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21" r:id="rId2"/>
    <p:sldId id="256" r:id="rId3"/>
    <p:sldId id="463" r:id="rId4"/>
    <p:sldId id="430" r:id="rId5"/>
    <p:sldId id="466" r:id="rId6"/>
    <p:sldId id="432" r:id="rId7"/>
    <p:sldId id="448" r:id="rId8"/>
    <p:sldId id="449" r:id="rId9"/>
    <p:sldId id="441" r:id="rId10"/>
    <p:sldId id="442" r:id="rId11"/>
    <p:sldId id="467" r:id="rId12"/>
    <p:sldId id="443" r:id="rId13"/>
    <p:sldId id="444" r:id="rId14"/>
    <p:sldId id="468" r:id="rId15"/>
    <p:sldId id="445" r:id="rId16"/>
    <p:sldId id="474" r:id="rId17"/>
    <p:sldId id="475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>
        <p:scale>
          <a:sx n="47" d="100"/>
          <a:sy n="47" d="100"/>
        </p:scale>
        <p:origin x="1300" y="87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5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301023" y="6536267"/>
            <a:ext cx="7446597" cy="1475507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4524315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36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Ghép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7519" y="5810250"/>
            <a:ext cx="4191000" cy="685800"/>
            <a:chOff x="2060957" y="5943600"/>
            <a:chExt cx="4191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423319" y="5943600"/>
              <a:ext cx="3828638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37519" y="6781800"/>
            <a:ext cx="40716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7519" y="4838700"/>
            <a:ext cx="4071674" cy="685800"/>
            <a:chOff x="2060957" y="5943600"/>
            <a:chExt cx="4071674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7519" y="3867150"/>
            <a:ext cx="40716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37519" y="2895600"/>
            <a:ext cx="40716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097" y="6781800"/>
            <a:ext cx="7086600" cy="685800"/>
            <a:chOff x="2060957" y="5943600"/>
            <a:chExt cx="6538118" cy="685800"/>
          </a:xfrm>
        </p:grpSpPr>
        <p:sp>
          <p:nvSpPr>
            <p:cNvPr id="43" name="Rounded Rectangle 42"/>
            <p:cNvSpPr/>
            <p:nvPr/>
          </p:nvSpPr>
          <p:spPr>
            <a:xfrm>
              <a:off x="2423318" y="5943600"/>
              <a:ext cx="61757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5586646" cy="685800"/>
            <a:chOff x="2060957" y="5943600"/>
            <a:chExt cx="5154256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4791895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5586643" cy="685800"/>
            <a:chOff x="2060957" y="5943600"/>
            <a:chExt cx="5154253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479189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5586645" cy="685800"/>
            <a:chOff x="2060957" y="5943600"/>
            <a:chExt cx="5154254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423317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3" y="5181600"/>
            <a:ext cx="2305080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5928519" y="5181600"/>
            <a:ext cx="22305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88426"/>
              </p:ext>
            </p:extLst>
          </p:nvPr>
        </p:nvGraphicFramePr>
        <p:xfrm>
          <a:off x="975519" y="1813671"/>
          <a:ext cx="14706600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lợn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32573" y="670833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0573" y="6708330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10439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75610" y="5477224"/>
            <a:ext cx="3581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8519" y="603973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09277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Thu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9989</TotalTime>
  <Words>611</Words>
  <Application>Microsoft Office PowerPoint</Application>
  <PresentationFormat>Custom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Brannboll Ny</vt:lpstr>
      <vt:lpstr>Arial</vt:lpstr>
      <vt:lpstr>Arial-Rounded</vt:lpstr>
      <vt:lpstr>AvantGarde</vt:lpstr>
      <vt:lpstr>Calibri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NGO HIEN</cp:lastModifiedBy>
  <cp:revision>1158</cp:revision>
  <dcterms:created xsi:type="dcterms:W3CDTF">2008-09-09T22:52:10Z</dcterms:created>
  <dcterms:modified xsi:type="dcterms:W3CDTF">2023-11-04T15:09:39Z</dcterms:modified>
</cp:coreProperties>
</file>