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  <p:sldMasterId id="2147483700" r:id="rId6"/>
    <p:sldMasterId id="2147483708" r:id="rId7"/>
  </p:sldMasterIdLst>
  <p:notesMasterIdLst>
    <p:notesMasterId r:id="rId26"/>
  </p:notesMasterIdLst>
  <p:sldIdLst>
    <p:sldId id="314" r:id="rId8"/>
    <p:sldId id="274" r:id="rId9"/>
    <p:sldId id="794" r:id="rId10"/>
    <p:sldId id="711" r:id="rId11"/>
    <p:sldId id="2650" r:id="rId12"/>
    <p:sldId id="262" r:id="rId13"/>
    <p:sldId id="273" r:id="rId14"/>
    <p:sldId id="2639" r:id="rId15"/>
    <p:sldId id="2631" r:id="rId16"/>
    <p:sldId id="271" r:id="rId17"/>
    <p:sldId id="307" r:id="rId18"/>
    <p:sldId id="795" r:id="rId19"/>
    <p:sldId id="2645" r:id="rId20"/>
    <p:sldId id="454" r:id="rId21"/>
    <p:sldId id="2648" r:id="rId22"/>
    <p:sldId id="2651" r:id="rId23"/>
    <p:sldId id="2652" r:id="rId24"/>
    <p:sldId id="26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>
        <p:scale>
          <a:sx n="70" d="100"/>
          <a:sy n="70" d="100"/>
        </p:scale>
        <p:origin x="1112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83711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74740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15676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73767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62040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38068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1EEF3F-2AE0-4A25-ADBC-F35E3FBB293F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3180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91307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75424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53167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1494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9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gi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gif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gif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90" y="1274274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3" y="3937000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5" b="1" i="0" u="none" strike="noStrike" kern="120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5" b="1" i="0" u="none" strike="noStrike" kern="1200" cap="none" spc="0" normalizeH="0" baseline="0" noProof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 </a:t>
            </a:r>
            <a:r>
              <a:rPr kumimoji="0" lang="en-US" sz="5395" b="1" i="0" u="none" strike="noStrike" kern="120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816749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323561" y="4902201"/>
            <a:ext cx="7373900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2" b="1" i="0" u="none" strike="noStrike" kern="1200" cap="none" spc="0" normalizeH="0" baseline="0" noProof="0" dirty="0">
                <a:ln w="10160">
                  <a:solidFill>
                    <a:srgbClr val="ED5565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TIẾNG VIỆT</a:t>
            </a:r>
            <a:endParaRPr kumimoji="0" lang="vi-VN" sz="6592" b="1" i="0" u="none" strike="noStrike" kern="1200" cap="none" spc="0" normalizeH="0" baseline="0" noProof="0" dirty="0">
              <a:ln w="10160">
                <a:solidFill>
                  <a:srgbClr val="ED5565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:a16="http://schemas.microsoft.com/office/drawing/2014/main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:a16="http://schemas.microsoft.com/office/drawing/2014/main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:a16="http://schemas.microsoft.com/office/drawing/2014/main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:a16="http://schemas.microsoft.com/office/drawing/2014/main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:a16="http://schemas.microsoft.com/office/drawing/2014/main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:a16="http://schemas.microsoft.com/office/drawing/2014/main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:a16="http://schemas.microsoft.com/office/drawing/2014/main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:a16="http://schemas.microsoft.com/office/drawing/2014/main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:a16="http://schemas.microsoft.com/office/drawing/2014/main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:a16="http://schemas.microsoft.com/office/drawing/2014/main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:a16="http://schemas.microsoft.com/office/drawing/2014/main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:a16="http://schemas.microsoft.com/office/drawing/2014/main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:a16="http://schemas.microsoft.com/office/drawing/2014/main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:a16="http://schemas.microsoft.com/office/drawing/2014/main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:a16="http://schemas.microsoft.com/office/drawing/2014/main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:a16="http://schemas.microsoft.com/office/drawing/2014/main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:a16="http://schemas.microsoft.com/office/drawing/2014/main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:a16="http://schemas.microsoft.com/office/drawing/2014/main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:a16="http://schemas.microsoft.com/office/drawing/2014/main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Chọn en hoặc eng thay cho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41F28-E5B4-4205-8771-5363FD316F30}"/>
              </a:ext>
            </a:extLst>
          </p:cNvPr>
          <p:cNvSpPr txBox="1"/>
          <p:nvPr/>
        </p:nvSpPr>
        <p:spPr>
          <a:xfrm>
            <a:off x="637868" y="1467293"/>
            <a:ext cx="1134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CB3F76-836F-4FA8-A941-5AD62A2E2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087426" y="1402706"/>
            <a:ext cx="580539" cy="584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A0B7F2-D5DF-44D6-ABB9-41E7E1EC9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82233" y="1448711"/>
            <a:ext cx="580539" cy="584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A791E2-F4DE-4069-9560-2C05575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236536" y="1432344"/>
            <a:ext cx="580539" cy="584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105CD0-74FF-4004-A328-0B997A9DA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981290" y="1448711"/>
            <a:ext cx="580539" cy="5845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03695F-CE18-4620-BE57-19BCF9E90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550021" y="1448711"/>
            <a:ext cx="580539" cy="5845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29EE4E-8D35-4520-9DBD-6A03D7E7F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345982" y="1467293"/>
            <a:ext cx="580539" cy="584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549287" y="1882009"/>
            <a:ext cx="580539" cy="5845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8D8187-E6DD-4FD4-9D2F-26BED8C1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44250" y="1871805"/>
            <a:ext cx="580539" cy="584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FDD730-8CB4-4242-9F64-D5878EDE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5850964" y="1909196"/>
            <a:ext cx="580539" cy="584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58671FE-AD00-4C00-844D-2B615CE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101951" y="1887677"/>
            <a:ext cx="580539" cy="5845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C2C09B-89AE-4DDB-BDDE-D2E5476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930201" y="1882009"/>
            <a:ext cx="535695" cy="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3B06263-58F8-488D-8F98-3DE41AABC2FB}"/>
              </a:ext>
            </a:extLst>
          </p:cNvPr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C9BF6430-AF21-48E2-8ED9-BCC96C7F0CF3}"/>
                </a:ext>
              </a:extLst>
            </p:cNvPr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22">
                <a:extLst>
                  <a:ext uri="{FF2B5EF4-FFF2-40B4-BE49-F238E27FC236}">
                    <a16:creationId xmlns:a16="http://schemas.microsoft.com/office/drawing/2014/main" id="{A271B4FA-223E-4CAE-9EBA-FF298B0CFD8B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圆角矩形 24">
                <a:extLst>
                  <a:ext uri="{FF2B5EF4-FFF2-40B4-BE49-F238E27FC236}">
                    <a16:creationId xmlns:a16="http://schemas.microsoft.com/office/drawing/2014/main" id="{614116E3-8D84-49F3-93DA-86B7B3D8A9F6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B59608-5D91-449A-9062-9D3E693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9" name="图片 25">
            <a:extLst>
              <a:ext uri="{FF2B5EF4-FFF2-40B4-BE49-F238E27FC236}">
                <a16:creationId xmlns:a16="http://schemas.microsoft.com/office/drawing/2014/main" id="{6444F916-ECA9-468B-A599-F78B8904A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FF021-B6AF-4508-A46D-413A263439E2}"/>
              </a:ext>
            </a:extLst>
          </p:cNvPr>
          <p:cNvSpPr txBox="1"/>
          <p:nvPr/>
        </p:nvSpPr>
        <p:spPr>
          <a:xfrm>
            <a:off x="1615625" y="2005819"/>
            <a:ext cx="7209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 lại câu chuyện “Sự tích nhà sàn” hoặc đọc lại bài thơ Ngưỡng cửa cho người thân cùng nghe.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C27E769-F744-41E0-8B13-146ABDE46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51" y="3429000"/>
            <a:ext cx="3714294" cy="3714294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4EE3EF-18DD-4284-90BB-C344A948D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3" y="3091991"/>
            <a:ext cx="3416933" cy="3416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EBEE1-B3B9-47E2-891E-6BB98708A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200" y="1065071"/>
            <a:ext cx="6309907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A35-E62D-4A81-A21B-A03DEA1C1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269" y="1802575"/>
            <a:ext cx="7309738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:a16="http://schemas.microsoft.com/office/drawing/2014/main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:a16="http://schemas.microsoft.com/office/drawing/2014/main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:a16="http://schemas.microsoft.com/office/drawing/2014/main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:a16="http://schemas.microsoft.com/office/drawing/2014/main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DA6842-F60B-4544-8E82-69A664AC2E87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64FA1BD-A664-4EF6-8F61-CFEB2C999608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C314B3-7627-4994-800A-CC02813BE03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1AA016-AF68-4ED7-ABA7-204739E05497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881E8B-77F4-400E-A78C-854E9E0BD9B5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408934-BDD9-4EC0-96C6-2BFFDDF012A3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D16A2E-9CA0-4B3E-AC5D-D4A5525F673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C1B1202-8EFF-405D-9D17-175495E2DE4F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5AEB21-D233-4504-BE36-5ACF8A9EF909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l-GR" sz="2200" b="1" dirty="0">
                <a:latin typeface="HP001 4 hàng" panose="020B0603050302020204" pitchFamily="34" charset="0"/>
              </a:rPr>
              <a:t>ΐ</a:t>
            </a:r>
            <a:r>
              <a:rPr lang="en-US" sz="2200" b="1" dirty="0" err="1">
                <a:latin typeface="HP001 4 hàng" panose="020B0603050302020204" pitchFamily="34" charset="0"/>
              </a:rPr>
              <a:t>êu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đồ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đạc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Ǉr</a:t>
            </a:r>
            <a:r>
              <a:rPr lang="el-GR" sz="2200" b="1" dirty="0">
                <a:latin typeface="HP001 4 hàng" panose="020B0603050302020204" pitchFamily="34" charset="0"/>
              </a:rPr>
              <a:t>Ϊ</a:t>
            </a:r>
            <a:r>
              <a:rPr lang="en-US" sz="2200" b="1" dirty="0">
                <a:latin typeface="HP001 4 hàng" panose="020B0603050302020204" pitchFamily="34" charset="0"/>
              </a:rPr>
              <a:t>g </a:t>
            </a:r>
            <a:r>
              <a:rPr lang="el-GR" sz="2200" b="1" dirty="0">
                <a:latin typeface="HP001 4 hàng" panose="020B0603050302020204" pitchFamily="34" charset="0"/>
              </a:rPr>
              <a:t>η</a:t>
            </a:r>
            <a:r>
              <a:rPr lang="en-US" sz="2200" b="1" dirty="0">
                <a:latin typeface="HP001 4 hàng" panose="020B0603050302020204" pitchFamily="34" charset="0"/>
              </a:rPr>
              <a:t>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E520CF-72E1-479C-9C77-084D48A5AE8D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latin typeface="HP001 4 hàng" panose="020B0603050302020204" pitchFamily="34" charset="0"/>
              </a:rPr>
              <a:t>Cùng em Ǉrò εuΐİn ηư là bạn κân. </a:t>
            </a:r>
          </a:p>
        </p:txBody>
      </p:sp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5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461</Words>
  <Application>Microsoft Office PowerPoint</Application>
  <PresentationFormat>Widescreen</PresentationFormat>
  <Paragraphs>78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等线 Light</vt:lpstr>
      <vt:lpstr>Arial</vt:lpstr>
      <vt:lpstr>Arial-Rounded</vt:lpstr>
      <vt:lpstr>Calibri</vt:lpstr>
      <vt:lpstr>Calibri Light</vt:lpstr>
      <vt:lpstr>Coiny</vt:lpstr>
      <vt:lpstr>Gloria Hallelujah</vt:lpstr>
      <vt:lpstr>HP001 4 hàng</vt:lpstr>
      <vt:lpstr>Times New Roman</vt:lpstr>
      <vt:lpstr>Verdana</vt:lpstr>
      <vt:lpstr>Wingdings</vt:lpstr>
      <vt:lpstr>印品黑体</vt:lpstr>
      <vt:lpstr>字魂107号-萌趣欢乐体</vt:lpstr>
      <vt:lpstr>字魂59号-创粗黑</vt:lpstr>
      <vt:lpstr>字魂70号-灵悦黑体</vt:lpstr>
      <vt:lpstr>4_Office Theme</vt:lpstr>
      <vt:lpstr>Office 主题​​</vt:lpstr>
      <vt:lpstr>6_Office Theme</vt:lpstr>
      <vt:lpstr>5_Office Theme</vt:lpstr>
      <vt:lpstr>2_sample</vt:lpstr>
      <vt:lpstr>千图网海量PPT模板www.58pic.com​​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21</cp:revision>
  <dcterms:created xsi:type="dcterms:W3CDTF">2022-07-27T06:31:56Z</dcterms:created>
  <dcterms:modified xsi:type="dcterms:W3CDTF">2023-11-03T10:37:35Z</dcterms:modified>
</cp:coreProperties>
</file>