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44" r:id="rId2"/>
    <p:sldId id="2631" r:id="rId3"/>
    <p:sldId id="269" r:id="rId4"/>
    <p:sldId id="2639" r:id="rId5"/>
    <p:sldId id="2640" r:id="rId6"/>
    <p:sldId id="311" r:id="rId7"/>
    <p:sldId id="279" r:id="rId8"/>
    <p:sldId id="318" r:id="rId9"/>
    <p:sldId id="2641" r:id="rId10"/>
    <p:sldId id="2642" r:id="rId11"/>
    <p:sldId id="2643" r:id="rId12"/>
    <p:sldId id="261" r:id="rId13"/>
    <p:sldId id="313" r:id="rId14"/>
    <p:sldId id="2638" r:id="rId15"/>
    <p:sldId id="2635" r:id="rId16"/>
    <p:sldId id="2636" r:id="rId17"/>
    <p:sldId id="262" r:id="rId18"/>
    <p:sldId id="266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364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82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35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30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46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10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7124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=""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=""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=""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=""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=""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=""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=""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=""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=""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=""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=""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=""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=""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=""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=""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=""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=""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=""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=""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=""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=""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=""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=""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=""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=""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=""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=""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=""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=""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=""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=""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=""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=""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=""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=""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=""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=""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=""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=""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=""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=""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=""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=""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=""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=""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=""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=""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=""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=""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=""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=""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=""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=""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=""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=""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=""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=""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=""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=""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=""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=""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=""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=""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=""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=""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=""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=""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=""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=""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=""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=""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=""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=""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=""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4267" b="1" kern="0" dirty="0">
              <a:solidFill>
                <a:srgbClr val="FF9E0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=""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=""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=""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=""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=""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=""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=""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=""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=""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=""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=""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=""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=""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=""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=""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=""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=""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=""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=""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=""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=""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=""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=""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=""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=""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=""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=""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=""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=""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=""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=""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=""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=""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=""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=""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=""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=""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=""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=""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=""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=""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=""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=""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=""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=""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=""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=""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=""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=""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=""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=""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=""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=""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=""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=""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=""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=""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=""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=""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=""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=""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=""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=""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=""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=""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=""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=""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=""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=""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=""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=""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=""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=""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=""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=""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=""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=""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=""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=""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=""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=""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=""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=""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=""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=""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=""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=""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=""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=""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=""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=""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=""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=""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=""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=""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=""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=""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=""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=""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=""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=""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=""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=""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=""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=""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=""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=""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=""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=""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=""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=""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=""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=""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=""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4030221" y="399295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=""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=""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=""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=""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" name="图片 5">
            <a:extLst>
              <a:ext uri="{FF2B5EF4-FFF2-40B4-BE49-F238E27FC236}">
                <a16:creationId xmlns="" xmlns:a16="http://schemas.microsoft.com/office/drawing/2014/main" id="{99A3E263-2B0E-4D33-A5CB-1D82107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475" y="911499"/>
            <a:ext cx="7673165" cy="33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31E5B7-15CE-4747-A610-127A6DF93449}"/>
              </a:ext>
            </a:extLst>
          </p:cNvPr>
          <p:cNvSpPr txBox="1"/>
          <p:nvPr/>
        </p:nvSpPr>
        <p:spPr>
          <a:xfrm>
            <a:off x="3026805" y="1574331"/>
            <a:ext cx="542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85D429B-DC59-4B9C-A861-1D4548C4D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65" y="4802368"/>
            <a:ext cx="2030935" cy="20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=""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865531" y="1720468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5411537" y="2563167"/>
            <a:ext cx="67804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267" kern="0" dirty="0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99" y="3211677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=""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9184956" y="2729778"/>
            <a:ext cx="3040851" cy="314935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=""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=""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=""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=""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=""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=""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=""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=""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=""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=""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=""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=""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=""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=""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=""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=""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=""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=""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=""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=""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=""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=""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=""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=""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=""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=""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=""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=""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=""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=""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=""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=""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151576" y="1096506"/>
            <a:ext cx="921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Tạm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biệt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hẹn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gặp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endParaRPr lang="en-US" altLang="zh-CN" sz="7200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=""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1349009" y="2371587"/>
            <a:ext cx="2007040" cy="1838349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=""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=""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=""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=""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=""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=""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=""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=""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=""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=""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=""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=""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=""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=""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=""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=""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=""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=""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=""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=""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=""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=""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=""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=""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=""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=""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=""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=""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=""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=""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=""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=""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=""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=""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=""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=""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=""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=""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=""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=""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=""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=""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=""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=""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=""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=""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=""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=""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7023547" y="1572343"/>
            <a:ext cx="5440563" cy="25876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10129265" y="387456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35DC8F80-25EA-40B8-B3BF-FB39D1799E11}"/>
              </a:ext>
            </a:extLst>
          </p:cNvPr>
          <p:cNvSpPr txBox="1"/>
          <p:nvPr/>
        </p:nvSpPr>
        <p:spPr>
          <a:xfrm>
            <a:off x="7508087" y="1788071"/>
            <a:ext cx="447148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FFD7B5">
                  <a:lumMod val="25000"/>
                </a:srgbClr>
              </a:solidFill>
              <a:effectLst>
                <a:outerShdw blurRad="12700" dist="38100" dir="2700000" algn="tl" rotWithShape="0">
                  <a:srgbClr val="5C949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=""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=""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=""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=""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BCBA5D-F23C-4176-B56B-045C8E91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2" y="227358"/>
            <a:ext cx="5721110" cy="63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">
            <a:hlinkClick r:id="" action="ppaction://media"/>
            <a:extLst>
              <a:ext uri="{FF2B5EF4-FFF2-40B4-BE49-F238E27FC236}">
                <a16:creationId xmlns="" xmlns:a16="http://schemas.microsoft.com/office/drawing/2014/main" id="{B5767FCA-65DF-4539-A091-CA2439BBE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=""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=""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=""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=""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=""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=""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=""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=""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=""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=""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=""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=""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=""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=""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=""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=""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=""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=""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=""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=""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=""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=""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=""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=""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=""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=""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=""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=""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=""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=""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=""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=""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=""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=""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=""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=""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=""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=""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=""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=""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=""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=""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=""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=""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=""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=""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=""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=""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=""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=""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3733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=""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=""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=""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=""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=""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=""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=""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=""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=""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=""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=""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=""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=""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=""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=""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=""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=""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=""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=""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=""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=""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=""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=""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=""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=""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=""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=""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=""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=""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=""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=""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=""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=""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=""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=""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=""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=""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275</Words>
  <Application>Microsoft Office PowerPoint</Application>
  <PresentationFormat>Widescreen</PresentationFormat>
  <Paragraphs>40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微软雅黑</vt:lpstr>
      <vt:lpstr>Anaheim</vt:lpstr>
      <vt:lpstr>Arial</vt:lpstr>
      <vt:lpstr>Arial-Rounded</vt:lpstr>
      <vt:lpstr>Baloo</vt:lpstr>
      <vt:lpstr>Bebas Neue</vt:lpstr>
      <vt:lpstr>Calibri</vt:lpstr>
      <vt:lpstr>Fredoka One</vt:lpstr>
      <vt:lpstr>Hammersmith One</vt:lpstr>
      <vt:lpstr>Patrick Hand</vt:lpstr>
      <vt:lpstr>Quicksand Medium</vt:lpstr>
      <vt:lpstr>Quicksand SemiBold</vt:lpstr>
      <vt:lpstr>Times New Roman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14</cp:revision>
  <dcterms:created xsi:type="dcterms:W3CDTF">2022-06-27T08:35:06Z</dcterms:created>
  <dcterms:modified xsi:type="dcterms:W3CDTF">2023-10-16T05:04:01Z</dcterms:modified>
</cp:coreProperties>
</file>