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3"/>
  </p:notesMasterIdLst>
  <p:sldIdLst>
    <p:sldId id="318" r:id="rId5"/>
    <p:sldId id="299" r:id="rId6"/>
    <p:sldId id="313" r:id="rId7"/>
    <p:sldId id="259" r:id="rId8"/>
    <p:sldId id="260" r:id="rId9"/>
    <p:sldId id="263" r:id="rId10"/>
    <p:sldId id="298" r:id="rId11"/>
    <p:sldId id="285" r:id="rId12"/>
    <p:sldId id="314" r:id="rId13"/>
    <p:sldId id="286" r:id="rId14"/>
    <p:sldId id="275" r:id="rId15"/>
    <p:sldId id="311" r:id="rId16"/>
    <p:sldId id="316" r:id="rId17"/>
    <p:sldId id="315" r:id="rId18"/>
    <p:sldId id="310" r:id="rId19"/>
    <p:sldId id="270" r:id="rId20"/>
    <p:sldId id="317" r:id="rId21"/>
    <p:sldId id="29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8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2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=""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xmlns="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43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xmlns="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xmlns="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xmlns="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xmlns="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xmlns="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 học sinh đăng kí tham gia cuộc thi với giáo viên chủ nhiệm.</a:t>
            </a:r>
          </a:p>
          <a:p>
            <a:pPr algn="just">
              <a:defRPr/>
            </a:pP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xmlns="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xmlns="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xmlns="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xmlns="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xmlns="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xmlns="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xmlns="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xmlns="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xmlns="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xmlns="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xmlns="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xmlns="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xmlns="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xmlns="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xmlns="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xmlns="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xmlns="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A22536-0B1B-414E-87AE-9DC6B700F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042" y="3686889"/>
            <a:ext cx="9278916" cy="11034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xmlns="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xmlns="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Thời gian thành lập câu lạc bộ: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Nơi tìm hiểu thông tin: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 Nơi đăng kí tham gia câu lạc bộ: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hạn đăng kí tham gia câu lạc bộ: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465</Words>
  <Application>Microsoft Office PowerPoint</Application>
  <PresentationFormat>Widescreen</PresentationFormat>
  <Paragraphs>79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Microsoft YaHei</vt:lpstr>
      <vt:lpstr>Microsoft YaHei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SVN-Cookies</vt:lpstr>
      <vt:lpstr>SVN-SAF</vt:lpstr>
      <vt:lpstr>Times New Roman</vt:lpstr>
      <vt:lpstr>字魂105号-简雅黑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26</cp:revision>
  <dcterms:created xsi:type="dcterms:W3CDTF">2022-06-29T03:01:49Z</dcterms:created>
  <dcterms:modified xsi:type="dcterms:W3CDTF">2023-10-16T05:13:40Z</dcterms:modified>
</cp:coreProperties>
</file>