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media2.wav" ContentType="audio/x-wav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</p:sldMasterIdLst>
  <p:notesMasterIdLst>
    <p:notesMasterId r:id="rId27"/>
  </p:notesMasterIdLst>
  <p:sldIdLst>
    <p:sldId id="881" r:id="rId4"/>
    <p:sldId id="258" r:id="rId5"/>
    <p:sldId id="871" r:id="rId6"/>
    <p:sldId id="259" r:id="rId7"/>
    <p:sldId id="261" r:id="rId8"/>
    <p:sldId id="260" r:id="rId9"/>
    <p:sldId id="257" r:id="rId10"/>
    <p:sldId id="269" r:id="rId11"/>
    <p:sldId id="270" r:id="rId12"/>
    <p:sldId id="271" r:id="rId13"/>
    <p:sldId id="873" r:id="rId14"/>
    <p:sldId id="275" r:id="rId15"/>
    <p:sldId id="273" r:id="rId16"/>
    <p:sldId id="874" r:id="rId17"/>
    <p:sldId id="875" r:id="rId18"/>
    <p:sldId id="876" r:id="rId19"/>
    <p:sldId id="869" r:id="rId20"/>
    <p:sldId id="877" r:id="rId21"/>
    <p:sldId id="878" r:id="rId22"/>
    <p:sldId id="879" r:id="rId23"/>
    <p:sldId id="652" r:id="rId24"/>
    <p:sldId id="880" r:id="rId25"/>
    <p:sldId id="8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624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69079-FF43-43A6-8853-D445A3751AAB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849F9-4826-465F-AC28-A73E638A7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5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1292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087839-C7B1-4698-ACBA-623517994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F581076-F5B1-458D-93C8-2A761D1E9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27C948-EA11-48DA-BFC9-B8F746DD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8F299B-384F-4D85-A89A-ABC48235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79DE40-8EAC-45C8-B75F-EE98C211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5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39320-8103-4C63-88AA-938108973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272376-8E9A-4FEF-B4E5-B1635B676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9CB44D-0A0B-440B-86C3-158235E3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A40D5E-DE69-4BCB-915E-328AF012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556FC90-AFD1-4343-9D23-56FA3979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2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E3067F1-0543-4231-AC75-4EE2D1A44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3D33E17-CBAE-4E5E-84C8-9DDD041E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CDED3C-B4A5-482A-B12B-E0A39BC2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38D6B4-1E02-48EA-94A3-B75050AAF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2B30A23-6939-43C3-9FA4-0C0F0786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25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7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=""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19825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38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515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145190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76C70D-D28C-4957-81E0-9038B212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61C3EB-9CC3-46CD-B0B3-52B770D75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36AC8E-5560-466F-A012-3BB188A1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8E8EBF-1ABD-4EC8-8925-E591D1D5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4D52A5-1465-487B-AD9F-D63B0F8B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61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2283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=""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7807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D4D1AF-811A-4460-B8FB-881072C9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534747-A995-44D7-B4F0-56A528E71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78E9EA-5E65-42BF-A9F1-899E2676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CC9C77D-D272-4E5D-87A4-23A8674C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F9A8C99-23D6-49E3-A012-8A11393E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18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35F9E4-608B-4CE8-AF25-23D01707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ACFF07-D0AD-43AA-A151-16C2C1BD4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8E73743-F660-41AE-A092-987536E6E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739E365-E78C-4D26-BFDC-E0CFC406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C1282D0-E54B-4987-AD7C-E5EDF038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99B96A-F918-4771-941A-366F5BE7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8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0E13D2-EA39-4807-9C6E-3AA44F6E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CA89D99-7406-4483-B8F6-3129A12E0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1D6DBA5-F4A7-4DF9-A42C-A08957200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BD391D0-A392-4CC2-84E3-0F0D1D82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63F732A-4114-4C70-86CA-1FAFE8DAA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A5CF738-3470-4170-8C0F-0539C8BD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DE73A3E-CF0A-4A79-A1F9-085B6E73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0449A59-ED3F-4821-885A-CC64A5F89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0BD661-0ABE-44B1-96AE-A6CA1246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25CF60C-76AE-4066-9470-4FBD60E6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83A8AC9-FAF5-4BDD-8550-78C94449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E205494-5E79-4F95-AC9B-015B2AC7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7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F55CB24-A8FA-4BA0-9277-79217654A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302B30A-6B6D-40AB-B38C-2C7FA4ED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622E7DD-9D30-4EF5-B48C-03E7F583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4F9D54-AE49-4F6B-A330-CA874DF1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051F66-315E-4758-918A-8002CD470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09E776-7D48-41C8-A369-EE4668FA5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D1C655E-525E-40AB-A5B3-C14BF0C2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4B10E0F-0030-44AF-A1A1-6C0BE0131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BCE5376-E66E-47B1-808F-58C7B052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7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602B80-B7B1-45C3-8F84-F683F2F4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9553ADC-834B-471E-ACA7-18DD3AD62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43251E6-A39E-474D-A3D3-E1F933032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1572999-3EEC-45C5-8983-90166A1A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A389310-5F19-4643-9FBC-75981880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8F0EDE7-3AAD-49F7-8E1A-78D6D25B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D80814A-6E07-4E34-9A66-5AE44164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B77385D-DC1B-4AE0-9148-EDC593CF2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05CB34-130E-4279-BC88-20A9CBF92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E923A-E577-4CCE-A7F3-04C11B9D5C1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D55DA6-C0E9-44A0-BFF3-A1DD83287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A8E748-125C-4762-A44E-677A04055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7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0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08539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openxmlformats.org/officeDocument/2006/relationships/image" Target="../media/image35.emf"/><Relationship Id="rId3" Type="http://schemas.microsoft.com/office/2007/relationships/media" Target="../media/media3.mp3"/><Relationship Id="rId21" Type="http://schemas.openxmlformats.org/officeDocument/2006/relationships/image" Target="../media/image23.png"/><Relationship Id="rId7" Type="http://schemas.openxmlformats.org/officeDocument/2006/relationships/audio" Target="../media/audio2.wav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10" Type="http://schemas.openxmlformats.org/officeDocument/2006/relationships/image" Target="../media/image17.png"/><Relationship Id="rId19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9.png"/><Relationship Id="rId18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image" Target="../media/image38.png"/><Relationship Id="rId17" Type="http://schemas.openxmlformats.org/officeDocument/2006/relationships/image" Target="../media/image34.png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5.emf"/><Relationship Id="rId10" Type="http://schemas.openxmlformats.org/officeDocument/2006/relationships/image" Target="../media/image28.png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0.png"/><Relationship Id="rId18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5.emf"/><Relationship Id="rId10" Type="http://schemas.openxmlformats.org/officeDocument/2006/relationships/image" Target="../media/image28.png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=""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=""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=""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=""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=""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8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=""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2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=""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=""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1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60" y="3241254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=""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2404932" y="4952472"/>
            <a:ext cx="73821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6600" b="1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70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="" xmlns:a16="http://schemas.microsoft.com/office/drawing/2014/main" id="{98F5A533-E8B9-4BB1-93A2-49A7BE89A4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44C7841-19C9-4FFE-9BF0-D5172178AE37}"/>
              </a:ext>
            </a:extLst>
          </p:cNvPr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313E0413-C852-46C2-B75B-CFEB6C528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="" xmlns:a16="http://schemas.microsoft.com/office/drawing/2014/main" id="{042C5AD3-9552-476D-AEB7-2E9229EF1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2096F5B-4031-4CFD-B235-FA82E6AC2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EDA051-7AD8-416B-8C4B-AD506AE95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069098"/>
            <a:ext cx="7014212" cy="28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EE832AC-3238-4FBF-A941-73705774E9EC}"/>
              </a:ext>
            </a:extLst>
          </p:cNvPr>
          <p:cNvSpPr txBox="1"/>
          <p:nvPr/>
        </p:nvSpPr>
        <p:spPr>
          <a:xfrm>
            <a:off x="1513374" y="349139"/>
            <a:ext cx="95325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  <a:sym typeface="Arial"/>
              </a:rPr>
              <a:t>Xếp các từ ngữ dưới đây vào nhóm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Người</a:t>
              </a:r>
              <a:endParaRPr kumimoji="0" lang="x-none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Đồ</a:t>
              </a:r>
              <a:r>
                <a: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vật</a:t>
              </a:r>
              <a:endParaRPr kumimoji="0" lang="x-none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động</a:t>
              </a:r>
              <a:endParaRPr kumimoji="0" lang="x-non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95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65052 0.43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2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02019 0.4652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8464 0.479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2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8125 0.294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49701 0.265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01484 0.277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59583 0.328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92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01484 0.125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8476 0.27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45976 0.213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13008 0.1571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06003 0.2166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3D1EBEF-3220-43DB-AC57-95F7808FFD93}"/>
              </a:ext>
            </a:extLst>
          </p:cNvPr>
          <p:cNvGrpSpPr/>
          <p:nvPr/>
        </p:nvGrpSpPr>
        <p:grpSpPr>
          <a:xfrm>
            <a:off x="1415236" y="2307522"/>
            <a:ext cx="9729958" cy="1515759"/>
            <a:chOff x="1191498" y="1487055"/>
            <a:chExt cx="4988496" cy="14225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D40360D8-FB9F-449E-832B-09AD4F4B1AAA}"/>
                </a:ext>
              </a:extLst>
            </p:cNvPr>
            <p:cNvSpPr/>
            <p:nvPr/>
          </p:nvSpPr>
          <p:spPr>
            <a:xfrm>
              <a:off x="1191498" y="1487055"/>
              <a:ext cx="4988496" cy="1422528"/>
            </a:xfrm>
            <a:prstGeom prst="roundRect">
              <a:avLst/>
            </a:prstGeom>
            <a:noFill/>
            <a:ln w="57150" cap="flat" cmpd="sng" algn="ctr">
              <a:solidFill>
                <a:srgbClr val="865B3E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18">
              <a:extLst>
                <a:ext uri="{FF2B5EF4-FFF2-40B4-BE49-F238E27FC236}">
                  <a16:creationId xmlns="" xmlns:a16="http://schemas.microsoft.com/office/drawing/2014/main" id="{17D95211-C8CF-417F-A30B-6632D9F280A8}"/>
                </a:ext>
              </a:extLst>
            </p:cNvPr>
            <p:cNvSpPr txBox="1"/>
            <p:nvPr/>
          </p:nvSpPr>
          <p:spPr>
            <a:xfrm>
              <a:off x="1302533" y="1635068"/>
              <a:ext cx="4877461" cy="112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9863102-DD81-43B8-8CB4-A2BCA2900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137">
            <a:off x="679558" y="2249901"/>
            <a:ext cx="1038216" cy="11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5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C8302EE-D246-4AF3-A17B-AA20DF60A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85" y="522694"/>
            <a:ext cx="10571380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1ADFA21-59C9-4D1F-9EDF-C23C3337A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40" y="1533463"/>
            <a:ext cx="10199947" cy="43999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43F98D46-46A4-4833-884B-5050299A3064}"/>
              </a:ext>
            </a:extLst>
          </p:cNvPr>
          <p:cNvCxnSpPr>
            <a:cxnSpLocks/>
          </p:cNvCxnSpPr>
          <p:nvPr/>
        </p:nvCxnSpPr>
        <p:spPr>
          <a:xfrm>
            <a:off x="1885950" y="1036155"/>
            <a:ext cx="1314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1A0AAFCE-9DC9-43B7-94FB-E7E62D8601F7}"/>
              </a:ext>
            </a:extLst>
          </p:cNvPr>
          <p:cNvCxnSpPr>
            <a:cxnSpLocks/>
          </p:cNvCxnSpPr>
          <p:nvPr/>
        </p:nvCxnSpPr>
        <p:spPr>
          <a:xfrm>
            <a:off x="5572125" y="1064730"/>
            <a:ext cx="3000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9433AC45-43C8-4D99-A4AD-E3CBD416B337}"/>
              </a:ext>
            </a:extLst>
          </p:cNvPr>
          <p:cNvCxnSpPr>
            <a:cxnSpLocks/>
          </p:cNvCxnSpPr>
          <p:nvPr/>
        </p:nvCxnSpPr>
        <p:spPr>
          <a:xfrm>
            <a:off x="8715375" y="1036155"/>
            <a:ext cx="2533650" cy="28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6270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5546169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Quan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sát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7691163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</a:t>
            </a:r>
            <a:r>
              <a:rPr lang="vi-VN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o sánh câu nói được viết trong 2 tranh.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F74503F-92E6-4FE7-B44E-FA286E65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53" y="3619500"/>
            <a:ext cx="5364134" cy="231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=""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=""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=""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=""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73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="" xmlns:a16="http://schemas.microsoft.com/office/drawing/2014/main" id="{13E8A963-DE9F-4B3E-81A0-D3E865D02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210377"/>
              </p:ext>
            </p:extLst>
          </p:nvPr>
        </p:nvGraphicFramePr>
        <p:xfrm>
          <a:off x="676274" y="1762124"/>
          <a:ext cx="11020425" cy="286321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66281">
                  <a:extLst>
                    <a:ext uri="{9D8B030D-6E8A-4147-A177-3AD203B41FA5}">
                      <a16:colId xmlns="" xmlns:a16="http://schemas.microsoft.com/office/drawing/2014/main" val="30125377"/>
                    </a:ext>
                  </a:extLst>
                </a:gridCol>
                <a:gridCol w="4425045">
                  <a:extLst>
                    <a:ext uri="{9D8B030D-6E8A-4147-A177-3AD203B41FA5}">
                      <a16:colId xmlns="" xmlns:a16="http://schemas.microsoft.com/office/drawing/2014/main" val="3701245167"/>
                    </a:ext>
                  </a:extLst>
                </a:gridCol>
                <a:gridCol w="4229099">
                  <a:extLst>
                    <a:ext uri="{9D8B030D-6E8A-4147-A177-3AD203B41FA5}">
                      <a16:colId xmlns="" xmlns:a16="http://schemas.microsoft.com/office/drawing/2014/main" val="4280212298"/>
                    </a:ext>
                  </a:extLst>
                </a:gridCol>
              </a:tblGrid>
              <a:tr h="55245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42159928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lắm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lắm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51892878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chấm</a:t>
                      </a:r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than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68660233"/>
                  </a:ext>
                </a:extLst>
              </a:tr>
              <a:tr h="411691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than/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762465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347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3"/>
            <a:ext cx="11130575" cy="1466858"/>
            <a:chOff x="6816947" y="2923790"/>
            <a:chExt cx="9979307" cy="1797122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462158"/>
              <a:chOff x="1024380" y="3258754"/>
              <a:chExt cx="9347261" cy="1462158"/>
            </a:xfrm>
          </p:grpSpPr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240566" y="3401158"/>
                <a:ext cx="9131074" cy="791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3.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in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đậm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bổ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sung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gì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  <a:endPara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=""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7745B044-42C1-4851-92CD-35D5A24AC077}"/>
              </a:ext>
            </a:extLst>
          </p:cNvPr>
          <p:cNvSpPr/>
          <p:nvPr/>
        </p:nvSpPr>
        <p:spPr>
          <a:xfrm>
            <a:off x="883807" y="2562225"/>
            <a:ext cx="3011918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7F320214-E8AE-4518-B838-9CCE1CBD4A81}"/>
              </a:ext>
            </a:extLst>
          </p:cNvPr>
          <p:cNvSpPr/>
          <p:nvPr/>
        </p:nvSpPr>
        <p:spPr>
          <a:xfrm>
            <a:off x="4476750" y="2562224"/>
            <a:ext cx="2910516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BC5022CB-03A6-4655-A7AE-C40D7E9694FF}"/>
              </a:ext>
            </a:extLst>
          </p:cNvPr>
          <p:cNvSpPr/>
          <p:nvPr/>
        </p:nvSpPr>
        <p:spPr>
          <a:xfrm>
            <a:off x="7889693" y="2562225"/>
            <a:ext cx="3409436" cy="10191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EE0B480-5E14-4D62-827D-9BE86D788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641" y="4219575"/>
            <a:ext cx="5597498" cy="241460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2171027B-D0A6-4D7D-9B6F-201C96563CB3}"/>
              </a:ext>
            </a:extLst>
          </p:cNvPr>
          <p:cNvSpPr/>
          <p:nvPr/>
        </p:nvSpPr>
        <p:spPr>
          <a:xfrm>
            <a:off x="638175" y="2238375"/>
            <a:ext cx="3664133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4D6EB1D1-AB8F-4108-BC0F-EAD6B072B5D4}"/>
              </a:ext>
            </a:extLst>
          </p:cNvPr>
          <p:cNvCxnSpPr>
            <a:cxnSpLocks/>
          </p:cNvCxnSpPr>
          <p:nvPr/>
        </p:nvCxnSpPr>
        <p:spPr>
          <a:xfrm>
            <a:off x="2238375" y="1274281"/>
            <a:ext cx="1857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89C83F41-A7DC-49D2-9F06-0AEC0F7D8507}"/>
              </a:ext>
            </a:extLst>
          </p:cNvPr>
          <p:cNvCxnSpPr>
            <a:cxnSpLocks/>
          </p:cNvCxnSpPr>
          <p:nvPr/>
        </p:nvCxnSpPr>
        <p:spPr>
          <a:xfrm>
            <a:off x="6391275" y="1283806"/>
            <a:ext cx="4524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12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=""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77490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Quyển từ điển này hữu ích =&gt; Quyển từ điển này hữu ích quá!</a:t>
            </a:r>
          </a:p>
          <a:p>
            <a:pPr algn="just"/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Bạn ấy đọc nhiều sách.</a:t>
            </a:r>
          </a:p>
          <a:p>
            <a:pPr algn="just"/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Thư viện trường mình rộng.</a:t>
            </a:r>
          </a:p>
          <a:p>
            <a:pPr algn="just"/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Thư viện đón cửa muộn.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179ACF1-6A08-41D4-8082-185E0981774C}"/>
              </a:ext>
            </a:extLst>
          </p:cNvPr>
          <p:cNvGrpSpPr/>
          <p:nvPr/>
        </p:nvGrpSpPr>
        <p:grpSpPr>
          <a:xfrm>
            <a:off x="5843042" y="2261919"/>
            <a:ext cx="6226924" cy="4673367"/>
            <a:chOff x="5843042" y="2261919"/>
            <a:chExt cx="6226924" cy="4673367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418633C1-3BA2-42B2-AE6A-38B06CF22DDB}"/>
                </a:ext>
              </a:extLst>
            </p:cNvPr>
            <p:cNvSpPr txBox="1"/>
            <p:nvPr/>
          </p:nvSpPr>
          <p:spPr>
            <a:xfrm>
              <a:off x="6977274" y="2261919"/>
              <a:ext cx="50926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THẢO LUẬN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NHÓM ĐÔI</a:t>
              </a:r>
            </a:p>
          </p:txBody>
        </p:sp>
        <p:pic>
          <p:nvPicPr>
            <p:cNvPr id="14" name="Picture 2">
              <a:extLst>
                <a:ext uri="{FF2B5EF4-FFF2-40B4-BE49-F238E27FC236}">
                  <a16:creationId xmlns="" xmlns:a16="http://schemas.microsoft.com/office/drawing/2014/main" id="{F4C3060D-3816-471C-B6A9-0E8DFB9E13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5448" y="3427010"/>
              <a:ext cx="2649743" cy="2848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="" xmlns:a16="http://schemas.microsoft.com/office/drawing/2014/main" id="{F91081FA-366B-4D11-8491-70DC79D93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042" y="3277686"/>
              <a:ext cx="3472406" cy="3657600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BDD34814-B81C-49D3-98A6-DD86D2122D06}"/>
              </a:ext>
            </a:extLst>
          </p:cNvPr>
          <p:cNvCxnSpPr/>
          <p:nvPr/>
        </p:nvCxnSpPr>
        <p:spPr>
          <a:xfrm>
            <a:off x="8772525" y="1226656"/>
            <a:ext cx="1590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7945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=""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=""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=""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=""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25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64;p16">
            <a:extLst>
              <a:ext uri="{FF2B5EF4-FFF2-40B4-BE49-F238E27FC236}">
                <a16:creationId xmlns="" xmlns:a16="http://schemas.microsoft.com/office/drawing/2014/main" id="{B7533D03-E7A9-401A-97D6-DFA5ABD51173}"/>
              </a:ext>
            </a:extLst>
          </p:cNvPr>
          <p:cNvSpPr txBox="1">
            <a:spLocks/>
          </p:cNvSpPr>
          <p:nvPr/>
        </p:nvSpPr>
        <p:spPr>
          <a:xfrm>
            <a:off x="2076823" y="141045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=""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111018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Quyển từ điển này hữu ích =&gt; Quyển từ điển này hữu ích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Bạn ấy đọc nhiều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Thư viện trường mình rộng.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Thư viện đón cửa muộn.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0845AB3-AFBA-467D-A180-FFF82C6F6325}"/>
              </a:ext>
            </a:extLst>
          </p:cNvPr>
          <p:cNvSpPr txBox="1"/>
          <p:nvPr/>
        </p:nvSpPr>
        <p:spPr>
          <a:xfrm>
            <a:off x="5248275" y="2413736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974D458-A297-4A29-90DB-0EF2C3A1AD2E}"/>
              </a:ext>
            </a:extLst>
          </p:cNvPr>
          <p:cNvSpPr txBox="1"/>
          <p:nvPr/>
        </p:nvSpPr>
        <p:spPr>
          <a:xfrm>
            <a:off x="5667375" y="2929261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 viện trường mình rộng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AE9B92D-2079-49E6-B4D3-B49B4F1FD238}"/>
              </a:ext>
            </a:extLst>
          </p:cNvPr>
          <p:cNvSpPr txBox="1"/>
          <p:nvPr/>
        </p:nvSpPr>
        <p:spPr>
          <a:xfrm>
            <a:off x="5248275" y="3443824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 viện đón cửa muộn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53148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648198" y="184860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Củng cố</a:t>
            </a:r>
            <a:endParaRPr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2605" y="-66676"/>
            <a:ext cx="2774645" cy="325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7248" y="4167844"/>
            <a:ext cx="2480606" cy="24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1" y="3772544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73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CFB3F545-67D2-4E85-B546-86E9AE4DF57B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="" xmlns:a16="http://schemas.microsoft.com/office/drawing/2014/main" id="{C9EBE800-4998-4CCC-AFBA-6372C97F4D18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8FACB30-A434-4FEA-BDE3-074565CAD8AB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1DFA8DC-9A35-43F3-BB9C-0DB6DDD0967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92934432-A689-44E9-BCB0-BA1523419B85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0831C0C-ED0F-4CCF-94CF-F2704E8A0F54}"/>
              </a:ext>
            </a:extLst>
          </p:cNvPr>
          <p:cNvSpPr/>
          <p:nvPr/>
        </p:nvSpPr>
        <p:spPr>
          <a:xfrm>
            <a:off x="7294372" y="2914650"/>
            <a:ext cx="4068952" cy="10408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FA201E2-75AB-4982-87E3-AEFFDD476097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B8B794A3-16E1-43AC-AFDC-F3905840FA3F}"/>
              </a:ext>
            </a:extLst>
          </p:cNvPr>
          <p:cNvSpPr/>
          <p:nvPr/>
        </p:nvSpPr>
        <p:spPr>
          <a:xfrm>
            <a:off x="7294371" y="4600575"/>
            <a:ext cx="4068953" cy="10408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3FE7B25C-C6DF-4267-A32B-2FA7C0774F02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73F5565C-1E41-47EB-A30F-DD6F65AAD4D3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54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>
            <a:extLst>
              <a:ext uri="{FF2B5EF4-FFF2-40B4-BE49-F238E27FC236}">
                <a16:creationId xmlns="" xmlns:a16="http://schemas.microsoft.com/office/drawing/2014/main" id="{66517EE3-A23F-4BFA-9E66-1916D4B7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54" y="1479332"/>
            <a:ext cx="9689491" cy="4568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2AD02A0-F099-496B-9281-11301433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820" y="1953090"/>
            <a:ext cx="5956308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3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=""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vấn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81565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2151210" y="359923"/>
                <a:ext cx="8751170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thế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”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Chọn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dấu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hợp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điền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chỗ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trống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đẹp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quá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….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="" xmlns:a16="http://schemas.microsoft.com/office/drawing/2014/main" id="{070F193C-74FD-47A0-ADB6-ACFC9C945A1B}"/>
              </a:ext>
            </a:extLst>
          </p:cNvPr>
          <p:cNvSpPr/>
          <p:nvPr/>
        </p:nvSpPr>
        <p:spPr>
          <a:xfrm>
            <a:off x="1720805" y="1958549"/>
            <a:ext cx="8496300" cy="44017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: 圆角 14">
            <a:extLst>
              <a:ext uri="{FF2B5EF4-FFF2-40B4-BE49-F238E27FC236}">
                <a16:creationId xmlns="" xmlns:a16="http://schemas.microsoft.com/office/drawing/2014/main" id="{5B068216-1269-42CC-BE28-63B73C1BDF81}"/>
              </a:ext>
            </a:extLst>
          </p:cNvPr>
          <p:cNvSpPr/>
          <p:nvPr/>
        </p:nvSpPr>
        <p:spPr>
          <a:xfrm>
            <a:off x="4826014" y="1617355"/>
            <a:ext cx="2539971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Tiếng</a:t>
            </a: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Việt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EAC68A2-32D5-4904-A782-7ADAA51D680C}"/>
              </a:ext>
            </a:extLst>
          </p:cNvPr>
          <p:cNvSpPr txBox="1"/>
          <p:nvPr/>
        </p:nvSpPr>
        <p:spPr>
          <a:xfrm>
            <a:off x="2547936" y="2967226"/>
            <a:ext cx="7096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Coiny" panose="02000903060500060000" pitchFamily="2" charset="0"/>
              </a:rPr>
              <a:t>Luyện tập:</a:t>
            </a:r>
            <a:endParaRPr lang="en-US" sz="4000" dirty="0">
              <a:solidFill>
                <a:srgbClr val="ED7D31">
                  <a:lumMod val="75000"/>
                </a:srgbClr>
              </a:solidFill>
              <a:latin typeface="Coiny" panose="02000903060500060000" pitchFamily="2" charset="0"/>
            </a:endParaRPr>
          </a:p>
          <a:p>
            <a:pPr lvl="0" algn="ctr">
              <a:defRPr/>
            </a:pP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Coiny" panose="02000903060500060000" pitchFamily="2" charset="0"/>
              </a:rPr>
              <a:t>Mở rộng vốn từ về thư viện. Câu cảm	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Người</a:t>
              </a:r>
              <a:endParaRPr kumimoji="0" lang="x-none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Đồ</a:t>
              </a:r>
              <a:r>
                <a:rPr lang="en-US" sz="50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vật</a:t>
              </a:r>
              <a:endParaRPr kumimoji="0" lang="x-none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động</a:t>
              </a:r>
              <a:endParaRPr kumimoji="0" lang="x-non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1DAA2F10-7259-4D43-B810-0843648BCA38}"/>
              </a:ext>
            </a:extLst>
          </p:cNvPr>
          <p:cNvCxnSpPr>
            <a:cxnSpLocks/>
          </p:cNvCxnSpPr>
          <p:nvPr/>
        </p:nvCxnSpPr>
        <p:spPr>
          <a:xfrm>
            <a:off x="192405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111A751A-952F-42B0-815E-F7327AD7C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546" y="426851"/>
            <a:ext cx="8394920" cy="96325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94BC1545-C42E-41CC-9EF2-52E7FCFEE940}"/>
              </a:ext>
            </a:extLst>
          </p:cNvPr>
          <p:cNvCxnSpPr>
            <a:cxnSpLocks/>
          </p:cNvCxnSpPr>
          <p:nvPr/>
        </p:nvCxnSpPr>
        <p:spPr>
          <a:xfrm>
            <a:off x="664656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0299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Xếp các từ ngữ vào nhóm thích hợp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bảng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phụ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BE3C68-A701-4A20-9921-06B22B814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428999"/>
            <a:ext cx="5624513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656</Words>
  <Application>Microsoft Office PowerPoint</Application>
  <PresentationFormat>Widescreen</PresentationFormat>
  <Paragraphs>131</Paragraphs>
  <Slides>23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微软雅黑</vt:lpstr>
      <vt:lpstr>微软雅黑</vt:lpstr>
      <vt:lpstr>#9Slide03 AmpleSoft Bold</vt:lpstr>
      <vt:lpstr>Abril Fatface</vt:lpstr>
      <vt:lpstr>Aldrich</vt:lpstr>
      <vt:lpstr>Arial</vt:lpstr>
      <vt:lpstr>Arial-Rounded</vt:lpstr>
      <vt:lpstr>Calibri</vt:lpstr>
      <vt:lpstr>Calibri Light</vt:lpstr>
      <vt:lpstr>Coiny</vt:lpstr>
      <vt:lpstr>等线</vt:lpstr>
      <vt:lpstr>等线 Light</vt:lpstr>
      <vt:lpstr>iCiel Cadena</vt:lpstr>
      <vt:lpstr>Indie Flower</vt:lpstr>
      <vt:lpstr>Just Another Hand</vt:lpstr>
      <vt:lpstr>LNTH-No Virus</vt:lpstr>
      <vt:lpstr>Maven Pro</vt:lpstr>
      <vt:lpstr>Pattaya</vt:lpstr>
      <vt:lpstr>Tahoma</vt:lpstr>
      <vt:lpstr>Times New Roman</vt:lpstr>
      <vt:lpstr>迷你简细行楷</vt:lpstr>
      <vt:lpstr>Office Theme</vt:lpstr>
      <vt:lpstr>Office 主题​​</vt:lpstr>
      <vt:lpstr>1_SlidesMania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 10</cp:lastModifiedBy>
  <cp:revision>22</cp:revision>
  <dcterms:created xsi:type="dcterms:W3CDTF">2022-06-28T11:55:46Z</dcterms:created>
  <dcterms:modified xsi:type="dcterms:W3CDTF">2023-10-16T05:13:24Z</dcterms:modified>
</cp:coreProperties>
</file>