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1"/>
  </p:notesMasterIdLst>
  <p:sldIdLst>
    <p:sldId id="267" r:id="rId2"/>
    <p:sldId id="258" r:id="rId3"/>
    <p:sldId id="259" r:id="rId4"/>
    <p:sldId id="260" r:id="rId5"/>
    <p:sldId id="264" r:id="rId6"/>
    <p:sldId id="262" r:id="rId7"/>
    <p:sldId id="263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=""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=""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=""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=""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=""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=""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=""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=""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677447" y="5026026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6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46690" y="958367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4377" y="1890152"/>
            <a:ext cx="6074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="" xmlns:a16="http://schemas.microsoft.com/office/drawing/2014/main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=""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=""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=""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=""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=""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=""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=""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=""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=""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="" xmlns:a16="http://schemas.microsoft.com/office/drawing/2014/main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="" xmlns:a16="http://schemas.microsoft.com/office/drawing/2014/main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="" xmlns:a16="http://schemas.microsoft.com/office/drawing/2014/main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="" xmlns:a16="http://schemas.microsoft.com/office/drawing/2014/main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="" xmlns:a16="http://schemas.microsoft.com/office/drawing/2014/main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="" xmlns:a16="http://schemas.microsoft.com/office/drawing/2014/main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="" xmlns:a16="http://schemas.microsoft.com/office/drawing/2014/main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="" xmlns:a16="http://schemas.microsoft.com/office/drawing/2014/main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="" xmlns:a16="http://schemas.microsoft.com/office/drawing/2014/main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123</Words>
  <Application>Microsoft Office PowerPoint</Application>
  <PresentationFormat>Widescreen</PresentationFormat>
  <Paragraphs>23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等线</vt:lpstr>
      <vt:lpstr>Times New Roman</vt:lpstr>
      <vt:lpstr>UVN Gia Dinh</vt:lpstr>
      <vt:lpstr>字魂115号-刀刀体</vt:lpstr>
      <vt:lpstr>杨任东竹石体-Semibold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10</cp:revision>
  <dcterms:created xsi:type="dcterms:W3CDTF">2022-06-25T11:47:47Z</dcterms:created>
  <dcterms:modified xsi:type="dcterms:W3CDTF">2023-10-16T05:30:08Z</dcterms:modified>
</cp:coreProperties>
</file>