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21"/>
  </p:notesMasterIdLst>
  <p:sldIdLst>
    <p:sldId id="2640" r:id="rId3"/>
    <p:sldId id="286" r:id="rId4"/>
    <p:sldId id="278" r:id="rId5"/>
    <p:sldId id="293" r:id="rId6"/>
    <p:sldId id="2636" r:id="rId7"/>
    <p:sldId id="280" r:id="rId8"/>
    <p:sldId id="266" r:id="rId9"/>
    <p:sldId id="260" r:id="rId10"/>
    <p:sldId id="287" r:id="rId11"/>
    <p:sldId id="288" r:id="rId12"/>
    <p:sldId id="279" r:id="rId13"/>
    <p:sldId id="264" r:id="rId14"/>
    <p:sldId id="265" r:id="rId15"/>
    <p:sldId id="283" r:id="rId16"/>
    <p:sldId id="273" r:id="rId17"/>
    <p:sldId id="2637" r:id="rId18"/>
    <p:sldId id="282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75" y="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C14746-2352-44B0-840D-55D68C6472A4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A682-E0DC-4EBA-8581-B6E07177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38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685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12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760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1045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669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1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739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11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493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45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08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06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59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70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013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05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1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6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27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434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72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45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499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106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814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684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47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45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82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6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7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88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82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82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13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52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0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5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20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7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46311CB-4AF4-48F5-93C1-2E27C05EB6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/>
          <a:srcRect l="6989" t="5304" r="10334" b="530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0340365-5B1C-4C27-972B-D29D53FDB47A}"/>
              </a:ext>
            </a:extLst>
          </p:cNvPr>
          <p:cNvSpPr/>
          <p:nvPr userDrawn="1"/>
        </p:nvSpPr>
        <p:spPr>
          <a:xfrm>
            <a:off x="-1" y="1"/>
            <a:ext cx="12192001" cy="6858000"/>
          </a:xfrm>
          <a:prstGeom prst="rect">
            <a:avLst/>
          </a:prstGeom>
          <a:gradFill>
            <a:gsLst>
              <a:gs pos="41700">
                <a:srgbClr val="FFFFFF">
                  <a:alpha val="80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57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=""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=""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=""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=""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=""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=""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=""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677447" y="5026026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</a:t>
            </a:r>
            <a:r>
              <a:rPr lang="en-US" sz="6600" b="1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7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35584" y="4810626"/>
            <a:ext cx="828716" cy="68705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" y="139256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5087" y="2875002"/>
            <a:ext cx="26329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73424" y="2973732"/>
            <a:ext cx="2531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4627" y="1955095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962429"/>
            <a:ext cx="3570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640"/>
            <a:ext cx="1461848" cy="1461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2595" y="336307"/>
            <a:ext cx="612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Lưu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ý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về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tư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thế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ngồi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2678" y="1696937"/>
            <a:ext cx="4218798" cy="24751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b="67026"/>
          <a:stretch/>
        </p:blipFill>
        <p:spPr>
          <a:xfrm>
            <a:off x="83151" y="1886887"/>
            <a:ext cx="5995668" cy="16522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925" y="2337334"/>
            <a:ext cx="4892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25 – 30cm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0985" y="3958961"/>
            <a:ext cx="5998984" cy="16582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73330" y="4558372"/>
            <a:ext cx="5614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778" y="134669"/>
            <a:ext cx="5812222" cy="1658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18641" y="760409"/>
            <a:ext cx="5494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78495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7849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04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001975" y="0"/>
            <a:ext cx="3032760" cy="1768145"/>
          </a:xfrm>
          <a:prstGeom prst="cloudCallout">
            <a:avLst>
              <a:gd name="adj1" fmla="val -76166"/>
              <a:gd name="adj2" fmla="val 78869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960" y="1188872"/>
            <a:ext cx="6065519" cy="3688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91129" y="1488475"/>
            <a:ext cx="3809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Sai không quá 5 lỗi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691129" y="2890485"/>
            <a:ext cx="495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rõ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ràng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64D2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64D2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91129" y="4104652"/>
            <a:ext cx="4769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thức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323" y="1872655"/>
            <a:ext cx="2361322" cy="32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5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D0CAF99-277D-4D07-9C5B-F1D756F0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504" y="1189995"/>
            <a:ext cx="2712584" cy="4219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2776255-5F7C-48BD-BFBA-E41582530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38" flipH="1">
            <a:off x="4876587" y="679870"/>
            <a:ext cx="4745695" cy="47980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62637" y="2171376"/>
            <a:ext cx="318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4777"/>
            <a:ext cx="626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: 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Nghe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thầy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đọc</a:t>
            </a:r>
            <a:r>
              <a:rPr lang="en-US" sz="3200" dirty="0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Baloo" panose="03080902040302020200" pitchFamily="66" charset="0"/>
                <a:ea typeface="微软雅黑"/>
                <a:cs typeface="Baloo" panose="03080902040302020200" pitchFamily="66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loo" panose="03080902040302020200" pitchFamily="66" charset="0"/>
              <a:ea typeface="微软雅黑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9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10" y="-335280"/>
            <a:ext cx="9597390" cy="548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475" y="2950845"/>
            <a:ext cx="5814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E71EBC-00FE-409C-BCBF-2630FF75816C}"/>
              </a:ext>
            </a:extLst>
          </p:cNvPr>
          <p:cNvSpPr txBox="1"/>
          <p:nvPr/>
        </p:nvSpPr>
        <p:spPr>
          <a:xfrm>
            <a:off x="1560195" y="118603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532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4000" b="1" dirty="0">
              <a:solidFill>
                <a:srgbClr val="E532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425" y="85097"/>
            <a:ext cx="716655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AB4291-5A01-472D-9EC8-CE6476906CDF}"/>
              </a:ext>
            </a:extLst>
          </p:cNvPr>
          <p:cNvSpPr txBox="1"/>
          <p:nvPr/>
        </p:nvSpPr>
        <p:spPr>
          <a:xfrm>
            <a:off x="269304" y="859995"/>
            <a:ext cx="61829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là chiếc xe lu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 tớ to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ù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đường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mới đắp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san bằng tăm tắp.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đường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ào rải nhựa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65092"/>
            <a:ext cx="469578" cy="45079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C6902CC-1B66-4949-81E7-86CDC18BFC34}"/>
              </a:ext>
            </a:extLst>
          </p:cNvPr>
          <p:cNvSpPr txBox="1"/>
          <p:nvPr/>
        </p:nvSpPr>
        <p:spPr>
          <a:xfrm>
            <a:off x="2857248" y="1770408"/>
            <a:ext cx="314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387454-7ECF-4939-AC56-326F3389C773}"/>
              </a:ext>
            </a:extLst>
          </p:cNvPr>
          <p:cNvSpPr txBox="1"/>
          <p:nvPr/>
        </p:nvSpPr>
        <p:spPr>
          <a:xfrm>
            <a:off x="2831173" y="2670054"/>
            <a:ext cx="1509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C556161-29B5-4555-AD0A-6F0C43395055}"/>
              </a:ext>
            </a:extLst>
          </p:cNvPr>
          <p:cNvSpPr txBox="1"/>
          <p:nvPr/>
        </p:nvSpPr>
        <p:spPr>
          <a:xfrm>
            <a:off x="3518755" y="1759641"/>
            <a:ext cx="314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0268478-8392-4680-9F58-934AB0B733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7" y="2071929"/>
            <a:ext cx="462456" cy="44395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F2FC80D-E8C4-43D8-BE86-080C87BE5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2987420"/>
            <a:ext cx="469578" cy="45079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D0E40D-6688-4BEE-BF72-676DEF013D86}"/>
              </a:ext>
            </a:extLst>
          </p:cNvPr>
          <p:cNvSpPr txBox="1"/>
          <p:nvPr/>
        </p:nvSpPr>
        <p:spPr>
          <a:xfrm>
            <a:off x="2841040" y="4514996"/>
            <a:ext cx="1509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AC75F25A-9546-4D62-984C-431B443612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470" y="4845429"/>
            <a:ext cx="469578" cy="45079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D7CC7DB-6314-4F5A-A454-7972217E23B4}"/>
              </a:ext>
            </a:extLst>
          </p:cNvPr>
          <p:cNvSpPr txBox="1"/>
          <p:nvPr/>
        </p:nvSpPr>
        <p:spPr>
          <a:xfrm>
            <a:off x="6610221" y="985654"/>
            <a:ext cx="61829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là phẳng như lụa.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 óng như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 thiêu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vẫn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đều đều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ạnh như ướp đá,</a:t>
            </a:r>
          </a:p>
          <a:p>
            <a:pPr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 càng </a:t>
            </a: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 vội vã.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vi-VN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Trần Nguyên Đào)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602F5D3-8722-472C-8AC5-AE537DFCD7FB}"/>
              </a:ext>
            </a:extLst>
          </p:cNvPr>
          <p:cNvSpPr txBox="1"/>
          <p:nvPr/>
        </p:nvSpPr>
        <p:spPr>
          <a:xfrm>
            <a:off x="8312469" y="2825960"/>
            <a:ext cx="1509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211250D5-D329-4900-9E46-66933A2BD895}"/>
              </a:ext>
            </a:extLst>
          </p:cNvPr>
          <p:cNvSpPr txBox="1"/>
          <p:nvPr/>
        </p:nvSpPr>
        <p:spPr>
          <a:xfrm>
            <a:off x="9627068" y="1911562"/>
            <a:ext cx="3140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B186D55-24EC-4CFA-870F-8FD8FA251D4E}"/>
              </a:ext>
            </a:extLst>
          </p:cNvPr>
          <p:cNvSpPr txBox="1"/>
          <p:nvPr/>
        </p:nvSpPr>
        <p:spPr>
          <a:xfrm>
            <a:off x="7707894" y="3751617"/>
            <a:ext cx="1509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0C087575-8F46-439C-BC5F-4CF7E2A82264}"/>
              </a:ext>
            </a:extLst>
          </p:cNvPr>
          <p:cNvSpPr txBox="1"/>
          <p:nvPr/>
        </p:nvSpPr>
        <p:spPr>
          <a:xfrm>
            <a:off x="8740611" y="4653210"/>
            <a:ext cx="1509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8160C4D2-204F-46C4-8D4F-DD2D22CD5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513" y="2193490"/>
            <a:ext cx="469578" cy="450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6D5D553D-A9F0-4D4C-AAED-19AB98367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483" y="3157451"/>
            <a:ext cx="469578" cy="450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703012F5-2598-4A8A-B8CB-E88FA3EE6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908" y="4054831"/>
            <a:ext cx="469578" cy="450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E739D2F7-1653-497A-BD4F-D6BC5870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847" y="4965793"/>
            <a:ext cx="469578" cy="45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46" grpId="0"/>
      <p:bldP spid="47" grpId="0"/>
      <p:bldP spid="50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E71EBC-00FE-409C-BCBF-2630FF75816C}"/>
              </a:ext>
            </a:extLst>
          </p:cNvPr>
          <p:cNvSpPr txBox="1"/>
          <p:nvPr/>
        </p:nvSpPr>
        <p:spPr>
          <a:xfrm>
            <a:off x="1031072" y="86822"/>
            <a:ext cx="9620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hay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ăng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hoa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79E1715-2980-4370-B3E2-257B799B10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670" y="149971"/>
            <a:ext cx="704651" cy="6879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DAB4291-5A01-472D-9EC8-CE6476906CDF}"/>
              </a:ext>
            </a:extLst>
          </p:cNvPr>
          <p:cNvSpPr txBox="1"/>
          <p:nvPr/>
        </p:nvSpPr>
        <p:spPr>
          <a:xfrm>
            <a:off x="150523" y="942291"/>
            <a:ext cx="1198778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 đã về khuya, cảnh 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vẻ, yên tĩnh. Mặt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đã lên cao, tròn vành vạnh. Ánh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sáng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vặc, chiếu xuống mặt hồ. Những gợn sóng lăn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phản chiếu ánh sáng lóng lánh như ánh bạc.</a:t>
            </a:r>
          </a:p>
          <a:p>
            <a:pPr lvl="0" algn="r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(Theo Bảo Khuê)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537D1644-1B65-4880-9CD4-367F715FD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18" y="925065"/>
            <a:ext cx="1065882" cy="104068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C6902CC-1B66-4949-81E7-86CDC18BFC34}"/>
              </a:ext>
            </a:extLst>
          </p:cNvPr>
          <p:cNvSpPr txBox="1"/>
          <p:nvPr/>
        </p:nvSpPr>
        <p:spPr>
          <a:xfrm>
            <a:off x="5575336" y="925065"/>
            <a:ext cx="1451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vắng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7387454-7ECF-4939-AC56-326F3389C773}"/>
              </a:ext>
            </a:extLst>
          </p:cNvPr>
          <p:cNvSpPr txBox="1"/>
          <p:nvPr/>
        </p:nvSpPr>
        <p:spPr>
          <a:xfrm>
            <a:off x="5120956" y="1662531"/>
            <a:ext cx="1484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C556161-29B5-4555-AD0A-6F0C43395055}"/>
              </a:ext>
            </a:extLst>
          </p:cNvPr>
          <p:cNvSpPr txBox="1"/>
          <p:nvPr/>
        </p:nvSpPr>
        <p:spPr>
          <a:xfrm>
            <a:off x="9803089" y="925064"/>
            <a:ext cx="2388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D0E40D-6688-4BEE-BF72-676DEF013D86}"/>
              </a:ext>
            </a:extLst>
          </p:cNvPr>
          <p:cNvSpPr txBox="1"/>
          <p:nvPr/>
        </p:nvSpPr>
        <p:spPr>
          <a:xfrm>
            <a:off x="7634400" y="1724643"/>
            <a:ext cx="14846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vằng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494CC6F-19D1-4A23-A082-2DCC4E283C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57" y="855188"/>
            <a:ext cx="1065882" cy="10406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A2298F-BB67-4468-88BA-F37EEAD78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123" y="1834921"/>
            <a:ext cx="1065882" cy="104068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99A068A-D924-45ED-9483-599AB6F07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38" y="1834921"/>
            <a:ext cx="1065882" cy="10406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3AFF953-B206-48B1-94FC-606AED135A2D}"/>
              </a:ext>
            </a:extLst>
          </p:cNvPr>
          <p:cNvSpPr txBox="1"/>
          <p:nvPr/>
        </p:nvSpPr>
        <p:spPr>
          <a:xfrm>
            <a:off x="6090589" y="2581350"/>
            <a:ext cx="14518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A99A4A1-32DF-459E-BCF1-326BC076F6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45" y="2779503"/>
            <a:ext cx="1065882" cy="10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8" grpId="0"/>
      <p:bldP spid="41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-594360"/>
            <a:ext cx="10487025" cy="56284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996440"/>
            <a:ext cx="3053332" cy="3231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96639" y="1996440"/>
            <a:ext cx="67189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sng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1" i="0" u="sng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70" y="-610040"/>
            <a:ext cx="7429500" cy="444021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F7B4A7E6-FB99-4683-BF3A-AC07EE33ABC4}"/>
              </a:ext>
            </a:extLst>
          </p:cNvPr>
          <p:cNvSpPr txBox="1"/>
          <p:nvPr/>
        </p:nvSpPr>
        <p:spPr>
          <a:xfrm>
            <a:off x="6096000" y="1610069"/>
            <a:ext cx="421640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hẹn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gặp</a:t>
            </a:r>
            <a:r>
              <a:rPr kumimoji="0" lang="en-US" altLang="zh-CN" sz="5000" b="1" i="0" u="none" strike="noStrike" kern="1200" cap="none" spc="0" normalizeH="0" baseline="0" noProof="0" dirty="0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 err="1">
                <a:ln w="41275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endParaRPr kumimoji="0" lang="zh-CN" altLang="en-US" sz="5000" b="1" i="0" u="none" strike="noStrike" kern="1200" cap="none" spc="0" normalizeH="0" baseline="0" noProof="0" dirty="0">
              <a:ln w="41275"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4" y="1610069"/>
            <a:ext cx="4140058" cy="4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4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128258" y="1467367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403279" y="465793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54" y="517127"/>
            <a:ext cx="900374" cy="11356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7638C33-EC6E-49F9-BCA8-07FF832D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1">
            <a:off x="903421" y="3359504"/>
            <a:ext cx="904849" cy="60323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13536BAD-FDE1-4040-98D5-36D7A6D218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607" y="5158955"/>
            <a:ext cx="333375" cy="35242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57" y="1245114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78" y="1426325"/>
            <a:ext cx="1089168" cy="65254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85F92930-EF7D-440B-92E7-AC8BB5ABFB4F}"/>
              </a:ext>
            </a:extLst>
          </p:cNvPr>
          <p:cNvSpPr txBox="1"/>
          <p:nvPr/>
        </p:nvSpPr>
        <p:spPr>
          <a:xfrm>
            <a:off x="6003641" y="1760741"/>
            <a:ext cx="18473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0" b="0" i="0" u="none" strike="noStrike" kern="1200" cap="none" spc="0" normalizeH="0" baseline="0" noProof="0" dirty="0">
              <a:ln w="41275">
                <a:solidFill>
                  <a:srgbClr val="42B4AA"/>
                </a:solidFill>
              </a:ln>
              <a:solidFill>
                <a:srgbClr val="FFFFFF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9B02F03-64AF-46D9-B6B1-3A3839F8B5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52" y="5158954"/>
            <a:ext cx="333375" cy="352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7291" y="1116281"/>
            <a:ext cx="3913971" cy="10242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34640" y="2143578"/>
            <a:ext cx="7472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E53238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E53238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7255" y="2723326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13 -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2B4A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AEF5830-B379-4145-B603-141AD6E806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6885" y="3230410"/>
            <a:ext cx="1061405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70CD98D-543F-4A26-9F31-4944E0BD3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6" y="188267"/>
            <a:ext cx="4528457" cy="2706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3943" y="1149590"/>
            <a:ext cx="137885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8664" y="1757461"/>
            <a:ext cx="8327472" cy="2673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229CA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12BC23D-DE29-4641-8D4E-E54D9D5F0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925" y="0"/>
            <a:ext cx="3343275" cy="3755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D816432-7D0E-4A6C-A5B3-2E28A7D94C98}"/>
              </a:ext>
            </a:extLst>
          </p:cNvPr>
          <p:cNvSpPr txBox="1"/>
          <p:nvPr/>
        </p:nvSpPr>
        <p:spPr>
          <a:xfrm>
            <a:off x="1410365" y="230898"/>
            <a:ext cx="969896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nghe thầy đọc bao ngày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thơ đỏ nắng, xanh cây quanh nhà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Mái chèo nghiêng mặt sông xa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Êm êm như tiếng của bà năm xưa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trăng thở động tàu dừa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Rào rào nghe chuyển cơn mưa giữa trời...</a:t>
            </a: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nụ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cười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lang="en-US" sz="3200" b="1" baseline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</a:t>
            </a:r>
          </a:p>
          <a:p>
            <a:pPr marL="0" marR="0" lvl="0" indent="0" algn="r" defTabSz="457200" rtl="0" eaLnBrk="1" fontAlgn="auto" latinLnBrk="0" hangingPunct="1">
              <a:spcBef>
                <a:spcPts val="6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Khoa)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01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2282857" y="452640"/>
            <a:ext cx="3063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ts val="3000"/>
              </a:spcBef>
              <a:defRPr/>
            </a:pPr>
            <a:r>
              <a:rPr lang="vi-VN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NΉ; κầy đǌ κơ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1519234" y="102334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κ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ầy đǌ bao wgày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23920" y="1512751"/>
            <a:ext cx="6724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TΗĞng κơ đỏ wắng, xaζ cây Ǖίaζ ηà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1519234" y="2048958"/>
            <a:ext cx="5695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Έ∆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jặt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sŪg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23920" y="2643224"/>
            <a:ext cx="5505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 êm ηư ǇΗĞng của bà wăm xưa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1519234" y="3136435"/>
            <a:ext cx="5276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Ǉrăng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lt-L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đųg Ǉàu dừa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947735" y="3668186"/>
            <a:ext cx="6838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Rào ǟào w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ε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ΐϜ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jưa giữa ǇrƟ . . 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1519233" y="421534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TǗłm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Ǉ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Ğng hát wụ cưƟ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23920" y="475061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NΉ; κơ em κấy đất ǇrƟ Α−p ǟa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3500DD-CF3E-4C90-ABC7-BBAFC72F47A6}"/>
              </a:ext>
            </a:extLst>
          </p:cNvPr>
          <p:cNvSpPr txBox="1"/>
          <p:nvPr/>
        </p:nvSpPr>
        <p:spPr>
          <a:xfrm>
            <a:off x="3729031" y="5256172"/>
            <a:ext cx="544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Tǟần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3588066-AF00-40A0-ADAA-19861657DC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11389" r="18331" b="66667"/>
          <a:stretch/>
        </p:blipFill>
        <p:spPr>
          <a:xfrm>
            <a:off x="-276860" y="-55489"/>
            <a:ext cx="3418845" cy="154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07232" y="651558"/>
            <a:ext cx="76035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thầm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cầu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90" y="1702435"/>
            <a:ext cx="1140512" cy="932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25" y="2977868"/>
            <a:ext cx="1103242" cy="902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41985" y="1984141"/>
            <a:ext cx="81159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9" name="Rectangle 8"/>
          <p:cNvSpPr/>
          <p:nvPr/>
        </p:nvSpPr>
        <p:spPr>
          <a:xfrm>
            <a:off x="3107232" y="3136612"/>
            <a:ext cx="7534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 Em cần lưu ý điều gì khi trình bày bài 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4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ẫu giấy 5 ô ly - Mẫu giấy luyện viết chữ - Download.vn">
            <a:extLst>
              <a:ext uri="{FF2B5EF4-FFF2-40B4-BE49-F238E27FC236}">
                <a16:creationId xmlns:a16="http://schemas.microsoft.com/office/drawing/2014/main" xmlns="" id="{2EA29B69-2DD7-47B5-B88D-CEA2D91558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rgbClr val="4BAC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97"/>
          <a:stretch/>
        </p:blipFill>
        <p:spPr bwMode="auto">
          <a:xfrm>
            <a:off x="4559874" y="1875627"/>
            <a:ext cx="6076950" cy="41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5317;p41">
            <a:extLst>
              <a:ext uri="{FF2B5EF4-FFF2-40B4-BE49-F238E27FC236}">
                <a16:creationId xmlns:a16="http://schemas.microsoft.com/office/drawing/2014/main" xmlns="" id="{7DD865EE-6580-4FA3-BBA2-BC363BD2C9D9}"/>
              </a:ext>
            </a:extLst>
          </p:cNvPr>
          <p:cNvSpPr txBox="1">
            <a:spLocks/>
          </p:cNvSpPr>
          <p:nvPr/>
        </p:nvSpPr>
        <p:spPr>
          <a:xfrm>
            <a:off x="4419572" y="495824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457200">
              <a:buClr>
                <a:prstClr val="black"/>
              </a:buClr>
            </a:pPr>
            <a:r>
              <a:rPr lang="vi-VN" sz="4000" b="0">
                <a:solidFill>
                  <a:srgbClr val="00B050"/>
                </a:solidFill>
                <a:latin typeface="Arial" panose="020B0604020202020204" pitchFamily="34" charset="0"/>
              </a:rPr>
              <a:t>Lưu ý khi trình bày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8586877-6FEF-44B9-9791-9914845F0381}"/>
              </a:ext>
            </a:extLst>
          </p:cNvPr>
          <p:cNvSpPr/>
          <p:nvPr/>
        </p:nvSpPr>
        <p:spPr>
          <a:xfrm>
            <a:off x="4613138" y="1903361"/>
            <a:ext cx="47670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17C8B93-98A2-4506-ACDF-697743537298}"/>
              </a:ext>
            </a:extLst>
          </p:cNvPr>
          <p:cNvSpPr/>
          <p:nvPr/>
        </p:nvSpPr>
        <p:spPr>
          <a:xfrm>
            <a:off x="5089844" y="1903361"/>
            <a:ext cx="451996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6A8D625-0271-4020-853C-5D659E8D5849}"/>
              </a:ext>
            </a:extLst>
          </p:cNvPr>
          <p:cNvSpPr/>
          <p:nvPr/>
        </p:nvSpPr>
        <p:spPr>
          <a:xfrm>
            <a:off x="5541839" y="1903361"/>
            <a:ext cx="457525" cy="468000"/>
          </a:xfrm>
          <a:prstGeom prst="rect">
            <a:avLst/>
          </a:prstGeom>
          <a:solidFill>
            <a:srgbClr val="8064A2"/>
          </a:solidFill>
          <a:ln w="12700" cap="flat" cmpd="sng" algn="ctr">
            <a:solidFill>
              <a:srgbClr val="8064A2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2C5D8663-1DB1-431D-ADA5-5C289D652965}"/>
              </a:ext>
            </a:extLst>
          </p:cNvPr>
          <p:cNvCxnSpPr/>
          <p:nvPr/>
        </p:nvCxnSpPr>
        <p:spPr>
          <a:xfrm flipV="1">
            <a:off x="3154376" y="2283887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7030A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1AD6733-9A51-46A4-B16B-CFFA1259EF46}"/>
              </a:ext>
            </a:extLst>
          </p:cNvPr>
          <p:cNvSpPr/>
          <p:nvPr/>
        </p:nvSpPr>
        <p:spPr>
          <a:xfrm>
            <a:off x="5979922" y="322119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10EB8CB2-8F6A-4FEF-B390-E989802616AA}"/>
              </a:ext>
            </a:extLst>
          </p:cNvPr>
          <p:cNvSpPr/>
          <p:nvPr/>
        </p:nvSpPr>
        <p:spPr>
          <a:xfrm>
            <a:off x="5506539" y="3678994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EDBD643-5524-4C4C-A574-BC9A3AE2D9AE}"/>
              </a:ext>
            </a:extLst>
          </p:cNvPr>
          <p:cNvSpPr/>
          <p:nvPr/>
        </p:nvSpPr>
        <p:spPr>
          <a:xfrm>
            <a:off x="2644265" y="1792989"/>
            <a:ext cx="2084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3 ô </a:t>
            </a:r>
            <a:r>
              <a:rPr lang="en-US" sz="2400" dirty="0" err="1">
                <a:solidFill>
                  <a:srgbClr val="7030A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B5BDBD-FE9C-44EB-AABC-4A14CF5106B1}"/>
              </a:ext>
            </a:extLst>
          </p:cNvPr>
          <p:cNvSpPr/>
          <p:nvPr/>
        </p:nvSpPr>
        <p:spPr>
          <a:xfrm>
            <a:off x="4608921" y="2371360"/>
            <a:ext cx="476705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B85DF2DD-5AEE-48C7-B606-9EB0ABA66C68}"/>
              </a:ext>
            </a:extLst>
          </p:cNvPr>
          <p:cNvSpPr/>
          <p:nvPr/>
        </p:nvSpPr>
        <p:spPr>
          <a:xfrm>
            <a:off x="5085627" y="2371360"/>
            <a:ext cx="451996" cy="450565"/>
          </a:xfrm>
          <a:prstGeom prst="rect">
            <a:avLst/>
          </a:prstGeom>
          <a:solidFill>
            <a:srgbClr val="00FF00"/>
          </a:solidFill>
          <a:ln w="12700" cap="flat" cmpd="sng" algn="ctr">
            <a:solidFill>
              <a:srgbClr val="9BBB59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8B5AB3C0-81F5-4235-8BA9-81D655857ADE}"/>
              </a:ext>
            </a:extLst>
          </p:cNvPr>
          <p:cNvCxnSpPr/>
          <p:nvPr/>
        </p:nvCxnSpPr>
        <p:spPr>
          <a:xfrm flipV="1">
            <a:off x="3145518" y="2761909"/>
            <a:ext cx="1405498" cy="0"/>
          </a:xfrm>
          <a:prstGeom prst="straightConnector1">
            <a:avLst/>
          </a:prstGeom>
          <a:noFill/>
          <a:ln w="28575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159D414-E530-49D4-9367-CCC648BE3AE7}"/>
              </a:ext>
            </a:extLst>
          </p:cNvPr>
          <p:cNvSpPr/>
          <p:nvPr/>
        </p:nvSpPr>
        <p:spPr>
          <a:xfrm>
            <a:off x="2636713" y="2287745"/>
            <a:ext cx="208422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Lùi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2 ô </a:t>
            </a:r>
            <a:r>
              <a:rPr lang="en-US" sz="2400" dirty="0" err="1">
                <a:solidFill>
                  <a:srgbClr val="00B050"/>
                </a:solidFill>
                <a:cs typeface="Arial" panose="020B0604020202020204" pitchFamily="34" charset="0"/>
              </a:rPr>
              <a:t>ly</a:t>
            </a:r>
            <a:r>
              <a:rPr lang="en-US" sz="24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15A02A3-4BE3-4420-8F36-5A67F302EB0F}"/>
              </a:ext>
            </a:extLst>
          </p:cNvPr>
          <p:cNvSpPr/>
          <p:nvPr/>
        </p:nvSpPr>
        <p:spPr>
          <a:xfrm>
            <a:off x="5963579" y="2321447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30BD0F6D-6CB3-4D61-857F-A1D42E3928AB}"/>
              </a:ext>
            </a:extLst>
          </p:cNvPr>
          <p:cNvSpPr/>
          <p:nvPr/>
        </p:nvSpPr>
        <p:spPr>
          <a:xfrm>
            <a:off x="5511037" y="277650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A62FDB6D-5ACF-4AFD-BF4C-060647F0B000}"/>
              </a:ext>
            </a:extLst>
          </p:cNvPr>
          <p:cNvSpPr/>
          <p:nvPr/>
        </p:nvSpPr>
        <p:spPr>
          <a:xfrm>
            <a:off x="5975159" y="4133781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6875E78-D102-4D23-B322-1183A89CD6C9}"/>
              </a:ext>
            </a:extLst>
          </p:cNvPr>
          <p:cNvSpPr/>
          <p:nvPr/>
        </p:nvSpPr>
        <p:spPr>
          <a:xfrm>
            <a:off x="5501776" y="4591578"/>
            <a:ext cx="53172" cy="56561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458BA9-EB7F-40E7-AE04-6E31BEC728C6}"/>
              </a:ext>
            </a:extLst>
          </p:cNvPr>
          <p:cNvSpPr txBox="1"/>
          <p:nvPr/>
        </p:nvSpPr>
        <p:spPr>
          <a:xfrm>
            <a:off x="5968410" y="2103782"/>
            <a:ext cx="39082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HP001 4 hàng" panose="020B0603050302020204" pitchFamily="34" charset="0"/>
              </a:rPr>
              <a:t>Em</a:t>
            </a:r>
            <a:r>
              <a:rPr lang="en-US" sz="2200" b="1" dirty="0">
                <a:latin typeface="HP001 4 hàng" panose="020B0603050302020204" pitchFamily="34" charset="0"/>
              </a:rPr>
              <a:t> w</a:t>
            </a:r>
            <a:r>
              <a:rPr lang="el-GR" sz="2200" b="1" dirty="0">
                <a:latin typeface="HP001 4 hàng" panose="020B0603050302020204" pitchFamily="34" charset="0"/>
              </a:rPr>
              <a:t>Ή; κ</a:t>
            </a:r>
            <a:r>
              <a:rPr lang="en-US" sz="2200" b="1" dirty="0" err="1">
                <a:latin typeface="HP001 4 hàng" panose="020B0603050302020204" pitchFamily="34" charset="0"/>
              </a:rPr>
              <a:t>ầy</a:t>
            </a:r>
            <a:r>
              <a:rPr lang="en-US" sz="2200" b="1" dirty="0">
                <a:latin typeface="HP001 4 hàng" panose="020B0603050302020204" pitchFamily="34" charset="0"/>
              </a:rPr>
              <a:t> </a:t>
            </a:r>
            <a:r>
              <a:rPr lang="en-US" sz="2200" b="1" dirty="0" err="1">
                <a:latin typeface="HP001 4 hàng" panose="020B0603050302020204" pitchFamily="34" charset="0"/>
              </a:rPr>
              <a:t>đǌ</a:t>
            </a:r>
            <a:r>
              <a:rPr lang="en-US" sz="2200" b="1" dirty="0">
                <a:latin typeface="HP001 4 hàng" panose="020B0603050302020204" pitchFamily="34" charset="0"/>
              </a:rPr>
              <a:t> bao </a:t>
            </a:r>
            <a:r>
              <a:rPr lang="en-US" sz="2200" b="1" dirty="0" err="1">
                <a:latin typeface="HP001 4 hàng" panose="020B0603050302020204" pitchFamily="34" charset="0"/>
              </a:rPr>
              <a:t>wgày</a:t>
            </a:r>
            <a:endParaRPr lang="en-US" sz="2200" b="1" dirty="0">
              <a:latin typeface="HP001 4 hàng" panose="020B06030503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4D0FA23-8E09-4284-B761-8C497AC798D0}"/>
              </a:ext>
            </a:extLst>
          </p:cNvPr>
          <p:cNvSpPr txBox="1"/>
          <p:nvPr/>
        </p:nvSpPr>
        <p:spPr>
          <a:xfrm>
            <a:off x="5499117" y="2570539"/>
            <a:ext cx="51867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b="1">
                <a:latin typeface="HP001 4 hàng" panose="020B0603050302020204" pitchFamily="34" charset="0"/>
              </a:rPr>
              <a:t>TΗĞng κơ đỏ wắng, xaζ cây Ǖίaζ ηà</a:t>
            </a:r>
            <a:endParaRPr lang="vi-VN" sz="2200" b="1" dirty="0" err="1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4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7" grpId="0"/>
      <p:bldP spid="28" grpId="0" animBg="1"/>
      <p:bldP spid="29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" y="388937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0256" y="1720567"/>
            <a:ext cx="5751975" cy="3521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49" y="1962429"/>
            <a:ext cx="363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7754" y="2731870"/>
            <a:ext cx="5751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6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118" y="1720567"/>
            <a:ext cx="4862113" cy="352153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3E55323-6DA2-4BE4-A384-A87A51F270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955">
            <a:off x="10019888" y="121150"/>
            <a:ext cx="1811617" cy="15455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CBEAE87-47B4-461E-8E44-69CC2F51B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17529">
            <a:off x="-35806" y="3810740"/>
            <a:ext cx="828716" cy="68705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ABBD584-2A61-4F7C-ADDD-0E2DF2DCD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50" y="4106449"/>
            <a:ext cx="900374" cy="113564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043E177-2D1C-4BE8-B34A-B773B48B4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56" y="44497"/>
            <a:ext cx="1481138" cy="887378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0C7A28A-428E-4B8A-B681-DFB91CB503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78" y="55741"/>
            <a:ext cx="1089168" cy="6525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4" y="98292"/>
            <a:ext cx="1667165" cy="16671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18924" y="889570"/>
            <a:ext cx="47425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Cùng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luyện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từ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E53238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khó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E53238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9212" y="1944160"/>
            <a:ext cx="3761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73358" y="2869853"/>
            <a:ext cx="34756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thở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động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079" y="2419475"/>
            <a:ext cx="3469584" cy="346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6675" y="1962429"/>
            <a:ext cx="317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nghiêng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mặt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9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517</Words>
  <Application>Microsoft Office PowerPoint</Application>
  <PresentationFormat>Widescreen</PresentationFormat>
  <Paragraphs>108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微软雅黑</vt:lpstr>
      <vt:lpstr>Arial</vt:lpstr>
      <vt:lpstr>Arial-Rounded</vt:lpstr>
      <vt:lpstr>Baloo</vt:lpstr>
      <vt:lpstr>Calibri</vt:lpstr>
      <vt:lpstr>等线</vt:lpstr>
      <vt:lpstr>Gloria Hallelujah</vt:lpstr>
      <vt:lpstr>HP001 4 hàng</vt:lpstr>
      <vt:lpstr>Times New Roman</vt:lpstr>
      <vt:lpstr>字魂70号-灵悦黑体</vt:lpstr>
      <vt:lpstr>包图主题2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 10</cp:lastModifiedBy>
  <cp:revision>27</cp:revision>
  <dcterms:created xsi:type="dcterms:W3CDTF">2022-06-25T11:44:36Z</dcterms:created>
  <dcterms:modified xsi:type="dcterms:W3CDTF">2023-10-17T05:44:48Z</dcterms:modified>
</cp:coreProperties>
</file>