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653" r:id="rId3"/>
    <p:sldId id="271" r:id="rId4"/>
    <p:sldId id="2643" r:id="rId5"/>
    <p:sldId id="2646" r:id="rId6"/>
    <p:sldId id="257" r:id="rId7"/>
    <p:sldId id="350" r:id="rId8"/>
    <p:sldId id="284" r:id="rId9"/>
    <p:sldId id="479" r:id="rId10"/>
    <p:sldId id="349" r:id="rId11"/>
    <p:sldId id="2647" r:id="rId12"/>
    <p:sldId id="480" r:id="rId13"/>
    <p:sldId id="481" r:id="rId14"/>
    <p:sldId id="2648" r:id="rId15"/>
    <p:sldId id="2649" r:id="rId16"/>
    <p:sldId id="2650" r:id="rId17"/>
    <p:sldId id="2651" r:id="rId18"/>
    <p:sldId id="2652" r:id="rId19"/>
    <p:sldId id="35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011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2023/10/16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6.xml"/><Relationship Id="rId7" Type="http://schemas.openxmlformats.org/officeDocument/2006/relationships/image" Target="../media/image21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9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microsoft.com/office/2007/relationships/hdphoto" Target="../media/hdphoto3.wdp"/><Relationship Id="rId4" Type="http://schemas.openxmlformats.org/officeDocument/2006/relationships/image" Target="../media/image21.jp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2677447" y="5026026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6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=""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=""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=""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=""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=""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=""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=""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=""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=""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=""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=""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=""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=""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=""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=""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=""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=""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=""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=""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=""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=""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=""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=""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=""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=""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=""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=""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=""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C4A8D8-A3AF-1778-6860-AA8789943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133" y="3551225"/>
            <a:ext cx="617578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=""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=""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=""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=""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408</Words>
  <Application>Microsoft Office PowerPoint</Application>
  <PresentationFormat>Widescreen</PresentationFormat>
  <Paragraphs>69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微软雅黑</vt:lpstr>
      <vt:lpstr>#9Slide03 Dekar</vt:lpstr>
      <vt:lpstr>Arial</vt:lpstr>
      <vt:lpstr>Arial-Rounded</vt:lpstr>
      <vt:lpstr>Calibri</vt:lpstr>
      <vt:lpstr>Coiny</vt:lpstr>
      <vt:lpstr>等线</vt:lpstr>
      <vt:lpstr>等线 Light</vt:lpstr>
      <vt:lpstr>Josefin Sans Bold</vt:lpstr>
      <vt:lpstr>Source Han Serif SC</vt:lpstr>
      <vt:lpstr>SVN-Redressed</vt:lpstr>
      <vt:lpstr>Times New Roman</vt:lpstr>
      <vt:lpstr>UTM Cookies</vt:lpstr>
      <vt:lpstr>字魂36号-正文宋楷</vt:lpstr>
      <vt:lpstr>方正清刻本悦宋简体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20</cp:revision>
  <dcterms:created xsi:type="dcterms:W3CDTF">2022-06-27T01:17:11Z</dcterms:created>
  <dcterms:modified xsi:type="dcterms:W3CDTF">2023-10-16T05:36:47Z</dcterms:modified>
</cp:coreProperties>
</file>