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</p:sldMasterIdLst>
  <p:notesMasterIdLst>
    <p:notesMasterId r:id="rId18"/>
  </p:notesMasterIdLst>
  <p:sldIdLst>
    <p:sldId id="314" r:id="rId3"/>
    <p:sldId id="257" r:id="rId4"/>
    <p:sldId id="469" r:id="rId5"/>
    <p:sldId id="470" r:id="rId6"/>
    <p:sldId id="473" r:id="rId7"/>
    <p:sldId id="471" r:id="rId8"/>
    <p:sldId id="303" r:id="rId9"/>
    <p:sldId id="280" r:id="rId10"/>
    <p:sldId id="296" r:id="rId11"/>
    <p:sldId id="474" r:id="rId12"/>
    <p:sldId id="479" r:id="rId13"/>
    <p:sldId id="480" r:id="rId14"/>
    <p:sldId id="486" r:id="rId15"/>
    <p:sldId id="487" r:id="rId16"/>
    <p:sldId id="290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7854" autoAdjust="0"/>
  </p:normalViewPr>
  <p:slideViewPr>
    <p:cSldViewPr snapToGrid="0">
      <p:cViewPr varScale="1">
        <p:scale>
          <a:sx n="55" d="100"/>
          <a:sy n="55" d="100"/>
        </p:scale>
        <p:origin x="53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4F6985-A9FD-4934-911F-6F70911564DE}" type="datetimeFigureOut">
              <a:rPr lang="en-US" smtClean="0"/>
              <a:t>10/15/2022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F5E3CE-494C-49E7-B4BF-276F042AB9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9624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5" name="Google Shape;3305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6" name="Google Shape;3306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0" name="Google Shape;7920;g108b4651a39_0_3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21" name="Google Shape;7921;g108b4651a39_0_3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vi-VN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5" name="Google Shape;3305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6" name="Google Shape;3306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282581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6" name="Google Shape;4676;g109e91da496_1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77" name="Google Shape;4677;g109e91da496_1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6" name="Google Shape;4676;g109e91da496_1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77" name="Google Shape;4677;g109e91da496_1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214479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6" name="Google Shape;4676;g109e91da496_1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77" name="Google Shape;4677;g109e91da496_1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938894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6" name="Google Shape;4676;g109e91da496_1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77" name="Google Shape;4677;g109e91da496_1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285846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6" name="Google Shape;4676;g109e91da496_1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77" name="Google Shape;4677;g109e91da496_1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466474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5" name="Google Shape;3305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6" name="Google Shape;3306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758808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Click</a:t>
            </a:r>
            <a:r>
              <a:rPr lang="en-US" baseline="0" dirty="0"/>
              <a:t> “</a:t>
            </a:r>
            <a:r>
              <a:rPr lang="en-US" baseline="0" dirty="0" err="1"/>
              <a:t>hộp</a:t>
            </a:r>
            <a:r>
              <a:rPr lang="en-US" baseline="0" dirty="0"/>
              <a:t> </a:t>
            </a:r>
            <a:r>
              <a:rPr lang="en-US" baseline="0" dirty="0" err="1"/>
              <a:t>quà</a:t>
            </a:r>
            <a:r>
              <a:rPr lang="en-US" baseline="0" dirty="0"/>
              <a:t>” 1 </a:t>
            </a:r>
            <a:r>
              <a:rPr lang="en-US" baseline="0" dirty="0" err="1"/>
              <a:t>lần</a:t>
            </a:r>
            <a:r>
              <a:rPr lang="en-US" baseline="0" dirty="0"/>
              <a:t> </a:t>
            </a:r>
            <a:r>
              <a:rPr lang="en-US" baseline="0" dirty="0">
                <a:sym typeface="Wingdings" panose="05000000000000000000" pitchFamily="2" charset="2"/>
              </a:rPr>
              <a:t> </a:t>
            </a:r>
            <a:r>
              <a:rPr lang="en-US" baseline="0" dirty="0" err="1">
                <a:sym typeface="Wingdings" panose="05000000000000000000" pitchFamily="2" charset="2"/>
              </a:rPr>
              <a:t>mở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câu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hỏi</a:t>
            </a:r>
            <a:endParaRPr lang="en-US" baseline="0" dirty="0">
              <a:sym typeface="Wingdings" panose="05000000000000000000" pitchFamily="2" charset="2"/>
            </a:endParaRPr>
          </a:p>
          <a:p>
            <a:pPr marL="171450" indent="-171450">
              <a:buFontTx/>
              <a:buChar char="-"/>
            </a:pPr>
            <a:r>
              <a:rPr lang="en-US" baseline="0" dirty="0">
                <a:sym typeface="Wingdings" panose="05000000000000000000" pitchFamily="2" charset="2"/>
              </a:rPr>
              <a:t>Click “</a:t>
            </a:r>
            <a:r>
              <a:rPr lang="en-US" baseline="0" dirty="0" err="1">
                <a:sym typeface="Wingdings" panose="05000000000000000000" pitchFamily="2" charset="2"/>
              </a:rPr>
              <a:t>hộp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quà</a:t>
            </a:r>
            <a:r>
              <a:rPr lang="en-US" baseline="0" dirty="0">
                <a:sym typeface="Wingdings" panose="05000000000000000000" pitchFamily="2" charset="2"/>
              </a:rPr>
              <a:t>” 2 </a:t>
            </a:r>
            <a:r>
              <a:rPr lang="en-US" baseline="0" dirty="0" err="1">
                <a:sym typeface="Wingdings" panose="05000000000000000000" pitchFamily="2" charset="2"/>
              </a:rPr>
              <a:t>lần</a:t>
            </a:r>
            <a:r>
              <a:rPr lang="en-US" baseline="0" dirty="0">
                <a:sym typeface="Wingdings" panose="05000000000000000000" pitchFamily="2" charset="2"/>
              </a:rPr>
              <a:t>  </a:t>
            </a:r>
            <a:r>
              <a:rPr lang="en-US" baseline="0" dirty="0" err="1">
                <a:sym typeface="Wingdings" panose="05000000000000000000" pitchFamily="2" charset="2"/>
              </a:rPr>
              <a:t>mở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đáp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án</a:t>
            </a:r>
            <a:endParaRPr lang="en-US" baseline="0" dirty="0">
              <a:sym typeface="Wingdings" panose="05000000000000000000" pitchFamily="2" charset="2"/>
            </a:endParaRPr>
          </a:p>
          <a:p>
            <a:pPr marL="171450" indent="-171450">
              <a:buFontTx/>
              <a:buChar char="-"/>
            </a:pPr>
            <a:r>
              <a:rPr lang="en-US" baseline="0" dirty="0">
                <a:sym typeface="Wingdings" panose="05000000000000000000" pitchFamily="2" charset="2"/>
              </a:rPr>
              <a:t>Click “</a:t>
            </a:r>
            <a:r>
              <a:rPr lang="en-US" baseline="0" dirty="0" err="1">
                <a:sym typeface="Wingdings" panose="05000000000000000000" pitchFamily="2" charset="2"/>
              </a:rPr>
              <a:t>hộp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quà</a:t>
            </a:r>
            <a:r>
              <a:rPr lang="en-US" baseline="0" dirty="0">
                <a:sym typeface="Wingdings" panose="05000000000000000000" pitchFamily="2" charset="2"/>
              </a:rPr>
              <a:t>” 3 </a:t>
            </a:r>
            <a:r>
              <a:rPr lang="en-US" baseline="0" dirty="0" err="1">
                <a:sym typeface="Wingdings" panose="05000000000000000000" pitchFamily="2" charset="2"/>
              </a:rPr>
              <a:t>lần</a:t>
            </a:r>
            <a:r>
              <a:rPr lang="en-US" baseline="0" dirty="0">
                <a:sym typeface="Wingdings" panose="05000000000000000000" pitchFamily="2" charset="2"/>
              </a:rPr>
              <a:t>  </a:t>
            </a:r>
            <a:r>
              <a:rPr lang="en-US" baseline="0" dirty="0" err="1">
                <a:sym typeface="Wingdings" panose="05000000000000000000" pitchFamily="2" charset="2"/>
              </a:rPr>
              <a:t>mất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câu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hỏi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và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đáp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52D80-E8E3-48F9-8F27-17F9FCB9B7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61296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 amt="31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/>
          <p:nvPr/>
        </p:nvSpPr>
        <p:spPr>
          <a:xfrm>
            <a:off x="1451600" y="1263000"/>
            <a:ext cx="9288800" cy="4332000"/>
          </a:xfrm>
          <a:prstGeom prst="roundRect">
            <a:avLst>
              <a:gd name="adj" fmla="val 6508"/>
            </a:avLst>
          </a:prstGeom>
          <a:solidFill>
            <a:schemeClr val="lt1"/>
          </a:solidFill>
          <a:ln>
            <a:noFill/>
          </a:ln>
          <a:effectLst>
            <a:outerShdw dist="133350" dir="2820000" algn="bl" rotWithShape="0">
              <a:schemeClr val="accent5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1811200" y="1774551"/>
            <a:ext cx="8569600" cy="22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 sz="60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3539200" y="4439051"/>
            <a:ext cx="51136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1232200" y="-18467"/>
            <a:ext cx="4800600" cy="899467"/>
          </a:xfrm>
          <a:custGeom>
            <a:avLst/>
            <a:gdLst/>
            <a:ahLst/>
            <a:cxnLst/>
            <a:rect l="l" t="t" r="r" b="b"/>
            <a:pathLst>
              <a:path w="144018" h="26984" extrusionOk="0">
                <a:moveTo>
                  <a:pt x="0" y="18669"/>
                </a:moveTo>
                <a:cubicBezTo>
                  <a:pt x="5066" y="5160"/>
                  <a:pt x="28477" y="8849"/>
                  <a:pt x="42672" y="11430"/>
                </a:cubicBezTo>
                <a:cubicBezTo>
                  <a:pt x="52517" y="13220"/>
                  <a:pt x="68459" y="13752"/>
                  <a:pt x="70104" y="23622"/>
                </a:cubicBezTo>
                <a:cubicBezTo>
                  <a:pt x="70940" y="28639"/>
                  <a:pt x="56930" y="27508"/>
                  <a:pt x="54864" y="22860"/>
                </a:cubicBezTo>
                <a:cubicBezTo>
                  <a:pt x="53119" y="18933"/>
                  <a:pt x="58026" y="13551"/>
                  <a:pt x="62103" y="12192"/>
                </a:cubicBezTo>
                <a:cubicBezTo>
                  <a:pt x="81875" y="5601"/>
                  <a:pt x="103459" y="21407"/>
                  <a:pt x="124206" y="19431"/>
                </a:cubicBezTo>
                <a:cubicBezTo>
                  <a:pt x="133414" y="18554"/>
                  <a:pt x="139881" y="8274"/>
                  <a:pt x="144018" y="0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14" name="Google Shape;14;p2"/>
          <p:cNvSpPr/>
          <p:nvPr/>
        </p:nvSpPr>
        <p:spPr>
          <a:xfrm>
            <a:off x="11514252" y="-5767"/>
            <a:ext cx="843133" cy="3962400"/>
          </a:xfrm>
          <a:custGeom>
            <a:avLst/>
            <a:gdLst/>
            <a:ahLst/>
            <a:cxnLst/>
            <a:rect l="l" t="t" r="r" b="b"/>
            <a:pathLst>
              <a:path w="25294" h="118872" extrusionOk="0">
                <a:moveTo>
                  <a:pt x="21103" y="0"/>
                </a:moveTo>
                <a:cubicBezTo>
                  <a:pt x="15003" y="3812"/>
                  <a:pt x="6118" y="7357"/>
                  <a:pt x="5101" y="14478"/>
                </a:cubicBezTo>
                <a:cubicBezTo>
                  <a:pt x="3252" y="27423"/>
                  <a:pt x="13807" y="39928"/>
                  <a:pt x="12721" y="52959"/>
                </a:cubicBezTo>
                <a:cubicBezTo>
                  <a:pt x="11730" y="64854"/>
                  <a:pt x="-1040" y="74610"/>
                  <a:pt x="148" y="86487"/>
                </a:cubicBezTo>
                <a:cubicBezTo>
                  <a:pt x="1128" y="96284"/>
                  <a:pt x="7443" y="105711"/>
                  <a:pt x="15007" y="112014"/>
                </a:cubicBezTo>
                <a:cubicBezTo>
                  <a:pt x="18173" y="114652"/>
                  <a:pt x="22380" y="115958"/>
                  <a:pt x="25294" y="118872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15" name="Google Shape;15;p2"/>
          <p:cNvSpPr/>
          <p:nvPr/>
        </p:nvSpPr>
        <p:spPr>
          <a:xfrm>
            <a:off x="1156000" y="6050736"/>
            <a:ext cx="6781800" cy="992000"/>
          </a:xfrm>
          <a:custGeom>
            <a:avLst/>
            <a:gdLst/>
            <a:ahLst/>
            <a:cxnLst/>
            <a:rect l="l" t="t" r="r" b="b"/>
            <a:pathLst>
              <a:path w="203454" h="29760" extrusionOk="0">
                <a:moveTo>
                  <a:pt x="0" y="29760"/>
                </a:moveTo>
                <a:cubicBezTo>
                  <a:pt x="5698" y="21620"/>
                  <a:pt x="14548" y="14020"/>
                  <a:pt x="24384" y="12615"/>
                </a:cubicBezTo>
                <a:cubicBezTo>
                  <a:pt x="37884" y="10686"/>
                  <a:pt x="51619" y="17735"/>
                  <a:pt x="65151" y="16044"/>
                </a:cubicBezTo>
                <a:cubicBezTo>
                  <a:pt x="81076" y="14053"/>
                  <a:pt x="96151" y="2555"/>
                  <a:pt x="112014" y="4995"/>
                </a:cubicBezTo>
                <a:cubicBezTo>
                  <a:pt x="123448" y="6754"/>
                  <a:pt x="133708" y="16918"/>
                  <a:pt x="145161" y="15282"/>
                </a:cubicBezTo>
                <a:cubicBezTo>
                  <a:pt x="149561" y="14653"/>
                  <a:pt x="155628" y="8312"/>
                  <a:pt x="153162" y="4614"/>
                </a:cubicBezTo>
                <a:cubicBezTo>
                  <a:pt x="150711" y="938"/>
                  <a:pt x="144837" y="-791"/>
                  <a:pt x="140589" y="423"/>
                </a:cubicBezTo>
                <a:cubicBezTo>
                  <a:pt x="138542" y="1008"/>
                  <a:pt x="137936" y="4526"/>
                  <a:pt x="138684" y="6519"/>
                </a:cubicBezTo>
                <a:cubicBezTo>
                  <a:pt x="142449" y="16559"/>
                  <a:pt x="158485" y="15835"/>
                  <a:pt x="169164" y="16806"/>
                </a:cubicBezTo>
                <a:cubicBezTo>
                  <a:pt x="177999" y="17609"/>
                  <a:pt x="186917" y="19407"/>
                  <a:pt x="195072" y="22902"/>
                </a:cubicBezTo>
                <a:cubicBezTo>
                  <a:pt x="198317" y="24293"/>
                  <a:pt x="200296" y="27800"/>
                  <a:pt x="203454" y="29379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16" name="Google Shape;16;p2"/>
          <p:cNvGrpSpPr/>
          <p:nvPr/>
        </p:nvGrpSpPr>
        <p:grpSpPr>
          <a:xfrm rot="-2864756">
            <a:off x="5091215" y="414164"/>
            <a:ext cx="457189" cy="425456"/>
            <a:chOff x="-1003774" y="3010923"/>
            <a:chExt cx="671424" cy="624822"/>
          </a:xfrm>
        </p:grpSpPr>
        <p:sp>
          <p:nvSpPr>
            <p:cNvPr id="17" name="Google Shape;17;p2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EE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extrusionOk="0">
                  <a:moveTo>
                    <a:pt x="2865" y="0"/>
                  </a:moveTo>
                  <a:lnTo>
                    <a:pt x="0" y="9316"/>
                  </a:lnTo>
                  <a:lnTo>
                    <a:pt x="2730" y="11595"/>
                  </a:lnTo>
                  <a:lnTo>
                    <a:pt x="4083" y="1061"/>
                  </a:lnTo>
                  <a:lnTo>
                    <a:pt x="286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fill="none" extrusionOk="0">
                  <a:moveTo>
                    <a:pt x="0" y="9316"/>
                  </a:moveTo>
                  <a:lnTo>
                    <a:pt x="2865" y="0"/>
                  </a:lnTo>
                  <a:lnTo>
                    <a:pt x="4083" y="1061"/>
                  </a:lnTo>
                  <a:lnTo>
                    <a:pt x="2730" y="11595"/>
                  </a:lnTo>
                  <a:lnTo>
                    <a:pt x="0" y="9316"/>
                  </a:ln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extrusionOk="0">
                  <a:moveTo>
                    <a:pt x="407" y="1"/>
                  </a:moveTo>
                  <a:lnTo>
                    <a:pt x="316" y="23"/>
                  </a:lnTo>
                  <a:lnTo>
                    <a:pt x="249" y="46"/>
                  </a:lnTo>
                  <a:lnTo>
                    <a:pt x="181" y="91"/>
                  </a:lnTo>
                  <a:lnTo>
                    <a:pt x="113" y="136"/>
                  </a:lnTo>
                  <a:lnTo>
                    <a:pt x="68" y="227"/>
                  </a:lnTo>
                  <a:lnTo>
                    <a:pt x="23" y="294"/>
                  </a:lnTo>
                  <a:lnTo>
                    <a:pt x="1" y="362"/>
                  </a:lnTo>
                  <a:lnTo>
                    <a:pt x="1" y="452"/>
                  </a:lnTo>
                  <a:lnTo>
                    <a:pt x="23" y="542"/>
                  </a:lnTo>
                  <a:lnTo>
                    <a:pt x="46" y="610"/>
                  </a:lnTo>
                  <a:lnTo>
                    <a:pt x="91" y="678"/>
                  </a:lnTo>
                  <a:lnTo>
                    <a:pt x="158" y="745"/>
                  </a:lnTo>
                  <a:lnTo>
                    <a:pt x="813" y="1332"/>
                  </a:lnTo>
                  <a:lnTo>
                    <a:pt x="903" y="1377"/>
                  </a:lnTo>
                  <a:lnTo>
                    <a:pt x="971" y="1422"/>
                  </a:lnTo>
                  <a:lnTo>
                    <a:pt x="1038" y="1445"/>
                  </a:lnTo>
                  <a:lnTo>
                    <a:pt x="1128" y="1445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422" y="1309"/>
                  </a:lnTo>
                  <a:lnTo>
                    <a:pt x="1467" y="1242"/>
                  </a:lnTo>
                  <a:lnTo>
                    <a:pt x="1489" y="1151"/>
                  </a:lnTo>
                  <a:lnTo>
                    <a:pt x="1512" y="1084"/>
                  </a:lnTo>
                  <a:lnTo>
                    <a:pt x="1512" y="993"/>
                  </a:lnTo>
                  <a:lnTo>
                    <a:pt x="1512" y="926"/>
                  </a:lnTo>
                  <a:lnTo>
                    <a:pt x="1489" y="836"/>
                  </a:lnTo>
                  <a:lnTo>
                    <a:pt x="1444" y="768"/>
                  </a:lnTo>
                  <a:lnTo>
                    <a:pt x="1377" y="700"/>
                  </a:lnTo>
                  <a:lnTo>
                    <a:pt x="700" y="114"/>
                  </a:lnTo>
                  <a:lnTo>
                    <a:pt x="632" y="69"/>
                  </a:lnTo>
                  <a:lnTo>
                    <a:pt x="564" y="23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fill="none" extrusionOk="0">
                  <a:moveTo>
                    <a:pt x="158" y="745"/>
                  </a:moveTo>
                  <a:lnTo>
                    <a:pt x="158" y="745"/>
                  </a:lnTo>
                  <a:lnTo>
                    <a:pt x="91" y="678"/>
                  </a:lnTo>
                  <a:lnTo>
                    <a:pt x="46" y="610"/>
                  </a:lnTo>
                  <a:lnTo>
                    <a:pt x="23" y="542"/>
                  </a:lnTo>
                  <a:lnTo>
                    <a:pt x="1" y="452"/>
                  </a:lnTo>
                  <a:lnTo>
                    <a:pt x="1" y="362"/>
                  </a:lnTo>
                  <a:lnTo>
                    <a:pt x="23" y="294"/>
                  </a:lnTo>
                  <a:lnTo>
                    <a:pt x="68" y="227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181" y="91"/>
                  </a:lnTo>
                  <a:lnTo>
                    <a:pt x="249" y="46"/>
                  </a:lnTo>
                  <a:lnTo>
                    <a:pt x="316" y="23"/>
                  </a:lnTo>
                  <a:lnTo>
                    <a:pt x="407" y="1"/>
                  </a:lnTo>
                  <a:lnTo>
                    <a:pt x="474" y="1"/>
                  </a:lnTo>
                  <a:lnTo>
                    <a:pt x="564" y="23"/>
                  </a:lnTo>
                  <a:lnTo>
                    <a:pt x="632" y="69"/>
                  </a:lnTo>
                  <a:lnTo>
                    <a:pt x="700" y="114"/>
                  </a:lnTo>
                  <a:lnTo>
                    <a:pt x="1377" y="700"/>
                  </a:lnTo>
                  <a:lnTo>
                    <a:pt x="1377" y="700"/>
                  </a:lnTo>
                  <a:lnTo>
                    <a:pt x="1444" y="768"/>
                  </a:lnTo>
                  <a:lnTo>
                    <a:pt x="1489" y="836"/>
                  </a:lnTo>
                  <a:lnTo>
                    <a:pt x="1512" y="926"/>
                  </a:lnTo>
                  <a:lnTo>
                    <a:pt x="1512" y="993"/>
                  </a:lnTo>
                  <a:lnTo>
                    <a:pt x="1512" y="1084"/>
                  </a:lnTo>
                  <a:lnTo>
                    <a:pt x="1489" y="1151"/>
                  </a:lnTo>
                  <a:lnTo>
                    <a:pt x="1467" y="1242"/>
                  </a:lnTo>
                  <a:lnTo>
                    <a:pt x="1422" y="1309"/>
                  </a:lnTo>
                  <a:lnTo>
                    <a:pt x="1422" y="1309"/>
                  </a:lnTo>
                  <a:lnTo>
                    <a:pt x="1354" y="1354"/>
                  </a:lnTo>
                  <a:lnTo>
                    <a:pt x="1286" y="1399"/>
                  </a:lnTo>
                  <a:lnTo>
                    <a:pt x="1196" y="1422"/>
                  </a:lnTo>
                  <a:lnTo>
                    <a:pt x="1128" y="1445"/>
                  </a:lnTo>
                  <a:lnTo>
                    <a:pt x="1038" y="1445"/>
                  </a:lnTo>
                  <a:lnTo>
                    <a:pt x="971" y="1422"/>
                  </a:lnTo>
                  <a:lnTo>
                    <a:pt x="903" y="1377"/>
                  </a:lnTo>
                  <a:lnTo>
                    <a:pt x="813" y="1332"/>
                  </a:lnTo>
                  <a:lnTo>
                    <a:pt x="158" y="7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84" y="0"/>
                  </a:moveTo>
                  <a:lnTo>
                    <a:pt x="294" y="45"/>
                  </a:lnTo>
                  <a:lnTo>
                    <a:pt x="204" y="90"/>
                  </a:lnTo>
                  <a:lnTo>
                    <a:pt x="136" y="158"/>
                  </a:lnTo>
                  <a:lnTo>
                    <a:pt x="68" y="248"/>
                  </a:lnTo>
                  <a:lnTo>
                    <a:pt x="23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23" y="609"/>
                  </a:lnTo>
                  <a:lnTo>
                    <a:pt x="46" y="699"/>
                  </a:lnTo>
                  <a:lnTo>
                    <a:pt x="91" y="790"/>
                  </a:lnTo>
                  <a:lnTo>
                    <a:pt x="159" y="857"/>
                  </a:lnTo>
                  <a:lnTo>
                    <a:pt x="1512" y="2053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73" y="2166"/>
                  </a:lnTo>
                  <a:lnTo>
                    <a:pt x="1963" y="2143"/>
                  </a:lnTo>
                  <a:lnTo>
                    <a:pt x="2053" y="2121"/>
                  </a:lnTo>
                  <a:lnTo>
                    <a:pt x="2121" y="2075"/>
                  </a:lnTo>
                  <a:lnTo>
                    <a:pt x="2211" y="2008"/>
                  </a:lnTo>
                  <a:lnTo>
                    <a:pt x="2256" y="1918"/>
                  </a:lnTo>
                  <a:lnTo>
                    <a:pt x="2302" y="1827"/>
                  </a:lnTo>
                  <a:lnTo>
                    <a:pt x="2324" y="1737"/>
                  </a:lnTo>
                  <a:lnTo>
                    <a:pt x="2324" y="1647"/>
                  </a:lnTo>
                  <a:lnTo>
                    <a:pt x="2324" y="1534"/>
                  </a:lnTo>
                  <a:lnTo>
                    <a:pt x="2279" y="1444"/>
                  </a:lnTo>
                  <a:lnTo>
                    <a:pt x="2234" y="1376"/>
                  </a:lnTo>
                  <a:lnTo>
                    <a:pt x="2166" y="1286"/>
                  </a:lnTo>
                  <a:lnTo>
                    <a:pt x="835" y="113"/>
                  </a:lnTo>
                  <a:lnTo>
                    <a:pt x="745" y="68"/>
                  </a:lnTo>
                  <a:lnTo>
                    <a:pt x="655" y="23"/>
                  </a:lnTo>
                  <a:lnTo>
                    <a:pt x="565" y="0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159" y="857"/>
                  </a:moveTo>
                  <a:lnTo>
                    <a:pt x="159" y="857"/>
                  </a:lnTo>
                  <a:lnTo>
                    <a:pt x="91" y="790"/>
                  </a:lnTo>
                  <a:lnTo>
                    <a:pt x="46" y="699"/>
                  </a:lnTo>
                  <a:lnTo>
                    <a:pt x="23" y="609"/>
                  </a:lnTo>
                  <a:lnTo>
                    <a:pt x="1" y="519"/>
                  </a:lnTo>
                  <a:lnTo>
                    <a:pt x="1" y="429"/>
                  </a:lnTo>
                  <a:lnTo>
                    <a:pt x="23" y="339"/>
                  </a:lnTo>
                  <a:lnTo>
                    <a:pt x="68" y="248"/>
                  </a:lnTo>
                  <a:lnTo>
                    <a:pt x="136" y="158"/>
                  </a:lnTo>
                  <a:lnTo>
                    <a:pt x="136" y="158"/>
                  </a:lnTo>
                  <a:lnTo>
                    <a:pt x="204" y="90"/>
                  </a:lnTo>
                  <a:lnTo>
                    <a:pt x="294" y="45"/>
                  </a:lnTo>
                  <a:lnTo>
                    <a:pt x="384" y="0"/>
                  </a:lnTo>
                  <a:lnTo>
                    <a:pt x="474" y="0"/>
                  </a:lnTo>
                  <a:lnTo>
                    <a:pt x="565" y="0"/>
                  </a:lnTo>
                  <a:lnTo>
                    <a:pt x="655" y="23"/>
                  </a:lnTo>
                  <a:lnTo>
                    <a:pt x="745" y="68"/>
                  </a:lnTo>
                  <a:lnTo>
                    <a:pt x="835" y="113"/>
                  </a:lnTo>
                  <a:lnTo>
                    <a:pt x="2166" y="1286"/>
                  </a:lnTo>
                  <a:lnTo>
                    <a:pt x="2166" y="1286"/>
                  </a:lnTo>
                  <a:lnTo>
                    <a:pt x="2234" y="1376"/>
                  </a:lnTo>
                  <a:lnTo>
                    <a:pt x="2279" y="1444"/>
                  </a:lnTo>
                  <a:lnTo>
                    <a:pt x="2324" y="1534"/>
                  </a:lnTo>
                  <a:lnTo>
                    <a:pt x="2324" y="1647"/>
                  </a:lnTo>
                  <a:lnTo>
                    <a:pt x="2324" y="1737"/>
                  </a:lnTo>
                  <a:lnTo>
                    <a:pt x="2302" y="1827"/>
                  </a:lnTo>
                  <a:lnTo>
                    <a:pt x="2256" y="1918"/>
                  </a:lnTo>
                  <a:lnTo>
                    <a:pt x="2211" y="2008"/>
                  </a:lnTo>
                  <a:lnTo>
                    <a:pt x="2211" y="2008"/>
                  </a:lnTo>
                  <a:lnTo>
                    <a:pt x="2121" y="2075"/>
                  </a:lnTo>
                  <a:lnTo>
                    <a:pt x="2053" y="2121"/>
                  </a:lnTo>
                  <a:lnTo>
                    <a:pt x="1963" y="2143"/>
                  </a:lnTo>
                  <a:lnTo>
                    <a:pt x="1873" y="2166"/>
                  </a:lnTo>
                  <a:lnTo>
                    <a:pt x="1760" y="2166"/>
                  </a:lnTo>
                  <a:lnTo>
                    <a:pt x="1670" y="2143"/>
                  </a:lnTo>
                  <a:lnTo>
                    <a:pt x="1580" y="2098"/>
                  </a:lnTo>
                  <a:lnTo>
                    <a:pt x="1512" y="2053"/>
                  </a:lnTo>
                  <a:lnTo>
                    <a:pt x="159" y="8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-464646" y="3429761"/>
              <a:ext cx="85694" cy="76871"/>
            </a:xfrm>
            <a:custGeom>
              <a:avLst/>
              <a:gdLst/>
              <a:ahLst/>
              <a:cxnLst/>
              <a:rect l="l" t="t" r="r" b="b"/>
              <a:pathLst>
                <a:path w="3069" h="2753" fill="none" extrusionOk="0">
                  <a:moveTo>
                    <a:pt x="23" y="1"/>
                  </a:moveTo>
                  <a:lnTo>
                    <a:pt x="1" y="249"/>
                  </a:lnTo>
                  <a:lnTo>
                    <a:pt x="3069" y="2753"/>
                  </a:lnTo>
                  <a:lnTo>
                    <a:pt x="3069" y="2753"/>
                  </a:lnTo>
                  <a:lnTo>
                    <a:pt x="2888" y="2504"/>
                  </a:lnTo>
                  <a:lnTo>
                    <a:pt x="2708" y="2256"/>
                  </a:lnTo>
                  <a:lnTo>
                    <a:pt x="2505" y="2053"/>
                  </a:lnTo>
                  <a:lnTo>
                    <a:pt x="2302" y="1850"/>
                  </a:lnTo>
                  <a:lnTo>
                    <a:pt x="2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-853858" y="3041163"/>
              <a:ext cx="68661" cy="143633"/>
            </a:xfrm>
            <a:custGeom>
              <a:avLst/>
              <a:gdLst/>
              <a:ahLst/>
              <a:cxnLst/>
              <a:rect l="l" t="t" r="r" b="b"/>
              <a:pathLst>
                <a:path w="2459" h="5144" extrusionOk="0">
                  <a:moveTo>
                    <a:pt x="1015" y="0"/>
                  </a:moveTo>
                  <a:lnTo>
                    <a:pt x="0" y="3316"/>
                  </a:lnTo>
                  <a:lnTo>
                    <a:pt x="2098" y="5143"/>
                  </a:lnTo>
                  <a:lnTo>
                    <a:pt x="2459" y="1286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fill="none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fill="none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fill="none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-889766" y="3133112"/>
              <a:ext cx="557417" cy="502633"/>
            </a:xfrm>
            <a:custGeom>
              <a:avLst/>
              <a:gdLst/>
              <a:ahLst/>
              <a:cxnLst/>
              <a:rect l="l" t="t" r="r" b="b"/>
              <a:pathLst>
                <a:path w="19963" h="18001" extrusionOk="0">
                  <a:moveTo>
                    <a:pt x="993" y="1"/>
                  </a:moveTo>
                  <a:lnTo>
                    <a:pt x="767" y="23"/>
                  </a:lnTo>
                  <a:lnTo>
                    <a:pt x="564" y="68"/>
                  </a:lnTo>
                  <a:lnTo>
                    <a:pt x="451" y="91"/>
                  </a:lnTo>
                  <a:lnTo>
                    <a:pt x="361" y="158"/>
                  </a:lnTo>
                  <a:lnTo>
                    <a:pt x="294" y="226"/>
                  </a:lnTo>
                  <a:lnTo>
                    <a:pt x="203" y="294"/>
                  </a:lnTo>
                  <a:lnTo>
                    <a:pt x="136" y="384"/>
                  </a:lnTo>
                  <a:lnTo>
                    <a:pt x="91" y="474"/>
                  </a:lnTo>
                  <a:lnTo>
                    <a:pt x="45" y="587"/>
                  </a:lnTo>
                  <a:lnTo>
                    <a:pt x="23" y="677"/>
                  </a:lnTo>
                  <a:lnTo>
                    <a:pt x="0" y="880"/>
                  </a:lnTo>
                  <a:lnTo>
                    <a:pt x="23" y="1106"/>
                  </a:lnTo>
                  <a:lnTo>
                    <a:pt x="68" y="1354"/>
                  </a:lnTo>
                  <a:lnTo>
                    <a:pt x="181" y="1580"/>
                  </a:lnTo>
                  <a:lnTo>
                    <a:pt x="294" y="1828"/>
                  </a:lnTo>
                  <a:lnTo>
                    <a:pt x="451" y="2076"/>
                  </a:lnTo>
                  <a:lnTo>
                    <a:pt x="632" y="2324"/>
                  </a:lnTo>
                  <a:lnTo>
                    <a:pt x="812" y="2549"/>
                  </a:lnTo>
                  <a:lnTo>
                    <a:pt x="1218" y="3023"/>
                  </a:lnTo>
                  <a:lnTo>
                    <a:pt x="1602" y="3429"/>
                  </a:lnTo>
                  <a:lnTo>
                    <a:pt x="1985" y="3768"/>
                  </a:lnTo>
                  <a:lnTo>
                    <a:pt x="15587" y="16850"/>
                  </a:lnTo>
                  <a:lnTo>
                    <a:pt x="15857" y="17076"/>
                  </a:lnTo>
                  <a:lnTo>
                    <a:pt x="16151" y="17256"/>
                  </a:lnTo>
                  <a:lnTo>
                    <a:pt x="16421" y="17437"/>
                  </a:lnTo>
                  <a:lnTo>
                    <a:pt x="16715" y="17572"/>
                  </a:lnTo>
                  <a:lnTo>
                    <a:pt x="17008" y="17707"/>
                  </a:lnTo>
                  <a:lnTo>
                    <a:pt x="17279" y="17820"/>
                  </a:lnTo>
                  <a:lnTo>
                    <a:pt x="17572" y="17888"/>
                  </a:lnTo>
                  <a:lnTo>
                    <a:pt x="17842" y="17956"/>
                  </a:lnTo>
                  <a:lnTo>
                    <a:pt x="18113" y="17978"/>
                  </a:lnTo>
                  <a:lnTo>
                    <a:pt x="18361" y="18001"/>
                  </a:lnTo>
                  <a:lnTo>
                    <a:pt x="18609" y="17978"/>
                  </a:lnTo>
                  <a:lnTo>
                    <a:pt x="18857" y="17933"/>
                  </a:lnTo>
                  <a:lnTo>
                    <a:pt x="19061" y="17865"/>
                  </a:lnTo>
                  <a:lnTo>
                    <a:pt x="19264" y="17753"/>
                  </a:lnTo>
                  <a:lnTo>
                    <a:pt x="19467" y="17617"/>
                  </a:lnTo>
                  <a:lnTo>
                    <a:pt x="19624" y="17482"/>
                  </a:lnTo>
                  <a:lnTo>
                    <a:pt x="19760" y="17279"/>
                  </a:lnTo>
                  <a:lnTo>
                    <a:pt x="19850" y="17076"/>
                  </a:lnTo>
                  <a:lnTo>
                    <a:pt x="19918" y="16850"/>
                  </a:lnTo>
                  <a:lnTo>
                    <a:pt x="19963" y="16625"/>
                  </a:lnTo>
                  <a:lnTo>
                    <a:pt x="19963" y="16377"/>
                  </a:lnTo>
                  <a:lnTo>
                    <a:pt x="19940" y="16106"/>
                  </a:lnTo>
                  <a:lnTo>
                    <a:pt x="19895" y="15835"/>
                  </a:lnTo>
                  <a:lnTo>
                    <a:pt x="19805" y="15565"/>
                  </a:lnTo>
                  <a:lnTo>
                    <a:pt x="19715" y="15271"/>
                  </a:lnTo>
                  <a:lnTo>
                    <a:pt x="19602" y="15001"/>
                  </a:lnTo>
                  <a:lnTo>
                    <a:pt x="19467" y="14730"/>
                  </a:lnTo>
                  <a:lnTo>
                    <a:pt x="19309" y="14482"/>
                  </a:lnTo>
                  <a:lnTo>
                    <a:pt x="19128" y="14211"/>
                  </a:lnTo>
                  <a:lnTo>
                    <a:pt x="18925" y="13986"/>
                  </a:lnTo>
                  <a:lnTo>
                    <a:pt x="18722" y="13760"/>
                  </a:lnTo>
                  <a:lnTo>
                    <a:pt x="18519" y="13557"/>
                  </a:lnTo>
                  <a:lnTo>
                    <a:pt x="3857" y="1647"/>
                  </a:lnTo>
                  <a:lnTo>
                    <a:pt x="3474" y="1309"/>
                  </a:lnTo>
                  <a:lnTo>
                    <a:pt x="3023" y="971"/>
                  </a:lnTo>
                  <a:lnTo>
                    <a:pt x="2527" y="632"/>
                  </a:lnTo>
                  <a:lnTo>
                    <a:pt x="2256" y="474"/>
                  </a:lnTo>
                  <a:lnTo>
                    <a:pt x="2008" y="316"/>
                  </a:lnTo>
                  <a:lnTo>
                    <a:pt x="1737" y="204"/>
                  </a:lnTo>
                  <a:lnTo>
                    <a:pt x="1489" y="113"/>
                  </a:lnTo>
                  <a:lnTo>
                    <a:pt x="1241" y="46"/>
                  </a:lnTo>
                  <a:lnTo>
                    <a:pt x="9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-1003774" y="3010923"/>
              <a:ext cx="624822" cy="550520"/>
            </a:xfrm>
            <a:custGeom>
              <a:avLst/>
              <a:gdLst/>
              <a:ahLst/>
              <a:cxnLst/>
              <a:rect l="l" t="t" r="r" b="b"/>
              <a:pathLst>
                <a:path w="22377" h="19716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  <a:close/>
                  <a:moveTo>
                    <a:pt x="18429" y="2843"/>
                  </a:moveTo>
                  <a:lnTo>
                    <a:pt x="15610" y="11956"/>
                  </a:lnTo>
                  <a:lnTo>
                    <a:pt x="7534" y="5414"/>
                  </a:lnTo>
                  <a:lnTo>
                    <a:pt x="7512" y="5640"/>
                  </a:lnTo>
                  <a:lnTo>
                    <a:pt x="7940" y="6023"/>
                  </a:lnTo>
                  <a:lnTo>
                    <a:pt x="16580" y="13038"/>
                  </a:lnTo>
                  <a:lnTo>
                    <a:pt x="19399" y="3925"/>
                  </a:lnTo>
                  <a:lnTo>
                    <a:pt x="19602" y="4083"/>
                  </a:lnTo>
                  <a:lnTo>
                    <a:pt x="19625" y="3903"/>
                  </a:lnTo>
                  <a:lnTo>
                    <a:pt x="19106" y="3452"/>
                  </a:lnTo>
                  <a:lnTo>
                    <a:pt x="18429" y="2843"/>
                  </a:lnTo>
                  <a:close/>
                  <a:moveTo>
                    <a:pt x="19331" y="15001"/>
                  </a:moveTo>
                  <a:lnTo>
                    <a:pt x="19309" y="15249"/>
                  </a:lnTo>
                  <a:lnTo>
                    <a:pt x="22377" y="17753"/>
                  </a:lnTo>
                  <a:lnTo>
                    <a:pt x="22377" y="17753"/>
                  </a:lnTo>
                  <a:lnTo>
                    <a:pt x="22196" y="17504"/>
                  </a:lnTo>
                  <a:lnTo>
                    <a:pt x="22016" y="17256"/>
                  </a:lnTo>
                  <a:lnTo>
                    <a:pt x="21813" y="17053"/>
                  </a:lnTo>
                  <a:lnTo>
                    <a:pt x="21610" y="16850"/>
                  </a:lnTo>
                  <a:lnTo>
                    <a:pt x="19331" y="15001"/>
                  </a:lnTo>
                  <a:close/>
                  <a:moveTo>
                    <a:pt x="13016" y="14820"/>
                  </a:moveTo>
                  <a:lnTo>
                    <a:pt x="4399" y="18700"/>
                  </a:lnTo>
                  <a:lnTo>
                    <a:pt x="5549" y="19715"/>
                  </a:lnTo>
                  <a:lnTo>
                    <a:pt x="14098" y="15858"/>
                  </a:lnTo>
                  <a:lnTo>
                    <a:pt x="13016" y="1482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-1003774" y="3010923"/>
              <a:ext cx="190878" cy="198417"/>
            </a:xfrm>
            <a:custGeom>
              <a:avLst/>
              <a:gdLst/>
              <a:ahLst/>
              <a:cxnLst/>
              <a:rect l="l" t="t" r="r" b="b"/>
              <a:pathLst>
                <a:path w="6836" h="7106" fill="none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62" y="0"/>
                  </a:move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813" y="113"/>
                  </a:move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lnTo>
                    <a:pt x="452" y="0"/>
                  </a:lnTo>
                  <a:lnTo>
                    <a:pt x="362" y="0"/>
                  </a:ln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fill="none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fill="none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extrusionOk="0">
                  <a:moveTo>
                    <a:pt x="316" y="0"/>
                  </a:move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fill="none" extrusionOk="0">
                  <a:moveTo>
                    <a:pt x="700" y="91"/>
                  </a:move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lnTo>
                    <a:pt x="384" y="0"/>
                  </a:lnTo>
                  <a:lnTo>
                    <a:pt x="316" y="0"/>
                  </a:ln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038" y="1422"/>
                  </a:lnTo>
                  <a:lnTo>
                    <a:pt x="112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fill="none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fill="none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4" name="Google Shape;54;p2"/>
          <p:cNvGrpSpPr/>
          <p:nvPr/>
        </p:nvGrpSpPr>
        <p:grpSpPr>
          <a:xfrm rot="-3364781">
            <a:off x="3449696" y="6253629"/>
            <a:ext cx="457211" cy="425476"/>
            <a:chOff x="-1003774" y="3010923"/>
            <a:chExt cx="671424" cy="624822"/>
          </a:xfrm>
        </p:grpSpPr>
        <p:sp>
          <p:nvSpPr>
            <p:cNvPr id="55" name="Google Shape;55;p2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EE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extrusionOk="0">
                  <a:moveTo>
                    <a:pt x="407" y="1"/>
                  </a:moveTo>
                  <a:lnTo>
                    <a:pt x="316" y="23"/>
                  </a:lnTo>
                  <a:lnTo>
                    <a:pt x="249" y="46"/>
                  </a:lnTo>
                  <a:lnTo>
                    <a:pt x="181" y="91"/>
                  </a:lnTo>
                  <a:lnTo>
                    <a:pt x="113" y="136"/>
                  </a:lnTo>
                  <a:lnTo>
                    <a:pt x="68" y="227"/>
                  </a:lnTo>
                  <a:lnTo>
                    <a:pt x="23" y="294"/>
                  </a:lnTo>
                  <a:lnTo>
                    <a:pt x="1" y="362"/>
                  </a:lnTo>
                  <a:lnTo>
                    <a:pt x="1" y="452"/>
                  </a:lnTo>
                  <a:lnTo>
                    <a:pt x="23" y="542"/>
                  </a:lnTo>
                  <a:lnTo>
                    <a:pt x="46" y="610"/>
                  </a:lnTo>
                  <a:lnTo>
                    <a:pt x="91" y="678"/>
                  </a:lnTo>
                  <a:lnTo>
                    <a:pt x="158" y="745"/>
                  </a:lnTo>
                  <a:lnTo>
                    <a:pt x="813" y="1332"/>
                  </a:lnTo>
                  <a:lnTo>
                    <a:pt x="903" y="1377"/>
                  </a:lnTo>
                  <a:lnTo>
                    <a:pt x="971" y="1422"/>
                  </a:lnTo>
                  <a:lnTo>
                    <a:pt x="1038" y="1445"/>
                  </a:lnTo>
                  <a:lnTo>
                    <a:pt x="1128" y="1445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422" y="1309"/>
                  </a:lnTo>
                  <a:lnTo>
                    <a:pt x="1467" y="1242"/>
                  </a:lnTo>
                  <a:lnTo>
                    <a:pt x="1489" y="1151"/>
                  </a:lnTo>
                  <a:lnTo>
                    <a:pt x="1512" y="1084"/>
                  </a:lnTo>
                  <a:lnTo>
                    <a:pt x="1512" y="993"/>
                  </a:lnTo>
                  <a:lnTo>
                    <a:pt x="1512" y="926"/>
                  </a:lnTo>
                  <a:lnTo>
                    <a:pt x="1489" y="836"/>
                  </a:lnTo>
                  <a:lnTo>
                    <a:pt x="1444" y="768"/>
                  </a:lnTo>
                  <a:lnTo>
                    <a:pt x="1377" y="700"/>
                  </a:lnTo>
                  <a:lnTo>
                    <a:pt x="700" y="114"/>
                  </a:lnTo>
                  <a:lnTo>
                    <a:pt x="632" y="69"/>
                  </a:lnTo>
                  <a:lnTo>
                    <a:pt x="564" y="23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fill="none" extrusionOk="0">
                  <a:moveTo>
                    <a:pt x="158" y="745"/>
                  </a:moveTo>
                  <a:lnTo>
                    <a:pt x="158" y="745"/>
                  </a:lnTo>
                  <a:lnTo>
                    <a:pt x="91" y="678"/>
                  </a:lnTo>
                  <a:lnTo>
                    <a:pt x="46" y="610"/>
                  </a:lnTo>
                  <a:lnTo>
                    <a:pt x="23" y="542"/>
                  </a:lnTo>
                  <a:lnTo>
                    <a:pt x="1" y="452"/>
                  </a:lnTo>
                  <a:lnTo>
                    <a:pt x="1" y="362"/>
                  </a:lnTo>
                  <a:lnTo>
                    <a:pt x="23" y="294"/>
                  </a:lnTo>
                  <a:lnTo>
                    <a:pt x="68" y="227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181" y="91"/>
                  </a:lnTo>
                  <a:lnTo>
                    <a:pt x="249" y="46"/>
                  </a:lnTo>
                  <a:lnTo>
                    <a:pt x="316" y="23"/>
                  </a:lnTo>
                  <a:lnTo>
                    <a:pt x="407" y="1"/>
                  </a:lnTo>
                  <a:lnTo>
                    <a:pt x="474" y="1"/>
                  </a:lnTo>
                  <a:lnTo>
                    <a:pt x="564" y="23"/>
                  </a:lnTo>
                  <a:lnTo>
                    <a:pt x="632" y="69"/>
                  </a:lnTo>
                  <a:lnTo>
                    <a:pt x="700" y="114"/>
                  </a:lnTo>
                  <a:lnTo>
                    <a:pt x="1377" y="700"/>
                  </a:lnTo>
                  <a:lnTo>
                    <a:pt x="1377" y="700"/>
                  </a:lnTo>
                  <a:lnTo>
                    <a:pt x="1444" y="768"/>
                  </a:lnTo>
                  <a:lnTo>
                    <a:pt x="1489" y="836"/>
                  </a:lnTo>
                  <a:lnTo>
                    <a:pt x="1512" y="926"/>
                  </a:lnTo>
                  <a:lnTo>
                    <a:pt x="1512" y="993"/>
                  </a:lnTo>
                  <a:lnTo>
                    <a:pt x="1512" y="1084"/>
                  </a:lnTo>
                  <a:lnTo>
                    <a:pt x="1489" y="1151"/>
                  </a:lnTo>
                  <a:lnTo>
                    <a:pt x="1467" y="1242"/>
                  </a:lnTo>
                  <a:lnTo>
                    <a:pt x="1422" y="1309"/>
                  </a:lnTo>
                  <a:lnTo>
                    <a:pt x="1422" y="1309"/>
                  </a:lnTo>
                  <a:lnTo>
                    <a:pt x="1354" y="1354"/>
                  </a:lnTo>
                  <a:lnTo>
                    <a:pt x="1286" y="1399"/>
                  </a:lnTo>
                  <a:lnTo>
                    <a:pt x="1196" y="1422"/>
                  </a:lnTo>
                  <a:lnTo>
                    <a:pt x="1128" y="1445"/>
                  </a:lnTo>
                  <a:lnTo>
                    <a:pt x="1038" y="1445"/>
                  </a:lnTo>
                  <a:lnTo>
                    <a:pt x="971" y="1422"/>
                  </a:lnTo>
                  <a:lnTo>
                    <a:pt x="903" y="1377"/>
                  </a:lnTo>
                  <a:lnTo>
                    <a:pt x="813" y="1332"/>
                  </a:lnTo>
                  <a:lnTo>
                    <a:pt x="158" y="7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extrusionOk="0">
                  <a:moveTo>
                    <a:pt x="2865" y="0"/>
                  </a:moveTo>
                  <a:lnTo>
                    <a:pt x="0" y="9316"/>
                  </a:lnTo>
                  <a:lnTo>
                    <a:pt x="2730" y="11595"/>
                  </a:lnTo>
                  <a:lnTo>
                    <a:pt x="4083" y="1061"/>
                  </a:lnTo>
                  <a:lnTo>
                    <a:pt x="286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fill="none" extrusionOk="0">
                  <a:moveTo>
                    <a:pt x="0" y="9316"/>
                  </a:moveTo>
                  <a:lnTo>
                    <a:pt x="2865" y="0"/>
                  </a:lnTo>
                  <a:lnTo>
                    <a:pt x="4083" y="1061"/>
                  </a:lnTo>
                  <a:lnTo>
                    <a:pt x="2730" y="11595"/>
                  </a:lnTo>
                  <a:lnTo>
                    <a:pt x="0" y="9316"/>
                  </a:ln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84" y="0"/>
                  </a:moveTo>
                  <a:lnTo>
                    <a:pt x="294" y="45"/>
                  </a:lnTo>
                  <a:lnTo>
                    <a:pt x="204" y="90"/>
                  </a:lnTo>
                  <a:lnTo>
                    <a:pt x="136" y="158"/>
                  </a:lnTo>
                  <a:lnTo>
                    <a:pt x="68" y="248"/>
                  </a:lnTo>
                  <a:lnTo>
                    <a:pt x="23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23" y="609"/>
                  </a:lnTo>
                  <a:lnTo>
                    <a:pt x="46" y="699"/>
                  </a:lnTo>
                  <a:lnTo>
                    <a:pt x="91" y="790"/>
                  </a:lnTo>
                  <a:lnTo>
                    <a:pt x="159" y="857"/>
                  </a:lnTo>
                  <a:lnTo>
                    <a:pt x="1512" y="2053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73" y="2166"/>
                  </a:lnTo>
                  <a:lnTo>
                    <a:pt x="1963" y="2143"/>
                  </a:lnTo>
                  <a:lnTo>
                    <a:pt x="2053" y="2121"/>
                  </a:lnTo>
                  <a:lnTo>
                    <a:pt x="2121" y="2075"/>
                  </a:lnTo>
                  <a:lnTo>
                    <a:pt x="2211" y="2008"/>
                  </a:lnTo>
                  <a:lnTo>
                    <a:pt x="2256" y="1918"/>
                  </a:lnTo>
                  <a:lnTo>
                    <a:pt x="2302" y="1827"/>
                  </a:lnTo>
                  <a:lnTo>
                    <a:pt x="2324" y="1737"/>
                  </a:lnTo>
                  <a:lnTo>
                    <a:pt x="2324" y="1647"/>
                  </a:lnTo>
                  <a:lnTo>
                    <a:pt x="2324" y="1534"/>
                  </a:lnTo>
                  <a:lnTo>
                    <a:pt x="2279" y="1444"/>
                  </a:lnTo>
                  <a:lnTo>
                    <a:pt x="2234" y="1376"/>
                  </a:lnTo>
                  <a:lnTo>
                    <a:pt x="2166" y="1286"/>
                  </a:lnTo>
                  <a:lnTo>
                    <a:pt x="835" y="113"/>
                  </a:lnTo>
                  <a:lnTo>
                    <a:pt x="745" y="68"/>
                  </a:lnTo>
                  <a:lnTo>
                    <a:pt x="655" y="23"/>
                  </a:lnTo>
                  <a:lnTo>
                    <a:pt x="565" y="0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159" y="857"/>
                  </a:moveTo>
                  <a:lnTo>
                    <a:pt x="159" y="857"/>
                  </a:lnTo>
                  <a:lnTo>
                    <a:pt x="91" y="790"/>
                  </a:lnTo>
                  <a:lnTo>
                    <a:pt x="46" y="699"/>
                  </a:lnTo>
                  <a:lnTo>
                    <a:pt x="23" y="609"/>
                  </a:lnTo>
                  <a:lnTo>
                    <a:pt x="1" y="519"/>
                  </a:lnTo>
                  <a:lnTo>
                    <a:pt x="1" y="429"/>
                  </a:lnTo>
                  <a:lnTo>
                    <a:pt x="23" y="339"/>
                  </a:lnTo>
                  <a:lnTo>
                    <a:pt x="68" y="248"/>
                  </a:lnTo>
                  <a:lnTo>
                    <a:pt x="136" y="158"/>
                  </a:lnTo>
                  <a:lnTo>
                    <a:pt x="136" y="158"/>
                  </a:lnTo>
                  <a:lnTo>
                    <a:pt x="204" y="90"/>
                  </a:lnTo>
                  <a:lnTo>
                    <a:pt x="294" y="45"/>
                  </a:lnTo>
                  <a:lnTo>
                    <a:pt x="384" y="0"/>
                  </a:lnTo>
                  <a:lnTo>
                    <a:pt x="474" y="0"/>
                  </a:lnTo>
                  <a:lnTo>
                    <a:pt x="565" y="0"/>
                  </a:lnTo>
                  <a:lnTo>
                    <a:pt x="655" y="23"/>
                  </a:lnTo>
                  <a:lnTo>
                    <a:pt x="745" y="68"/>
                  </a:lnTo>
                  <a:lnTo>
                    <a:pt x="835" y="113"/>
                  </a:lnTo>
                  <a:lnTo>
                    <a:pt x="2166" y="1286"/>
                  </a:lnTo>
                  <a:lnTo>
                    <a:pt x="2166" y="1286"/>
                  </a:lnTo>
                  <a:lnTo>
                    <a:pt x="2234" y="1376"/>
                  </a:lnTo>
                  <a:lnTo>
                    <a:pt x="2279" y="1444"/>
                  </a:lnTo>
                  <a:lnTo>
                    <a:pt x="2324" y="1534"/>
                  </a:lnTo>
                  <a:lnTo>
                    <a:pt x="2324" y="1647"/>
                  </a:lnTo>
                  <a:lnTo>
                    <a:pt x="2324" y="1737"/>
                  </a:lnTo>
                  <a:lnTo>
                    <a:pt x="2302" y="1827"/>
                  </a:lnTo>
                  <a:lnTo>
                    <a:pt x="2256" y="1918"/>
                  </a:lnTo>
                  <a:lnTo>
                    <a:pt x="2211" y="2008"/>
                  </a:lnTo>
                  <a:lnTo>
                    <a:pt x="2211" y="2008"/>
                  </a:lnTo>
                  <a:lnTo>
                    <a:pt x="2121" y="2075"/>
                  </a:lnTo>
                  <a:lnTo>
                    <a:pt x="2053" y="2121"/>
                  </a:lnTo>
                  <a:lnTo>
                    <a:pt x="1963" y="2143"/>
                  </a:lnTo>
                  <a:lnTo>
                    <a:pt x="1873" y="2166"/>
                  </a:lnTo>
                  <a:lnTo>
                    <a:pt x="1760" y="2166"/>
                  </a:lnTo>
                  <a:lnTo>
                    <a:pt x="1670" y="2143"/>
                  </a:lnTo>
                  <a:lnTo>
                    <a:pt x="1580" y="2098"/>
                  </a:lnTo>
                  <a:lnTo>
                    <a:pt x="1512" y="2053"/>
                  </a:lnTo>
                  <a:lnTo>
                    <a:pt x="159" y="8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-464646" y="3429761"/>
              <a:ext cx="85694" cy="76871"/>
            </a:xfrm>
            <a:custGeom>
              <a:avLst/>
              <a:gdLst/>
              <a:ahLst/>
              <a:cxnLst/>
              <a:rect l="l" t="t" r="r" b="b"/>
              <a:pathLst>
                <a:path w="3069" h="2753" fill="none" extrusionOk="0">
                  <a:moveTo>
                    <a:pt x="23" y="1"/>
                  </a:moveTo>
                  <a:lnTo>
                    <a:pt x="1" y="249"/>
                  </a:lnTo>
                  <a:lnTo>
                    <a:pt x="3069" y="2753"/>
                  </a:lnTo>
                  <a:lnTo>
                    <a:pt x="3069" y="2753"/>
                  </a:lnTo>
                  <a:lnTo>
                    <a:pt x="2888" y="2504"/>
                  </a:lnTo>
                  <a:lnTo>
                    <a:pt x="2708" y="2256"/>
                  </a:lnTo>
                  <a:lnTo>
                    <a:pt x="2505" y="2053"/>
                  </a:lnTo>
                  <a:lnTo>
                    <a:pt x="2302" y="1850"/>
                  </a:lnTo>
                  <a:lnTo>
                    <a:pt x="2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-853858" y="3041163"/>
              <a:ext cx="68661" cy="143633"/>
            </a:xfrm>
            <a:custGeom>
              <a:avLst/>
              <a:gdLst/>
              <a:ahLst/>
              <a:cxnLst/>
              <a:rect l="l" t="t" r="r" b="b"/>
              <a:pathLst>
                <a:path w="2459" h="5144" extrusionOk="0">
                  <a:moveTo>
                    <a:pt x="1015" y="0"/>
                  </a:moveTo>
                  <a:lnTo>
                    <a:pt x="0" y="3316"/>
                  </a:lnTo>
                  <a:lnTo>
                    <a:pt x="2098" y="5143"/>
                  </a:lnTo>
                  <a:lnTo>
                    <a:pt x="2459" y="1286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fill="none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fill="none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fill="none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-889766" y="3133112"/>
              <a:ext cx="557417" cy="502633"/>
            </a:xfrm>
            <a:custGeom>
              <a:avLst/>
              <a:gdLst/>
              <a:ahLst/>
              <a:cxnLst/>
              <a:rect l="l" t="t" r="r" b="b"/>
              <a:pathLst>
                <a:path w="19963" h="18001" extrusionOk="0">
                  <a:moveTo>
                    <a:pt x="993" y="1"/>
                  </a:moveTo>
                  <a:lnTo>
                    <a:pt x="767" y="23"/>
                  </a:lnTo>
                  <a:lnTo>
                    <a:pt x="564" y="68"/>
                  </a:lnTo>
                  <a:lnTo>
                    <a:pt x="451" y="91"/>
                  </a:lnTo>
                  <a:lnTo>
                    <a:pt x="361" y="158"/>
                  </a:lnTo>
                  <a:lnTo>
                    <a:pt x="294" y="226"/>
                  </a:lnTo>
                  <a:lnTo>
                    <a:pt x="203" y="294"/>
                  </a:lnTo>
                  <a:lnTo>
                    <a:pt x="136" y="384"/>
                  </a:lnTo>
                  <a:lnTo>
                    <a:pt x="91" y="474"/>
                  </a:lnTo>
                  <a:lnTo>
                    <a:pt x="45" y="587"/>
                  </a:lnTo>
                  <a:lnTo>
                    <a:pt x="23" y="677"/>
                  </a:lnTo>
                  <a:lnTo>
                    <a:pt x="0" y="880"/>
                  </a:lnTo>
                  <a:lnTo>
                    <a:pt x="23" y="1106"/>
                  </a:lnTo>
                  <a:lnTo>
                    <a:pt x="68" y="1354"/>
                  </a:lnTo>
                  <a:lnTo>
                    <a:pt x="181" y="1580"/>
                  </a:lnTo>
                  <a:lnTo>
                    <a:pt x="294" y="1828"/>
                  </a:lnTo>
                  <a:lnTo>
                    <a:pt x="451" y="2076"/>
                  </a:lnTo>
                  <a:lnTo>
                    <a:pt x="632" y="2324"/>
                  </a:lnTo>
                  <a:lnTo>
                    <a:pt x="812" y="2549"/>
                  </a:lnTo>
                  <a:lnTo>
                    <a:pt x="1218" y="3023"/>
                  </a:lnTo>
                  <a:lnTo>
                    <a:pt x="1602" y="3429"/>
                  </a:lnTo>
                  <a:lnTo>
                    <a:pt x="1985" y="3768"/>
                  </a:lnTo>
                  <a:lnTo>
                    <a:pt x="15587" y="16850"/>
                  </a:lnTo>
                  <a:lnTo>
                    <a:pt x="15857" y="17076"/>
                  </a:lnTo>
                  <a:lnTo>
                    <a:pt x="16151" y="17256"/>
                  </a:lnTo>
                  <a:lnTo>
                    <a:pt x="16421" y="17437"/>
                  </a:lnTo>
                  <a:lnTo>
                    <a:pt x="16715" y="17572"/>
                  </a:lnTo>
                  <a:lnTo>
                    <a:pt x="17008" y="17707"/>
                  </a:lnTo>
                  <a:lnTo>
                    <a:pt x="17279" y="17820"/>
                  </a:lnTo>
                  <a:lnTo>
                    <a:pt x="17572" y="17888"/>
                  </a:lnTo>
                  <a:lnTo>
                    <a:pt x="17842" y="17956"/>
                  </a:lnTo>
                  <a:lnTo>
                    <a:pt x="18113" y="17978"/>
                  </a:lnTo>
                  <a:lnTo>
                    <a:pt x="18361" y="18001"/>
                  </a:lnTo>
                  <a:lnTo>
                    <a:pt x="18609" y="17978"/>
                  </a:lnTo>
                  <a:lnTo>
                    <a:pt x="18857" y="17933"/>
                  </a:lnTo>
                  <a:lnTo>
                    <a:pt x="19061" y="17865"/>
                  </a:lnTo>
                  <a:lnTo>
                    <a:pt x="19264" y="17753"/>
                  </a:lnTo>
                  <a:lnTo>
                    <a:pt x="19467" y="17617"/>
                  </a:lnTo>
                  <a:lnTo>
                    <a:pt x="19624" y="17482"/>
                  </a:lnTo>
                  <a:lnTo>
                    <a:pt x="19760" y="17279"/>
                  </a:lnTo>
                  <a:lnTo>
                    <a:pt x="19850" y="17076"/>
                  </a:lnTo>
                  <a:lnTo>
                    <a:pt x="19918" y="16850"/>
                  </a:lnTo>
                  <a:lnTo>
                    <a:pt x="19963" y="16625"/>
                  </a:lnTo>
                  <a:lnTo>
                    <a:pt x="19963" y="16377"/>
                  </a:lnTo>
                  <a:lnTo>
                    <a:pt x="19940" y="16106"/>
                  </a:lnTo>
                  <a:lnTo>
                    <a:pt x="19895" y="15835"/>
                  </a:lnTo>
                  <a:lnTo>
                    <a:pt x="19805" y="15565"/>
                  </a:lnTo>
                  <a:lnTo>
                    <a:pt x="19715" y="15271"/>
                  </a:lnTo>
                  <a:lnTo>
                    <a:pt x="19602" y="15001"/>
                  </a:lnTo>
                  <a:lnTo>
                    <a:pt x="19467" y="14730"/>
                  </a:lnTo>
                  <a:lnTo>
                    <a:pt x="19309" y="14482"/>
                  </a:lnTo>
                  <a:lnTo>
                    <a:pt x="19128" y="14211"/>
                  </a:lnTo>
                  <a:lnTo>
                    <a:pt x="18925" y="13986"/>
                  </a:lnTo>
                  <a:lnTo>
                    <a:pt x="18722" y="13760"/>
                  </a:lnTo>
                  <a:lnTo>
                    <a:pt x="18519" y="13557"/>
                  </a:lnTo>
                  <a:lnTo>
                    <a:pt x="3857" y="1647"/>
                  </a:lnTo>
                  <a:lnTo>
                    <a:pt x="3474" y="1309"/>
                  </a:lnTo>
                  <a:lnTo>
                    <a:pt x="3023" y="971"/>
                  </a:lnTo>
                  <a:lnTo>
                    <a:pt x="2527" y="632"/>
                  </a:lnTo>
                  <a:lnTo>
                    <a:pt x="2256" y="474"/>
                  </a:lnTo>
                  <a:lnTo>
                    <a:pt x="2008" y="316"/>
                  </a:lnTo>
                  <a:lnTo>
                    <a:pt x="1737" y="204"/>
                  </a:lnTo>
                  <a:lnTo>
                    <a:pt x="1489" y="113"/>
                  </a:lnTo>
                  <a:lnTo>
                    <a:pt x="1241" y="46"/>
                  </a:lnTo>
                  <a:lnTo>
                    <a:pt x="9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62" y="0"/>
                  </a:move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813" y="113"/>
                  </a:move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lnTo>
                    <a:pt x="452" y="0"/>
                  </a:lnTo>
                  <a:lnTo>
                    <a:pt x="362" y="0"/>
                  </a:ln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-1003774" y="3010923"/>
              <a:ext cx="624822" cy="550520"/>
            </a:xfrm>
            <a:custGeom>
              <a:avLst/>
              <a:gdLst/>
              <a:ahLst/>
              <a:cxnLst/>
              <a:rect l="l" t="t" r="r" b="b"/>
              <a:pathLst>
                <a:path w="22377" h="19716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  <a:close/>
                  <a:moveTo>
                    <a:pt x="18429" y="2843"/>
                  </a:moveTo>
                  <a:lnTo>
                    <a:pt x="15610" y="11956"/>
                  </a:lnTo>
                  <a:lnTo>
                    <a:pt x="7534" y="5414"/>
                  </a:lnTo>
                  <a:lnTo>
                    <a:pt x="7512" y="5640"/>
                  </a:lnTo>
                  <a:lnTo>
                    <a:pt x="7940" y="6023"/>
                  </a:lnTo>
                  <a:lnTo>
                    <a:pt x="16580" y="13038"/>
                  </a:lnTo>
                  <a:lnTo>
                    <a:pt x="19399" y="3925"/>
                  </a:lnTo>
                  <a:lnTo>
                    <a:pt x="19602" y="4083"/>
                  </a:lnTo>
                  <a:lnTo>
                    <a:pt x="19625" y="3903"/>
                  </a:lnTo>
                  <a:lnTo>
                    <a:pt x="19106" y="3452"/>
                  </a:lnTo>
                  <a:lnTo>
                    <a:pt x="18429" y="2843"/>
                  </a:lnTo>
                  <a:close/>
                  <a:moveTo>
                    <a:pt x="19331" y="15001"/>
                  </a:moveTo>
                  <a:lnTo>
                    <a:pt x="19309" y="15249"/>
                  </a:lnTo>
                  <a:lnTo>
                    <a:pt x="22377" y="17753"/>
                  </a:lnTo>
                  <a:lnTo>
                    <a:pt x="22377" y="17753"/>
                  </a:lnTo>
                  <a:lnTo>
                    <a:pt x="22196" y="17504"/>
                  </a:lnTo>
                  <a:lnTo>
                    <a:pt x="22016" y="17256"/>
                  </a:lnTo>
                  <a:lnTo>
                    <a:pt x="21813" y="17053"/>
                  </a:lnTo>
                  <a:lnTo>
                    <a:pt x="21610" y="16850"/>
                  </a:lnTo>
                  <a:lnTo>
                    <a:pt x="19331" y="15001"/>
                  </a:lnTo>
                  <a:close/>
                  <a:moveTo>
                    <a:pt x="13016" y="14820"/>
                  </a:moveTo>
                  <a:lnTo>
                    <a:pt x="4399" y="18700"/>
                  </a:lnTo>
                  <a:lnTo>
                    <a:pt x="5549" y="19715"/>
                  </a:lnTo>
                  <a:lnTo>
                    <a:pt x="14098" y="15858"/>
                  </a:lnTo>
                  <a:lnTo>
                    <a:pt x="13016" y="1482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-1003774" y="3010923"/>
              <a:ext cx="190878" cy="198417"/>
            </a:xfrm>
            <a:custGeom>
              <a:avLst/>
              <a:gdLst/>
              <a:ahLst/>
              <a:cxnLst/>
              <a:rect l="l" t="t" r="r" b="b"/>
              <a:pathLst>
                <a:path w="6836" h="7106" fill="none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fill="none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fill="none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extrusionOk="0">
                  <a:moveTo>
                    <a:pt x="316" y="0"/>
                  </a:move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fill="none" extrusionOk="0">
                  <a:moveTo>
                    <a:pt x="700" y="91"/>
                  </a:move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lnTo>
                    <a:pt x="384" y="0"/>
                  </a:lnTo>
                  <a:lnTo>
                    <a:pt x="316" y="0"/>
                  </a:ln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038" y="1422"/>
                  </a:lnTo>
                  <a:lnTo>
                    <a:pt x="112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fill="none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fill="none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2465188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10/15/2022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3" cy="852023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75F00F1D-61A2-433B-8CB9-5B1D3E253C64}"/>
              </a:ext>
            </a:extLst>
          </p:cNvPr>
          <p:cNvSpPr/>
          <p:nvPr userDrawn="1"/>
        </p:nvSpPr>
        <p:spPr>
          <a:xfrm>
            <a:off x="11194869" y="0"/>
            <a:ext cx="1149531" cy="152835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27749144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62815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8518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1538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5082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122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0954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7719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4308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3697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1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9" name="Google Shape;1739;p17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40" name="Google Shape;1740;p17"/>
          <p:cNvSpPr/>
          <p:nvPr/>
        </p:nvSpPr>
        <p:spPr>
          <a:xfrm>
            <a:off x="501600" y="1009567"/>
            <a:ext cx="11188800" cy="5474400"/>
          </a:xfrm>
          <a:prstGeom prst="roundRect">
            <a:avLst>
              <a:gd name="adj" fmla="val 6508"/>
            </a:avLst>
          </a:prstGeom>
          <a:solidFill>
            <a:schemeClr val="lt1"/>
          </a:solidFill>
          <a:ln>
            <a:noFill/>
          </a:ln>
          <a:effectLst>
            <a:outerShdw dist="142875" dir="3600000" algn="bl" rotWithShape="0">
              <a:schemeClr val="accent5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1" name="Google Shape;1741;p17"/>
          <p:cNvSpPr txBox="1">
            <a:spLocks noGrp="1"/>
          </p:cNvSpPr>
          <p:nvPr>
            <p:ph type="title"/>
          </p:nvPr>
        </p:nvSpPr>
        <p:spPr>
          <a:xfrm>
            <a:off x="960000" y="719333"/>
            <a:ext cx="102720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grpSp>
        <p:nvGrpSpPr>
          <p:cNvPr id="1742" name="Google Shape;1742;p17"/>
          <p:cNvGrpSpPr/>
          <p:nvPr/>
        </p:nvGrpSpPr>
        <p:grpSpPr>
          <a:xfrm>
            <a:off x="10939529" y="6224877"/>
            <a:ext cx="1496751" cy="893972"/>
            <a:chOff x="7734396" y="189920"/>
            <a:chExt cx="1122563" cy="670479"/>
          </a:xfrm>
        </p:grpSpPr>
        <p:sp>
          <p:nvSpPr>
            <p:cNvPr id="1743" name="Google Shape;1743;p17"/>
            <p:cNvSpPr/>
            <p:nvPr/>
          </p:nvSpPr>
          <p:spPr>
            <a:xfrm>
              <a:off x="7747000" y="189920"/>
              <a:ext cx="1109957" cy="616606"/>
            </a:xfrm>
            <a:custGeom>
              <a:avLst/>
              <a:gdLst/>
              <a:ahLst/>
              <a:cxnLst/>
              <a:rect l="l" t="t" r="r" b="b"/>
              <a:pathLst>
                <a:path w="40245" h="22357" extrusionOk="0">
                  <a:moveTo>
                    <a:pt x="5569" y="1"/>
                  </a:moveTo>
                  <a:lnTo>
                    <a:pt x="5382" y="22"/>
                  </a:lnTo>
                  <a:lnTo>
                    <a:pt x="5174" y="43"/>
                  </a:lnTo>
                  <a:lnTo>
                    <a:pt x="4987" y="84"/>
                  </a:lnTo>
                  <a:lnTo>
                    <a:pt x="4800" y="167"/>
                  </a:lnTo>
                  <a:lnTo>
                    <a:pt x="4613" y="250"/>
                  </a:lnTo>
                  <a:lnTo>
                    <a:pt x="4447" y="354"/>
                  </a:lnTo>
                  <a:lnTo>
                    <a:pt x="4301" y="458"/>
                  </a:lnTo>
                  <a:lnTo>
                    <a:pt x="4156" y="583"/>
                  </a:lnTo>
                  <a:lnTo>
                    <a:pt x="4011" y="728"/>
                  </a:lnTo>
                  <a:lnTo>
                    <a:pt x="3907" y="894"/>
                  </a:lnTo>
                  <a:lnTo>
                    <a:pt x="3803" y="1061"/>
                  </a:lnTo>
                  <a:lnTo>
                    <a:pt x="3720" y="1227"/>
                  </a:lnTo>
                  <a:lnTo>
                    <a:pt x="3637" y="1435"/>
                  </a:lnTo>
                  <a:lnTo>
                    <a:pt x="3595" y="1622"/>
                  </a:lnTo>
                  <a:lnTo>
                    <a:pt x="3553" y="1829"/>
                  </a:lnTo>
                  <a:lnTo>
                    <a:pt x="2806" y="9205"/>
                  </a:lnTo>
                  <a:lnTo>
                    <a:pt x="7543" y="9703"/>
                  </a:lnTo>
                  <a:lnTo>
                    <a:pt x="7646" y="9724"/>
                  </a:lnTo>
                  <a:lnTo>
                    <a:pt x="7750" y="9766"/>
                  </a:lnTo>
                  <a:lnTo>
                    <a:pt x="7833" y="9807"/>
                  </a:lnTo>
                  <a:lnTo>
                    <a:pt x="7896" y="9890"/>
                  </a:lnTo>
                  <a:lnTo>
                    <a:pt x="7958" y="9974"/>
                  </a:lnTo>
                  <a:lnTo>
                    <a:pt x="8000" y="10057"/>
                  </a:lnTo>
                  <a:lnTo>
                    <a:pt x="8020" y="10161"/>
                  </a:lnTo>
                  <a:lnTo>
                    <a:pt x="8020" y="10264"/>
                  </a:lnTo>
                  <a:lnTo>
                    <a:pt x="7916" y="11386"/>
                  </a:lnTo>
                  <a:lnTo>
                    <a:pt x="7896" y="11469"/>
                  </a:lnTo>
                  <a:lnTo>
                    <a:pt x="7854" y="11553"/>
                  </a:lnTo>
                  <a:lnTo>
                    <a:pt x="7813" y="11615"/>
                  </a:lnTo>
                  <a:lnTo>
                    <a:pt x="7771" y="11677"/>
                  </a:lnTo>
                  <a:lnTo>
                    <a:pt x="7709" y="11740"/>
                  </a:lnTo>
                  <a:lnTo>
                    <a:pt x="7626" y="11781"/>
                  </a:lnTo>
                  <a:lnTo>
                    <a:pt x="7543" y="11823"/>
                  </a:lnTo>
                  <a:lnTo>
                    <a:pt x="7459" y="11843"/>
                  </a:lnTo>
                  <a:lnTo>
                    <a:pt x="1912" y="12695"/>
                  </a:lnTo>
                  <a:lnTo>
                    <a:pt x="1767" y="12737"/>
                  </a:lnTo>
                  <a:lnTo>
                    <a:pt x="1600" y="12778"/>
                  </a:lnTo>
                  <a:lnTo>
                    <a:pt x="1455" y="12841"/>
                  </a:lnTo>
                  <a:lnTo>
                    <a:pt x="1330" y="12903"/>
                  </a:lnTo>
                  <a:lnTo>
                    <a:pt x="1185" y="12986"/>
                  </a:lnTo>
                  <a:lnTo>
                    <a:pt x="1060" y="13069"/>
                  </a:lnTo>
                  <a:lnTo>
                    <a:pt x="832" y="13277"/>
                  </a:lnTo>
                  <a:lnTo>
                    <a:pt x="645" y="13506"/>
                  </a:lnTo>
                  <a:lnTo>
                    <a:pt x="562" y="13630"/>
                  </a:lnTo>
                  <a:lnTo>
                    <a:pt x="479" y="13776"/>
                  </a:lnTo>
                  <a:lnTo>
                    <a:pt x="437" y="13921"/>
                  </a:lnTo>
                  <a:lnTo>
                    <a:pt x="375" y="14067"/>
                  </a:lnTo>
                  <a:lnTo>
                    <a:pt x="354" y="14212"/>
                  </a:lnTo>
                  <a:lnTo>
                    <a:pt x="312" y="14378"/>
                  </a:lnTo>
                  <a:lnTo>
                    <a:pt x="1" y="17495"/>
                  </a:lnTo>
                  <a:lnTo>
                    <a:pt x="1" y="17682"/>
                  </a:lnTo>
                  <a:lnTo>
                    <a:pt x="42" y="17869"/>
                  </a:lnTo>
                  <a:lnTo>
                    <a:pt x="105" y="18035"/>
                  </a:lnTo>
                  <a:lnTo>
                    <a:pt x="208" y="18180"/>
                  </a:lnTo>
                  <a:lnTo>
                    <a:pt x="333" y="18305"/>
                  </a:lnTo>
                  <a:lnTo>
                    <a:pt x="479" y="18409"/>
                  </a:lnTo>
                  <a:lnTo>
                    <a:pt x="645" y="18471"/>
                  </a:lnTo>
                  <a:lnTo>
                    <a:pt x="832" y="18513"/>
                  </a:lnTo>
                  <a:lnTo>
                    <a:pt x="38541" y="22356"/>
                  </a:lnTo>
                  <a:lnTo>
                    <a:pt x="40244" y="5569"/>
                  </a:lnTo>
                  <a:lnTo>
                    <a:pt x="40244" y="5361"/>
                  </a:lnTo>
                  <a:lnTo>
                    <a:pt x="40244" y="5153"/>
                  </a:lnTo>
                  <a:lnTo>
                    <a:pt x="40203" y="4966"/>
                  </a:lnTo>
                  <a:lnTo>
                    <a:pt x="40161" y="4759"/>
                  </a:lnTo>
                  <a:lnTo>
                    <a:pt x="40099" y="4572"/>
                  </a:lnTo>
                  <a:lnTo>
                    <a:pt x="40016" y="4406"/>
                  </a:lnTo>
                  <a:lnTo>
                    <a:pt x="39912" y="4239"/>
                  </a:lnTo>
                  <a:lnTo>
                    <a:pt x="39787" y="4073"/>
                  </a:lnTo>
                  <a:lnTo>
                    <a:pt x="39663" y="3928"/>
                  </a:lnTo>
                  <a:lnTo>
                    <a:pt x="39517" y="3803"/>
                  </a:lnTo>
                  <a:lnTo>
                    <a:pt x="39372" y="3678"/>
                  </a:lnTo>
                  <a:lnTo>
                    <a:pt x="39206" y="3574"/>
                  </a:lnTo>
                  <a:lnTo>
                    <a:pt x="39019" y="3491"/>
                  </a:lnTo>
                  <a:lnTo>
                    <a:pt x="38832" y="3429"/>
                  </a:lnTo>
                  <a:lnTo>
                    <a:pt x="38624" y="3367"/>
                  </a:lnTo>
                  <a:lnTo>
                    <a:pt x="38437" y="3346"/>
                  </a:lnTo>
                  <a:lnTo>
                    <a:pt x="5777" y="22"/>
                  </a:lnTo>
                  <a:lnTo>
                    <a:pt x="556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dist="38100" dir="348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4" name="Google Shape;1744;p17"/>
            <p:cNvSpPr/>
            <p:nvPr/>
          </p:nvSpPr>
          <p:spPr>
            <a:xfrm>
              <a:off x="8722850" y="549790"/>
              <a:ext cx="112333" cy="112333"/>
            </a:xfrm>
            <a:custGeom>
              <a:avLst/>
              <a:gdLst/>
              <a:ahLst/>
              <a:cxnLst/>
              <a:rect l="l" t="t" r="r" b="b"/>
              <a:pathLst>
                <a:path w="4073" h="4073" extrusionOk="0">
                  <a:moveTo>
                    <a:pt x="832" y="0"/>
                  </a:moveTo>
                  <a:lnTo>
                    <a:pt x="707" y="21"/>
                  </a:lnTo>
                  <a:lnTo>
                    <a:pt x="603" y="84"/>
                  </a:lnTo>
                  <a:lnTo>
                    <a:pt x="49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71" y="458"/>
                  </a:lnTo>
                  <a:lnTo>
                    <a:pt x="250" y="582"/>
                  </a:lnTo>
                  <a:lnTo>
                    <a:pt x="1" y="3034"/>
                  </a:lnTo>
                  <a:lnTo>
                    <a:pt x="1" y="3158"/>
                  </a:lnTo>
                  <a:lnTo>
                    <a:pt x="21" y="3283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33" y="3678"/>
                  </a:lnTo>
                  <a:lnTo>
                    <a:pt x="458" y="3719"/>
                  </a:lnTo>
                  <a:lnTo>
                    <a:pt x="582" y="3761"/>
                  </a:lnTo>
                  <a:lnTo>
                    <a:pt x="3678" y="4073"/>
                  </a:lnTo>
                  <a:lnTo>
                    <a:pt x="4073" y="312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5" name="Google Shape;1745;p17"/>
            <p:cNvSpPr/>
            <p:nvPr/>
          </p:nvSpPr>
          <p:spPr>
            <a:xfrm>
              <a:off x="8494208" y="526871"/>
              <a:ext cx="112913" cy="110044"/>
            </a:xfrm>
            <a:custGeom>
              <a:avLst/>
              <a:gdLst/>
              <a:ahLst/>
              <a:cxnLst/>
              <a:rect l="l" t="t" r="r" b="b"/>
              <a:pathLst>
                <a:path w="4094" h="3990" extrusionOk="0">
                  <a:moveTo>
                    <a:pt x="832" y="0"/>
                  </a:moveTo>
                  <a:lnTo>
                    <a:pt x="707" y="21"/>
                  </a:lnTo>
                  <a:lnTo>
                    <a:pt x="603" y="63"/>
                  </a:lnTo>
                  <a:lnTo>
                    <a:pt x="500" y="125"/>
                  </a:lnTo>
                  <a:lnTo>
                    <a:pt x="416" y="229"/>
                  </a:lnTo>
                  <a:lnTo>
                    <a:pt x="333" y="333"/>
                  </a:lnTo>
                  <a:lnTo>
                    <a:pt x="292" y="437"/>
                  </a:lnTo>
                  <a:lnTo>
                    <a:pt x="250" y="582"/>
                  </a:lnTo>
                  <a:lnTo>
                    <a:pt x="1" y="3013"/>
                  </a:lnTo>
                  <a:lnTo>
                    <a:pt x="1" y="3158"/>
                  </a:lnTo>
                  <a:lnTo>
                    <a:pt x="43" y="3283"/>
                  </a:lnTo>
                  <a:lnTo>
                    <a:pt x="84" y="3387"/>
                  </a:lnTo>
                  <a:lnTo>
                    <a:pt x="146" y="3491"/>
                  </a:lnTo>
                  <a:lnTo>
                    <a:pt x="250" y="3595"/>
                  </a:lnTo>
                  <a:lnTo>
                    <a:pt x="354" y="3657"/>
                  </a:lnTo>
                  <a:lnTo>
                    <a:pt x="458" y="3719"/>
                  </a:lnTo>
                  <a:lnTo>
                    <a:pt x="583" y="3740"/>
                  </a:lnTo>
                  <a:lnTo>
                    <a:pt x="3138" y="3989"/>
                  </a:lnTo>
                  <a:lnTo>
                    <a:pt x="3263" y="3989"/>
                  </a:lnTo>
                  <a:lnTo>
                    <a:pt x="3387" y="3969"/>
                  </a:lnTo>
                  <a:lnTo>
                    <a:pt x="3512" y="3927"/>
                  </a:lnTo>
                  <a:lnTo>
                    <a:pt x="3616" y="3844"/>
                  </a:lnTo>
                  <a:lnTo>
                    <a:pt x="3699" y="3761"/>
                  </a:lnTo>
                  <a:lnTo>
                    <a:pt x="3761" y="3657"/>
                  </a:lnTo>
                  <a:lnTo>
                    <a:pt x="3824" y="3532"/>
                  </a:lnTo>
                  <a:lnTo>
                    <a:pt x="3845" y="3408"/>
                  </a:lnTo>
                  <a:lnTo>
                    <a:pt x="4094" y="956"/>
                  </a:lnTo>
                  <a:lnTo>
                    <a:pt x="4094" y="831"/>
                  </a:lnTo>
                  <a:lnTo>
                    <a:pt x="4073" y="707"/>
                  </a:lnTo>
                  <a:lnTo>
                    <a:pt x="4032" y="582"/>
                  </a:lnTo>
                  <a:lnTo>
                    <a:pt x="3948" y="478"/>
                  </a:lnTo>
                  <a:lnTo>
                    <a:pt x="3865" y="395"/>
                  </a:lnTo>
                  <a:lnTo>
                    <a:pt x="3761" y="333"/>
                  </a:lnTo>
                  <a:lnTo>
                    <a:pt x="3637" y="271"/>
                  </a:lnTo>
                  <a:lnTo>
                    <a:pt x="3512" y="250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6" name="Google Shape;1746;p17"/>
            <p:cNvSpPr/>
            <p:nvPr/>
          </p:nvSpPr>
          <p:spPr>
            <a:xfrm>
              <a:off x="8344088" y="511398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0"/>
                  </a:moveTo>
                  <a:lnTo>
                    <a:pt x="707" y="21"/>
                  </a:lnTo>
                  <a:lnTo>
                    <a:pt x="603" y="63"/>
                  </a:lnTo>
                  <a:lnTo>
                    <a:pt x="49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91" y="458"/>
                  </a:lnTo>
                  <a:lnTo>
                    <a:pt x="250" y="582"/>
                  </a:lnTo>
                  <a:lnTo>
                    <a:pt x="1" y="3034"/>
                  </a:lnTo>
                  <a:lnTo>
                    <a:pt x="1" y="3158"/>
                  </a:lnTo>
                  <a:lnTo>
                    <a:pt x="42" y="3283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33" y="3657"/>
                  </a:lnTo>
                  <a:lnTo>
                    <a:pt x="458" y="3719"/>
                  </a:lnTo>
                  <a:lnTo>
                    <a:pt x="582" y="3740"/>
                  </a:lnTo>
                  <a:lnTo>
                    <a:pt x="3138" y="4010"/>
                  </a:lnTo>
                  <a:lnTo>
                    <a:pt x="3262" y="4010"/>
                  </a:lnTo>
                  <a:lnTo>
                    <a:pt x="3387" y="3969"/>
                  </a:lnTo>
                  <a:lnTo>
                    <a:pt x="3512" y="3927"/>
                  </a:lnTo>
                  <a:lnTo>
                    <a:pt x="3616" y="3865"/>
                  </a:lnTo>
                  <a:lnTo>
                    <a:pt x="3699" y="3761"/>
                  </a:lnTo>
                  <a:lnTo>
                    <a:pt x="3761" y="3657"/>
                  </a:lnTo>
                  <a:lnTo>
                    <a:pt x="3823" y="3553"/>
                  </a:lnTo>
                  <a:lnTo>
                    <a:pt x="3844" y="3429"/>
                  </a:lnTo>
                  <a:lnTo>
                    <a:pt x="4093" y="977"/>
                  </a:lnTo>
                  <a:lnTo>
                    <a:pt x="4093" y="832"/>
                  </a:lnTo>
                  <a:lnTo>
                    <a:pt x="4073" y="707"/>
                  </a:lnTo>
                  <a:lnTo>
                    <a:pt x="4010" y="603"/>
                  </a:lnTo>
                  <a:lnTo>
                    <a:pt x="3948" y="499"/>
                  </a:lnTo>
                  <a:lnTo>
                    <a:pt x="3865" y="395"/>
                  </a:lnTo>
                  <a:lnTo>
                    <a:pt x="3761" y="333"/>
                  </a:lnTo>
                  <a:lnTo>
                    <a:pt x="3636" y="291"/>
                  </a:lnTo>
                  <a:lnTo>
                    <a:pt x="3512" y="250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7" name="Google Shape;1747;p17"/>
            <p:cNvSpPr/>
            <p:nvPr/>
          </p:nvSpPr>
          <p:spPr>
            <a:xfrm>
              <a:off x="8193968" y="495925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1" y="1"/>
                  </a:moveTo>
                  <a:lnTo>
                    <a:pt x="707" y="21"/>
                  </a:lnTo>
                  <a:lnTo>
                    <a:pt x="603" y="84"/>
                  </a:lnTo>
                  <a:lnTo>
                    <a:pt x="49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70" y="458"/>
                  </a:lnTo>
                  <a:lnTo>
                    <a:pt x="250" y="582"/>
                  </a:lnTo>
                  <a:lnTo>
                    <a:pt x="0" y="3034"/>
                  </a:lnTo>
                  <a:lnTo>
                    <a:pt x="0" y="3159"/>
                  </a:lnTo>
                  <a:lnTo>
                    <a:pt x="21" y="3283"/>
                  </a:lnTo>
                  <a:lnTo>
                    <a:pt x="83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33" y="3678"/>
                  </a:lnTo>
                  <a:lnTo>
                    <a:pt x="457" y="3719"/>
                  </a:lnTo>
                  <a:lnTo>
                    <a:pt x="582" y="3740"/>
                  </a:lnTo>
                  <a:lnTo>
                    <a:pt x="3117" y="4010"/>
                  </a:lnTo>
                  <a:lnTo>
                    <a:pt x="3262" y="4010"/>
                  </a:lnTo>
                  <a:lnTo>
                    <a:pt x="3387" y="3990"/>
                  </a:lnTo>
                  <a:lnTo>
                    <a:pt x="3491" y="3927"/>
                  </a:lnTo>
                  <a:lnTo>
                    <a:pt x="3594" y="3865"/>
                  </a:lnTo>
                  <a:lnTo>
                    <a:pt x="3698" y="3782"/>
                  </a:lnTo>
                  <a:lnTo>
                    <a:pt x="3761" y="3678"/>
                  </a:lnTo>
                  <a:lnTo>
                    <a:pt x="3823" y="3553"/>
                  </a:lnTo>
                  <a:lnTo>
                    <a:pt x="3844" y="3429"/>
                  </a:lnTo>
                  <a:lnTo>
                    <a:pt x="4093" y="977"/>
                  </a:lnTo>
                  <a:lnTo>
                    <a:pt x="4093" y="852"/>
                  </a:lnTo>
                  <a:lnTo>
                    <a:pt x="4072" y="728"/>
                  </a:lnTo>
                  <a:lnTo>
                    <a:pt x="4010" y="603"/>
                  </a:lnTo>
                  <a:lnTo>
                    <a:pt x="3948" y="499"/>
                  </a:lnTo>
                  <a:lnTo>
                    <a:pt x="3865" y="416"/>
                  </a:lnTo>
                  <a:lnTo>
                    <a:pt x="3761" y="333"/>
                  </a:lnTo>
                  <a:lnTo>
                    <a:pt x="3636" y="291"/>
                  </a:lnTo>
                  <a:lnTo>
                    <a:pt x="3511" y="271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8" name="Google Shape;1748;p17"/>
            <p:cNvSpPr/>
            <p:nvPr/>
          </p:nvSpPr>
          <p:spPr>
            <a:xfrm>
              <a:off x="8043820" y="480453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1"/>
                  </a:moveTo>
                  <a:lnTo>
                    <a:pt x="707" y="42"/>
                  </a:lnTo>
                  <a:lnTo>
                    <a:pt x="603" y="84"/>
                  </a:lnTo>
                  <a:lnTo>
                    <a:pt x="479" y="146"/>
                  </a:lnTo>
                  <a:lnTo>
                    <a:pt x="396" y="250"/>
                  </a:lnTo>
                  <a:lnTo>
                    <a:pt x="333" y="354"/>
                  </a:lnTo>
                  <a:lnTo>
                    <a:pt x="271" y="458"/>
                  </a:lnTo>
                  <a:lnTo>
                    <a:pt x="250" y="603"/>
                  </a:lnTo>
                  <a:lnTo>
                    <a:pt x="1" y="3034"/>
                  </a:lnTo>
                  <a:lnTo>
                    <a:pt x="1" y="3179"/>
                  </a:lnTo>
                  <a:lnTo>
                    <a:pt x="22" y="3304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29" y="3616"/>
                  </a:lnTo>
                  <a:lnTo>
                    <a:pt x="333" y="3678"/>
                  </a:lnTo>
                  <a:lnTo>
                    <a:pt x="458" y="3720"/>
                  </a:lnTo>
                  <a:lnTo>
                    <a:pt x="583" y="3761"/>
                  </a:lnTo>
                  <a:lnTo>
                    <a:pt x="3117" y="4010"/>
                  </a:lnTo>
                  <a:lnTo>
                    <a:pt x="3263" y="4010"/>
                  </a:lnTo>
                  <a:lnTo>
                    <a:pt x="3387" y="3990"/>
                  </a:lnTo>
                  <a:lnTo>
                    <a:pt x="3491" y="3948"/>
                  </a:lnTo>
                  <a:lnTo>
                    <a:pt x="3595" y="3865"/>
                  </a:lnTo>
                  <a:lnTo>
                    <a:pt x="3699" y="3782"/>
                  </a:lnTo>
                  <a:lnTo>
                    <a:pt x="3761" y="3678"/>
                  </a:lnTo>
                  <a:lnTo>
                    <a:pt x="3803" y="3553"/>
                  </a:lnTo>
                  <a:lnTo>
                    <a:pt x="3844" y="3429"/>
                  </a:lnTo>
                  <a:lnTo>
                    <a:pt x="4094" y="977"/>
                  </a:lnTo>
                  <a:lnTo>
                    <a:pt x="4094" y="852"/>
                  </a:lnTo>
                  <a:lnTo>
                    <a:pt x="4073" y="728"/>
                  </a:lnTo>
                  <a:lnTo>
                    <a:pt x="4011" y="603"/>
                  </a:lnTo>
                  <a:lnTo>
                    <a:pt x="3948" y="499"/>
                  </a:lnTo>
                  <a:lnTo>
                    <a:pt x="3865" y="416"/>
                  </a:lnTo>
                  <a:lnTo>
                    <a:pt x="3761" y="354"/>
                  </a:lnTo>
                  <a:lnTo>
                    <a:pt x="3637" y="291"/>
                  </a:lnTo>
                  <a:lnTo>
                    <a:pt x="3512" y="271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9" name="Google Shape;1749;p17"/>
            <p:cNvSpPr/>
            <p:nvPr/>
          </p:nvSpPr>
          <p:spPr>
            <a:xfrm>
              <a:off x="8514287" y="332621"/>
              <a:ext cx="112913" cy="110044"/>
            </a:xfrm>
            <a:custGeom>
              <a:avLst/>
              <a:gdLst/>
              <a:ahLst/>
              <a:cxnLst/>
              <a:rect l="l" t="t" r="r" b="b"/>
              <a:pathLst>
                <a:path w="4094" h="3990" extrusionOk="0">
                  <a:moveTo>
                    <a:pt x="831" y="0"/>
                  </a:moveTo>
                  <a:lnTo>
                    <a:pt x="707" y="21"/>
                  </a:lnTo>
                  <a:lnTo>
                    <a:pt x="582" y="63"/>
                  </a:lnTo>
                  <a:lnTo>
                    <a:pt x="478" y="125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70" y="437"/>
                  </a:lnTo>
                  <a:lnTo>
                    <a:pt x="249" y="582"/>
                  </a:lnTo>
                  <a:lnTo>
                    <a:pt x="0" y="3013"/>
                  </a:lnTo>
                  <a:lnTo>
                    <a:pt x="0" y="3158"/>
                  </a:lnTo>
                  <a:lnTo>
                    <a:pt x="21" y="3283"/>
                  </a:lnTo>
                  <a:lnTo>
                    <a:pt x="83" y="3387"/>
                  </a:lnTo>
                  <a:lnTo>
                    <a:pt x="146" y="3491"/>
                  </a:lnTo>
                  <a:lnTo>
                    <a:pt x="229" y="3595"/>
                  </a:lnTo>
                  <a:lnTo>
                    <a:pt x="333" y="3657"/>
                  </a:lnTo>
                  <a:lnTo>
                    <a:pt x="457" y="3719"/>
                  </a:lnTo>
                  <a:lnTo>
                    <a:pt x="582" y="3740"/>
                  </a:lnTo>
                  <a:lnTo>
                    <a:pt x="3117" y="3989"/>
                  </a:lnTo>
                  <a:lnTo>
                    <a:pt x="3262" y="3989"/>
                  </a:lnTo>
                  <a:lnTo>
                    <a:pt x="3387" y="3969"/>
                  </a:lnTo>
                  <a:lnTo>
                    <a:pt x="3491" y="3927"/>
                  </a:lnTo>
                  <a:lnTo>
                    <a:pt x="3594" y="3844"/>
                  </a:lnTo>
                  <a:lnTo>
                    <a:pt x="3678" y="3761"/>
                  </a:lnTo>
                  <a:lnTo>
                    <a:pt x="3761" y="3657"/>
                  </a:lnTo>
                  <a:lnTo>
                    <a:pt x="3802" y="3532"/>
                  </a:lnTo>
                  <a:lnTo>
                    <a:pt x="3844" y="3408"/>
                  </a:lnTo>
                  <a:lnTo>
                    <a:pt x="4093" y="956"/>
                  </a:lnTo>
                  <a:lnTo>
                    <a:pt x="4093" y="831"/>
                  </a:lnTo>
                  <a:lnTo>
                    <a:pt x="4051" y="707"/>
                  </a:lnTo>
                  <a:lnTo>
                    <a:pt x="4010" y="582"/>
                  </a:lnTo>
                  <a:lnTo>
                    <a:pt x="3948" y="478"/>
                  </a:lnTo>
                  <a:lnTo>
                    <a:pt x="3844" y="395"/>
                  </a:lnTo>
                  <a:lnTo>
                    <a:pt x="3740" y="333"/>
                  </a:lnTo>
                  <a:lnTo>
                    <a:pt x="3636" y="270"/>
                  </a:lnTo>
                  <a:lnTo>
                    <a:pt x="3511" y="250"/>
                  </a:lnTo>
                  <a:lnTo>
                    <a:pt x="9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0" name="Google Shape;1750;p17"/>
            <p:cNvSpPr/>
            <p:nvPr/>
          </p:nvSpPr>
          <p:spPr>
            <a:xfrm>
              <a:off x="8364139" y="317149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0"/>
                  </a:moveTo>
                  <a:lnTo>
                    <a:pt x="707" y="21"/>
                  </a:lnTo>
                  <a:lnTo>
                    <a:pt x="582" y="63"/>
                  </a:lnTo>
                  <a:lnTo>
                    <a:pt x="47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71" y="457"/>
                  </a:lnTo>
                  <a:lnTo>
                    <a:pt x="250" y="582"/>
                  </a:lnTo>
                  <a:lnTo>
                    <a:pt x="1" y="3034"/>
                  </a:lnTo>
                  <a:lnTo>
                    <a:pt x="1" y="3158"/>
                  </a:lnTo>
                  <a:lnTo>
                    <a:pt x="22" y="3283"/>
                  </a:lnTo>
                  <a:lnTo>
                    <a:pt x="63" y="3408"/>
                  </a:lnTo>
                  <a:lnTo>
                    <a:pt x="146" y="3511"/>
                  </a:lnTo>
                  <a:lnTo>
                    <a:pt x="229" y="3595"/>
                  </a:lnTo>
                  <a:lnTo>
                    <a:pt x="333" y="3657"/>
                  </a:lnTo>
                  <a:lnTo>
                    <a:pt x="458" y="3719"/>
                  </a:lnTo>
                  <a:lnTo>
                    <a:pt x="582" y="3740"/>
                  </a:lnTo>
                  <a:lnTo>
                    <a:pt x="3117" y="4010"/>
                  </a:lnTo>
                  <a:lnTo>
                    <a:pt x="3242" y="4010"/>
                  </a:lnTo>
                  <a:lnTo>
                    <a:pt x="3366" y="3969"/>
                  </a:lnTo>
                  <a:lnTo>
                    <a:pt x="3491" y="3927"/>
                  </a:lnTo>
                  <a:lnTo>
                    <a:pt x="3595" y="3865"/>
                  </a:lnTo>
                  <a:lnTo>
                    <a:pt x="3678" y="3761"/>
                  </a:lnTo>
                  <a:lnTo>
                    <a:pt x="3761" y="3657"/>
                  </a:lnTo>
                  <a:lnTo>
                    <a:pt x="3803" y="3553"/>
                  </a:lnTo>
                  <a:lnTo>
                    <a:pt x="3844" y="3428"/>
                  </a:lnTo>
                  <a:lnTo>
                    <a:pt x="4094" y="977"/>
                  </a:lnTo>
                  <a:lnTo>
                    <a:pt x="4094" y="831"/>
                  </a:lnTo>
                  <a:lnTo>
                    <a:pt x="4052" y="707"/>
                  </a:lnTo>
                  <a:lnTo>
                    <a:pt x="4011" y="603"/>
                  </a:lnTo>
                  <a:lnTo>
                    <a:pt x="3948" y="499"/>
                  </a:lnTo>
                  <a:lnTo>
                    <a:pt x="3844" y="395"/>
                  </a:lnTo>
                  <a:lnTo>
                    <a:pt x="3740" y="333"/>
                  </a:lnTo>
                  <a:lnTo>
                    <a:pt x="3637" y="291"/>
                  </a:lnTo>
                  <a:lnTo>
                    <a:pt x="3491" y="250"/>
                  </a:lnTo>
                  <a:lnTo>
                    <a:pt x="9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1" name="Google Shape;1751;p17"/>
            <p:cNvSpPr/>
            <p:nvPr/>
          </p:nvSpPr>
          <p:spPr>
            <a:xfrm>
              <a:off x="8214019" y="301676"/>
              <a:ext cx="112333" cy="110623"/>
            </a:xfrm>
            <a:custGeom>
              <a:avLst/>
              <a:gdLst/>
              <a:ahLst/>
              <a:cxnLst/>
              <a:rect l="l" t="t" r="r" b="b"/>
              <a:pathLst>
                <a:path w="4073" h="4011" extrusionOk="0">
                  <a:moveTo>
                    <a:pt x="831" y="0"/>
                  </a:moveTo>
                  <a:lnTo>
                    <a:pt x="707" y="21"/>
                  </a:lnTo>
                  <a:lnTo>
                    <a:pt x="582" y="83"/>
                  </a:lnTo>
                  <a:lnTo>
                    <a:pt x="478" y="146"/>
                  </a:lnTo>
                  <a:lnTo>
                    <a:pt x="395" y="229"/>
                  </a:lnTo>
                  <a:lnTo>
                    <a:pt x="312" y="333"/>
                  </a:lnTo>
                  <a:lnTo>
                    <a:pt x="270" y="457"/>
                  </a:lnTo>
                  <a:lnTo>
                    <a:pt x="250" y="582"/>
                  </a:lnTo>
                  <a:lnTo>
                    <a:pt x="0" y="3034"/>
                  </a:lnTo>
                  <a:lnTo>
                    <a:pt x="0" y="3158"/>
                  </a:lnTo>
                  <a:lnTo>
                    <a:pt x="21" y="3283"/>
                  </a:lnTo>
                  <a:lnTo>
                    <a:pt x="63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33" y="3678"/>
                  </a:lnTo>
                  <a:lnTo>
                    <a:pt x="457" y="3719"/>
                  </a:lnTo>
                  <a:lnTo>
                    <a:pt x="582" y="3740"/>
                  </a:lnTo>
                  <a:lnTo>
                    <a:pt x="3117" y="4010"/>
                  </a:lnTo>
                  <a:lnTo>
                    <a:pt x="3241" y="4010"/>
                  </a:lnTo>
                  <a:lnTo>
                    <a:pt x="3366" y="3989"/>
                  </a:lnTo>
                  <a:lnTo>
                    <a:pt x="3491" y="3927"/>
                  </a:lnTo>
                  <a:lnTo>
                    <a:pt x="3595" y="3865"/>
                  </a:lnTo>
                  <a:lnTo>
                    <a:pt x="3678" y="3782"/>
                  </a:lnTo>
                  <a:lnTo>
                    <a:pt x="3761" y="3678"/>
                  </a:lnTo>
                  <a:lnTo>
                    <a:pt x="3802" y="3553"/>
                  </a:lnTo>
                  <a:lnTo>
                    <a:pt x="3823" y="3428"/>
                  </a:lnTo>
                  <a:lnTo>
                    <a:pt x="4073" y="977"/>
                  </a:lnTo>
                  <a:lnTo>
                    <a:pt x="4073" y="852"/>
                  </a:lnTo>
                  <a:lnTo>
                    <a:pt x="4052" y="728"/>
                  </a:lnTo>
                  <a:lnTo>
                    <a:pt x="4010" y="603"/>
                  </a:lnTo>
                  <a:lnTo>
                    <a:pt x="3927" y="499"/>
                  </a:lnTo>
                  <a:lnTo>
                    <a:pt x="3844" y="416"/>
                  </a:lnTo>
                  <a:lnTo>
                    <a:pt x="3740" y="333"/>
                  </a:lnTo>
                  <a:lnTo>
                    <a:pt x="3636" y="291"/>
                  </a:lnTo>
                  <a:lnTo>
                    <a:pt x="3491" y="270"/>
                  </a:lnTo>
                  <a:lnTo>
                    <a:pt x="9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2" name="Google Shape;1752;p17"/>
            <p:cNvSpPr/>
            <p:nvPr/>
          </p:nvSpPr>
          <p:spPr>
            <a:xfrm>
              <a:off x="8063871" y="286203"/>
              <a:ext cx="112361" cy="110623"/>
            </a:xfrm>
            <a:custGeom>
              <a:avLst/>
              <a:gdLst/>
              <a:ahLst/>
              <a:cxnLst/>
              <a:rect l="l" t="t" r="r" b="b"/>
              <a:pathLst>
                <a:path w="4074" h="4011" extrusionOk="0">
                  <a:moveTo>
                    <a:pt x="832" y="0"/>
                  </a:moveTo>
                  <a:lnTo>
                    <a:pt x="707" y="42"/>
                  </a:lnTo>
                  <a:lnTo>
                    <a:pt x="583" y="83"/>
                  </a:lnTo>
                  <a:lnTo>
                    <a:pt x="479" y="146"/>
                  </a:lnTo>
                  <a:lnTo>
                    <a:pt x="396" y="250"/>
                  </a:lnTo>
                  <a:lnTo>
                    <a:pt x="313" y="354"/>
                  </a:lnTo>
                  <a:lnTo>
                    <a:pt x="271" y="457"/>
                  </a:lnTo>
                  <a:lnTo>
                    <a:pt x="250" y="603"/>
                  </a:lnTo>
                  <a:lnTo>
                    <a:pt x="1" y="3034"/>
                  </a:lnTo>
                  <a:lnTo>
                    <a:pt x="1" y="3179"/>
                  </a:lnTo>
                  <a:lnTo>
                    <a:pt x="22" y="3304"/>
                  </a:lnTo>
                  <a:lnTo>
                    <a:pt x="63" y="3408"/>
                  </a:lnTo>
                  <a:lnTo>
                    <a:pt x="146" y="3512"/>
                  </a:lnTo>
                  <a:lnTo>
                    <a:pt x="230" y="3615"/>
                  </a:lnTo>
                  <a:lnTo>
                    <a:pt x="333" y="3678"/>
                  </a:lnTo>
                  <a:lnTo>
                    <a:pt x="437" y="3719"/>
                  </a:lnTo>
                  <a:lnTo>
                    <a:pt x="583" y="3761"/>
                  </a:lnTo>
                  <a:lnTo>
                    <a:pt x="3117" y="4010"/>
                  </a:lnTo>
                  <a:lnTo>
                    <a:pt x="3242" y="4010"/>
                  </a:lnTo>
                  <a:lnTo>
                    <a:pt x="3367" y="3989"/>
                  </a:lnTo>
                  <a:lnTo>
                    <a:pt x="3491" y="3948"/>
                  </a:lnTo>
                  <a:lnTo>
                    <a:pt x="3595" y="3865"/>
                  </a:lnTo>
                  <a:lnTo>
                    <a:pt x="3678" y="3782"/>
                  </a:lnTo>
                  <a:lnTo>
                    <a:pt x="3761" y="3678"/>
                  </a:lnTo>
                  <a:lnTo>
                    <a:pt x="3803" y="3553"/>
                  </a:lnTo>
                  <a:lnTo>
                    <a:pt x="3824" y="3428"/>
                  </a:lnTo>
                  <a:lnTo>
                    <a:pt x="4073" y="977"/>
                  </a:lnTo>
                  <a:lnTo>
                    <a:pt x="4073" y="852"/>
                  </a:lnTo>
                  <a:lnTo>
                    <a:pt x="4052" y="728"/>
                  </a:lnTo>
                  <a:lnTo>
                    <a:pt x="4011" y="603"/>
                  </a:lnTo>
                  <a:lnTo>
                    <a:pt x="3928" y="499"/>
                  </a:lnTo>
                  <a:lnTo>
                    <a:pt x="3845" y="416"/>
                  </a:lnTo>
                  <a:lnTo>
                    <a:pt x="3741" y="354"/>
                  </a:lnTo>
                  <a:lnTo>
                    <a:pt x="3616" y="291"/>
                  </a:lnTo>
                  <a:lnTo>
                    <a:pt x="3491" y="270"/>
                  </a:lnTo>
                  <a:lnTo>
                    <a:pt x="95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3" name="Google Shape;1753;p17"/>
            <p:cNvSpPr/>
            <p:nvPr/>
          </p:nvSpPr>
          <p:spPr>
            <a:xfrm>
              <a:off x="7899989" y="269572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1"/>
                  </a:moveTo>
                  <a:lnTo>
                    <a:pt x="707" y="42"/>
                  </a:lnTo>
                  <a:lnTo>
                    <a:pt x="603" y="84"/>
                  </a:lnTo>
                  <a:lnTo>
                    <a:pt x="500" y="146"/>
                  </a:lnTo>
                  <a:lnTo>
                    <a:pt x="396" y="229"/>
                  </a:lnTo>
                  <a:lnTo>
                    <a:pt x="333" y="354"/>
                  </a:lnTo>
                  <a:lnTo>
                    <a:pt x="292" y="458"/>
                  </a:lnTo>
                  <a:lnTo>
                    <a:pt x="250" y="583"/>
                  </a:lnTo>
                  <a:lnTo>
                    <a:pt x="1" y="3034"/>
                  </a:lnTo>
                  <a:lnTo>
                    <a:pt x="1" y="3180"/>
                  </a:lnTo>
                  <a:lnTo>
                    <a:pt x="43" y="3304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50" y="3616"/>
                  </a:lnTo>
                  <a:lnTo>
                    <a:pt x="354" y="3678"/>
                  </a:lnTo>
                  <a:lnTo>
                    <a:pt x="458" y="3720"/>
                  </a:lnTo>
                  <a:lnTo>
                    <a:pt x="583" y="3761"/>
                  </a:lnTo>
                  <a:lnTo>
                    <a:pt x="3138" y="4011"/>
                  </a:lnTo>
                  <a:lnTo>
                    <a:pt x="3263" y="4011"/>
                  </a:lnTo>
                  <a:lnTo>
                    <a:pt x="3388" y="3990"/>
                  </a:lnTo>
                  <a:lnTo>
                    <a:pt x="3512" y="3948"/>
                  </a:lnTo>
                  <a:lnTo>
                    <a:pt x="3616" y="3865"/>
                  </a:lnTo>
                  <a:lnTo>
                    <a:pt x="3699" y="3782"/>
                  </a:lnTo>
                  <a:lnTo>
                    <a:pt x="3761" y="3678"/>
                  </a:lnTo>
                  <a:lnTo>
                    <a:pt x="3824" y="3554"/>
                  </a:lnTo>
                  <a:lnTo>
                    <a:pt x="3845" y="3429"/>
                  </a:lnTo>
                  <a:lnTo>
                    <a:pt x="4094" y="977"/>
                  </a:lnTo>
                  <a:lnTo>
                    <a:pt x="4094" y="853"/>
                  </a:lnTo>
                  <a:lnTo>
                    <a:pt x="4073" y="728"/>
                  </a:lnTo>
                  <a:lnTo>
                    <a:pt x="4011" y="603"/>
                  </a:lnTo>
                  <a:lnTo>
                    <a:pt x="3948" y="499"/>
                  </a:lnTo>
                  <a:lnTo>
                    <a:pt x="3865" y="416"/>
                  </a:lnTo>
                  <a:lnTo>
                    <a:pt x="3761" y="333"/>
                  </a:lnTo>
                  <a:lnTo>
                    <a:pt x="3637" y="292"/>
                  </a:lnTo>
                  <a:lnTo>
                    <a:pt x="3512" y="271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4" name="Google Shape;1754;p17"/>
            <p:cNvSpPr/>
            <p:nvPr/>
          </p:nvSpPr>
          <p:spPr>
            <a:xfrm>
              <a:off x="8689615" y="350383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0"/>
                  </a:moveTo>
                  <a:lnTo>
                    <a:pt x="707" y="21"/>
                  </a:lnTo>
                  <a:lnTo>
                    <a:pt x="603" y="63"/>
                  </a:lnTo>
                  <a:lnTo>
                    <a:pt x="49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92" y="457"/>
                  </a:lnTo>
                  <a:lnTo>
                    <a:pt x="250" y="582"/>
                  </a:lnTo>
                  <a:lnTo>
                    <a:pt x="1" y="3034"/>
                  </a:lnTo>
                  <a:lnTo>
                    <a:pt x="1" y="3158"/>
                  </a:lnTo>
                  <a:lnTo>
                    <a:pt x="42" y="3283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54" y="3657"/>
                  </a:lnTo>
                  <a:lnTo>
                    <a:pt x="458" y="3719"/>
                  </a:lnTo>
                  <a:lnTo>
                    <a:pt x="582" y="3740"/>
                  </a:lnTo>
                  <a:lnTo>
                    <a:pt x="3138" y="4010"/>
                  </a:lnTo>
                  <a:lnTo>
                    <a:pt x="3263" y="4010"/>
                  </a:lnTo>
                  <a:lnTo>
                    <a:pt x="3387" y="3969"/>
                  </a:lnTo>
                  <a:lnTo>
                    <a:pt x="3512" y="3927"/>
                  </a:lnTo>
                  <a:lnTo>
                    <a:pt x="3616" y="3865"/>
                  </a:lnTo>
                  <a:lnTo>
                    <a:pt x="3699" y="3761"/>
                  </a:lnTo>
                  <a:lnTo>
                    <a:pt x="3761" y="3657"/>
                  </a:lnTo>
                  <a:lnTo>
                    <a:pt x="3823" y="3553"/>
                  </a:lnTo>
                  <a:lnTo>
                    <a:pt x="3844" y="3408"/>
                  </a:lnTo>
                  <a:lnTo>
                    <a:pt x="4094" y="977"/>
                  </a:lnTo>
                  <a:lnTo>
                    <a:pt x="4094" y="831"/>
                  </a:lnTo>
                  <a:lnTo>
                    <a:pt x="4073" y="707"/>
                  </a:lnTo>
                  <a:lnTo>
                    <a:pt x="4010" y="603"/>
                  </a:lnTo>
                  <a:lnTo>
                    <a:pt x="3948" y="499"/>
                  </a:lnTo>
                  <a:lnTo>
                    <a:pt x="3865" y="395"/>
                  </a:lnTo>
                  <a:lnTo>
                    <a:pt x="3761" y="333"/>
                  </a:lnTo>
                  <a:lnTo>
                    <a:pt x="3636" y="291"/>
                  </a:lnTo>
                  <a:lnTo>
                    <a:pt x="3512" y="250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5" name="Google Shape;1755;p17"/>
            <p:cNvSpPr/>
            <p:nvPr/>
          </p:nvSpPr>
          <p:spPr>
            <a:xfrm>
              <a:off x="7826652" y="444929"/>
              <a:ext cx="142147" cy="91124"/>
            </a:xfrm>
            <a:custGeom>
              <a:avLst/>
              <a:gdLst/>
              <a:ahLst/>
              <a:cxnLst/>
              <a:rect l="l" t="t" r="r" b="b"/>
              <a:pathLst>
                <a:path w="5154" h="3304" extrusionOk="0">
                  <a:moveTo>
                    <a:pt x="354" y="0"/>
                  </a:moveTo>
                  <a:lnTo>
                    <a:pt x="1" y="3304"/>
                  </a:lnTo>
                  <a:lnTo>
                    <a:pt x="1" y="3304"/>
                  </a:lnTo>
                  <a:lnTo>
                    <a:pt x="4696" y="2577"/>
                  </a:lnTo>
                  <a:lnTo>
                    <a:pt x="4821" y="2535"/>
                  </a:lnTo>
                  <a:lnTo>
                    <a:pt x="4904" y="2473"/>
                  </a:lnTo>
                  <a:lnTo>
                    <a:pt x="4966" y="2369"/>
                  </a:lnTo>
                  <a:lnTo>
                    <a:pt x="5008" y="2244"/>
                  </a:lnTo>
                  <a:lnTo>
                    <a:pt x="5153" y="873"/>
                  </a:lnTo>
                  <a:lnTo>
                    <a:pt x="5153" y="790"/>
                  </a:lnTo>
                  <a:lnTo>
                    <a:pt x="5132" y="728"/>
                  </a:lnTo>
                  <a:lnTo>
                    <a:pt x="5112" y="665"/>
                  </a:lnTo>
                  <a:lnTo>
                    <a:pt x="5070" y="603"/>
                  </a:lnTo>
                  <a:lnTo>
                    <a:pt x="5008" y="541"/>
                  </a:lnTo>
                  <a:lnTo>
                    <a:pt x="4966" y="520"/>
                  </a:lnTo>
                  <a:lnTo>
                    <a:pt x="4883" y="478"/>
                  </a:lnTo>
                  <a:lnTo>
                    <a:pt x="4821" y="457"/>
                  </a:lnTo>
                  <a:lnTo>
                    <a:pt x="354" y="0"/>
                  </a:lnTo>
                  <a:close/>
                </a:path>
              </a:pathLst>
            </a:custGeom>
            <a:solidFill>
              <a:srgbClr val="A2E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6" name="Google Shape;1756;p17"/>
            <p:cNvSpPr/>
            <p:nvPr/>
          </p:nvSpPr>
          <p:spPr>
            <a:xfrm>
              <a:off x="7763631" y="563553"/>
              <a:ext cx="40708" cy="52733"/>
            </a:xfrm>
            <a:custGeom>
              <a:avLst/>
              <a:gdLst/>
              <a:ahLst/>
              <a:cxnLst/>
              <a:rect l="l" t="t" r="r" b="b"/>
              <a:pathLst>
                <a:path w="1476" h="1912" extrusionOk="0">
                  <a:moveTo>
                    <a:pt x="686" y="0"/>
                  </a:moveTo>
                  <a:lnTo>
                    <a:pt x="540" y="42"/>
                  </a:lnTo>
                  <a:lnTo>
                    <a:pt x="416" y="125"/>
                  </a:lnTo>
                  <a:lnTo>
                    <a:pt x="291" y="229"/>
                  </a:lnTo>
                  <a:lnTo>
                    <a:pt x="187" y="353"/>
                  </a:lnTo>
                  <a:lnTo>
                    <a:pt x="104" y="520"/>
                  </a:lnTo>
                  <a:lnTo>
                    <a:pt x="42" y="686"/>
                  </a:lnTo>
                  <a:lnTo>
                    <a:pt x="21" y="873"/>
                  </a:lnTo>
                  <a:lnTo>
                    <a:pt x="0" y="1080"/>
                  </a:lnTo>
                  <a:lnTo>
                    <a:pt x="42" y="1267"/>
                  </a:lnTo>
                  <a:lnTo>
                    <a:pt x="83" y="1434"/>
                  </a:lnTo>
                  <a:lnTo>
                    <a:pt x="166" y="1579"/>
                  </a:lnTo>
                  <a:lnTo>
                    <a:pt x="250" y="1704"/>
                  </a:lnTo>
                  <a:lnTo>
                    <a:pt x="374" y="1808"/>
                  </a:lnTo>
                  <a:lnTo>
                    <a:pt x="499" y="1891"/>
                  </a:lnTo>
                  <a:lnTo>
                    <a:pt x="644" y="1912"/>
                  </a:lnTo>
                  <a:lnTo>
                    <a:pt x="790" y="1912"/>
                  </a:lnTo>
                  <a:lnTo>
                    <a:pt x="935" y="1870"/>
                  </a:lnTo>
                  <a:lnTo>
                    <a:pt x="1060" y="1787"/>
                  </a:lnTo>
                  <a:lnTo>
                    <a:pt x="1184" y="1683"/>
                  </a:lnTo>
                  <a:lnTo>
                    <a:pt x="1288" y="1558"/>
                  </a:lnTo>
                  <a:lnTo>
                    <a:pt x="1371" y="1392"/>
                  </a:lnTo>
                  <a:lnTo>
                    <a:pt x="1434" y="1226"/>
                  </a:lnTo>
                  <a:lnTo>
                    <a:pt x="1455" y="1039"/>
                  </a:lnTo>
                  <a:lnTo>
                    <a:pt x="1475" y="831"/>
                  </a:lnTo>
                  <a:lnTo>
                    <a:pt x="1434" y="644"/>
                  </a:lnTo>
                  <a:lnTo>
                    <a:pt x="1392" y="478"/>
                  </a:lnTo>
                  <a:lnTo>
                    <a:pt x="1330" y="333"/>
                  </a:lnTo>
                  <a:lnTo>
                    <a:pt x="1226" y="208"/>
                  </a:lnTo>
                  <a:lnTo>
                    <a:pt x="1101" y="104"/>
                  </a:lnTo>
                  <a:lnTo>
                    <a:pt x="977" y="21"/>
                  </a:lnTo>
                  <a:lnTo>
                    <a:pt x="83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7" name="Google Shape;1757;p17"/>
            <p:cNvSpPr/>
            <p:nvPr/>
          </p:nvSpPr>
          <p:spPr>
            <a:xfrm>
              <a:off x="7734396" y="631732"/>
              <a:ext cx="1095615" cy="182249"/>
            </a:xfrm>
            <a:custGeom>
              <a:avLst/>
              <a:gdLst/>
              <a:ahLst/>
              <a:cxnLst/>
              <a:rect l="l" t="t" r="r" b="b"/>
              <a:pathLst>
                <a:path w="39725" h="6608" extrusionOk="0">
                  <a:moveTo>
                    <a:pt x="271" y="1"/>
                  </a:moveTo>
                  <a:lnTo>
                    <a:pt x="1" y="2598"/>
                  </a:lnTo>
                  <a:lnTo>
                    <a:pt x="39476" y="6607"/>
                  </a:lnTo>
                  <a:lnTo>
                    <a:pt x="39725" y="4031"/>
                  </a:lnTo>
                  <a:lnTo>
                    <a:pt x="27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38100" dir="348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8" name="Google Shape;1758;p17"/>
            <p:cNvSpPr/>
            <p:nvPr/>
          </p:nvSpPr>
          <p:spPr>
            <a:xfrm>
              <a:off x="7855308" y="625416"/>
              <a:ext cx="163329" cy="163356"/>
            </a:xfrm>
            <a:custGeom>
              <a:avLst/>
              <a:gdLst/>
              <a:ahLst/>
              <a:cxnLst/>
              <a:rect l="l" t="t" r="r" b="b"/>
              <a:pathLst>
                <a:path w="5922" h="5923" extrusionOk="0">
                  <a:moveTo>
                    <a:pt x="2971" y="1"/>
                  </a:moveTo>
                  <a:lnTo>
                    <a:pt x="2660" y="22"/>
                  </a:lnTo>
                  <a:lnTo>
                    <a:pt x="2369" y="63"/>
                  </a:lnTo>
                  <a:lnTo>
                    <a:pt x="2099" y="126"/>
                  </a:lnTo>
                  <a:lnTo>
                    <a:pt x="1829" y="230"/>
                  </a:lnTo>
                  <a:lnTo>
                    <a:pt x="1559" y="354"/>
                  </a:lnTo>
                  <a:lnTo>
                    <a:pt x="1330" y="500"/>
                  </a:lnTo>
                  <a:lnTo>
                    <a:pt x="1102" y="666"/>
                  </a:lnTo>
                  <a:lnTo>
                    <a:pt x="873" y="853"/>
                  </a:lnTo>
                  <a:lnTo>
                    <a:pt x="686" y="1061"/>
                  </a:lnTo>
                  <a:lnTo>
                    <a:pt x="520" y="1289"/>
                  </a:lnTo>
                  <a:lnTo>
                    <a:pt x="374" y="1538"/>
                  </a:lnTo>
                  <a:lnTo>
                    <a:pt x="250" y="1809"/>
                  </a:lnTo>
                  <a:lnTo>
                    <a:pt x="146" y="2079"/>
                  </a:lnTo>
                  <a:lnTo>
                    <a:pt x="63" y="2369"/>
                  </a:lnTo>
                  <a:lnTo>
                    <a:pt x="21" y="2660"/>
                  </a:lnTo>
                  <a:lnTo>
                    <a:pt x="0" y="2972"/>
                  </a:lnTo>
                  <a:lnTo>
                    <a:pt x="21" y="3263"/>
                  </a:lnTo>
                  <a:lnTo>
                    <a:pt x="63" y="3554"/>
                  </a:lnTo>
                  <a:lnTo>
                    <a:pt x="125" y="3845"/>
                  </a:lnTo>
                  <a:lnTo>
                    <a:pt x="229" y="4115"/>
                  </a:lnTo>
                  <a:lnTo>
                    <a:pt x="354" y="4364"/>
                  </a:lnTo>
                  <a:lnTo>
                    <a:pt x="499" y="4613"/>
                  </a:lnTo>
                  <a:lnTo>
                    <a:pt x="665" y="4842"/>
                  </a:lnTo>
                  <a:lnTo>
                    <a:pt x="852" y="5050"/>
                  </a:lnTo>
                  <a:lnTo>
                    <a:pt x="1060" y="5237"/>
                  </a:lnTo>
                  <a:lnTo>
                    <a:pt x="1289" y="5403"/>
                  </a:lnTo>
                  <a:lnTo>
                    <a:pt x="1538" y="5569"/>
                  </a:lnTo>
                  <a:lnTo>
                    <a:pt x="1808" y="5694"/>
                  </a:lnTo>
                  <a:lnTo>
                    <a:pt x="2078" y="5798"/>
                  </a:lnTo>
                  <a:lnTo>
                    <a:pt x="2369" y="5860"/>
                  </a:lnTo>
                  <a:lnTo>
                    <a:pt x="2660" y="5922"/>
                  </a:lnTo>
                  <a:lnTo>
                    <a:pt x="3262" y="5922"/>
                  </a:lnTo>
                  <a:lnTo>
                    <a:pt x="3553" y="5860"/>
                  </a:lnTo>
                  <a:lnTo>
                    <a:pt x="3844" y="5798"/>
                  </a:lnTo>
                  <a:lnTo>
                    <a:pt x="4114" y="5694"/>
                  </a:lnTo>
                  <a:lnTo>
                    <a:pt x="4363" y="5569"/>
                  </a:lnTo>
                  <a:lnTo>
                    <a:pt x="4613" y="5424"/>
                  </a:lnTo>
                  <a:lnTo>
                    <a:pt x="4841" y="5257"/>
                  </a:lnTo>
                  <a:lnTo>
                    <a:pt x="5049" y="5070"/>
                  </a:lnTo>
                  <a:lnTo>
                    <a:pt x="5236" y="4863"/>
                  </a:lnTo>
                  <a:lnTo>
                    <a:pt x="5423" y="4634"/>
                  </a:lnTo>
                  <a:lnTo>
                    <a:pt x="5568" y="4385"/>
                  </a:lnTo>
                  <a:lnTo>
                    <a:pt x="5693" y="4135"/>
                  </a:lnTo>
                  <a:lnTo>
                    <a:pt x="5797" y="3845"/>
                  </a:lnTo>
                  <a:lnTo>
                    <a:pt x="5880" y="3554"/>
                  </a:lnTo>
                  <a:lnTo>
                    <a:pt x="5922" y="3263"/>
                  </a:lnTo>
                  <a:lnTo>
                    <a:pt x="5922" y="2951"/>
                  </a:lnTo>
                  <a:lnTo>
                    <a:pt x="5922" y="2660"/>
                  </a:lnTo>
                  <a:lnTo>
                    <a:pt x="5880" y="2369"/>
                  </a:lnTo>
                  <a:lnTo>
                    <a:pt x="5797" y="2099"/>
                  </a:lnTo>
                  <a:lnTo>
                    <a:pt x="5693" y="1829"/>
                  </a:lnTo>
                  <a:lnTo>
                    <a:pt x="5589" y="1559"/>
                  </a:lnTo>
                  <a:lnTo>
                    <a:pt x="5444" y="1310"/>
                  </a:lnTo>
                  <a:lnTo>
                    <a:pt x="5257" y="1081"/>
                  </a:lnTo>
                  <a:lnTo>
                    <a:pt x="5070" y="874"/>
                  </a:lnTo>
                  <a:lnTo>
                    <a:pt x="4862" y="687"/>
                  </a:lnTo>
                  <a:lnTo>
                    <a:pt x="4634" y="520"/>
                  </a:lnTo>
                  <a:lnTo>
                    <a:pt x="4384" y="354"/>
                  </a:lnTo>
                  <a:lnTo>
                    <a:pt x="4135" y="230"/>
                  </a:lnTo>
                  <a:lnTo>
                    <a:pt x="3865" y="126"/>
                  </a:lnTo>
                  <a:lnTo>
                    <a:pt x="3574" y="63"/>
                  </a:lnTo>
                  <a:lnTo>
                    <a:pt x="3262" y="22"/>
                  </a:lnTo>
                  <a:lnTo>
                    <a:pt x="29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9" name="Google Shape;1759;p17"/>
            <p:cNvSpPr/>
            <p:nvPr/>
          </p:nvSpPr>
          <p:spPr>
            <a:xfrm>
              <a:off x="7893121" y="663256"/>
              <a:ext cx="87704" cy="87677"/>
            </a:xfrm>
            <a:custGeom>
              <a:avLst/>
              <a:gdLst/>
              <a:ahLst/>
              <a:cxnLst/>
              <a:rect l="l" t="t" r="r" b="b"/>
              <a:pathLst>
                <a:path w="3180" h="3179" extrusionOk="0">
                  <a:moveTo>
                    <a:pt x="1600" y="0"/>
                  </a:moveTo>
                  <a:lnTo>
                    <a:pt x="1434" y="21"/>
                  </a:lnTo>
                  <a:lnTo>
                    <a:pt x="1289" y="42"/>
                  </a:lnTo>
                  <a:lnTo>
                    <a:pt x="1123" y="83"/>
                  </a:lnTo>
                  <a:lnTo>
                    <a:pt x="977" y="125"/>
                  </a:lnTo>
                  <a:lnTo>
                    <a:pt x="852" y="187"/>
                  </a:lnTo>
                  <a:lnTo>
                    <a:pt x="707" y="270"/>
                  </a:lnTo>
                  <a:lnTo>
                    <a:pt x="603" y="353"/>
                  </a:lnTo>
                  <a:lnTo>
                    <a:pt x="479" y="457"/>
                  </a:lnTo>
                  <a:lnTo>
                    <a:pt x="375" y="582"/>
                  </a:lnTo>
                  <a:lnTo>
                    <a:pt x="292" y="707"/>
                  </a:lnTo>
                  <a:lnTo>
                    <a:pt x="208" y="831"/>
                  </a:lnTo>
                  <a:lnTo>
                    <a:pt x="146" y="977"/>
                  </a:lnTo>
                  <a:lnTo>
                    <a:pt x="84" y="1122"/>
                  </a:lnTo>
                  <a:lnTo>
                    <a:pt x="42" y="1268"/>
                  </a:lnTo>
                  <a:lnTo>
                    <a:pt x="21" y="1434"/>
                  </a:lnTo>
                  <a:lnTo>
                    <a:pt x="1" y="1600"/>
                  </a:lnTo>
                  <a:lnTo>
                    <a:pt x="21" y="1745"/>
                  </a:lnTo>
                  <a:lnTo>
                    <a:pt x="42" y="1912"/>
                  </a:lnTo>
                  <a:lnTo>
                    <a:pt x="84" y="2057"/>
                  </a:lnTo>
                  <a:lnTo>
                    <a:pt x="125" y="2202"/>
                  </a:lnTo>
                  <a:lnTo>
                    <a:pt x="208" y="2348"/>
                  </a:lnTo>
                  <a:lnTo>
                    <a:pt x="271" y="2473"/>
                  </a:lnTo>
                  <a:lnTo>
                    <a:pt x="375" y="2597"/>
                  </a:lnTo>
                  <a:lnTo>
                    <a:pt x="479" y="2701"/>
                  </a:lnTo>
                  <a:lnTo>
                    <a:pt x="582" y="2805"/>
                  </a:lnTo>
                  <a:lnTo>
                    <a:pt x="707" y="2909"/>
                  </a:lnTo>
                  <a:lnTo>
                    <a:pt x="832" y="2992"/>
                  </a:lnTo>
                  <a:lnTo>
                    <a:pt x="977" y="3054"/>
                  </a:lnTo>
                  <a:lnTo>
                    <a:pt x="1123" y="3096"/>
                  </a:lnTo>
                  <a:lnTo>
                    <a:pt x="1268" y="3137"/>
                  </a:lnTo>
                  <a:lnTo>
                    <a:pt x="1434" y="3179"/>
                  </a:lnTo>
                  <a:lnTo>
                    <a:pt x="1767" y="3179"/>
                  </a:lnTo>
                  <a:lnTo>
                    <a:pt x="1912" y="3137"/>
                  </a:lnTo>
                  <a:lnTo>
                    <a:pt x="2058" y="3117"/>
                  </a:lnTo>
                  <a:lnTo>
                    <a:pt x="2203" y="3054"/>
                  </a:lnTo>
                  <a:lnTo>
                    <a:pt x="2348" y="2992"/>
                  </a:lnTo>
                  <a:lnTo>
                    <a:pt x="2473" y="2909"/>
                  </a:lnTo>
                  <a:lnTo>
                    <a:pt x="2598" y="2826"/>
                  </a:lnTo>
                  <a:lnTo>
                    <a:pt x="2702" y="2722"/>
                  </a:lnTo>
                  <a:lnTo>
                    <a:pt x="2805" y="2597"/>
                  </a:lnTo>
                  <a:lnTo>
                    <a:pt x="2909" y="2493"/>
                  </a:lnTo>
                  <a:lnTo>
                    <a:pt x="2992" y="2348"/>
                  </a:lnTo>
                  <a:lnTo>
                    <a:pt x="3055" y="2223"/>
                  </a:lnTo>
                  <a:lnTo>
                    <a:pt x="3117" y="2057"/>
                  </a:lnTo>
                  <a:lnTo>
                    <a:pt x="3159" y="1912"/>
                  </a:lnTo>
                  <a:lnTo>
                    <a:pt x="3179" y="1745"/>
                  </a:lnTo>
                  <a:lnTo>
                    <a:pt x="3179" y="1600"/>
                  </a:lnTo>
                  <a:lnTo>
                    <a:pt x="3179" y="1434"/>
                  </a:lnTo>
                  <a:lnTo>
                    <a:pt x="3159" y="1268"/>
                  </a:lnTo>
                  <a:lnTo>
                    <a:pt x="3117" y="1122"/>
                  </a:lnTo>
                  <a:lnTo>
                    <a:pt x="3055" y="977"/>
                  </a:lnTo>
                  <a:lnTo>
                    <a:pt x="2992" y="852"/>
                  </a:lnTo>
                  <a:lnTo>
                    <a:pt x="2909" y="707"/>
                  </a:lnTo>
                  <a:lnTo>
                    <a:pt x="2826" y="582"/>
                  </a:lnTo>
                  <a:lnTo>
                    <a:pt x="2722" y="478"/>
                  </a:lnTo>
                  <a:lnTo>
                    <a:pt x="2618" y="374"/>
                  </a:lnTo>
                  <a:lnTo>
                    <a:pt x="2494" y="291"/>
                  </a:lnTo>
                  <a:lnTo>
                    <a:pt x="2348" y="208"/>
                  </a:lnTo>
                  <a:lnTo>
                    <a:pt x="2224" y="125"/>
                  </a:lnTo>
                  <a:lnTo>
                    <a:pt x="2078" y="83"/>
                  </a:lnTo>
                  <a:lnTo>
                    <a:pt x="1912" y="42"/>
                  </a:lnTo>
                  <a:lnTo>
                    <a:pt x="1767" y="21"/>
                  </a:lnTo>
                  <a:lnTo>
                    <a:pt x="16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0" name="Google Shape;1760;p17"/>
            <p:cNvSpPr/>
            <p:nvPr/>
          </p:nvSpPr>
          <p:spPr>
            <a:xfrm>
              <a:off x="8559546" y="697070"/>
              <a:ext cx="163329" cy="163329"/>
            </a:xfrm>
            <a:custGeom>
              <a:avLst/>
              <a:gdLst/>
              <a:ahLst/>
              <a:cxnLst/>
              <a:rect l="l" t="t" r="r" b="b"/>
              <a:pathLst>
                <a:path w="5922" h="5922" extrusionOk="0">
                  <a:moveTo>
                    <a:pt x="2951" y="0"/>
                  </a:moveTo>
                  <a:lnTo>
                    <a:pt x="2660" y="21"/>
                  </a:lnTo>
                  <a:lnTo>
                    <a:pt x="2369" y="62"/>
                  </a:lnTo>
                  <a:lnTo>
                    <a:pt x="2099" y="125"/>
                  </a:lnTo>
                  <a:lnTo>
                    <a:pt x="1829" y="229"/>
                  </a:lnTo>
                  <a:lnTo>
                    <a:pt x="1559" y="353"/>
                  </a:lnTo>
                  <a:lnTo>
                    <a:pt x="1309" y="499"/>
                  </a:lnTo>
                  <a:lnTo>
                    <a:pt x="1081" y="665"/>
                  </a:lnTo>
                  <a:lnTo>
                    <a:pt x="873" y="852"/>
                  </a:lnTo>
                  <a:lnTo>
                    <a:pt x="686" y="1060"/>
                  </a:lnTo>
                  <a:lnTo>
                    <a:pt x="520" y="1288"/>
                  </a:lnTo>
                  <a:lnTo>
                    <a:pt x="354" y="1537"/>
                  </a:lnTo>
                  <a:lnTo>
                    <a:pt x="229" y="1808"/>
                  </a:lnTo>
                  <a:lnTo>
                    <a:pt x="125" y="2078"/>
                  </a:lnTo>
                  <a:lnTo>
                    <a:pt x="63" y="2369"/>
                  </a:lnTo>
                  <a:lnTo>
                    <a:pt x="21" y="2659"/>
                  </a:lnTo>
                  <a:lnTo>
                    <a:pt x="0" y="2971"/>
                  </a:lnTo>
                  <a:lnTo>
                    <a:pt x="0" y="3262"/>
                  </a:lnTo>
                  <a:lnTo>
                    <a:pt x="63" y="3553"/>
                  </a:lnTo>
                  <a:lnTo>
                    <a:pt x="125" y="3844"/>
                  </a:lnTo>
                  <a:lnTo>
                    <a:pt x="229" y="4114"/>
                  </a:lnTo>
                  <a:lnTo>
                    <a:pt x="354" y="4363"/>
                  </a:lnTo>
                  <a:lnTo>
                    <a:pt x="499" y="4612"/>
                  </a:lnTo>
                  <a:lnTo>
                    <a:pt x="665" y="4841"/>
                  </a:lnTo>
                  <a:lnTo>
                    <a:pt x="852" y="5049"/>
                  </a:lnTo>
                  <a:lnTo>
                    <a:pt x="1060" y="5236"/>
                  </a:lnTo>
                  <a:lnTo>
                    <a:pt x="1289" y="5423"/>
                  </a:lnTo>
                  <a:lnTo>
                    <a:pt x="1538" y="5568"/>
                  </a:lnTo>
                  <a:lnTo>
                    <a:pt x="1787" y="5693"/>
                  </a:lnTo>
                  <a:lnTo>
                    <a:pt x="2078" y="5797"/>
                  </a:lnTo>
                  <a:lnTo>
                    <a:pt x="2369" y="5880"/>
                  </a:lnTo>
                  <a:lnTo>
                    <a:pt x="2660" y="5921"/>
                  </a:lnTo>
                  <a:lnTo>
                    <a:pt x="3262" y="5921"/>
                  </a:lnTo>
                  <a:lnTo>
                    <a:pt x="3553" y="5880"/>
                  </a:lnTo>
                  <a:lnTo>
                    <a:pt x="3823" y="5797"/>
                  </a:lnTo>
                  <a:lnTo>
                    <a:pt x="4093" y="5713"/>
                  </a:lnTo>
                  <a:lnTo>
                    <a:pt x="4363" y="5589"/>
                  </a:lnTo>
                  <a:lnTo>
                    <a:pt x="4613" y="5443"/>
                  </a:lnTo>
                  <a:lnTo>
                    <a:pt x="4841" y="5256"/>
                  </a:lnTo>
                  <a:lnTo>
                    <a:pt x="5049" y="5069"/>
                  </a:lnTo>
                  <a:lnTo>
                    <a:pt x="5236" y="4862"/>
                  </a:lnTo>
                  <a:lnTo>
                    <a:pt x="5402" y="4633"/>
                  </a:lnTo>
                  <a:lnTo>
                    <a:pt x="5568" y="4384"/>
                  </a:lnTo>
                  <a:lnTo>
                    <a:pt x="5693" y="4134"/>
                  </a:lnTo>
                  <a:lnTo>
                    <a:pt x="5797" y="3864"/>
                  </a:lnTo>
                  <a:lnTo>
                    <a:pt x="5859" y="3574"/>
                  </a:lnTo>
                  <a:lnTo>
                    <a:pt x="5901" y="3262"/>
                  </a:lnTo>
                  <a:lnTo>
                    <a:pt x="5922" y="2971"/>
                  </a:lnTo>
                  <a:lnTo>
                    <a:pt x="5901" y="2659"/>
                  </a:lnTo>
                  <a:lnTo>
                    <a:pt x="5859" y="2369"/>
                  </a:lnTo>
                  <a:lnTo>
                    <a:pt x="5797" y="2098"/>
                  </a:lnTo>
                  <a:lnTo>
                    <a:pt x="5693" y="1828"/>
                  </a:lnTo>
                  <a:lnTo>
                    <a:pt x="5568" y="1558"/>
                  </a:lnTo>
                  <a:lnTo>
                    <a:pt x="5423" y="1330"/>
                  </a:lnTo>
                  <a:lnTo>
                    <a:pt x="5257" y="1101"/>
                  </a:lnTo>
                  <a:lnTo>
                    <a:pt x="5070" y="893"/>
                  </a:lnTo>
                  <a:lnTo>
                    <a:pt x="4862" y="686"/>
                  </a:lnTo>
                  <a:lnTo>
                    <a:pt x="4634" y="519"/>
                  </a:lnTo>
                  <a:lnTo>
                    <a:pt x="4384" y="374"/>
                  </a:lnTo>
                  <a:lnTo>
                    <a:pt x="4114" y="249"/>
                  </a:lnTo>
                  <a:lnTo>
                    <a:pt x="3844" y="145"/>
                  </a:lnTo>
                  <a:lnTo>
                    <a:pt x="3553" y="62"/>
                  </a:lnTo>
                  <a:lnTo>
                    <a:pt x="3262" y="21"/>
                  </a:lnTo>
                  <a:lnTo>
                    <a:pt x="295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1" name="Google Shape;1761;p17"/>
            <p:cNvSpPr/>
            <p:nvPr/>
          </p:nvSpPr>
          <p:spPr>
            <a:xfrm>
              <a:off x="8597359" y="735462"/>
              <a:ext cx="87704" cy="87125"/>
            </a:xfrm>
            <a:custGeom>
              <a:avLst/>
              <a:gdLst/>
              <a:ahLst/>
              <a:cxnLst/>
              <a:rect l="l" t="t" r="r" b="b"/>
              <a:pathLst>
                <a:path w="3180" h="3159" extrusionOk="0">
                  <a:moveTo>
                    <a:pt x="1434" y="0"/>
                  </a:moveTo>
                  <a:lnTo>
                    <a:pt x="1268" y="21"/>
                  </a:lnTo>
                  <a:lnTo>
                    <a:pt x="1123" y="62"/>
                  </a:lnTo>
                  <a:lnTo>
                    <a:pt x="977" y="104"/>
                  </a:lnTo>
                  <a:lnTo>
                    <a:pt x="832" y="187"/>
                  </a:lnTo>
                  <a:lnTo>
                    <a:pt x="707" y="249"/>
                  </a:lnTo>
                  <a:lnTo>
                    <a:pt x="582" y="353"/>
                  </a:lnTo>
                  <a:lnTo>
                    <a:pt x="479" y="457"/>
                  </a:lnTo>
                  <a:lnTo>
                    <a:pt x="375" y="561"/>
                  </a:lnTo>
                  <a:lnTo>
                    <a:pt x="271" y="686"/>
                  </a:lnTo>
                  <a:lnTo>
                    <a:pt x="208" y="810"/>
                  </a:lnTo>
                  <a:lnTo>
                    <a:pt x="125" y="956"/>
                  </a:lnTo>
                  <a:lnTo>
                    <a:pt x="84" y="1101"/>
                  </a:lnTo>
                  <a:lnTo>
                    <a:pt x="42" y="1247"/>
                  </a:lnTo>
                  <a:lnTo>
                    <a:pt x="21" y="1413"/>
                  </a:lnTo>
                  <a:lnTo>
                    <a:pt x="1" y="1579"/>
                  </a:lnTo>
                  <a:lnTo>
                    <a:pt x="21" y="1745"/>
                  </a:lnTo>
                  <a:lnTo>
                    <a:pt x="42" y="1891"/>
                  </a:lnTo>
                  <a:lnTo>
                    <a:pt x="63" y="2036"/>
                  </a:lnTo>
                  <a:lnTo>
                    <a:pt x="125" y="2182"/>
                  </a:lnTo>
                  <a:lnTo>
                    <a:pt x="188" y="2327"/>
                  </a:lnTo>
                  <a:lnTo>
                    <a:pt x="271" y="2452"/>
                  </a:lnTo>
                  <a:lnTo>
                    <a:pt x="354" y="2576"/>
                  </a:lnTo>
                  <a:lnTo>
                    <a:pt x="458" y="2680"/>
                  </a:lnTo>
                  <a:lnTo>
                    <a:pt x="582" y="2784"/>
                  </a:lnTo>
                  <a:lnTo>
                    <a:pt x="686" y="2888"/>
                  </a:lnTo>
                  <a:lnTo>
                    <a:pt x="832" y="2971"/>
                  </a:lnTo>
                  <a:lnTo>
                    <a:pt x="956" y="3033"/>
                  </a:lnTo>
                  <a:lnTo>
                    <a:pt x="1123" y="3096"/>
                  </a:lnTo>
                  <a:lnTo>
                    <a:pt x="1268" y="3137"/>
                  </a:lnTo>
                  <a:lnTo>
                    <a:pt x="1434" y="3158"/>
                  </a:lnTo>
                  <a:lnTo>
                    <a:pt x="1746" y="3158"/>
                  </a:lnTo>
                  <a:lnTo>
                    <a:pt x="1912" y="3137"/>
                  </a:lnTo>
                  <a:lnTo>
                    <a:pt x="2058" y="3096"/>
                  </a:lnTo>
                  <a:lnTo>
                    <a:pt x="2203" y="3033"/>
                  </a:lnTo>
                  <a:lnTo>
                    <a:pt x="2328" y="2971"/>
                  </a:lnTo>
                  <a:lnTo>
                    <a:pt x="2473" y="2888"/>
                  </a:lnTo>
                  <a:lnTo>
                    <a:pt x="2598" y="2805"/>
                  </a:lnTo>
                  <a:lnTo>
                    <a:pt x="2702" y="2701"/>
                  </a:lnTo>
                  <a:lnTo>
                    <a:pt x="2805" y="2597"/>
                  </a:lnTo>
                  <a:lnTo>
                    <a:pt x="2909" y="2472"/>
                  </a:lnTo>
                  <a:lnTo>
                    <a:pt x="2972" y="2348"/>
                  </a:lnTo>
                  <a:lnTo>
                    <a:pt x="3055" y="2202"/>
                  </a:lnTo>
                  <a:lnTo>
                    <a:pt x="3096" y="2057"/>
                  </a:lnTo>
                  <a:lnTo>
                    <a:pt x="3138" y="1891"/>
                  </a:lnTo>
                  <a:lnTo>
                    <a:pt x="3159" y="1745"/>
                  </a:lnTo>
                  <a:lnTo>
                    <a:pt x="3179" y="1579"/>
                  </a:lnTo>
                  <a:lnTo>
                    <a:pt x="3159" y="1413"/>
                  </a:lnTo>
                  <a:lnTo>
                    <a:pt x="3138" y="1267"/>
                  </a:lnTo>
                  <a:lnTo>
                    <a:pt x="3096" y="1101"/>
                  </a:lnTo>
                  <a:lnTo>
                    <a:pt x="3055" y="956"/>
                  </a:lnTo>
                  <a:lnTo>
                    <a:pt x="2992" y="831"/>
                  </a:lnTo>
                  <a:lnTo>
                    <a:pt x="2909" y="706"/>
                  </a:lnTo>
                  <a:lnTo>
                    <a:pt x="2826" y="582"/>
                  </a:lnTo>
                  <a:lnTo>
                    <a:pt x="2722" y="457"/>
                  </a:lnTo>
                  <a:lnTo>
                    <a:pt x="2598" y="353"/>
                  </a:lnTo>
                  <a:lnTo>
                    <a:pt x="2473" y="270"/>
                  </a:lnTo>
                  <a:lnTo>
                    <a:pt x="2348" y="187"/>
                  </a:lnTo>
                  <a:lnTo>
                    <a:pt x="2203" y="125"/>
                  </a:lnTo>
                  <a:lnTo>
                    <a:pt x="2058" y="62"/>
                  </a:lnTo>
                  <a:lnTo>
                    <a:pt x="1912" y="21"/>
                  </a:lnTo>
                  <a:lnTo>
                    <a:pt x="174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2" name="Google Shape;1762;p17"/>
            <p:cNvSpPr/>
            <p:nvPr/>
          </p:nvSpPr>
          <p:spPr>
            <a:xfrm>
              <a:off x="7828362" y="385328"/>
              <a:ext cx="1013703" cy="124386"/>
            </a:xfrm>
            <a:custGeom>
              <a:avLst/>
              <a:gdLst/>
              <a:ahLst/>
              <a:cxnLst/>
              <a:rect l="l" t="t" r="r" b="b"/>
              <a:pathLst>
                <a:path w="36755" h="4510" extrusionOk="0">
                  <a:moveTo>
                    <a:pt x="63" y="1"/>
                  </a:moveTo>
                  <a:lnTo>
                    <a:pt x="1" y="769"/>
                  </a:lnTo>
                  <a:lnTo>
                    <a:pt x="36671" y="4509"/>
                  </a:lnTo>
                  <a:lnTo>
                    <a:pt x="36754" y="3740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3" name="Google Shape;1763;p17"/>
            <p:cNvSpPr/>
            <p:nvPr/>
          </p:nvSpPr>
          <p:spPr>
            <a:xfrm>
              <a:off x="7844993" y="238627"/>
              <a:ext cx="1011965" cy="106624"/>
            </a:xfrm>
            <a:custGeom>
              <a:avLst/>
              <a:gdLst/>
              <a:ahLst/>
              <a:cxnLst/>
              <a:rect l="l" t="t" r="r" b="b"/>
              <a:pathLst>
                <a:path w="36692" h="3866" extrusionOk="0">
                  <a:moveTo>
                    <a:pt x="21" y="1"/>
                  </a:moveTo>
                  <a:lnTo>
                    <a:pt x="0" y="126"/>
                  </a:lnTo>
                  <a:lnTo>
                    <a:pt x="36691" y="3865"/>
                  </a:lnTo>
                  <a:lnTo>
                    <a:pt x="36691" y="3741"/>
                  </a:lnTo>
                  <a:lnTo>
                    <a:pt x="2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64" name="Google Shape;1764;p17"/>
          <p:cNvGrpSpPr/>
          <p:nvPr/>
        </p:nvGrpSpPr>
        <p:grpSpPr>
          <a:xfrm>
            <a:off x="169095" y="387781"/>
            <a:ext cx="1718591" cy="1272705"/>
            <a:chOff x="1156200" y="3428725"/>
            <a:chExt cx="684625" cy="507000"/>
          </a:xfrm>
        </p:grpSpPr>
        <p:sp>
          <p:nvSpPr>
            <p:cNvPr id="1765" name="Google Shape;1765;p17"/>
            <p:cNvSpPr/>
            <p:nvPr/>
          </p:nvSpPr>
          <p:spPr>
            <a:xfrm>
              <a:off x="1446625" y="3542075"/>
              <a:ext cx="394200" cy="393650"/>
            </a:xfrm>
            <a:custGeom>
              <a:avLst/>
              <a:gdLst/>
              <a:ahLst/>
              <a:cxnLst/>
              <a:rect l="l" t="t" r="r" b="b"/>
              <a:pathLst>
                <a:path w="15768" h="15746" extrusionOk="0">
                  <a:moveTo>
                    <a:pt x="2324" y="1"/>
                  </a:moveTo>
                  <a:lnTo>
                    <a:pt x="0" y="13422"/>
                  </a:lnTo>
                  <a:lnTo>
                    <a:pt x="13422" y="15745"/>
                  </a:lnTo>
                  <a:lnTo>
                    <a:pt x="15767" y="2324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38100" dir="456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6" name="Google Shape;1766;p17"/>
            <p:cNvSpPr/>
            <p:nvPr/>
          </p:nvSpPr>
          <p:spPr>
            <a:xfrm>
              <a:off x="1446625" y="3542075"/>
              <a:ext cx="394200" cy="393650"/>
            </a:xfrm>
            <a:custGeom>
              <a:avLst/>
              <a:gdLst/>
              <a:ahLst/>
              <a:cxnLst/>
              <a:rect l="l" t="t" r="r" b="b"/>
              <a:pathLst>
                <a:path w="15768" h="15746" fill="none" extrusionOk="0">
                  <a:moveTo>
                    <a:pt x="13422" y="15745"/>
                  </a:moveTo>
                  <a:lnTo>
                    <a:pt x="0" y="13422"/>
                  </a:lnTo>
                  <a:lnTo>
                    <a:pt x="2324" y="1"/>
                  </a:lnTo>
                  <a:lnTo>
                    <a:pt x="15767" y="2324"/>
                  </a:lnTo>
                  <a:lnTo>
                    <a:pt x="13422" y="157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7" name="Google Shape;1767;p17"/>
            <p:cNvSpPr/>
            <p:nvPr/>
          </p:nvSpPr>
          <p:spPr>
            <a:xfrm>
              <a:off x="1482725" y="3574225"/>
              <a:ext cx="322000" cy="321450"/>
            </a:xfrm>
            <a:custGeom>
              <a:avLst/>
              <a:gdLst/>
              <a:ahLst/>
              <a:cxnLst/>
              <a:rect l="l" t="t" r="r" b="b"/>
              <a:pathLst>
                <a:path w="12880" h="12858" extrusionOk="0">
                  <a:moveTo>
                    <a:pt x="1895" y="0"/>
                  </a:moveTo>
                  <a:lnTo>
                    <a:pt x="0" y="10940"/>
                  </a:lnTo>
                  <a:lnTo>
                    <a:pt x="10985" y="12858"/>
                  </a:lnTo>
                  <a:lnTo>
                    <a:pt x="12880" y="1918"/>
                  </a:lnTo>
                  <a:lnTo>
                    <a:pt x="189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8" name="Google Shape;1768;p17"/>
            <p:cNvSpPr/>
            <p:nvPr/>
          </p:nvSpPr>
          <p:spPr>
            <a:xfrm>
              <a:off x="1482725" y="3574225"/>
              <a:ext cx="322000" cy="321450"/>
            </a:xfrm>
            <a:custGeom>
              <a:avLst/>
              <a:gdLst/>
              <a:ahLst/>
              <a:cxnLst/>
              <a:rect l="l" t="t" r="r" b="b"/>
              <a:pathLst>
                <a:path w="12880" h="12858" fill="none" extrusionOk="0">
                  <a:moveTo>
                    <a:pt x="10985" y="12858"/>
                  </a:moveTo>
                  <a:lnTo>
                    <a:pt x="0" y="10940"/>
                  </a:lnTo>
                  <a:lnTo>
                    <a:pt x="1895" y="0"/>
                  </a:lnTo>
                  <a:lnTo>
                    <a:pt x="12880" y="1918"/>
                  </a:lnTo>
                  <a:lnTo>
                    <a:pt x="10985" y="1285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9" name="Google Shape;1769;p17"/>
            <p:cNvSpPr/>
            <p:nvPr/>
          </p:nvSpPr>
          <p:spPr>
            <a:xfrm>
              <a:off x="1482725" y="3672900"/>
              <a:ext cx="302825" cy="222775"/>
            </a:xfrm>
            <a:custGeom>
              <a:avLst/>
              <a:gdLst/>
              <a:ahLst/>
              <a:cxnLst/>
              <a:rect l="l" t="t" r="r" b="b"/>
              <a:pathLst>
                <a:path w="12113" h="8911" extrusionOk="0">
                  <a:moveTo>
                    <a:pt x="10895" y="1"/>
                  </a:moveTo>
                  <a:lnTo>
                    <a:pt x="7060" y="4061"/>
                  </a:lnTo>
                  <a:lnTo>
                    <a:pt x="4692" y="790"/>
                  </a:lnTo>
                  <a:lnTo>
                    <a:pt x="0" y="6993"/>
                  </a:lnTo>
                  <a:lnTo>
                    <a:pt x="10985" y="8911"/>
                  </a:lnTo>
                  <a:lnTo>
                    <a:pt x="12113" y="2414"/>
                  </a:lnTo>
                  <a:lnTo>
                    <a:pt x="1089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0" name="Google Shape;1770;p17"/>
            <p:cNvSpPr/>
            <p:nvPr/>
          </p:nvSpPr>
          <p:spPr>
            <a:xfrm>
              <a:off x="1482725" y="3672900"/>
              <a:ext cx="302825" cy="222775"/>
            </a:xfrm>
            <a:custGeom>
              <a:avLst/>
              <a:gdLst/>
              <a:ahLst/>
              <a:cxnLst/>
              <a:rect l="l" t="t" r="r" b="b"/>
              <a:pathLst>
                <a:path w="12113" h="8911" fill="none" extrusionOk="0">
                  <a:moveTo>
                    <a:pt x="0" y="6993"/>
                  </a:moveTo>
                  <a:lnTo>
                    <a:pt x="4692" y="790"/>
                  </a:lnTo>
                  <a:lnTo>
                    <a:pt x="7060" y="4061"/>
                  </a:lnTo>
                  <a:lnTo>
                    <a:pt x="10895" y="1"/>
                  </a:lnTo>
                  <a:lnTo>
                    <a:pt x="12113" y="2414"/>
                  </a:lnTo>
                  <a:lnTo>
                    <a:pt x="10985" y="8911"/>
                  </a:lnTo>
                  <a:lnTo>
                    <a:pt x="0" y="69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1" name="Google Shape;1771;p17"/>
            <p:cNvSpPr/>
            <p:nvPr/>
          </p:nvSpPr>
          <p:spPr>
            <a:xfrm>
              <a:off x="1637225" y="3624400"/>
              <a:ext cx="49075" cy="49100"/>
            </a:xfrm>
            <a:custGeom>
              <a:avLst/>
              <a:gdLst/>
              <a:ahLst/>
              <a:cxnLst/>
              <a:rect l="l" t="t" r="r" b="b"/>
              <a:pathLst>
                <a:path w="1963" h="1964" extrusionOk="0">
                  <a:moveTo>
                    <a:pt x="993" y="1"/>
                  </a:moveTo>
                  <a:lnTo>
                    <a:pt x="790" y="23"/>
                  </a:lnTo>
                  <a:lnTo>
                    <a:pt x="610" y="69"/>
                  </a:lnTo>
                  <a:lnTo>
                    <a:pt x="452" y="159"/>
                  </a:lnTo>
                  <a:lnTo>
                    <a:pt x="294" y="272"/>
                  </a:lnTo>
                  <a:lnTo>
                    <a:pt x="181" y="429"/>
                  </a:lnTo>
                  <a:lnTo>
                    <a:pt x="91" y="587"/>
                  </a:lnTo>
                  <a:lnTo>
                    <a:pt x="23" y="790"/>
                  </a:lnTo>
                  <a:lnTo>
                    <a:pt x="1" y="971"/>
                  </a:lnTo>
                  <a:lnTo>
                    <a:pt x="23" y="1174"/>
                  </a:lnTo>
                  <a:lnTo>
                    <a:pt x="68" y="1354"/>
                  </a:lnTo>
                  <a:lnTo>
                    <a:pt x="158" y="1512"/>
                  </a:lnTo>
                  <a:lnTo>
                    <a:pt x="271" y="1670"/>
                  </a:lnTo>
                  <a:lnTo>
                    <a:pt x="429" y="1783"/>
                  </a:lnTo>
                  <a:lnTo>
                    <a:pt x="587" y="1896"/>
                  </a:lnTo>
                  <a:lnTo>
                    <a:pt x="790" y="1941"/>
                  </a:lnTo>
                  <a:lnTo>
                    <a:pt x="970" y="1963"/>
                  </a:lnTo>
                  <a:lnTo>
                    <a:pt x="1173" y="1941"/>
                  </a:lnTo>
                  <a:lnTo>
                    <a:pt x="1354" y="1896"/>
                  </a:lnTo>
                  <a:lnTo>
                    <a:pt x="1512" y="1805"/>
                  </a:lnTo>
                  <a:lnTo>
                    <a:pt x="1670" y="1693"/>
                  </a:lnTo>
                  <a:lnTo>
                    <a:pt x="1783" y="1535"/>
                  </a:lnTo>
                  <a:lnTo>
                    <a:pt x="1873" y="1377"/>
                  </a:lnTo>
                  <a:lnTo>
                    <a:pt x="1940" y="1196"/>
                  </a:lnTo>
                  <a:lnTo>
                    <a:pt x="1963" y="993"/>
                  </a:lnTo>
                  <a:lnTo>
                    <a:pt x="1940" y="790"/>
                  </a:lnTo>
                  <a:lnTo>
                    <a:pt x="1895" y="610"/>
                  </a:lnTo>
                  <a:lnTo>
                    <a:pt x="1805" y="452"/>
                  </a:lnTo>
                  <a:lnTo>
                    <a:pt x="1692" y="294"/>
                  </a:lnTo>
                  <a:lnTo>
                    <a:pt x="1534" y="181"/>
                  </a:lnTo>
                  <a:lnTo>
                    <a:pt x="1376" y="91"/>
                  </a:lnTo>
                  <a:lnTo>
                    <a:pt x="1173" y="23"/>
                  </a:lnTo>
                  <a:lnTo>
                    <a:pt x="99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2" name="Google Shape;1772;p17"/>
            <p:cNvSpPr/>
            <p:nvPr/>
          </p:nvSpPr>
          <p:spPr>
            <a:xfrm>
              <a:off x="1482725" y="3795275"/>
              <a:ext cx="20325" cy="52475"/>
            </a:xfrm>
            <a:custGeom>
              <a:avLst/>
              <a:gdLst/>
              <a:ahLst/>
              <a:cxnLst/>
              <a:rect l="l" t="t" r="r" b="b"/>
              <a:pathLst>
                <a:path w="813" h="2099" extrusionOk="0">
                  <a:moveTo>
                    <a:pt x="812" y="0"/>
                  </a:moveTo>
                  <a:lnTo>
                    <a:pt x="316" y="294"/>
                  </a:lnTo>
                  <a:lnTo>
                    <a:pt x="0" y="2098"/>
                  </a:lnTo>
                  <a:lnTo>
                    <a:pt x="767" y="1083"/>
                  </a:lnTo>
                  <a:lnTo>
                    <a:pt x="722" y="880"/>
                  </a:lnTo>
                  <a:lnTo>
                    <a:pt x="722" y="655"/>
                  </a:lnTo>
                  <a:lnTo>
                    <a:pt x="812" y="0"/>
                  </a:lnTo>
                  <a:close/>
                </a:path>
              </a:pathLst>
            </a:custGeom>
            <a:solidFill>
              <a:srgbClr val="B2CA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3" name="Google Shape;1773;p17"/>
            <p:cNvSpPr/>
            <p:nvPr/>
          </p:nvSpPr>
          <p:spPr>
            <a:xfrm>
              <a:off x="1482725" y="3795275"/>
              <a:ext cx="20325" cy="52475"/>
            </a:xfrm>
            <a:custGeom>
              <a:avLst/>
              <a:gdLst/>
              <a:ahLst/>
              <a:cxnLst/>
              <a:rect l="l" t="t" r="r" b="b"/>
              <a:pathLst>
                <a:path w="813" h="2099" fill="none" extrusionOk="0">
                  <a:moveTo>
                    <a:pt x="812" y="0"/>
                  </a:moveTo>
                  <a:lnTo>
                    <a:pt x="316" y="294"/>
                  </a:lnTo>
                  <a:lnTo>
                    <a:pt x="0" y="2098"/>
                  </a:lnTo>
                  <a:lnTo>
                    <a:pt x="767" y="1083"/>
                  </a:lnTo>
                  <a:lnTo>
                    <a:pt x="767" y="1083"/>
                  </a:lnTo>
                  <a:lnTo>
                    <a:pt x="722" y="880"/>
                  </a:lnTo>
                  <a:lnTo>
                    <a:pt x="722" y="655"/>
                  </a:lnTo>
                  <a:lnTo>
                    <a:pt x="812" y="0"/>
                  </a:lnTo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4" name="Google Shape;1774;p17"/>
            <p:cNvSpPr/>
            <p:nvPr/>
          </p:nvSpPr>
          <p:spPr>
            <a:xfrm>
              <a:off x="1482725" y="3822350"/>
              <a:ext cx="274650" cy="73325"/>
            </a:xfrm>
            <a:custGeom>
              <a:avLst/>
              <a:gdLst/>
              <a:ahLst/>
              <a:cxnLst/>
              <a:rect l="l" t="t" r="r" b="b"/>
              <a:pathLst>
                <a:path w="10986" h="2933" extrusionOk="0">
                  <a:moveTo>
                    <a:pt x="767" y="0"/>
                  </a:moveTo>
                  <a:lnTo>
                    <a:pt x="0" y="1015"/>
                  </a:lnTo>
                  <a:lnTo>
                    <a:pt x="10985" y="2933"/>
                  </a:lnTo>
                  <a:lnTo>
                    <a:pt x="1556" y="767"/>
                  </a:lnTo>
                  <a:lnTo>
                    <a:pt x="1421" y="722"/>
                  </a:lnTo>
                  <a:lnTo>
                    <a:pt x="1286" y="654"/>
                  </a:lnTo>
                  <a:lnTo>
                    <a:pt x="1150" y="587"/>
                  </a:lnTo>
                  <a:lnTo>
                    <a:pt x="1060" y="496"/>
                  </a:lnTo>
                  <a:lnTo>
                    <a:pt x="947" y="384"/>
                  </a:lnTo>
                  <a:lnTo>
                    <a:pt x="880" y="271"/>
                  </a:lnTo>
                  <a:lnTo>
                    <a:pt x="812" y="136"/>
                  </a:lnTo>
                  <a:lnTo>
                    <a:pt x="767" y="0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5" name="Google Shape;1775;p17"/>
            <p:cNvSpPr/>
            <p:nvPr/>
          </p:nvSpPr>
          <p:spPr>
            <a:xfrm>
              <a:off x="1482725" y="3822350"/>
              <a:ext cx="274650" cy="73325"/>
            </a:xfrm>
            <a:custGeom>
              <a:avLst/>
              <a:gdLst/>
              <a:ahLst/>
              <a:cxnLst/>
              <a:rect l="l" t="t" r="r" b="b"/>
              <a:pathLst>
                <a:path w="10986" h="2933" fill="none" extrusionOk="0">
                  <a:moveTo>
                    <a:pt x="767" y="0"/>
                  </a:moveTo>
                  <a:lnTo>
                    <a:pt x="0" y="1015"/>
                  </a:lnTo>
                  <a:lnTo>
                    <a:pt x="10985" y="2933"/>
                  </a:lnTo>
                  <a:lnTo>
                    <a:pt x="1556" y="767"/>
                  </a:lnTo>
                  <a:lnTo>
                    <a:pt x="1556" y="767"/>
                  </a:lnTo>
                  <a:lnTo>
                    <a:pt x="1421" y="722"/>
                  </a:lnTo>
                  <a:lnTo>
                    <a:pt x="1286" y="654"/>
                  </a:lnTo>
                  <a:lnTo>
                    <a:pt x="1150" y="587"/>
                  </a:lnTo>
                  <a:lnTo>
                    <a:pt x="1060" y="496"/>
                  </a:lnTo>
                  <a:lnTo>
                    <a:pt x="947" y="384"/>
                  </a:lnTo>
                  <a:lnTo>
                    <a:pt x="880" y="271"/>
                  </a:lnTo>
                  <a:lnTo>
                    <a:pt x="812" y="136"/>
                  </a:lnTo>
                  <a:lnTo>
                    <a:pt x="76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6" name="Google Shape;1776;p17"/>
            <p:cNvSpPr/>
            <p:nvPr/>
          </p:nvSpPr>
          <p:spPr>
            <a:xfrm>
              <a:off x="1703775" y="3604675"/>
              <a:ext cx="100950" cy="225025"/>
            </a:xfrm>
            <a:custGeom>
              <a:avLst/>
              <a:gdLst/>
              <a:ahLst/>
              <a:cxnLst/>
              <a:rect l="l" t="t" r="r" b="b"/>
              <a:pathLst>
                <a:path w="4038" h="9001" extrusionOk="0">
                  <a:moveTo>
                    <a:pt x="0" y="0"/>
                  </a:moveTo>
                  <a:lnTo>
                    <a:pt x="3609" y="1015"/>
                  </a:lnTo>
                  <a:lnTo>
                    <a:pt x="3090" y="4805"/>
                  </a:lnTo>
                  <a:lnTo>
                    <a:pt x="3266" y="5135"/>
                  </a:lnTo>
                  <a:lnTo>
                    <a:pt x="3266" y="5135"/>
                  </a:lnTo>
                  <a:lnTo>
                    <a:pt x="4038" y="700"/>
                  </a:lnTo>
                  <a:lnTo>
                    <a:pt x="0" y="0"/>
                  </a:lnTo>
                  <a:close/>
                  <a:moveTo>
                    <a:pt x="3266" y="5135"/>
                  </a:moveTo>
                  <a:lnTo>
                    <a:pt x="2594" y="9000"/>
                  </a:lnTo>
                  <a:lnTo>
                    <a:pt x="3271" y="5143"/>
                  </a:lnTo>
                  <a:lnTo>
                    <a:pt x="3266" y="5135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7" name="Google Shape;1777;p17"/>
            <p:cNvSpPr/>
            <p:nvPr/>
          </p:nvSpPr>
          <p:spPr>
            <a:xfrm>
              <a:off x="1703775" y="3604675"/>
              <a:ext cx="100950" cy="225025"/>
            </a:xfrm>
            <a:custGeom>
              <a:avLst/>
              <a:gdLst/>
              <a:ahLst/>
              <a:cxnLst/>
              <a:rect l="l" t="t" r="r" b="b"/>
              <a:pathLst>
                <a:path w="4038" h="9001" fill="none" extrusionOk="0">
                  <a:moveTo>
                    <a:pt x="0" y="0"/>
                  </a:moveTo>
                  <a:lnTo>
                    <a:pt x="3609" y="1015"/>
                  </a:lnTo>
                  <a:lnTo>
                    <a:pt x="3090" y="4805"/>
                  </a:lnTo>
                  <a:lnTo>
                    <a:pt x="3271" y="5143"/>
                  </a:lnTo>
                  <a:lnTo>
                    <a:pt x="2594" y="9000"/>
                  </a:lnTo>
                  <a:lnTo>
                    <a:pt x="4038" y="70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8" name="Google Shape;1778;p17"/>
            <p:cNvSpPr/>
            <p:nvPr/>
          </p:nvSpPr>
          <p:spPr>
            <a:xfrm>
              <a:off x="1762425" y="3724775"/>
              <a:ext cx="23125" cy="143275"/>
            </a:xfrm>
            <a:custGeom>
              <a:avLst/>
              <a:gdLst/>
              <a:ahLst/>
              <a:cxnLst/>
              <a:rect l="l" t="t" r="r" b="b"/>
              <a:pathLst>
                <a:path w="925" h="5731" extrusionOk="0">
                  <a:moveTo>
                    <a:pt x="744" y="1"/>
                  </a:moveTo>
                  <a:lnTo>
                    <a:pt x="0" y="5730"/>
                  </a:lnTo>
                  <a:lnTo>
                    <a:pt x="248" y="4196"/>
                  </a:lnTo>
                  <a:lnTo>
                    <a:pt x="925" y="339"/>
                  </a:lnTo>
                  <a:lnTo>
                    <a:pt x="744" y="1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9" name="Google Shape;1779;p17"/>
            <p:cNvSpPr/>
            <p:nvPr/>
          </p:nvSpPr>
          <p:spPr>
            <a:xfrm>
              <a:off x="1156200" y="3428725"/>
              <a:ext cx="468075" cy="468650"/>
            </a:xfrm>
            <a:custGeom>
              <a:avLst/>
              <a:gdLst/>
              <a:ahLst/>
              <a:cxnLst/>
              <a:rect l="l" t="t" r="r" b="b"/>
              <a:pathLst>
                <a:path w="18723" h="18746" extrusionOk="0">
                  <a:moveTo>
                    <a:pt x="11730" y="1"/>
                  </a:moveTo>
                  <a:lnTo>
                    <a:pt x="1" y="6948"/>
                  </a:lnTo>
                  <a:lnTo>
                    <a:pt x="6971" y="18745"/>
                  </a:lnTo>
                  <a:lnTo>
                    <a:pt x="18723" y="11798"/>
                  </a:lnTo>
                  <a:lnTo>
                    <a:pt x="1173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28575" dir="564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0" name="Google Shape;1780;p17"/>
            <p:cNvSpPr/>
            <p:nvPr/>
          </p:nvSpPr>
          <p:spPr>
            <a:xfrm>
              <a:off x="1156200" y="3428725"/>
              <a:ext cx="468075" cy="468650"/>
            </a:xfrm>
            <a:custGeom>
              <a:avLst/>
              <a:gdLst/>
              <a:ahLst/>
              <a:cxnLst/>
              <a:rect l="l" t="t" r="r" b="b"/>
              <a:pathLst>
                <a:path w="18723" h="18746" fill="none" extrusionOk="0">
                  <a:moveTo>
                    <a:pt x="18723" y="11798"/>
                  </a:moveTo>
                  <a:lnTo>
                    <a:pt x="6971" y="18745"/>
                  </a:lnTo>
                  <a:lnTo>
                    <a:pt x="1" y="6948"/>
                  </a:lnTo>
                  <a:lnTo>
                    <a:pt x="11730" y="1"/>
                  </a:lnTo>
                  <a:lnTo>
                    <a:pt x="18723" y="1179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1" name="Google Shape;1781;p17"/>
            <p:cNvSpPr/>
            <p:nvPr/>
          </p:nvSpPr>
          <p:spPr>
            <a:xfrm>
              <a:off x="1196250" y="3468775"/>
              <a:ext cx="381225" cy="380650"/>
            </a:xfrm>
            <a:custGeom>
              <a:avLst/>
              <a:gdLst/>
              <a:ahLst/>
              <a:cxnLst/>
              <a:rect l="l" t="t" r="r" b="b"/>
              <a:pathLst>
                <a:path w="15249" h="15226" extrusionOk="0">
                  <a:moveTo>
                    <a:pt x="9609" y="0"/>
                  </a:moveTo>
                  <a:lnTo>
                    <a:pt x="0" y="5662"/>
                  </a:lnTo>
                  <a:lnTo>
                    <a:pt x="5662" y="15226"/>
                  </a:lnTo>
                  <a:lnTo>
                    <a:pt x="15249" y="9542"/>
                  </a:lnTo>
                  <a:lnTo>
                    <a:pt x="960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2" name="Google Shape;1782;p17"/>
            <p:cNvSpPr/>
            <p:nvPr/>
          </p:nvSpPr>
          <p:spPr>
            <a:xfrm>
              <a:off x="1196250" y="3468775"/>
              <a:ext cx="381225" cy="380650"/>
            </a:xfrm>
            <a:custGeom>
              <a:avLst/>
              <a:gdLst/>
              <a:ahLst/>
              <a:cxnLst/>
              <a:rect l="l" t="t" r="r" b="b"/>
              <a:pathLst>
                <a:path w="15249" h="15226" fill="none" extrusionOk="0">
                  <a:moveTo>
                    <a:pt x="15249" y="9542"/>
                  </a:moveTo>
                  <a:lnTo>
                    <a:pt x="5662" y="15226"/>
                  </a:lnTo>
                  <a:lnTo>
                    <a:pt x="0" y="5662"/>
                  </a:lnTo>
                  <a:lnTo>
                    <a:pt x="9609" y="0"/>
                  </a:lnTo>
                  <a:lnTo>
                    <a:pt x="15249" y="954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3" name="Google Shape;1783;p17"/>
            <p:cNvSpPr/>
            <p:nvPr/>
          </p:nvSpPr>
          <p:spPr>
            <a:xfrm>
              <a:off x="1326500" y="3539250"/>
              <a:ext cx="250975" cy="310175"/>
            </a:xfrm>
            <a:custGeom>
              <a:avLst/>
              <a:gdLst/>
              <a:ahLst/>
              <a:cxnLst/>
              <a:rect l="l" t="t" r="r" b="b"/>
              <a:pathLst>
                <a:path w="10039" h="12407" extrusionOk="0">
                  <a:moveTo>
                    <a:pt x="4219" y="1"/>
                  </a:moveTo>
                  <a:lnTo>
                    <a:pt x="3926" y="5595"/>
                  </a:lnTo>
                  <a:lnTo>
                    <a:pt x="1" y="4647"/>
                  </a:lnTo>
                  <a:lnTo>
                    <a:pt x="452" y="12407"/>
                  </a:lnTo>
                  <a:lnTo>
                    <a:pt x="10039" y="6723"/>
                  </a:lnTo>
                  <a:lnTo>
                    <a:pt x="6700" y="1061"/>
                  </a:lnTo>
                  <a:lnTo>
                    <a:pt x="421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4" name="Google Shape;1784;p17"/>
            <p:cNvSpPr/>
            <p:nvPr/>
          </p:nvSpPr>
          <p:spPr>
            <a:xfrm>
              <a:off x="1326500" y="3539250"/>
              <a:ext cx="250975" cy="310175"/>
            </a:xfrm>
            <a:custGeom>
              <a:avLst/>
              <a:gdLst/>
              <a:ahLst/>
              <a:cxnLst/>
              <a:rect l="l" t="t" r="r" b="b"/>
              <a:pathLst>
                <a:path w="10039" h="12407" fill="none" extrusionOk="0">
                  <a:moveTo>
                    <a:pt x="452" y="12407"/>
                  </a:moveTo>
                  <a:lnTo>
                    <a:pt x="1" y="4647"/>
                  </a:lnTo>
                  <a:lnTo>
                    <a:pt x="3926" y="5595"/>
                  </a:lnTo>
                  <a:lnTo>
                    <a:pt x="4219" y="1"/>
                  </a:lnTo>
                  <a:lnTo>
                    <a:pt x="6700" y="1061"/>
                  </a:lnTo>
                  <a:lnTo>
                    <a:pt x="10039" y="6723"/>
                  </a:lnTo>
                  <a:lnTo>
                    <a:pt x="452" y="1240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5" name="Google Shape;1785;p17"/>
            <p:cNvSpPr/>
            <p:nvPr/>
          </p:nvSpPr>
          <p:spPr>
            <a:xfrm>
              <a:off x="1320875" y="3557300"/>
              <a:ext cx="48525" cy="49100"/>
            </a:xfrm>
            <a:custGeom>
              <a:avLst/>
              <a:gdLst/>
              <a:ahLst/>
              <a:cxnLst/>
              <a:rect l="l" t="t" r="r" b="b"/>
              <a:pathLst>
                <a:path w="1941" h="1964" extrusionOk="0">
                  <a:moveTo>
                    <a:pt x="880" y="1"/>
                  </a:moveTo>
                  <a:lnTo>
                    <a:pt x="677" y="46"/>
                  </a:lnTo>
                  <a:lnTo>
                    <a:pt x="497" y="113"/>
                  </a:lnTo>
                  <a:lnTo>
                    <a:pt x="339" y="226"/>
                  </a:lnTo>
                  <a:lnTo>
                    <a:pt x="203" y="384"/>
                  </a:lnTo>
                  <a:lnTo>
                    <a:pt x="91" y="542"/>
                  </a:lnTo>
                  <a:lnTo>
                    <a:pt x="23" y="700"/>
                  </a:lnTo>
                  <a:lnTo>
                    <a:pt x="0" y="903"/>
                  </a:lnTo>
                  <a:lnTo>
                    <a:pt x="0" y="1083"/>
                  </a:lnTo>
                  <a:lnTo>
                    <a:pt x="23" y="1264"/>
                  </a:lnTo>
                  <a:lnTo>
                    <a:pt x="113" y="1444"/>
                  </a:lnTo>
                  <a:lnTo>
                    <a:pt x="226" y="1625"/>
                  </a:lnTo>
                  <a:lnTo>
                    <a:pt x="361" y="1760"/>
                  </a:lnTo>
                  <a:lnTo>
                    <a:pt x="519" y="1850"/>
                  </a:lnTo>
                  <a:lnTo>
                    <a:pt x="700" y="1918"/>
                  </a:lnTo>
                  <a:lnTo>
                    <a:pt x="880" y="1963"/>
                  </a:lnTo>
                  <a:lnTo>
                    <a:pt x="1061" y="1963"/>
                  </a:lnTo>
                  <a:lnTo>
                    <a:pt x="1264" y="1918"/>
                  </a:lnTo>
                  <a:lnTo>
                    <a:pt x="1444" y="1850"/>
                  </a:lnTo>
                  <a:lnTo>
                    <a:pt x="1602" y="1737"/>
                  </a:lnTo>
                  <a:lnTo>
                    <a:pt x="1737" y="1602"/>
                  </a:lnTo>
                  <a:lnTo>
                    <a:pt x="1850" y="1444"/>
                  </a:lnTo>
                  <a:lnTo>
                    <a:pt x="1918" y="1264"/>
                  </a:lnTo>
                  <a:lnTo>
                    <a:pt x="1940" y="1083"/>
                  </a:lnTo>
                  <a:lnTo>
                    <a:pt x="1940" y="880"/>
                  </a:lnTo>
                  <a:lnTo>
                    <a:pt x="1918" y="700"/>
                  </a:lnTo>
                  <a:lnTo>
                    <a:pt x="1827" y="519"/>
                  </a:lnTo>
                  <a:lnTo>
                    <a:pt x="1715" y="362"/>
                  </a:lnTo>
                  <a:lnTo>
                    <a:pt x="1579" y="226"/>
                  </a:lnTo>
                  <a:lnTo>
                    <a:pt x="1421" y="113"/>
                  </a:lnTo>
                  <a:lnTo>
                    <a:pt x="1241" y="46"/>
                  </a:lnTo>
                  <a:lnTo>
                    <a:pt x="106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6" name="Google Shape;1786;p17"/>
            <p:cNvSpPr/>
            <p:nvPr/>
          </p:nvSpPr>
          <p:spPr>
            <a:xfrm>
              <a:off x="1196250" y="3610300"/>
              <a:ext cx="141575" cy="239125"/>
            </a:xfrm>
            <a:custGeom>
              <a:avLst/>
              <a:gdLst/>
              <a:ahLst/>
              <a:cxnLst/>
              <a:rect l="l" t="t" r="r" b="b"/>
              <a:pathLst>
                <a:path w="5663" h="9565" extrusionOk="0">
                  <a:moveTo>
                    <a:pt x="0" y="1"/>
                  </a:moveTo>
                  <a:lnTo>
                    <a:pt x="5662" y="9565"/>
                  </a:lnTo>
                  <a:lnTo>
                    <a:pt x="5594" y="8302"/>
                  </a:lnTo>
                  <a:lnTo>
                    <a:pt x="5414" y="8166"/>
                  </a:lnTo>
                  <a:lnTo>
                    <a:pt x="5279" y="798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7" name="Google Shape;1787;p17"/>
            <p:cNvSpPr/>
            <p:nvPr/>
          </p:nvSpPr>
          <p:spPr>
            <a:xfrm>
              <a:off x="1196250" y="3610300"/>
              <a:ext cx="141575" cy="239125"/>
            </a:xfrm>
            <a:custGeom>
              <a:avLst/>
              <a:gdLst/>
              <a:ahLst/>
              <a:cxnLst/>
              <a:rect l="l" t="t" r="r" b="b"/>
              <a:pathLst>
                <a:path w="5663" h="9565" fill="none" extrusionOk="0">
                  <a:moveTo>
                    <a:pt x="0" y="1"/>
                  </a:moveTo>
                  <a:lnTo>
                    <a:pt x="5662" y="9565"/>
                  </a:lnTo>
                  <a:lnTo>
                    <a:pt x="5594" y="8302"/>
                  </a:lnTo>
                  <a:lnTo>
                    <a:pt x="5594" y="8302"/>
                  </a:lnTo>
                  <a:lnTo>
                    <a:pt x="5414" y="8166"/>
                  </a:lnTo>
                  <a:lnTo>
                    <a:pt x="5279" y="798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8" name="Google Shape;1788;p17"/>
            <p:cNvSpPr/>
            <p:nvPr/>
          </p:nvSpPr>
          <p:spPr>
            <a:xfrm>
              <a:off x="1336100" y="3707300"/>
              <a:ext cx="241375" cy="142125"/>
            </a:xfrm>
            <a:custGeom>
              <a:avLst/>
              <a:gdLst/>
              <a:ahLst/>
              <a:cxnLst/>
              <a:rect l="l" t="t" r="r" b="b"/>
              <a:pathLst>
                <a:path w="9655" h="5685" extrusionOk="0">
                  <a:moveTo>
                    <a:pt x="9655" y="1"/>
                  </a:moveTo>
                  <a:lnTo>
                    <a:pt x="1083" y="4489"/>
                  </a:lnTo>
                  <a:lnTo>
                    <a:pt x="970" y="4535"/>
                  </a:lnTo>
                  <a:lnTo>
                    <a:pt x="835" y="4580"/>
                  </a:lnTo>
                  <a:lnTo>
                    <a:pt x="722" y="4602"/>
                  </a:lnTo>
                  <a:lnTo>
                    <a:pt x="587" y="4602"/>
                  </a:lnTo>
                  <a:lnTo>
                    <a:pt x="429" y="4580"/>
                  </a:lnTo>
                  <a:lnTo>
                    <a:pt x="271" y="4557"/>
                  </a:lnTo>
                  <a:lnTo>
                    <a:pt x="136" y="4489"/>
                  </a:lnTo>
                  <a:lnTo>
                    <a:pt x="0" y="4422"/>
                  </a:lnTo>
                  <a:lnTo>
                    <a:pt x="0" y="4422"/>
                  </a:lnTo>
                  <a:lnTo>
                    <a:pt x="68" y="5685"/>
                  </a:lnTo>
                  <a:lnTo>
                    <a:pt x="9655" y="1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9" name="Google Shape;1789;p17"/>
            <p:cNvSpPr/>
            <p:nvPr/>
          </p:nvSpPr>
          <p:spPr>
            <a:xfrm>
              <a:off x="1336100" y="3707300"/>
              <a:ext cx="241375" cy="142125"/>
            </a:xfrm>
            <a:custGeom>
              <a:avLst/>
              <a:gdLst/>
              <a:ahLst/>
              <a:cxnLst/>
              <a:rect l="l" t="t" r="r" b="b"/>
              <a:pathLst>
                <a:path w="9655" h="5685" fill="none" extrusionOk="0">
                  <a:moveTo>
                    <a:pt x="9655" y="1"/>
                  </a:moveTo>
                  <a:lnTo>
                    <a:pt x="1083" y="4489"/>
                  </a:lnTo>
                  <a:lnTo>
                    <a:pt x="1083" y="4489"/>
                  </a:lnTo>
                  <a:lnTo>
                    <a:pt x="970" y="4535"/>
                  </a:lnTo>
                  <a:lnTo>
                    <a:pt x="835" y="4580"/>
                  </a:lnTo>
                  <a:lnTo>
                    <a:pt x="722" y="4602"/>
                  </a:lnTo>
                  <a:lnTo>
                    <a:pt x="587" y="4602"/>
                  </a:lnTo>
                  <a:lnTo>
                    <a:pt x="587" y="4602"/>
                  </a:lnTo>
                  <a:lnTo>
                    <a:pt x="429" y="4580"/>
                  </a:lnTo>
                  <a:lnTo>
                    <a:pt x="271" y="4557"/>
                  </a:lnTo>
                  <a:lnTo>
                    <a:pt x="136" y="4489"/>
                  </a:lnTo>
                  <a:lnTo>
                    <a:pt x="0" y="4422"/>
                  </a:lnTo>
                  <a:lnTo>
                    <a:pt x="68" y="5685"/>
                  </a:lnTo>
                  <a:lnTo>
                    <a:pt x="965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0" name="Google Shape;1790;p17"/>
            <p:cNvSpPr/>
            <p:nvPr/>
          </p:nvSpPr>
          <p:spPr>
            <a:xfrm>
              <a:off x="1436475" y="3468775"/>
              <a:ext cx="126900" cy="214875"/>
            </a:xfrm>
            <a:custGeom>
              <a:avLst/>
              <a:gdLst/>
              <a:ahLst/>
              <a:cxnLst/>
              <a:rect l="l" t="t" r="r" b="b"/>
              <a:pathLst>
                <a:path w="5076" h="8595" extrusionOk="0">
                  <a:moveTo>
                    <a:pt x="0" y="0"/>
                  </a:moveTo>
                  <a:lnTo>
                    <a:pt x="5076" y="8594"/>
                  </a:lnTo>
                  <a:lnTo>
                    <a:pt x="5076" y="8594"/>
                  </a:lnTo>
                  <a:lnTo>
                    <a:pt x="2301" y="38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9FF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1" name="Google Shape;1791;p17"/>
            <p:cNvSpPr/>
            <p:nvPr/>
          </p:nvSpPr>
          <p:spPr>
            <a:xfrm>
              <a:off x="1348500" y="3468775"/>
              <a:ext cx="214875" cy="214875"/>
            </a:xfrm>
            <a:custGeom>
              <a:avLst/>
              <a:gdLst/>
              <a:ahLst/>
              <a:cxnLst/>
              <a:rect l="l" t="t" r="r" b="b"/>
              <a:pathLst>
                <a:path w="8595" h="8595" fill="none" extrusionOk="0">
                  <a:moveTo>
                    <a:pt x="3519" y="0"/>
                  </a:moveTo>
                  <a:lnTo>
                    <a:pt x="1" y="2075"/>
                  </a:lnTo>
                  <a:lnTo>
                    <a:pt x="1" y="2075"/>
                  </a:lnTo>
                  <a:lnTo>
                    <a:pt x="3519" y="0"/>
                  </a:lnTo>
                  <a:lnTo>
                    <a:pt x="5820" y="3880"/>
                  </a:lnTo>
                  <a:lnTo>
                    <a:pt x="5820" y="3880"/>
                  </a:lnTo>
                  <a:lnTo>
                    <a:pt x="8595" y="8594"/>
                  </a:lnTo>
                  <a:lnTo>
                    <a:pt x="8595" y="8594"/>
                  </a:lnTo>
                  <a:lnTo>
                    <a:pt x="35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2" name="Google Shape;1792;p17"/>
            <p:cNvSpPr/>
            <p:nvPr/>
          </p:nvSpPr>
          <p:spPr>
            <a:xfrm>
              <a:off x="1348500" y="3468775"/>
              <a:ext cx="145525" cy="97000"/>
            </a:xfrm>
            <a:custGeom>
              <a:avLst/>
              <a:gdLst/>
              <a:ahLst/>
              <a:cxnLst/>
              <a:rect l="l" t="t" r="r" b="b"/>
              <a:pathLst>
                <a:path w="5821" h="3880" extrusionOk="0">
                  <a:moveTo>
                    <a:pt x="3519" y="0"/>
                  </a:moveTo>
                  <a:lnTo>
                    <a:pt x="1" y="2075"/>
                  </a:lnTo>
                  <a:lnTo>
                    <a:pt x="1" y="2075"/>
                  </a:lnTo>
                  <a:lnTo>
                    <a:pt x="3384" y="519"/>
                  </a:lnTo>
                  <a:lnTo>
                    <a:pt x="5482" y="3745"/>
                  </a:lnTo>
                  <a:lnTo>
                    <a:pt x="5820" y="3880"/>
                  </a:lnTo>
                  <a:lnTo>
                    <a:pt x="5820" y="3880"/>
                  </a:lnTo>
                  <a:lnTo>
                    <a:pt x="3519" y="0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3" name="Google Shape;1793;p17"/>
            <p:cNvSpPr/>
            <p:nvPr/>
          </p:nvSpPr>
          <p:spPr>
            <a:xfrm>
              <a:off x="1348500" y="3468775"/>
              <a:ext cx="145525" cy="97000"/>
            </a:xfrm>
            <a:custGeom>
              <a:avLst/>
              <a:gdLst/>
              <a:ahLst/>
              <a:cxnLst/>
              <a:rect l="l" t="t" r="r" b="b"/>
              <a:pathLst>
                <a:path w="5821" h="3880" fill="none" extrusionOk="0">
                  <a:moveTo>
                    <a:pt x="3519" y="0"/>
                  </a:moveTo>
                  <a:lnTo>
                    <a:pt x="1" y="2075"/>
                  </a:lnTo>
                  <a:lnTo>
                    <a:pt x="3384" y="519"/>
                  </a:lnTo>
                  <a:lnTo>
                    <a:pt x="5482" y="3745"/>
                  </a:lnTo>
                  <a:lnTo>
                    <a:pt x="5820" y="3880"/>
                  </a:lnTo>
                  <a:lnTo>
                    <a:pt x="35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4" name="Google Shape;1794;p17"/>
            <p:cNvSpPr/>
            <p:nvPr/>
          </p:nvSpPr>
          <p:spPr>
            <a:xfrm>
              <a:off x="1485525" y="3562375"/>
              <a:ext cx="77850" cy="121275"/>
            </a:xfrm>
            <a:custGeom>
              <a:avLst/>
              <a:gdLst/>
              <a:ahLst/>
              <a:cxnLst/>
              <a:rect l="l" t="t" r="r" b="b"/>
              <a:pathLst>
                <a:path w="3114" h="4851" extrusionOk="0">
                  <a:moveTo>
                    <a:pt x="1" y="1"/>
                  </a:moveTo>
                  <a:lnTo>
                    <a:pt x="3114" y="4850"/>
                  </a:lnTo>
                  <a:lnTo>
                    <a:pt x="3114" y="4850"/>
                  </a:lnTo>
                  <a:lnTo>
                    <a:pt x="339" y="13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5EB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5" name="Google Shape;1795;p17"/>
            <p:cNvSpPr/>
            <p:nvPr/>
          </p:nvSpPr>
          <p:spPr>
            <a:xfrm>
              <a:off x="1485525" y="3562375"/>
              <a:ext cx="77850" cy="121275"/>
            </a:xfrm>
            <a:custGeom>
              <a:avLst/>
              <a:gdLst/>
              <a:ahLst/>
              <a:cxnLst/>
              <a:rect l="l" t="t" r="r" b="b"/>
              <a:pathLst>
                <a:path w="3114" h="4851" fill="none" extrusionOk="0">
                  <a:moveTo>
                    <a:pt x="1" y="1"/>
                  </a:moveTo>
                  <a:lnTo>
                    <a:pt x="3114" y="4850"/>
                  </a:lnTo>
                  <a:lnTo>
                    <a:pt x="339" y="136"/>
                  </a:lnTo>
                  <a:lnTo>
                    <a:pt x="339" y="136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96" name="Google Shape;1796;p17"/>
          <p:cNvSpPr/>
          <p:nvPr/>
        </p:nvSpPr>
        <p:spPr>
          <a:xfrm>
            <a:off x="7201201" y="-82066"/>
            <a:ext cx="5194300" cy="1892300"/>
          </a:xfrm>
          <a:custGeom>
            <a:avLst/>
            <a:gdLst/>
            <a:ahLst/>
            <a:cxnLst/>
            <a:rect l="l" t="t" r="r" b="b"/>
            <a:pathLst>
              <a:path w="155829" h="56769" extrusionOk="0">
                <a:moveTo>
                  <a:pt x="155829" y="56769"/>
                </a:moveTo>
                <a:cubicBezTo>
                  <a:pt x="152089" y="44304"/>
                  <a:pt x="148800" y="28299"/>
                  <a:pt x="137160" y="22479"/>
                </a:cubicBezTo>
                <a:cubicBezTo>
                  <a:pt x="126461" y="17129"/>
                  <a:pt x="113249" y="21383"/>
                  <a:pt x="101346" y="20193"/>
                </a:cubicBezTo>
                <a:cubicBezTo>
                  <a:pt x="92427" y="19301"/>
                  <a:pt x="85041" y="12142"/>
                  <a:pt x="76200" y="10668"/>
                </a:cubicBezTo>
                <a:cubicBezTo>
                  <a:pt x="67180" y="9165"/>
                  <a:pt x="58238" y="14230"/>
                  <a:pt x="49149" y="15240"/>
                </a:cubicBezTo>
                <a:cubicBezTo>
                  <a:pt x="32101" y="17134"/>
                  <a:pt x="7671" y="15342"/>
                  <a:pt x="0" y="0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1797" name="Google Shape;1797;p17"/>
          <p:cNvSpPr/>
          <p:nvPr/>
        </p:nvSpPr>
        <p:spPr>
          <a:xfrm>
            <a:off x="-241000" y="1693767"/>
            <a:ext cx="1016000" cy="5272667"/>
          </a:xfrm>
          <a:custGeom>
            <a:avLst/>
            <a:gdLst/>
            <a:ahLst/>
            <a:cxnLst/>
            <a:rect l="l" t="t" r="r" b="b"/>
            <a:pathLst>
              <a:path w="30480" h="158180" extrusionOk="0">
                <a:moveTo>
                  <a:pt x="30480" y="158180"/>
                </a:moveTo>
                <a:cubicBezTo>
                  <a:pt x="26589" y="152344"/>
                  <a:pt x="20100" y="148507"/>
                  <a:pt x="16383" y="142559"/>
                </a:cubicBezTo>
                <a:cubicBezTo>
                  <a:pt x="13018" y="137174"/>
                  <a:pt x="11947" y="130557"/>
                  <a:pt x="11049" y="124271"/>
                </a:cubicBezTo>
                <a:cubicBezTo>
                  <a:pt x="8736" y="108082"/>
                  <a:pt x="13695" y="91633"/>
                  <a:pt x="16383" y="75503"/>
                </a:cubicBezTo>
                <a:cubicBezTo>
                  <a:pt x="18004" y="65779"/>
                  <a:pt x="10696" y="56594"/>
                  <a:pt x="8763" y="46928"/>
                </a:cubicBezTo>
                <a:cubicBezTo>
                  <a:pt x="6150" y="33861"/>
                  <a:pt x="18574" y="20829"/>
                  <a:pt x="16383" y="7685"/>
                </a:cubicBezTo>
                <a:cubicBezTo>
                  <a:pt x="15953" y="5105"/>
                  <a:pt x="14912" y="1997"/>
                  <a:pt x="12573" y="827"/>
                </a:cubicBezTo>
                <a:cubicBezTo>
                  <a:pt x="8782" y="-1069"/>
                  <a:pt x="3791" y="836"/>
                  <a:pt x="0" y="2732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1798" name="Google Shape;1798;p17"/>
          <p:cNvGrpSpPr/>
          <p:nvPr/>
        </p:nvGrpSpPr>
        <p:grpSpPr>
          <a:xfrm rot="-2864756">
            <a:off x="10920515" y="363364"/>
            <a:ext cx="457189" cy="425456"/>
            <a:chOff x="-1003774" y="3010923"/>
            <a:chExt cx="671424" cy="624822"/>
          </a:xfrm>
        </p:grpSpPr>
        <p:sp>
          <p:nvSpPr>
            <p:cNvPr id="1799" name="Google Shape;1799;p17"/>
            <p:cNvSpPr/>
            <p:nvPr/>
          </p:nvSpPr>
          <p:spPr>
            <a:xfrm>
              <a:off x="-1003774" y="3010923"/>
              <a:ext cx="624822" cy="550520"/>
            </a:xfrm>
            <a:custGeom>
              <a:avLst/>
              <a:gdLst/>
              <a:ahLst/>
              <a:cxnLst/>
              <a:rect l="l" t="t" r="r" b="b"/>
              <a:pathLst>
                <a:path w="22377" h="19716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  <a:close/>
                  <a:moveTo>
                    <a:pt x="18429" y="2843"/>
                  </a:moveTo>
                  <a:lnTo>
                    <a:pt x="15610" y="11956"/>
                  </a:lnTo>
                  <a:lnTo>
                    <a:pt x="7534" y="5414"/>
                  </a:lnTo>
                  <a:lnTo>
                    <a:pt x="7512" y="5640"/>
                  </a:lnTo>
                  <a:lnTo>
                    <a:pt x="7940" y="6023"/>
                  </a:lnTo>
                  <a:lnTo>
                    <a:pt x="16580" y="13038"/>
                  </a:lnTo>
                  <a:lnTo>
                    <a:pt x="19399" y="3925"/>
                  </a:lnTo>
                  <a:lnTo>
                    <a:pt x="19602" y="4083"/>
                  </a:lnTo>
                  <a:lnTo>
                    <a:pt x="19625" y="3903"/>
                  </a:lnTo>
                  <a:lnTo>
                    <a:pt x="19106" y="3452"/>
                  </a:lnTo>
                  <a:lnTo>
                    <a:pt x="18429" y="2843"/>
                  </a:lnTo>
                  <a:close/>
                  <a:moveTo>
                    <a:pt x="19331" y="15001"/>
                  </a:moveTo>
                  <a:lnTo>
                    <a:pt x="19309" y="15249"/>
                  </a:lnTo>
                  <a:lnTo>
                    <a:pt x="22377" y="17753"/>
                  </a:lnTo>
                  <a:lnTo>
                    <a:pt x="22377" y="17753"/>
                  </a:lnTo>
                  <a:lnTo>
                    <a:pt x="22196" y="17504"/>
                  </a:lnTo>
                  <a:lnTo>
                    <a:pt x="22016" y="17256"/>
                  </a:lnTo>
                  <a:lnTo>
                    <a:pt x="21813" y="17053"/>
                  </a:lnTo>
                  <a:lnTo>
                    <a:pt x="21610" y="16850"/>
                  </a:lnTo>
                  <a:lnTo>
                    <a:pt x="19331" y="15001"/>
                  </a:lnTo>
                  <a:close/>
                  <a:moveTo>
                    <a:pt x="13016" y="14820"/>
                  </a:moveTo>
                  <a:lnTo>
                    <a:pt x="4399" y="18700"/>
                  </a:lnTo>
                  <a:lnTo>
                    <a:pt x="5549" y="19715"/>
                  </a:lnTo>
                  <a:lnTo>
                    <a:pt x="14098" y="15858"/>
                  </a:lnTo>
                  <a:lnTo>
                    <a:pt x="13016" y="1482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0" name="Google Shape;1800;p17"/>
            <p:cNvSpPr/>
            <p:nvPr/>
          </p:nvSpPr>
          <p:spPr>
            <a:xfrm>
              <a:off x="-464646" y="3429761"/>
              <a:ext cx="85694" cy="76871"/>
            </a:xfrm>
            <a:custGeom>
              <a:avLst/>
              <a:gdLst/>
              <a:ahLst/>
              <a:cxnLst/>
              <a:rect l="l" t="t" r="r" b="b"/>
              <a:pathLst>
                <a:path w="3069" h="2753" fill="none" extrusionOk="0">
                  <a:moveTo>
                    <a:pt x="23" y="1"/>
                  </a:moveTo>
                  <a:lnTo>
                    <a:pt x="1" y="249"/>
                  </a:lnTo>
                  <a:lnTo>
                    <a:pt x="3069" y="2753"/>
                  </a:lnTo>
                  <a:lnTo>
                    <a:pt x="3069" y="2753"/>
                  </a:lnTo>
                  <a:lnTo>
                    <a:pt x="2888" y="2504"/>
                  </a:lnTo>
                  <a:lnTo>
                    <a:pt x="2708" y="2256"/>
                  </a:lnTo>
                  <a:lnTo>
                    <a:pt x="2505" y="2053"/>
                  </a:lnTo>
                  <a:lnTo>
                    <a:pt x="2302" y="1850"/>
                  </a:lnTo>
                  <a:lnTo>
                    <a:pt x="2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1" name="Google Shape;1801;p17"/>
            <p:cNvSpPr/>
            <p:nvPr/>
          </p:nvSpPr>
          <p:spPr>
            <a:xfrm>
              <a:off x="-1003774" y="3010923"/>
              <a:ext cx="190878" cy="198417"/>
            </a:xfrm>
            <a:custGeom>
              <a:avLst/>
              <a:gdLst/>
              <a:ahLst/>
              <a:cxnLst/>
              <a:rect l="l" t="t" r="r" b="b"/>
              <a:pathLst>
                <a:path w="6836" h="7106" fill="none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2" name="Google Shape;1802;p17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62" y="0"/>
                  </a:move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3" name="Google Shape;1803;p17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813" y="113"/>
                  </a:move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lnTo>
                    <a:pt x="452" y="0"/>
                  </a:lnTo>
                  <a:lnTo>
                    <a:pt x="362" y="0"/>
                  </a:ln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4" name="Google Shape;1804;p17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extrusionOk="0">
                  <a:moveTo>
                    <a:pt x="316" y="0"/>
                  </a:move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5" name="Google Shape;1805;p17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fill="none" extrusionOk="0">
                  <a:moveTo>
                    <a:pt x="700" y="91"/>
                  </a:move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lnTo>
                    <a:pt x="384" y="0"/>
                  </a:lnTo>
                  <a:lnTo>
                    <a:pt x="316" y="0"/>
                  </a:ln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038" y="1422"/>
                  </a:lnTo>
                  <a:lnTo>
                    <a:pt x="112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6" name="Google Shape;1806;p17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84" y="0"/>
                  </a:moveTo>
                  <a:lnTo>
                    <a:pt x="294" y="45"/>
                  </a:lnTo>
                  <a:lnTo>
                    <a:pt x="204" y="90"/>
                  </a:lnTo>
                  <a:lnTo>
                    <a:pt x="136" y="158"/>
                  </a:lnTo>
                  <a:lnTo>
                    <a:pt x="68" y="248"/>
                  </a:lnTo>
                  <a:lnTo>
                    <a:pt x="23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23" y="609"/>
                  </a:lnTo>
                  <a:lnTo>
                    <a:pt x="46" y="699"/>
                  </a:lnTo>
                  <a:lnTo>
                    <a:pt x="91" y="790"/>
                  </a:lnTo>
                  <a:lnTo>
                    <a:pt x="159" y="857"/>
                  </a:lnTo>
                  <a:lnTo>
                    <a:pt x="1512" y="2053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73" y="2166"/>
                  </a:lnTo>
                  <a:lnTo>
                    <a:pt x="1963" y="2143"/>
                  </a:lnTo>
                  <a:lnTo>
                    <a:pt x="2053" y="2121"/>
                  </a:lnTo>
                  <a:lnTo>
                    <a:pt x="2121" y="2075"/>
                  </a:lnTo>
                  <a:lnTo>
                    <a:pt x="2211" y="2008"/>
                  </a:lnTo>
                  <a:lnTo>
                    <a:pt x="2256" y="1918"/>
                  </a:lnTo>
                  <a:lnTo>
                    <a:pt x="2302" y="1827"/>
                  </a:lnTo>
                  <a:lnTo>
                    <a:pt x="2324" y="1737"/>
                  </a:lnTo>
                  <a:lnTo>
                    <a:pt x="2324" y="1647"/>
                  </a:lnTo>
                  <a:lnTo>
                    <a:pt x="2324" y="1534"/>
                  </a:lnTo>
                  <a:lnTo>
                    <a:pt x="2279" y="1444"/>
                  </a:lnTo>
                  <a:lnTo>
                    <a:pt x="2234" y="1376"/>
                  </a:lnTo>
                  <a:lnTo>
                    <a:pt x="2166" y="1286"/>
                  </a:lnTo>
                  <a:lnTo>
                    <a:pt x="835" y="113"/>
                  </a:lnTo>
                  <a:lnTo>
                    <a:pt x="745" y="68"/>
                  </a:lnTo>
                  <a:lnTo>
                    <a:pt x="655" y="23"/>
                  </a:lnTo>
                  <a:lnTo>
                    <a:pt x="565" y="0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7" name="Google Shape;1807;p17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159" y="857"/>
                  </a:moveTo>
                  <a:lnTo>
                    <a:pt x="159" y="857"/>
                  </a:lnTo>
                  <a:lnTo>
                    <a:pt x="91" y="790"/>
                  </a:lnTo>
                  <a:lnTo>
                    <a:pt x="46" y="699"/>
                  </a:lnTo>
                  <a:lnTo>
                    <a:pt x="23" y="609"/>
                  </a:lnTo>
                  <a:lnTo>
                    <a:pt x="1" y="519"/>
                  </a:lnTo>
                  <a:lnTo>
                    <a:pt x="1" y="429"/>
                  </a:lnTo>
                  <a:lnTo>
                    <a:pt x="23" y="339"/>
                  </a:lnTo>
                  <a:lnTo>
                    <a:pt x="68" y="248"/>
                  </a:lnTo>
                  <a:lnTo>
                    <a:pt x="136" y="158"/>
                  </a:lnTo>
                  <a:lnTo>
                    <a:pt x="136" y="158"/>
                  </a:lnTo>
                  <a:lnTo>
                    <a:pt x="204" y="90"/>
                  </a:lnTo>
                  <a:lnTo>
                    <a:pt x="294" y="45"/>
                  </a:lnTo>
                  <a:lnTo>
                    <a:pt x="384" y="0"/>
                  </a:lnTo>
                  <a:lnTo>
                    <a:pt x="474" y="0"/>
                  </a:lnTo>
                  <a:lnTo>
                    <a:pt x="565" y="0"/>
                  </a:lnTo>
                  <a:lnTo>
                    <a:pt x="655" y="23"/>
                  </a:lnTo>
                  <a:lnTo>
                    <a:pt x="745" y="68"/>
                  </a:lnTo>
                  <a:lnTo>
                    <a:pt x="835" y="113"/>
                  </a:lnTo>
                  <a:lnTo>
                    <a:pt x="2166" y="1286"/>
                  </a:lnTo>
                  <a:lnTo>
                    <a:pt x="2166" y="1286"/>
                  </a:lnTo>
                  <a:lnTo>
                    <a:pt x="2234" y="1376"/>
                  </a:lnTo>
                  <a:lnTo>
                    <a:pt x="2279" y="1444"/>
                  </a:lnTo>
                  <a:lnTo>
                    <a:pt x="2324" y="1534"/>
                  </a:lnTo>
                  <a:lnTo>
                    <a:pt x="2324" y="1647"/>
                  </a:lnTo>
                  <a:lnTo>
                    <a:pt x="2324" y="1737"/>
                  </a:lnTo>
                  <a:lnTo>
                    <a:pt x="2302" y="1827"/>
                  </a:lnTo>
                  <a:lnTo>
                    <a:pt x="2256" y="1918"/>
                  </a:lnTo>
                  <a:lnTo>
                    <a:pt x="2211" y="2008"/>
                  </a:lnTo>
                  <a:lnTo>
                    <a:pt x="2211" y="2008"/>
                  </a:lnTo>
                  <a:lnTo>
                    <a:pt x="2121" y="2075"/>
                  </a:lnTo>
                  <a:lnTo>
                    <a:pt x="2053" y="2121"/>
                  </a:lnTo>
                  <a:lnTo>
                    <a:pt x="1963" y="2143"/>
                  </a:lnTo>
                  <a:lnTo>
                    <a:pt x="1873" y="2166"/>
                  </a:lnTo>
                  <a:lnTo>
                    <a:pt x="1760" y="2166"/>
                  </a:lnTo>
                  <a:lnTo>
                    <a:pt x="1670" y="2143"/>
                  </a:lnTo>
                  <a:lnTo>
                    <a:pt x="1580" y="2098"/>
                  </a:lnTo>
                  <a:lnTo>
                    <a:pt x="1512" y="2053"/>
                  </a:lnTo>
                  <a:lnTo>
                    <a:pt x="159" y="8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8" name="Google Shape;1808;p17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extrusionOk="0">
                  <a:moveTo>
                    <a:pt x="407" y="1"/>
                  </a:moveTo>
                  <a:lnTo>
                    <a:pt x="316" y="23"/>
                  </a:lnTo>
                  <a:lnTo>
                    <a:pt x="249" y="46"/>
                  </a:lnTo>
                  <a:lnTo>
                    <a:pt x="181" y="91"/>
                  </a:lnTo>
                  <a:lnTo>
                    <a:pt x="113" y="136"/>
                  </a:lnTo>
                  <a:lnTo>
                    <a:pt x="68" y="227"/>
                  </a:lnTo>
                  <a:lnTo>
                    <a:pt x="23" y="294"/>
                  </a:lnTo>
                  <a:lnTo>
                    <a:pt x="1" y="362"/>
                  </a:lnTo>
                  <a:lnTo>
                    <a:pt x="1" y="452"/>
                  </a:lnTo>
                  <a:lnTo>
                    <a:pt x="23" y="542"/>
                  </a:lnTo>
                  <a:lnTo>
                    <a:pt x="46" y="610"/>
                  </a:lnTo>
                  <a:lnTo>
                    <a:pt x="91" y="678"/>
                  </a:lnTo>
                  <a:lnTo>
                    <a:pt x="158" y="745"/>
                  </a:lnTo>
                  <a:lnTo>
                    <a:pt x="813" y="1332"/>
                  </a:lnTo>
                  <a:lnTo>
                    <a:pt x="903" y="1377"/>
                  </a:lnTo>
                  <a:lnTo>
                    <a:pt x="971" y="1422"/>
                  </a:lnTo>
                  <a:lnTo>
                    <a:pt x="1038" y="1445"/>
                  </a:lnTo>
                  <a:lnTo>
                    <a:pt x="1128" y="1445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422" y="1309"/>
                  </a:lnTo>
                  <a:lnTo>
                    <a:pt x="1467" y="1242"/>
                  </a:lnTo>
                  <a:lnTo>
                    <a:pt x="1489" y="1151"/>
                  </a:lnTo>
                  <a:lnTo>
                    <a:pt x="1512" y="1084"/>
                  </a:lnTo>
                  <a:lnTo>
                    <a:pt x="1512" y="993"/>
                  </a:lnTo>
                  <a:lnTo>
                    <a:pt x="1512" y="926"/>
                  </a:lnTo>
                  <a:lnTo>
                    <a:pt x="1489" y="836"/>
                  </a:lnTo>
                  <a:lnTo>
                    <a:pt x="1444" y="768"/>
                  </a:lnTo>
                  <a:lnTo>
                    <a:pt x="1377" y="700"/>
                  </a:lnTo>
                  <a:lnTo>
                    <a:pt x="700" y="114"/>
                  </a:lnTo>
                  <a:lnTo>
                    <a:pt x="632" y="69"/>
                  </a:lnTo>
                  <a:lnTo>
                    <a:pt x="564" y="23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9" name="Google Shape;1809;p17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fill="none" extrusionOk="0">
                  <a:moveTo>
                    <a:pt x="158" y="745"/>
                  </a:moveTo>
                  <a:lnTo>
                    <a:pt x="158" y="745"/>
                  </a:lnTo>
                  <a:lnTo>
                    <a:pt x="91" y="678"/>
                  </a:lnTo>
                  <a:lnTo>
                    <a:pt x="46" y="610"/>
                  </a:lnTo>
                  <a:lnTo>
                    <a:pt x="23" y="542"/>
                  </a:lnTo>
                  <a:lnTo>
                    <a:pt x="1" y="452"/>
                  </a:lnTo>
                  <a:lnTo>
                    <a:pt x="1" y="362"/>
                  </a:lnTo>
                  <a:lnTo>
                    <a:pt x="23" y="294"/>
                  </a:lnTo>
                  <a:lnTo>
                    <a:pt x="68" y="227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181" y="91"/>
                  </a:lnTo>
                  <a:lnTo>
                    <a:pt x="249" y="46"/>
                  </a:lnTo>
                  <a:lnTo>
                    <a:pt x="316" y="23"/>
                  </a:lnTo>
                  <a:lnTo>
                    <a:pt x="407" y="1"/>
                  </a:lnTo>
                  <a:lnTo>
                    <a:pt x="474" y="1"/>
                  </a:lnTo>
                  <a:lnTo>
                    <a:pt x="564" y="23"/>
                  </a:lnTo>
                  <a:lnTo>
                    <a:pt x="632" y="69"/>
                  </a:lnTo>
                  <a:lnTo>
                    <a:pt x="700" y="114"/>
                  </a:lnTo>
                  <a:lnTo>
                    <a:pt x="1377" y="700"/>
                  </a:lnTo>
                  <a:lnTo>
                    <a:pt x="1377" y="700"/>
                  </a:lnTo>
                  <a:lnTo>
                    <a:pt x="1444" y="768"/>
                  </a:lnTo>
                  <a:lnTo>
                    <a:pt x="1489" y="836"/>
                  </a:lnTo>
                  <a:lnTo>
                    <a:pt x="1512" y="926"/>
                  </a:lnTo>
                  <a:lnTo>
                    <a:pt x="1512" y="993"/>
                  </a:lnTo>
                  <a:lnTo>
                    <a:pt x="1512" y="1084"/>
                  </a:lnTo>
                  <a:lnTo>
                    <a:pt x="1489" y="1151"/>
                  </a:lnTo>
                  <a:lnTo>
                    <a:pt x="1467" y="1242"/>
                  </a:lnTo>
                  <a:lnTo>
                    <a:pt x="1422" y="1309"/>
                  </a:lnTo>
                  <a:lnTo>
                    <a:pt x="1422" y="1309"/>
                  </a:lnTo>
                  <a:lnTo>
                    <a:pt x="1354" y="1354"/>
                  </a:lnTo>
                  <a:lnTo>
                    <a:pt x="1286" y="1399"/>
                  </a:lnTo>
                  <a:lnTo>
                    <a:pt x="1196" y="1422"/>
                  </a:lnTo>
                  <a:lnTo>
                    <a:pt x="1128" y="1445"/>
                  </a:lnTo>
                  <a:lnTo>
                    <a:pt x="1038" y="1445"/>
                  </a:lnTo>
                  <a:lnTo>
                    <a:pt x="971" y="1422"/>
                  </a:lnTo>
                  <a:lnTo>
                    <a:pt x="903" y="1377"/>
                  </a:lnTo>
                  <a:lnTo>
                    <a:pt x="813" y="1332"/>
                  </a:lnTo>
                  <a:lnTo>
                    <a:pt x="158" y="7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0" name="Google Shape;1810;p17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1" name="Google Shape;1811;p17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fill="none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2" name="Google Shape;1812;p17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3" name="Google Shape;1813;p17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fill="none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4" name="Google Shape;1814;p17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extrusionOk="0">
                  <a:moveTo>
                    <a:pt x="2865" y="0"/>
                  </a:moveTo>
                  <a:lnTo>
                    <a:pt x="0" y="9316"/>
                  </a:lnTo>
                  <a:lnTo>
                    <a:pt x="2730" y="11595"/>
                  </a:lnTo>
                  <a:lnTo>
                    <a:pt x="4083" y="1061"/>
                  </a:lnTo>
                  <a:lnTo>
                    <a:pt x="286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5" name="Google Shape;1815;p17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fill="none" extrusionOk="0">
                  <a:moveTo>
                    <a:pt x="0" y="9316"/>
                  </a:moveTo>
                  <a:lnTo>
                    <a:pt x="2865" y="0"/>
                  </a:lnTo>
                  <a:lnTo>
                    <a:pt x="4083" y="1061"/>
                  </a:lnTo>
                  <a:lnTo>
                    <a:pt x="2730" y="11595"/>
                  </a:lnTo>
                  <a:lnTo>
                    <a:pt x="0" y="9316"/>
                  </a:ln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6" name="Google Shape;1816;p17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EE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7" name="Google Shape;1817;p17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8" name="Google Shape;1818;p17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9" name="Google Shape;1819;p17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0" name="Google Shape;1820;p17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1" name="Google Shape;1821;p17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2" name="Google Shape;1822;p17"/>
            <p:cNvSpPr/>
            <p:nvPr/>
          </p:nvSpPr>
          <p:spPr>
            <a:xfrm>
              <a:off x="-889766" y="3133112"/>
              <a:ext cx="557417" cy="502633"/>
            </a:xfrm>
            <a:custGeom>
              <a:avLst/>
              <a:gdLst/>
              <a:ahLst/>
              <a:cxnLst/>
              <a:rect l="l" t="t" r="r" b="b"/>
              <a:pathLst>
                <a:path w="19963" h="18001" extrusionOk="0">
                  <a:moveTo>
                    <a:pt x="993" y="1"/>
                  </a:moveTo>
                  <a:lnTo>
                    <a:pt x="767" y="23"/>
                  </a:lnTo>
                  <a:lnTo>
                    <a:pt x="564" y="68"/>
                  </a:lnTo>
                  <a:lnTo>
                    <a:pt x="451" y="91"/>
                  </a:lnTo>
                  <a:lnTo>
                    <a:pt x="361" y="158"/>
                  </a:lnTo>
                  <a:lnTo>
                    <a:pt x="294" y="226"/>
                  </a:lnTo>
                  <a:lnTo>
                    <a:pt x="203" y="294"/>
                  </a:lnTo>
                  <a:lnTo>
                    <a:pt x="136" y="384"/>
                  </a:lnTo>
                  <a:lnTo>
                    <a:pt x="91" y="474"/>
                  </a:lnTo>
                  <a:lnTo>
                    <a:pt x="45" y="587"/>
                  </a:lnTo>
                  <a:lnTo>
                    <a:pt x="23" y="677"/>
                  </a:lnTo>
                  <a:lnTo>
                    <a:pt x="0" y="880"/>
                  </a:lnTo>
                  <a:lnTo>
                    <a:pt x="23" y="1106"/>
                  </a:lnTo>
                  <a:lnTo>
                    <a:pt x="68" y="1354"/>
                  </a:lnTo>
                  <a:lnTo>
                    <a:pt x="181" y="1580"/>
                  </a:lnTo>
                  <a:lnTo>
                    <a:pt x="294" y="1828"/>
                  </a:lnTo>
                  <a:lnTo>
                    <a:pt x="451" y="2076"/>
                  </a:lnTo>
                  <a:lnTo>
                    <a:pt x="632" y="2324"/>
                  </a:lnTo>
                  <a:lnTo>
                    <a:pt x="812" y="2549"/>
                  </a:lnTo>
                  <a:lnTo>
                    <a:pt x="1218" y="3023"/>
                  </a:lnTo>
                  <a:lnTo>
                    <a:pt x="1602" y="3429"/>
                  </a:lnTo>
                  <a:lnTo>
                    <a:pt x="1985" y="3768"/>
                  </a:lnTo>
                  <a:lnTo>
                    <a:pt x="15587" y="16850"/>
                  </a:lnTo>
                  <a:lnTo>
                    <a:pt x="15857" y="17076"/>
                  </a:lnTo>
                  <a:lnTo>
                    <a:pt x="16151" y="17256"/>
                  </a:lnTo>
                  <a:lnTo>
                    <a:pt x="16421" y="17437"/>
                  </a:lnTo>
                  <a:lnTo>
                    <a:pt x="16715" y="17572"/>
                  </a:lnTo>
                  <a:lnTo>
                    <a:pt x="17008" y="17707"/>
                  </a:lnTo>
                  <a:lnTo>
                    <a:pt x="17279" y="17820"/>
                  </a:lnTo>
                  <a:lnTo>
                    <a:pt x="17572" y="17888"/>
                  </a:lnTo>
                  <a:lnTo>
                    <a:pt x="17842" y="17956"/>
                  </a:lnTo>
                  <a:lnTo>
                    <a:pt x="18113" y="17978"/>
                  </a:lnTo>
                  <a:lnTo>
                    <a:pt x="18361" y="18001"/>
                  </a:lnTo>
                  <a:lnTo>
                    <a:pt x="18609" y="17978"/>
                  </a:lnTo>
                  <a:lnTo>
                    <a:pt x="18857" y="17933"/>
                  </a:lnTo>
                  <a:lnTo>
                    <a:pt x="19061" y="17865"/>
                  </a:lnTo>
                  <a:lnTo>
                    <a:pt x="19264" y="17753"/>
                  </a:lnTo>
                  <a:lnTo>
                    <a:pt x="19467" y="17617"/>
                  </a:lnTo>
                  <a:lnTo>
                    <a:pt x="19624" y="17482"/>
                  </a:lnTo>
                  <a:lnTo>
                    <a:pt x="19760" y="17279"/>
                  </a:lnTo>
                  <a:lnTo>
                    <a:pt x="19850" y="17076"/>
                  </a:lnTo>
                  <a:lnTo>
                    <a:pt x="19918" y="16850"/>
                  </a:lnTo>
                  <a:lnTo>
                    <a:pt x="19963" y="16625"/>
                  </a:lnTo>
                  <a:lnTo>
                    <a:pt x="19963" y="16377"/>
                  </a:lnTo>
                  <a:lnTo>
                    <a:pt x="19940" y="16106"/>
                  </a:lnTo>
                  <a:lnTo>
                    <a:pt x="19895" y="15835"/>
                  </a:lnTo>
                  <a:lnTo>
                    <a:pt x="19805" y="15565"/>
                  </a:lnTo>
                  <a:lnTo>
                    <a:pt x="19715" y="15271"/>
                  </a:lnTo>
                  <a:lnTo>
                    <a:pt x="19602" y="15001"/>
                  </a:lnTo>
                  <a:lnTo>
                    <a:pt x="19467" y="14730"/>
                  </a:lnTo>
                  <a:lnTo>
                    <a:pt x="19309" y="14482"/>
                  </a:lnTo>
                  <a:lnTo>
                    <a:pt x="19128" y="14211"/>
                  </a:lnTo>
                  <a:lnTo>
                    <a:pt x="18925" y="13986"/>
                  </a:lnTo>
                  <a:lnTo>
                    <a:pt x="18722" y="13760"/>
                  </a:lnTo>
                  <a:lnTo>
                    <a:pt x="18519" y="13557"/>
                  </a:lnTo>
                  <a:lnTo>
                    <a:pt x="3857" y="1647"/>
                  </a:lnTo>
                  <a:lnTo>
                    <a:pt x="3474" y="1309"/>
                  </a:lnTo>
                  <a:lnTo>
                    <a:pt x="3023" y="971"/>
                  </a:lnTo>
                  <a:lnTo>
                    <a:pt x="2527" y="632"/>
                  </a:lnTo>
                  <a:lnTo>
                    <a:pt x="2256" y="474"/>
                  </a:lnTo>
                  <a:lnTo>
                    <a:pt x="2008" y="316"/>
                  </a:lnTo>
                  <a:lnTo>
                    <a:pt x="1737" y="204"/>
                  </a:lnTo>
                  <a:lnTo>
                    <a:pt x="1489" y="113"/>
                  </a:lnTo>
                  <a:lnTo>
                    <a:pt x="1241" y="46"/>
                  </a:lnTo>
                  <a:lnTo>
                    <a:pt x="9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3" name="Google Shape;1823;p17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4" name="Google Shape;1824;p17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fill="none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5" name="Google Shape;1825;p17"/>
            <p:cNvSpPr/>
            <p:nvPr/>
          </p:nvSpPr>
          <p:spPr>
            <a:xfrm>
              <a:off x="-853858" y="3041163"/>
              <a:ext cx="68661" cy="143633"/>
            </a:xfrm>
            <a:custGeom>
              <a:avLst/>
              <a:gdLst/>
              <a:ahLst/>
              <a:cxnLst/>
              <a:rect l="l" t="t" r="r" b="b"/>
              <a:pathLst>
                <a:path w="2459" h="5144" extrusionOk="0">
                  <a:moveTo>
                    <a:pt x="1015" y="0"/>
                  </a:moveTo>
                  <a:lnTo>
                    <a:pt x="0" y="3316"/>
                  </a:lnTo>
                  <a:lnTo>
                    <a:pt x="2098" y="5143"/>
                  </a:lnTo>
                  <a:lnTo>
                    <a:pt x="2459" y="1286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6" name="Google Shape;1826;p17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7" name="Google Shape;1827;p17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8" name="Google Shape;1828;p17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9" name="Google Shape;1829;p17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fill="none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0" name="Google Shape;1830;p17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1" name="Google Shape;1831;p17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fill="none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2" name="Google Shape;1832;p17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3" name="Google Shape;1833;p17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fill="none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4" name="Google Shape;1834;p17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5" name="Google Shape;1835;p17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fill="none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6018701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5119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4519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8828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2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9" name="Google Shape;2949;p29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50" name="Google Shape;2950;p29"/>
          <p:cNvSpPr/>
          <p:nvPr/>
        </p:nvSpPr>
        <p:spPr>
          <a:xfrm>
            <a:off x="1451600" y="1263000"/>
            <a:ext cx="9288800" cy="4332000"/>
          </a:xfrm>
          <a:prstGeom prst="roundRect">
            <a:avLst>
              <a:gd name="adj" fmla="val 6508"/>
            </a:avLst>
          </a:prstGeom>
          <a:solidFill>
            <a:schemeClr val="lt1"/>
          </a:solidFill>
          <a:ln>
            <a:noFill/>
          </a:ln>
          <a:effectLst>
            <a:outerShdw dist="133350" dir="2820000" algn="bl" rotWithShape="0">
              <a:schemeClr val="accent5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1" name="Google Shape;2951;p29"/>
          <p:cNvSpPr txBox="1">
            <a:spLocks noGrp="1"/>
          </p:cNvSpPr>
          <p:nvPr>
            <p:ph type="title"/>
          </p:nvPr>
        </p:nvSpPr>
        <p:spPr>
          <a:xfrm>
            <a:off x="3232800" y="1416467"/>
            <a:ext cx="5726400" cy="116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 sz="10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sp>
        <p:nvSpPr>
          <p:cNvPr id="2952" name="Google Shape;2952;p29"/>
          <p:cNvSpPr txBox="1">
            <a:spLocks noGrp="1"/>
          </p:cNvSpPr>
          <p:nvPr>
            <p:ph type="subTitle" idx="1"/>
          </p:nvPr>
        </p:nvSpPr>
        <p:spPr>
          <a:xfrm>
            <a:off x="3806200" y="2574851"/>
            <a:ext cx="4579600" cy="145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grpSp>
        <p:nvGrpSpPr>
          <p:cNvPr id="2953" name="Google Shape;2953;p29"/>
          <p:cNvGrpSpPr/>
          <p:nvPr/>
        </p:nvGrpSpPr>
        <p:grpSpPr>
          <a:xfrm>
            <a:off x="288295" y="5595010"/>
            <a:ext cx="1496751" cy="893972"/>
            <a:chOff x="7734396" y="189920"/>
            <a:chExt cx="1122563" cy="670479"/>
          </a:xfrm>
        </p:grpSpPr>
        <p:sp>
          <p:nvSpPr>
            <p:cNvPr id="2954" name="Google Shape;2954;p29"/>
            <p:cNvSpPr/>
            <p:nvPr/>
          </p:nvSpPr>
          <p:spPr>
            <a:xfrm>
              <a:off x="7747000" y="189920"/>
              <a:ext cx="1109957" cy="616606"/>
            </a:xfrm>
            <a:custGeom>
              <a:avLst/>
              <a:gdLst/>
              <a:ahLst/>
              <a:cxnLst/>
              <a:rect l="l" t="t" r="r" b="b"/>
              <a:pathLst>
                <a:path w="40245" h="22357" extrusionOk="0">
                  <a:moveTo>
                    <a:pt x="5569" y="1"/>
                  </a:moveTo>
                  <a:lnTo>
                    <a:pt x="5382" y="22"/>
                  </a:lnTo>
                  <a:lnTo>
                    <a:pt x="5174" y="43"/>
                  </a:lnTo>
                  <a:lnTo>
                    <a:pt x="4987" y="84"/>
                  </a:lnTo>
                  <a:lnTo>
                    <a:pt x="4800" y="167"/>
                  </a:lnTo>
                  <a:lnTo>
                    <a:pt x="4613" y="250"/>
                  </a:lnTo>
                  <a:lnTo>
                    <a:pt x="4447" y="354"/>
                  </a:lnTo>
                  <a:lnTo>
                    <a:pt x="4301" y="458"/>
                  </a:lnTo>
                  <a:lnTo>
                    <a:pt x="4156" y="583"/>
                  </a:lnTo>
                  <a:lnTo>
                    <a:pt x="4011" y="728"/>
                  </a:lnTo>
                  <a:lnTo>
                    <a:pt x="3907" y="894"/>
                  </a:lnTo>
                  <a:lnTo>
                    <a:pt x="3803" y="1061"/>
                  </a:lnTo>
                  <a:lnTo>
                    <a:pt x="3720" y="1227"/>
                  </a:lnTo>
                  <a:lnTo>
                    <a:pt x="3637" y="1435"/>
                  </a:lnTo>
                  <a:lnTo>
                    <a:pt x="3595" y="1622"/>
                  </a:lnTo>
                  <a:lnTo>
                    <a:pt x="3553" y="1829"/>
                  </a:lnTo>
                  <a:lnTo>
                    <a:pt x="2806" y="9205"/>
                  </a:lnTo>
                  <a:lnTo>
                    <a:pt x="7543" y="9703"/>
                  </a:lnTo>
                  <a:lnTo>
                    <a:pt x="7646" y="9724"/>
                  </a:lnTo>
                  <a:lnTo>
                    <a:pt x="7750" y="9766"/>
                  </a:lnTo>
                  <a:lnTo>
                    <a:pt x="7833" y="9807"/>
                  </a:lnTo>
                  <a:lnTo>
                    <a:pt x="7896" y="9890"/>
                  </a:lnTo>
                  <a:lnTo>
                    <a:pt x="7958" y="9974"/>
                  </a:lnTo>
                  <a:lnTo>
                    <a:pt x="8000" y="10057"/>
                  </a:lnTo>
                  <a:lnTo>
                    <a:pt x="8020" y="10161"/>
                  </a:lnTo>
                  <a:lnTo>
                    <a:pt x="8020" y="10264"/>
                  </a:lnTo>
                  <a:lnTo>
                    <a:pt x="7916" y="11386"/>
                  </a:lnTo>
                  <a:lnTo>
                    <a:pt x="7896" y="11469"/>
                  </a:lnTo>
                  <a:lnTo>
                    <a:pt x="7854" y="11553"/>
                  </a:lnTo>
                  <a:lnTo>
                    <a:pt x="7813" y="11615"/>
                  </a:lnTo>
                  <a:lnTo>
                    <a:pt x="7771" y="11677"/>
                  </a:lnTo>
                  <a:lnTo>
                    <a:pt x="7709" y="11740"/>
                  </a:lnTo>
                  <a:lnTo>
                    <a:pt x="7626" y="11781"/>
                  </a:lnTo>
                  <a:lnTo>
                    <a:pt x="7543" y="11823"/>
                  </a:lnTo>
                  <a:lnTo>
                    <a:pt x="7459" y="11843"/>
                  </a:lnTo>
                  <a:lnTo>
                    <a:pt x="1912" y="12695"/>
                  </a:lnTo>
                  <a:lnTo>
                    <a:pt x="1767" y="12737"/>
                  </a:lnTo>
                  <a:lnTo>
                    <a:pt x="1600" y="12778"/>
                  </a:lnTo>
                  <a:lnTo>
                    <a:pt x="1455" y="12841"/>
                  </a:lnTo>
                  <a:lnTo>
                    <a:pt x="1330" y="12903"/>
                  </a:lnTo>
                  <a:lnTo>
                    <a:pt x="1185" y="12986"/>
                  </a:lnTo>
                  <a:lnTo>
                    <a:pt x="1060" y="13069"/>
                  </a:lnTo>
                  <a:lnTo>
                    <a:pt x="832" y="13277"/>
                  </a:lnTo>
                  <a:lnTo>
                    <a:pt x="645" y="13506"/>
                  </a:lnTo>
                  <a:lnTo>
                    <a:pt x="562" y="13630"/>
                  </a:lnTo>
                  <a:lnTo>
                    <a:pt x="479" y="13776"/>
                  </a:lnTo>
                  <a:lnTo>
                    <a:pt x="437" y="13921"/>
                  </a:lnTo>
                  <a:lnTo>
                    <a:pt x="375" y="14067"/>
                  </a:lnTo>
                  <a:lnTo>
                    <a:pt x="354" y="14212"/>
                  </a:lnTo>
                  <a:lnTo>
                    <a:pt x="312" y="14378"/>
                  </a:lnTo>
                  <a:lnTo>
                    <a:pt x="1" y="17495"/>
                  </a:lnTo>
                  <a:lnTo>
                    <a:pt x="1" y="17682"/>
                  </a:lnTo>
                  <a:lnTo>
                    <a:pt x="42" y="17869"/>
                  </a:lnTo>
                  <a:lnTo>
                    <a:pt x="105" y="18035"/>
                  </a:lnTo>
                  <a:lnTo>
                    <a:pt x="208" y="18180"/>
                  </a:lnTo>
                  <a:lnTo>
                    <a:pt x="333" y="18305"/>
                  </a:lnTo>
                  <a:lnTo>
                    <a:pt x="479" y="18409"/>
                  </a:lnTo>
                  <a:lnTo>
                    <a:pt x="645" y="18471"/>
                  </a:lnTo>
                  <a:lnTo>
                    <a:pt x="832" y="18513"/>
                  </a:lnTo>
                  <a:lnTo>
                    <a:pt x="38541" y="22356"/>
                  </a:lnTo>
                  <a:lnTo>
                    <a:pt x="40244" y="5569"/>
                  </a:lnTo>
                  <a:lnTo>
                    <a:pt x="40244" y="5361"/>
                  </a:lnTo>
                  <a:lnTo>
                    <a:pt x="40244" y="5153"/>
                  </a:lnTo>
                  <a:lnTo>
                    <a:pt x="40203" y="4966"/>
                  </a:lnTo>
                  <a:lnTo>
                    <a:pt x="40161" y="4759"/>
                  </a:lnTo>
                  <a:lnTo>
                    <a:pt x="40099" y="4572"/>
                  </a:lnTo>
                  <a:lnTo>
                    <a:pt x="40016" y="4406"/>
                  </a:lnTo>
                  <a:lnTo>
                    <a:pt x="39912" y="4239"/>
                  </a:lnTo>
                  <a:lnTo>
                    <a:pt x="39787" y="4073"/>
                  </a:lnTo>
                  <a:lnTo>
                    <a:pt x="39663" y="3928"/>
                  </a:lnTo>
                  <a:lnTo>
                    <a:pt x="39517" y="3803"/>
                  </a:lnTo>
                  <a:lnTo>
                    <a:pt x="39372" y="3678"/>
                  </a:lnTo>
                  <a:lnTo>
                    <a:pt x="39206" y="3574"/>
                  </a:lnTo>
                  <a:lnTo>
                    <a:pt x="39019" y="3491"/>
                  </a:lnTo>
                  <a:lnTo>
                    <a:pt x="38832" y="3429"/>
                  </a:lnTo>
                  <a:lnTo>
                    <a:pt x="38624" y="3367"/>
                  </a:lnTo>
                  <a:lnTo>
                    <a:pt x="38437" y="3346"/>
                  </a:lnTo>
                  <a:lnTo>
                    <a:pt x="5777" y="22"/>
                  </a:lnTo>
                  <a:lnTo>
                    <a:pt x="556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dist="38100" dir="348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5" name="Google Shape;2955;p29"/>
            <p:cNvSpPr/>
            <p:nvPr/>
          </p:nvSpPr>
          <p:spPr>
            <a:xfrm>
              <a:off x="8722850" y="549790"/>
              <a:ext cx="112333" cy="112333"/>
            </a:xfrm>
            <a:custGeom>
              <a:avLst/>
              <a:gdLst/>
              <a:ahLst/>
              <a:cxnLst/>
              <a:rect l="l" t="t" r="r" b="b"/>
              <a:pathLst>
                <a:path w="4073" h="4073" extrusionOk="0">
                  <a:moveTo>
                    <a:pt x="832" y="0"/>
                  </a:moveTo>
                  <a:lnTo>
                    <a:pt x="707" y="21"/>
                  </a:lnTo>
                  <a:lnTo>
                    <a:pt x="603" y="84"/>
                  </a:lnTo>
                  <a:lnTo>
                    <a:pt x="49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71" y="458"/>
                  </a:lnTo>
                  <a:lnTo>
                    <a:pt x="250" y="582"/>
                  </a:lnTo>
                  <a:lnTo>
                    <a:pt x="1" y="3034"/>
                  </a:lnTo>
                  <a:lnTo>
                    <a:pt x="1" y="3158"/>
                  </a:lnTo>
                  <a:lnTo>
                    <a:pt x="21" y="3283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33" y="3678"/>
                  </a:lnTo>
                  <a:lnTo>
                    <a:pt x="458" y="3719"/>
                  </a:lnTo>
                  <a:lnTo>
                    <a:pt x="582" y="3761"/>
                  </a:lnTo>
                  <a:lnTo>
                    <a:pt x="3678" y="4073"/>
                  </a:lnTo>
                  <a:lnTo>
                    <a:pt x="4073" y="312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6" name="Google Shape;2956;p29"/>
            <p:cNvSpPr/>
            <p:nvPr/>
          </p:nvSpPr>
          <p:spPr>
            <a:xfrm>
              <a:off x="8494208" y="526871"/>
              <a:ext cx="112913" cy="110044"/>
            </a:xfrm>
            <a:custGeom>
              <a:avLst/>
              <a:gdLst/>
              <a:ahLst/>
              <a:cxnLst/>
              <a:rect l="l" t="t" r="r" b="b"/>
              <a:pathLst>
                <a:path w="4094" h="3990" extrusionOk="0">
                  <a:moveTo>
                    <a:pt x="832" y="0"/>
                  </a:moveTo>
                  <a:lnTo>
                    <a:pt x="707" y="21"/>
                  </a:lnTo>
                  <a:lnTo>
                    <a:pt x="603" y="63"/>
                  </a:lnTo>
                  <a:lnTo>
                    <a:pt x="500" y="125"/>
                  </a:lnTo>
                  <a:lnTo>
                    <a:pt x="416" y="229"/>
                  </a:lnTo>
                  <a:lnTo>
                    <a:pt x="333" y="333"/>
                  </a:lnTo>
                  <a:lnTo>
                    <a:pt x="292" y="437"/>
                  </a:lnTo>
                  <a:lnTo>
                    <a:pt x="250" y="582"/>
                  </a:lnTo>
                  <a:lnTo>
                    <a:pt x="1" y="3013"/>
                  </a:lnTo>
                  <a:lnTo>
                    <a:pt x="1" y="3158"/>
                  </a:lnTo>
                  <a:lnTo>
                    <a:pt x="43" y="3283"/>
                  </a:lnTo>
                  <a:lnTo>
                    <a:pt x="84" y="3387"/>
                  </a:lnTo>
                  <a:lnTo>
                    <a:pt x="146" y="3491"/>
                  </a:lnTo>
                  <a:lnTo>
                    <a:pt x="250" y="3595"/>
                  </a:lnTo>
                  <a:lnTo>
                    <a:pt x="354" y="3657"/>
                  </a:lnTo>
                  <a:lnTo>
                    <a:pt x="458" y="3719"/>
                  </a:lnTo>
                  <a:lnTo>
                    <a:pt x="583" y="3740"/>
                  </a:lnTo>
                  <a:lnTo>
                    <a:pt x="3138" y="3989"/>
                  </a:lnTo>
                  <a:lnTo>
                    <a:pt x="3263" y="3989"/>
                  </a:lnTo>
                  <a:lnTo>
                    <a:pt x="3387" y="3969"/>
                  </a:lnTo>
                  <a:lnTo>
                    <a:pt x="3512" y="3927"/>
                  </a:lnTo>
                  <a:lnTo>
                    <a:pt x="3616" y="3844"/>
                  </a:lnTo>
                  <a:lnTo>
                    <a:pt x="3699" y="3761"/>
                  </a:lnTo>
                  <a:lnTo>
                    <a:pt x="3761" y="3657"/>
                  </a:lnTo>
                  <a:lnTo>
                    <a:pt x="3824" y="3532"/>
                  </a:lnTo>
                  <a:lnTo>
                    <a:pt x="3845" y="3408"/>
                  </a:lnTo>
                  <a:lnTo>
                    <a:pt x="4094" y="956"/>
                  </a:lnTo>
                  <a:lnTo>
                    <a:pt x="4094" y="831"/>
                  </a:lnTo>
                  <a:lnTo>
                    <a:pt x="4073" y="707"/>
                  </a:lnTo>
                  <a:lnTo>
                    <a:pt x="4032" y="582"/>
                  </a:lnTo>
                  <a:lnTo>
                    <a:pt x="3948" y="478"/>
                  </a:lnTo>
                  <a:lnTo>
                    <a:pt x="3865" y="395"/>
                  </a:lnTo>
                  <a:lnTo>
                    <a:pt x="3761" y="333"/>
                  </a:lnTo>
                  <a:lnTo>
                    <a:pt x="3637" y="271"/>
                  </a:lnTo>
                  <a:lnTo>
                    <a:pt x="3512" y="250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7" name="Google Shape;2957;p29"/>
            <p:cNvSpPr/>
            <p:nvPr/>
          </p:nvSpPr>
          <p:spPr>
            <a:xfrm>
              <a:off x="8344088" y="511398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0"/>
                  </a:moveTo>
                  <a:lnTo>
                    <a:pt x="707" y="21"/>
                  </a:lnTo>
                  <a:lnTo>
                    <a:pt x="603" y="63"/>
                  </a:lnTo>
                  <a:lnTo>
                    <a:pt x="49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91" y="458"/>
                  </a:lnTo>
                  <a:lnTo>
                    <a:pt x="250" y="582"/>
                  </a:lnTo>
                  <a:lnTo>
                    <a:pt x="1" y="3034"/>
                  </a:lnTo>
                  <a:lnTo>
                    <a:pt x="1" y="3158"/>
                  </a:lnTo>
                  <a:lnTo>
                    <a:pt x="42" y="3283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33" y="3657"/>
                  </a:lnTo>
                  <a:lnTo>
                    <a:pt x="458" y="3719"/>
                  </a:lnTo>
                  <a:lnTo>
                    <a:pt x="582" y="3740"/>
                  </a:lnTo>
                  <a:lnTo>
                    <a:pt x="3138" y="4010"/>
                  </a:lnTo>
                  <a:lnTo>
                    <a:pt x="3262" y="4010"/>
                  </a:lnTo>
                  <a:lnTo>
                    <a:pt x="3387" y="3969"/>
                  </a:lnTo>
                  <a:lnTo>
                    <a:pt x="3512" y="3927"/>
                  </a:lnTo>
                  <a:lnTo>
                    <a:pt x="3616" y="3865"/>
                  </a:lnTo>
                  <a:lnTo>
                    <a:pt x="3699" y="3761"/>
                  </a:lnTo>
                  <a:lnTo>
                    <a:pt x="3761" y="3657"/>
                  </a:lnTo>
                  <a:lnTo>
                    <a:pt x="3823" y="3553"/>
                  </a:lnTo>
                  <a:lnTo>
                    <a:pt x="3844" y="3429"/>
                  </a:lnTo>
                  <a:lnTo>
                    <a:pt x="4093" y="977"/>
                  </a:lnTo>
                  <a:lnTo>
                    <a:pt x="4093" y="832"/>
                  </a:lnTo>
                  <a:lnTo>
                    <a:pt x="4073" y="707"/>
                  </a:lnTo>
                  <a:lnTo>
                    <a:pt x="4010" y="603"/>
                  </a:lnTo>
                  <a:lnTo>
                    <a:pt x="3948" y="499"/>
                  </a:lnTo>
                  <a:lnTo>
                    <a:pt x="3865" y="395"/>
                  </a:lnTo>
                  <a:lnTo>
                    <a:pt x="3761" y="333"/>
                  </a:lnTo>
                  <a:lnTo>
                    <a:pt x="3636" y="291"/>
                  </a:lnTo>
                  <a:lnTo>
                    <a:pt x="3512" y="250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8" name="Google Shape;2958;p29"/>
            <p:cNvSpPr/>
            <p:nvPr/>
          </p:nvSpPr>
          <p:spPr>
            <a:xfrm>
              <a:off x="8193968" y="495925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1" y="1"/>
                  </a:moveTo>
                  <a:lnTo>
                    <a:pt x="707" y="21"/>
                  </a:lnTo>
                  <a:lnTo>
                    <a:pt x="603" y="84"/>
                  </a:lnTo>
                  <a:lnTo>
                    <a:pt x="49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70" y="458"/>
                  </a:lnTo>
                  <a:lnTo>
                    <a:pt x="250" y="582"/>
                  </a:lnTo>
                  <a:lnTo>
                    <a:pt x="0" y="3034"/>
                  </a:lnTo>
                  <a:lnTo>
                    <a:pt x="0" y="3159"/>
                  </a:lnTo>
                  <a:lnTo>
                    <a:pt x="21" y="3283"/>
                  </a:lnTo>
                  <a:lnTo>
                    <a:pt x="83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33" y="3678"/>
                  </a:lnTo>
                  <a:lnTo>
                    <a:pt x="457" y="3719"/>
                  </a:lnTo>
                  <a:lnTo>
                    <a:pt x="582" y="3740"/>
                  </a:lnTo>
                  <a:lnTo>
                    <a:pt x="3117" y="4010"/>
                  </a:lnTo>
                  <a:lnTo>
                    <a:pt x="3262" y="4010"/>
                  </a:lnTo>
                  <a:lnTo>
                    <a:pt x="3387" y="3990"/>
                  </a:lnTo>
                  <a:lnTo>
                    <a:pt x="3491" y="3927"/>
                  </a:lnTo>
                  <a:lnTo>
                    <a:pt x="3594" y="3865"/>
                  </a:lnTo>
                  <a:lnTo>
                    <a:pt x="3698" y="3782"/>
                  </a:lnTo>
                  <a:lnTo>
                    <a:pt x="3761" y="3678"/>
                  </a:lnTo>
                  <a:lnTo>
                    <a:pt x="3823" y="3553"/>
                  </a:lnTo>
                  <a:lnTo>
                    <a:pt x="3844" y="3429"/>
                  </a:lnTo>
                  <a:lnTo>
                    <a:pt x="4093" y="977"/>
                  </a:lnTo>
                  <a:lnTo>
                    <a:pt x="4093" y="852"/>
                  </a:lnTo>
                  <a:lnTo>
                    <a:pt x="4072" y="728"/>
                  </a:lnTo>
                  <a:lnTo>
                    <a:pt x="4010" y="603"/>
                  </a:lnTo>
                  <a:lnTo>
                    <a:pt x="3948" y="499"/>
                  </a:lnTo>
                  <a:lnTo>
                    <a:pt x="3865" y="416"/>
                  </a:lnTo>
                  <a:lnTo>
                    <a:pt x="3761" y="333"/>
                  </a:lnTo>
                  <a:lnTo>
                    <a:pt x="3636" y="291"/>
                  </a:lnTo>
                  <a:lnTo>
                    <a:pt x="3511" y="271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9" name="Google Shape;2959;p29"/>
            <p:cNvSpPr/>
            <p:nvPr/>
          </p:nvSpPr>
          <p:spPr>
            <a:xfrm>
              <a:off x="8043820" y="480453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1"/>
                  </a:moveTo>
                  <a:lnTo>
                    <a:pt x="707" y="42"/>
                  </a:lnTo>
                  <a:lnTo>
                    <a:pt x="603" y="84"/>
                  </a:lnTo>
                  <a:lnTo>
                    <a:pt x="479" y="146"/>
                  </a:lnTo>
                  <a:lnTo>
                    <a:pt x="396" y="250"/>
                  </a:lnTo>
                  <a:lnTo>
                    <a:pt x="333" y="354"/>
                  </a:lnTo>
                  <a:lnTo>
                    <a:pt x="271" y="458"/>
                  </a:lnTo>
                  <a:lnTo>
                    <a:pt x="250" y="603"/>
                  </a:lnTo>
                  <a:lnTo>
                    <a:pt x="1" y="3034"/>
                  </a:lnTo>
                  <a:lnTo>
                    <a:pt x="1" y="3179"/>
                  </a:lnTo>
                  <a:lnTo>
                    <a:pt x="22" y="3304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29" y="3616"/>
                  </a:lnTo>
                  <a:lnTo>
                    <a:pt x="333" y="3678"/>
                  </a:lnTo>
                  <a:lnTo>
                    <a:pt x="458" y="3720"/>
                  </a:lnTo>
                  <a:lnTo>
                    <a:pt x="583" y="3761"/>
                  </a:lnTo>
                  <a:lnTo>
                    <a:pt x="3117" y="4010"/>
                  </a:lnTo>
                  <a:lnTo>
                    <a:pt x="3263" y="4010"/>
                  </a:lnTo>
                  <a:lnTo>
                    <a:pt x="3387" y="3990"/>
                  </a:lnTo>
                  <a:lnTo>
                    <a:pt x="3491" y="3948"/>
                  </a:lnTo>
                  <a:lnTo>
                    <a:pt x="3595" y="3865"/>
                  </a:lnTo>
                  <a:lnTo>
                    <a:pt x="3699" y="3782"/>
                  </a:lnTo>
                  <a:lnTo>
                    <a:pt x="3761" y="3678"/>
                  </a:lnTo>
                  <a:lnTo>
                    <a:pt x="3803" y="3553"/>
                  </a:lnTo>
                  <a:lnTo>
                    <a:pt x="3844" y="3429"/>
                  </a:lnTo>
                  <a:lnTo>
                    <a:pt x="4094" y="977"/>
                  </a:lnTo>
                  <a:lnTo>
                    <a:pt x="4094" y="852"/>
                  </a:lnTo>
                  <a:lnTo>
                    <a:pt x="4073" y="728"/>
                  </a:lnTo>
                  <a:lnTo>
                    <a:pt x="4011" y="603"/>
                  </a:lnTo>
                  <a:lnTo>
                    <a:pt x="3948" y="499"/>
                  </a:lnTo>
                  <a:lnTo>
                    <a:pt x="3865" y="416"/>
                  </a:lnTo>
                  <a:lnTo>
                    <a:pt x="3761" y="354"/>
                  </a:lnTo>
                  <a:lnTo>
                    <a:pt x="3637" y="291"/>
                  </a:lnTo>
                  <a:lnTo>
                    <a:pt x="3512" y="271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0" name="Google Shape;2960;p29"/>
            <p:cNvSpPr/>
            <p:nvPr/>
          </p:nvSpPr>
          <p:spPr>
            <a:xfrm>
              <a:off x="8514287" y="332621"/>
              <a:ext cx="112913" cy="110044"/>
            </a:xfrm>
            <a:custGeom>
              <a:avLst/>
              <a:gdLst/>
              <a:ahLst/>
              <a:cxnLst/>
              <a:rect l="l" t="t" r="r" b="b"/>
              <a:pathLst>
                <a:path w="4094" h="3990" extrusionOk="0">
                  <a:moveTo>
                    <a:pt x="831" y="0"/>
                  </a:moveTo>
                  <a:lnTo>
                    <a:pt x="707" y="21"/>
                  </a:lnTo>
                  <a:lnTo>
                    <a:pt x="582" y="63"/>
                  </a:lnTo>
                  <a:lnTo>
                    <a:pt x="478" y="125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70" y="437"/>
                  </a:lnTo>
                  <a:lnTo>
                    <a:pt x="249" y="582"/>
                  </a:lnTo>
                  <a:lnTo>
                    <a:pt x="0" y="3013"/>
                  </a:lnTo>
                  <a:lnTo>
                    <a:pt x="0" y="3158"/>
                  </a:lnTo>
                  <a:lnTo>
                    <a:pt x="21" y="3283"/>
                  </a:lnTo>
                  <a:lnTo>
                    <a:pt x="83" y="3387"/>
                  </a:lnTo>
                  <a:lnTo>
                    <a:pt x="146" y="3491"/>
                  </a:lnTo>
                  <a:lnTo>
                    <a:pt x="229" y="3595"/>
                  </a:lnTo>
                  <a:lnTo>
                    <a:pt x="333" y="3657"/>
                  </a:lnTo>
                  <a:lnTo>
                    <a:pt x="457" y="3719"/>
                  </a:lnTo>
                  <a:lnTo>
                    <a:pt x="582" y="3740"/>
                  </a:lnTo>
                  <a:lnTo>
                    <a:pt x="3117" y="3989"/>
                  </a:lnTo>
                  <a:lnTo>
                    <a:pt x="3262" y="3989"/>
                  </a:lnTo>
                  <a:lnTo>
                    <a:pt x="3387" y="3969"/>
                  </a:lnTo>
                  <a:lnTo>
                    <a:pt x="3491" y="3927"/>
                  </a:lnTo>
                  <a:lnTo>
                    <a:pt x="3594" y="3844"/>
                  </a:lnTo>
                  <a:lnTo>
                    <a:pt x="3678" y="3761"/>
                  </a:lnTo>
                  <a:lnTo>
                    <a:pt x="3761" y="3657"/>
                  </a:lnTo>
                  <a:lnTo>
                    <a:pt x="3802" y="3532"/>
                  </a:lnTo>
                  <a:lnTo>
                    <a:pt x="3844" y="3408"/>
                  </a:lnTo>
                  <a:lnTo>
                    <a:pt x="4093" y="956"/>
                  </a:lnTo>
                  <a:lnTo>
                    <a:pt x="4093" y="831"/>
                  </a:lnTo>
                  <a:lnTo>
                    <a:pt x="4051" y="707"/>
                  </a:lnTo>
                  <a:lnTo>
                    <a:pt x="4010" y="582"/>
                  </a:lnTo>
                  <a:lnTo>
                    <a:pt x="3948" y="478"/>
                  </a:lnTo>
                  <a:lnTo>
                    <a:pt x="3844" y="395"/>
                  </a:lnTo>
                  <a:lnTo>
                    <a:pt x="3740" y="333"/>
                  </a:lnTo>
                  <a:lnTo>
                    <a:pt x="3636" y="270"/>
                  </a:lnTo>
                  <a:lnTo>
                    <a:pt x="3511" y="250"/>
                  </a:lnTo>
                  <a:lnTo>
                    <a:pt x="9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1" name="Google Shape;2961;p29"/>
            <p:cNvSpPr/>
            <p:nvPr/>
          </p:nvSpPr>
          <p:spPr>
            <a:xfrm>
              <a:off x="8364139" y="317149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0"/>
                  </a:moveTo>
                  <a:lnTo>
                    <a:pt x="707" y="21"/>
                  </a:lnTo>
                  <a:lnTo>
                    <a:pt x="582" y="63"/>
                  </a:lnTo>
                  <a:lnTo>
                    <a:pt x="47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71" y="457"/>
                  </a:lnTo>
                  <a:lnTo>
                    <a:pt x="250" y="582"/>
                  </a:lnTo>
                  <a:lnTo>
                    <a:pt x="1" y="3034"/>
                  </a:lnTo>
                  <a:lnTo>
                    <a:pt x="1" y="3158"/>
                  </a:lnTo>
                  <a:lnTo>
                    <a:pt x="22" y="3283"/>
                  </a:lnTo>
                  <a:lnTo>
                    <a:pt x="63" y="3408"/>
                  </a:lnTo>
                  <a:lnTo>
                    <a:pt x="146" y="3511"/>
                  </a:lnTo>
                  <a:lnTo>
                    <a:pt x="229" y="3595"/>
                  </a:lnTo>
                  <a:lnTo>
                    <a:pt x="333" y="3657"/>
                  </a:lnTo>
                  <a:lnTo>
                    <a:pt x="458" y="3719"/>
                  </a:lnTo>
                  <a:lnTo>
                    <a:pt x="582" y="3740"/>
                  </a:lnTo>
                  <a:lnTo>
                    <a:pt x="3117" y="4010"/>
                  </a:lnTo>
                  <a:lnTo>
                    <a:pt x="3242" y="4010"/>
                  </a:lnTo>
                  <a:lnTo>
                    <a:pt x="3366" y="3969"/>
                  </a:lnTo>
                  <a:lnTo>
                    <a:pt x="3491" y="3927"/>
                  </a:lnTo>
                  <a:lnTo>
                    <a:pt x="3595" y="3865"/>
                  </a:lnTo>
                  <a:lnTo>
                    <a:pt x="3678" y="3761"/>
                  </a:lnTo>
                  <a:lnTo>
                    <a:pt x="3761" y="3657"/>
                  </a:lnTo>
                  <a:lnTo>
                    <a:pt x="3803" y="3553"/>
                  </a:lnTo>
                  <a:lnTo>
                    <a:pt x="3844" y="3428"/>
                  </a:lnTo>
                  <a:lnTo>
                    <a:pt x="4094" y="977"/>
                  </a:lnTo>
                  <a:lnTo>
                    <a:pt x="4094" y="831"/>
                  </a:lnTo>
                  <a:lnTo>
                    <a:pt x="4052" y="707"/>
                  </a:lnTo>
                  <a:lnTo>
                    <a:pt x="4011" y="603"/>
                  </a:lnTo>
                  <a:lnTo>
                    <a:pt x="3948" y="499"/>
                  </a:lnTo>
                  <a:lnTo>
                    <a:pt x="3844" y="395"/>
                  </a:lnTo>
                  <a:lnTo>
                    <a:pt x="3740" y="333"/>
                  </a:lnTo>
                  <a:lnTo>
                    <a:pt x="3637" y="291"/>
                  </a:lnTo>
                  <a:lnTo>
                    <a:pt x="3491" y="250"/>
                  </a:lnTo>
                  <a:lnTo>
                    <a:pt x="9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2" name="Google Shape;2962;p29"/>
            <p:cNvSpPr/>
            <p:nvPr/>
          </p:nvSpPr>
          <p:spPr>
            <a:xfrm>
              <a:off x="8214019" y="301676"/>
              <a:ext cx="112333" cy="110623"/>
            </a:xfrm>
            <a:custGeom>
              <a:avLst/>
              <a:gdLst/>
              <a:ahLst/>
              <a:cxnLst/>
              <a:rect l="l" t="t" r="r" b="b"/>
              <a:pathLst>
                <a:path w="4073" h="4011" extrusionOk="0">
                  <a:moveTo>
                    <a:pt x="831" y="0"/>
                  </a:moveTo>
                  <a:lnTo>
                    <a:pt x="707" y="21"/>
                  </a:lnTo>
                  <a:lnTo>
                    <a:pt x="582" y="83"/>
                  </a:lnTo>
                  <a:lnTo>
                    <a:pt x="478" y="146"/>
                  </a:lnTo>
                  <a:lnTo>
                    <a:pt x="395" y="229"/>
                  </a:lnTo>
                  <a:lnTo>
                    <a:pt x="312" y="333"/>
                  </a:lnTo>
                  <a:lnTo>
                    <a:pt x="270" y="457"/>
                  </a:lnTo>
                  <a:lnTo>
                    <a:pt x="250" y="582"/>
                  </a:lnTo>
                  <a:lnTo>
                    <a:pt x="0" y="3034"/>
                  </a:lnTo>
                  <a:lnTo>
                    <a:pt x="0" y="3158"/>
                  </a:lnTo>
                  <a:lnTo>
                    <a:pt x="21" y="3283"/>
                  </a:lnTo>
                  <a:lnTo>
                    <a:pt x="63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33" y="3678"/>
                  </a:lnTo>
                  <a:lnTo>
                    <a:pt x="457" y="3719"/>
                  </a:lnTo>
                  <a:lnTo>
                    <a:pt x="582" y="3740"/>
                  </a:lnTo>
                  <a:lnTo>
                    <a:pt x="3117" y="4010"/>
                  </a:lnTo>
                  <a:lnTo>
                    <a:pt x="3241" y="4010"/>
                  </a:lnTo>
                  <a:lnTo>
                    <a:pt x="3366" y="3989"/>
                  </a:lnTo>
                  <a:lnTo>
                    <a:pt x="3491" y="3927"/>
                  </a:lnTo>
                  <a:lnTo>
                    <a:pt x="3595" y="3865"/>
                  </a:lnTo>
                  <a:lnTo>
                    <a:pt x="3678" y="3782"/>
                  </a:lnTo>
                  <a:lnTo>
                    <a:pt x="3761" y="3678"/>
                  </a:lnTo>
                  <a:lnTo>
                    <a:pt x="3802" y="3553"/>
                  </a:lnTo>
                  <a:lnTo>
                    <a:pt x="3823" y="3428"/>
                  </a:lnTo>
                  <a:lnTo>
                    <a:pt x="4073" y="977"/>
                  </a:lnTo>
                  <a:lnTo>
                    <a:pt x="4073" y="852"/>
                  </a:lnTo>
                  <a:lnTo>
                    <a:pt x="4052" y="728"/>
                  </a:lnTo>
                  <a:lnTo>
                    <a:pt x="4010" y="603"/>
                  </a:lnTo>
                  <a:lnTo>
                    <a:pt x="3927" y="499"/>
                  </a:lnTo>
                  <a:lnTo>
                    <a:pt x="3844" y="416"/>
                  </a:lnTo>
                  <a:lnTo>
                    <a:pt x="3740" y="333"/>
                  </a:lnTo>
                  <a:lnTo>
                    <a:pt x="3636" y="291"/>
                  </a:lnTo>
                  <a:lnTo>
                    <a:pt x="3491" y="270"/>
                  </a:lnTo>
                  <a:lnTo>
                    <a:pt x="9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3" name="Google Shape;2963;p29"/>
            <p:cNvSpPr/>
            <p:nvPr/>
          </p:nvSpPr>
          <p:spPr>
            <a:xfrm>
              <a:off x="8063871" y="286203"/>
              <a:ext cx="112361" cy="110623"/>
            </a:xfrm>
            <a:custGeom>
              <a:avLst/>
              <a:gdLst/>
              <a:ahLst/>
              <a:cxnLst/>
              <a:rect l="l" t="t" r="r" b="b"/>
              <a:pathLst>
                <a:path w="4074" h="4011" extrusionOk="0">
                  <a:moveTo>
                    <a:pt x="832" y="0"/>
                  </a:moveTo>
                  <a:lnTo>
                    <a:pt x="707" y="42"/>
                  </a:lnTo>
                  <a:lnTo>
                    <a:pt x="583" y="83"/>
                  </a:lnTo>
                  <a:lnTo>
                    <a:pt x="479" y="146"/>
                  </a:lnTo>
                  <a:lnTo>
                    <a:pt x="396" y="250"/>
                  </a:lnTo>
                  <a:lnTo>
                    <a:pt x="313" y="354"/>
                  </a:lnTo>
                  <a:lnTo>
                    <a:pt x="271" y="457"/>
                  </a:lnTo>
                  <a:lnTo>
                    <a:pt x="250" y="603"/>
                  </a:lnTo>
                  <a:lnTo>
                    <a:pt x="1" y="3034"/>
                  </a:lnTo>
                  <a:lnTo>
                    <a:pt x="1" y="3179"/>
                  </a:lnTo>
                  <a:lnTo>
                    <a:pt x="22" y="3304"/>
                  </a:lnTo>
                  <a:lnTo>
                    <a:pt x="63" y="3408"/>
                  </a:lnTo>
                  <a:lnTo>
                    <a:pt x="146" y="3512"/>
                  </a:lnTo>
                  <a:lnTo>
                    <a:pt x="230" y="3615"/>
                  </a:lnTo>
                  <a:lnTo>
                    <a:pt x="333" y="3678"/>
                  </a:lnTo>
                  <a:lnTo>
                    <a:pt x="437" y="3719"/>
                  </a:lnTo>
                  <a:lnTo>
                    <a:pt x="583" y="3761"/>
                  </a:lnTo>
                  <a:lnTo>
                    <a:pt x="3117" y="4010"/>
                  </a:lnTo>
                  <a:lnTo>
                    <a:pt x="3242" y="4010"/>
                  </a:lnTo>
                  <a:lnTo>
                    <a:pt x="3367" y="3989"/>
                  </a:lnTo>
                  <a:lnTo>
                    <a:pt x="3491" y="3948"/>
                  </a:lnTo>
                  <a:lnTo>
                    <a:pt x="3595" y="3865"/>
                  </a:lnTo>
                  <a:lnTo>
                    <a:pt x="3678" y="3782"/>
                  </a:lnTo>
                  <a:lnTo>
                    <a:pt x="3761" y="3678"/>
                  </a:lnTo>
                  <a:lnTo>
                    <a:pt x="3803" y="3553"/>
                  </a:lnTo>
                  <a:lnTo>
                    <a:pt x="3824" y="3428"/>
                  </a:lnTo>
                  <a:lnTo>
                    <a:pt x="4073" y="977"/>
                  </a:lnTo>
                  <a:lnTo>
                    <a:pt x="4073" y="852"/>
                  </a:lnTo>
                  <a:lnTo>
                    <a:pt x="4052" y="728"/>
                  </a:lnTo>
                  <a:lnTo>
                    <a:pt x="4011" y="603"/>
                  </a:lnTo>
                  <a:lnTo>
                    <a:pt x="3928" y="499"/>
                  </a:lnTo>
                  <a:lnTo>
                    <a:pt x="3845" y="416"/>
                  </a:lnTo>
                  <a:lnTo>
                    <a:pt x="3741" y="354"/>
                  </a:lnTo>
                  <a:lnTo>
                    <a:pt x="3616" y="291"/>
                  </a:lnTo>
                  <a:lnTo>
                    <a:pt x="3491" y="270"/>
                  </a:lnTo>
                  <a:lnTo>
                    <a:pt x="95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4" name="Google Shape;2964;p29"/>
            <p:cNvSpPr/>
            <p:nvPr/>
          </p:nvSpPr>
          <p:spPr>
            <a:xfrm>
              <a:off x="7899989" y="269572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1"/>
                  </a:moveTo>
                  <a:lnTo>
                    <a:pt x="707" y="42"/>
                  </a:lnTo>
                  <a:lnTo>
                    <a:pt x="603" y="84"/>
                  </a:lnTo>
                  <a:lnTo>
                    <a:pt x="500" y="146"/>
                  </a:lnTo>
                  <a:lnTo>
                    <a:pt x="396" y="229"/>
                  </a:lnTo>
                  <a:lnTo>
                    <a:pt x="333" y="354"/>
                  </a:lnTo>
                  <a:lnTo>
                    <a:pt x="292" y="458"/>
                  </a:lnTo>
                  <a:lnTo>
                    <a:pt x="250" y="583"/>
                  </a:lnTo>
                  <a:lnTo>
                    <a:pt x="1" y="3034"/>
                  </a:lnTo>
                  <a:lnTo>
                    <a:pt x="1" y="3180"/>
                  </a:lnTo>
                  <a:lnTo>
                    <a:pt x="43" y="3304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50" y="3616"/>
                  </a:lnTo>
                  <a:lnTo>
                    <a:pt x="354" y="3678"/>
                  </a:lnTo>
                  <a:lnTo>
                    <a:pt x="458" y="3720"/>
                  </a:lnTo>
                  <a:lnTo>
                    <a:pt x="583" y="3761"/>
                  </a:lnTo>
                  <a:lnTo>
                    <a:pt x="3138" y="4011"/>
                  </a:lnTo>
                  <a:lnTo>
                    <a:pt x="3263" y="4011"/>
                  </a:lnTo>
                  <a:lnTo>
                    <a:pt x="3388" y="3990"/>
                  </a:lnTo>
                  <a:lnTo>
                    <a:pt x="3512" y="3948"/>
                  </a:lnTo>
                  <a:lnTo>
                    <a:pt x="3616" y="3865"/>
                  </a:lnTo>
                  <a:lnTo>
                    <a:pt x="3699" y="3782"/>
                  </a:lnTo>
                  <a:lnTo>
                    <a:pt x="3761" y="3678"/>
                  </a:lnTo>
                  <a:lnTo>
                    <a:pt x="3824" y="3554"/>
                  </a:lnTo>
                  <a:lnTo>
                    <a:pt x="3845" y="3429"/>
                  </a:lnTo>
                  <a:lnTo>
                    <a:pt x="4094" y="977"/>
                  </a:lnTo>
                  <a:lnTo>
                    <a:pt x="4094" y="853"/>
                  </a:lnTo>
                  <a:lnTo>
                    <a:pt x="4073" y="728"/>
                  </a:lnTo>
                  <a:lnTo>
                    <a:pt x="4011" y="603"/>
                  </a:lnTo>
                  <a:lnTo>
                    <a:pt x="3948" y="499"/>
                  </a:lnTo>
                  <a:lnTo>
                    <a:pt x="3865" y="416"/>
                  </a:lnTo>
                  <a:lnTo>
                    <a:pt x="3761" y="333"/>
                  </a:lnTo>
                  <a:lnTo>
                    <a:pt x="3637" y="292"/>
                  </a:lnTo>
                  <a:lnTo>
                    <a:pt x="3512" y="271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5" name="Google Shape;2965;p29"/>
            <p:cNvSpPr/>
            <p:nvPr/>
          </p:nvSpPr>
          <p:spPr>
            <a:xfrm>
              <a:off x="8689615" y="350383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0"/>
                  </a:moveTo>
                  <a:lnTo>
                    <a:pt x="707" y="21"/>
                  </a:lnTo>
                  <a:lnTo>
                    <a:pt x="603" y="63"/>
                  </a:lnTo>
                  <a:lnTo>
                    <a:pt x="49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92" y="457"/>
                  </a:lnTo>
                  <a:lnTo>
                    <a:pt x="250" y="582"/>
                  </a:lnTo>
                  <a:lnTo>
                    <a:pt x="1" y="3034"/>
                  </a:lnTo>
                  <a:lnTo>
                    <a:pt x="1" y="3158"/>
                  </a:lnTo>
                  <a:lnTo>
                    <a:pt x="42" y="3283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54" y="3657"/>
                  </a:lnTo>
                  <a:lnTo>
                    <a:pt x="458" y="3719"/>
                  </a:lnTo>
                  <a:lnTo>
                    <a:pt x="582" y="3740"/>
                  </a:lnTo>
                  <a:lnTo>
                    <a:pt x="3138" y="4010"/>
                  </a:lnTo>
                  <a:lnTo>
                    <a:pt x="3263" y="4010"/>
                  </a:lnTo>
                  <a:lnTo>
                    <a:pt x="3387" y="3969"/>
                  </a:lnTo>
                  <a:lnTo>
                    <a:pt x="3512" y="3927"/>
                  </a:lnTo>
                  <a:lnTo>
                    <a:pt x="3616" y="3865"/>
                  </a:lnTo>
                  <a:lnTo>
                    <a:pt x="3699" y="3761"/>
                  </a:lnTo>
                  <a:lnTo>
                    <a:pt x="3761" y="3657"/>
                  </a:lnTo>
                  <a:lnTo>
                    <a:pt x="3823" y="3553"/>
                  </a:lnTo>
                  <a:lnTo>
                    <a:pt x="3844" y="3408"/>
                  </a:lnTo>
                  <a:lnTo>
                    <a:pt x="4094" y="977"/>
                  </a:lnTo>
                  <a:lnTo>
                    <a:pt x="4094" y="831"/>
                  </a:lnTo>
                  <a:lnTo>
                    <a:pt x="4073" y="707"/>
                  </a:lnTo>
                  <a:lnTo>
                    <a:pt x="4010" y="603"/>
                  </a:lnTo>
                  <a:lnTo>
                    <a:pt x="3948" y="499"/>
                  </a:lnTo>
                  <a:lnTo>
                    <a:pt x="3865" y="395"/>
                  </a:lnTo>
                  <a:lnTo>
                    <a:pt x="3761" y="333"/>
                  </a:lnTo>
                  <a:lnTo>
                    <a:pt x="3636" y="291"/>
                  </a:lnTo>
                  <a:lnTo>
                    <a:pt x="3512" y="250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6" name="Google Shape;2966;p29"/>
            <p:cNvSpPr/>
            <p:nvPr/>
          </p:nvSpPr>
          <p:spPr>
            <a:xfrm>
              <a:off x="7826652" y="444929"/>
              <a:ext cx="142147" cy="91124"/>
            </a:xfrm>
            <a:custGeom>
              <a:avLst/>
              <a:gdLst/>
              <a:ahLst/>
              <a:cxnLst/>
              <a:rect l="l" t="t" r="r" b="b"/>
              <a:pathLst>
                <a:path w="5154" h="3304" extrusionOk="0">
                  <a:moveTo>
                    <a:pt x="354" y="0"/>
                  </a:moveTo>
                  <a:lnTo>
                    <a:pt x="1" y="3304"/>
                  </a:lnTo>
                  <a:lnTo>
                    <a:pt x="1" y="3304"/>
                  </a:lnTo>
                  <a:lnTo>
                    <a:pt x="4696" y="2577"/>
                  </a:lnTo>
                  <a:lnTo>
                    <a:pt x="4821" y="2535"/>
                  </a:lnTo>
                  <a:lnTo>
                    <a:pt x="4904" y="2473"/>
                  </a:lnTo>
                  <a:lnTo>
                    <a:pt x="4966" y="2369"/>
                  </a:lnTo>
                  <a:lnTo>
                    <a:pt x="5008" y="2244"/>
                  </a:lnTo>
                  <a:lnTo>
                    <a:pt x="5153" y="873"/>
                  </a:lnTo>
                  <a:lnTo>
                    <a:pt x="5153" y="790"/>
                  </a:lnTo>
                  <a:lnTo>
                    <a:pt x="5132" y="728"/>
                  </a:lnTo>
                  <a:lnTo>
                    <a:pt x="5112" y="665"/>
                  </a:lnTo>
                  <a:lnTo>
                    <a:pt x="5070" y="603"/>
                  </a:lnTo>
                  <a:lnTo>
                    <a:pt x="5008" y="541"/>
                  </a:lnTo>
                  <a:lnTo>
                    <a:pt x="4966" y="520"/>
                  </a:lnTo>
                  <a:lnTo>
                    <a:pt x="4883" y="478"/>
                  </a:lnTo>
                  <a:lnTo>
                    <a:pt x="4821" y="457"/>
                  </a:lnTo>
                  <a:lnTo>
                    <a:pt x="354" y="0"/>
                  </a:lnTo>
                  <a:close/>
                </a:path>
              </a:pathLst>
            </a:custGeom>
            <a:solidFill>
              <a:srgbClr val="A2E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7" name="Google Shape;2967;p29"/>
            <p:cNvSpPr/>
            <p:nvPr/>
          </p:nvSpPr>
          <p:spPr>
            <a:xfrm>
              <a:off x="7763631" y="563553"/>
              <a:ext cx="40708" cy="52733"/>
            </a:xfrm>
            <a:custGeom>
              <a:avLst/>
              <a:gdLst/>
              <a:ahLst/>
              <a:cxnLst/>
              <a:rect l="l" t="t" r="r" b="b"/>
              <a:pathLst>
                <a:path w="1476" h="1912" extrusionOk="0">
                  <a:moveTo>
                    <a:pt x="686" y="0"/>
                  </a:moveTo>
                  <a:lnTo>
                    <a:pt x="540" y="42"/>
                  </a:lnTo>
                  <a:lnTo>
                    <a:pt x="416" y="125"/>
                  </a:lnTo>
                  <a:lnTo>
                    <a:pt x="291" y="229"/>
                  </a:lnTo>
                  <a:lnTo>
                    <a:pt x="187" y="353"/>
                  </a:lnTo>
                  <a:lnTo>
                    <a:pt x="104" y="520"/>
                  </a:lnTo>
                  <a:lnTo>
                    <a:pt x="42" y="686"/>
                  </a:lnTo>
                  <a:lnTo>
                    <a:pt x="21" y="873"/>
                  </a:lnTo>
                  <a:lnTo>
                    <a:pt x="0" y="1080"/>
                  </a:lnTo>
                  <a:lnTo>
                    <a:pt x="42" y="1267"/>
                  </a:lnTo>
                  <a:lnTo>
                    <a:pt x="83" y="1434"/>
                  </a:lnTo>
                  <a:lnTo>
                    <a:pt x="166" y="1579"/>
                  </a:lnTo>
                  <a:lnTo>
                    <a:pt x="250" y="1704"/>
                  </a:lnTo>
                  <a:lnTo>
                    <a:pt x="374" y="1808"/>
                  </a:lnTo>
                  <a:lnTo>
                    <a:pt x="499" y="1891"/>
                  </a:lnTo>
                  <a:lnTo>
                    <a:pt x="644" y="1912"/>
                  </a:lnTo>
                  <a:lnTo>
                    <a:pt x="790" y="1912"/>
                  </a:lnTo>
                  <a:lnTo>
                    <a:pt x="935" y="1870"/>
                  </a:lnTo>
                  <a:lnTo>
                    <a:pt x="1060" y="1787"/>
                  </a:lnTo>
                  <a:lnTo>
                    <a:pt x="1184" y="1683"/>
                  </a:lnTo>
                  <a:lnTo>
                    <a:pt x="1288" y="1558"/>
                  </a:lnTo>
                  <a:lnTo>
                    <a:pt x="1371" y="1392"/>
                  </a:lnTo>
                  <a:lnTo>
                    <a:pt x="1434" y="1226"/>
                  </a:lnTo>
                  <a:lnTo>
                    <a:pt x="1455" y="1039"/>
                  </a:lnTo>
                  <a:lnTo>
                    <a:pt x="1475" y="831"/>
                  </a:lnTo>
                  <a:lnTo>
                    <a:pt x="1434" y="644"/>
                  </a:lnTo>
                  <a:lnTo>
                    <a:pt x="1392" y="478"/>
                  </a:lnTo>
                  <a:lnTo>
                    <a:pt x="1330" y="333"/>
                  </a:lnTo>
                  <a:lnTo>
                    <a:pt x="1226" y="208"/>
                  </a:lnTo>
                  <a:lnTo>
                    <a:pt x="1101" y="104"/>
                  </a:lnTo>
                  <a:lnTo>
                    <a:pt x="977" y="21"/>
                  </a:lnTo>
                  <a:lnTo>
                    <a:pt x="83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8" name="Google Shape;2968;p29"/>
            <p:cNvSpPr/>
            <p:nvPr/>
          </p:nvSpPr>
          <p:spPr>
            <a:xfrm>
              <a:off x="7734396" y="631732"/>
              <a:ext cx="1095615" cy="182249"/>
            </a:xfrm>
            <a:custGeom>
              <a:avLst/>
              <a:gdLst/>
              <a:ahLst/>
              <a:cxnLst/>
              <a:rect l="l" t="t" r="r" b="b"/>
              <a:pathLst>
                <a:path w="39725" h="6608" extrusionOk="0">
                  <a:moveTo>
                    <a:pt x="271" y="1"/>
                  </a:moveTo>
                  <a:lnTo>
                    <a:pt x="1" y="2598"/>
                  </a:lnTo>
                  <a:lnTo>
                    <a:pt x="39476" y="6607"/>
                  </a:lnTo>
                  <a:lnTo>
                    <a:pt x="39725" y="4031"/>
                  </a:lnTo>
                  <a:lnTo>
                    <a:pt x="27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38100" dir="348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9" name="Google Shape;2969;p29"/>
            <p:cNvSpPr/>
            <p:nvPr/>
          </p:nvSpPr>
          <p:spPr>
            <a:xfrm>
              <a:off x="7855308" y="625416"/>
              <a:ext cx="163329" cy="163356"/>
            </a:xfrm>
            <a:custGeom>
              <a:avLst/>
              <a:gdLst/>
              <a:ahLst/>
              <a:cxnLst/>
              <a:rect l="l" t="t" r="r" b="b"/>
              <a:pathLst>
                <a:path w="5922" h="5923" extrusionOk="0">
                  <a:moveTo>
                    <a:pt x="2971" y="1"/>
                  </a:moveTo>
                  <a:lnTo>
                    <a:pt x="2660" y="22"/>
                  </a:lnTo>
                  <a:lnTo>
                    <a:pt x="2369" y="63"/>
                  </a:lnTo>
                  <a:lnTo>
                    <a:pt x="2099" y="126"/>
                  </a:lnTo>
                  <a:lnTo>
                    <a:pt x="1829" y="230"/>
                  </a:lnTo>
                  <a:lnTo>
                    <a:pt x="1559" y="354"/>
                  </a:lnTo>
                  <a:lnTo>
                    <a:pt x="1330" y="500"/>
                  </a:lnTo>
                  <a:lnTo>
                    <a:pt x="1102" y="666"/>
                  </a:lnTo>
                  <a:lnTo>
                    <a:pt x="873" y="853"/>
                  </a:lnTo>
                  <a:lnTo>
                    <a:pt x="686" y="1061"/>
                  </a:lnTo>
                  <a:lnTo>
                    <a:pt x="520" y="1289"/>
                  </a:lnTo>
                  <a:lnTo>
                    <a:pt x="374" y="1538"/>
                  </a:lnTo>
                  <a:lnTo>
                    <a:pt x="250" y="1809"/>
                  </a:lnTo>
                  <a:lnTo>
                    <a:pt x="146" y="2079"/>
                  </a:lnTo>
                  <a:lnTo>
                    <a:pt x="63" y="2369"/>
                  </a:lnTo>
                  <a:lnTo>
                    <a:pt x="21" y="2660"/>
                  </a:lnTo>
                  <a:lnTo>
                    <a:pt x="0" y="2972"/>
                  </a:lnTo>
                  <a:lnTo>
                    <a:pt x="21" y="3263"/>
                  </a:lnTo>
                  <a:lnTo>
                    <a:pt x="63" y="3554"/>
                  </a:lnTo>
                  <a:lnTo>
                    <a:pt x="125" y="3845"/>
                  </a:lnTo>
                  <a:lnTo>
                    <a:pt x="229" y="4115"/>
                  </a:lnTo>
                  <a:lnTo>
                    <a:pt x="354" y="4364"/>
                  </a:lnTo>
                  <a:lnTo>
                    <a:pt x="499" y="4613"/>
                  </a:lnTo>
                  <a:lnTo>
                    <a:pt x="665" y="4842"/>
                  </a:lnTo>
                  <a:lnTo>
                    <a:pt x="852" y="5050"/>
                  </a:lnTo>
                  <a:lnTo>
                    <a:pt x="1060" y="5237"/>
                  </a:lnTo>
                  <a:lnTo>
                    <a:pt x="1289" y="5403"/>
                  </a:lnTo>
                  <a:lnTo>
                    <a:pt x="1538" y="5569"/>
                  </a:lnTo>
                  <a:lnTo>
                    <a:pt x="1808" y="5694"/>
                  </a:lnTo>
                  <a:lnTo>
                    <a:pt x="2078" y="5798"/>
                  </a:lnTo>
                  <a:lnTo>
                    <a:pt x="2369" y="5860"/>
                  </a:lnTo>
                  <a:lnTo>
                    <a:pt x="2660" y="5922"/>
                  </a:lnTo>
                  <a:lnTo>
                    <a:pt x="3262" y="5922"/>
                  </a:lnTo>
                  <a:lnTo>
                    <a:pt x="3553" y="5860"/>
                  </a:lnTo>
                  <a:lnTo>
                    <a:pt x="3844" y="5798"/>
                  </a:lnTo>
                  <a:lnTo>
                    <a:pt x="4114" y="5694"/>
                  </a:lnTo>
                  <a:lnTo>
                    <a:pt x="4363" y="5569"/>
                  </a:lnTo>
                  <a:lnTo>
                    <a:pt x="4613" y="5424"/>
                  </a:lnTo>
                  <a:lnTo>
                    <a:pt x="4841" y="5257"/>
                  </a:lnTo>
                  <a:lnTo>
                    <a:pt x="5049" y="5070"/>
                  </a:lnTo>
                  <a:lnTo>
                    <a:pt x="5236" y="4863"/>
                  </a:lnTo>
                  <a:lnTo>
                    <a:pt x="5423" y="4634"/>
                  </a:lnTo>
                  <a:lnTo>
                    <a:pt x="5568" y="4385"/>
                  </a:lnTo>
                  <a:lnTo>
                    <a:pt x="5693" y="4135"/>
                  </a:lnTo>
                  <a:lnTo>
                    <a:pt x="5797" y="3845"/>
                  </a:lnTo>
                  <a:lnTo>
                    <a:pt x="5880" y="3554"/>
                  </a:lnTo>
                  <a:lnTo>
                    <a:pt x="5922" y="3263"/>
                  </a:lnTo>
                  <a:lnTo>
                    <a:pt x="5922" y="2951"/>
                  </a:lnTo>
                  <a:lnTo>
                    <a:pt x="5922" y="2660"/>
                  </a:lnTo>
                  <a:lnTo>
                    <a:pt x="5880" y="2369"/>
                  </a:lnTo>
                  <a:lnTo>
                    <a:pt x="5797" y="2099"/>
                  </a:lnTo>
                  <a:lnTo>
                    <a:pt x="5693" y="1829"/>
                  </a:lnTo>
                  <a:lnTo>
                    <a:pt x="5589" y="1559"/>
                  </a:lnTo>
                  <a:lnTo>
                    <a:pt x="5444" y="1310"/>
                  </a:lnTo>
                  <a:lnTo>
                    <a:pt x="5257" y="1081"/>
                  </a:lnTo>
                  <a:lnTo>
                    <a:pt x="5070" y="874"/>
                  </a:lnTo>
                  <a:lnTo>
                    <a:pt x="4862" y="687"/>
                  </a:lnTo>
                  <a:lnTo>
                    <a:pt x="4634" y="520"/>
                  </a:lnTo>
                  <a:lnTo>
                    <a:pt x="4384" y="354"/>
                  </a:lnTo>
                  <a:lnTo>
                    <a:pt x="4135" y="230"/>
                  </a:lnTo>
                  <a:lnTo>
                    <a:pt x="3865" y="126"/>
                  </a:lnTo>
                  <a:lnTo>
                    <a:pt x="3574" y="63"/>
                  </a:lnTo>
                  <a:lnTo>
                    <a:pt x="3262" y="22"/>
                  </a:lnTo>
                  <a:lnTo>
                    <a:pt x="29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0" name="Google Shape;2970;p29"/>
            <p:cNvSpPr/>
            <p:nvPr/>
          </p:nvSpPr>
          <p:spPr>
            <a:xfrm>
              <a:off x="7893121" y="663256"/>
              <a:ext cx="87704" cy="87677"/>
            </a:xfrm>
            <a:custGeom>
              <a:avLst/>
              <a:gdLst/>
              <a:ahLst/>
              <a:cxnLst/>
              <a:rect l="l" t="t" r="r" b="b"/>
              <a:pathLst>
                <a:path w="3180" h="3179" extrusionOk="0">
                  <a:moveTo>
                    <a:pt x="1600" y="0"/>
                  </a:moveTo>
                  <a:lnTo>
                    <a:pt x="1434" y="21"/>
                  </a:lnTo>
                  <a:lnTo>
                    <a:pt x="1289" y="42"/>
                  </a:lnTo>
                  <a:lnTo>
                    <a:pt x="1123" y="83"/>
                  </a:lnTo>
                  <a:lnTo>
                    <a:pt x="977" y="125"/>
                  </a:lnTo>
                  <a:lnTo>
                    <a:pt x="852" y="187"/>
                  </a:lnTo>
                  <a:lnTo>
                    <a:pt x="707" y="270"/>
                  </a:lnTo>
                  <a:lnTo>
                    <a:pt x="603" y="353"/>
                  </a:lnTo>
                  <a:lnTo>
                    <a:pt x="479" y="457"/>
                  </a:lnTo>
                  <a:lnTo>
                    <a:pt x="375" y="582"/>
                  </a:lnTo>
                  <a:lnTo>
                    <a:pt x="292" y="707"/>
                  </a:lnTo>
                  <a:lnTo>
                    <a:pt x="208" y="831"/>
                  </a:lnTo>
                  <a:lnTo>
                    <a:pt x="146" y="977"/>
                  </a:lnTo>
                  <a:lnTo>
                    <a:pt x="84" y="1122"/>
                  </a:lnTo>
                  <a:lnTo>
                    <a:pt x="42" y="1268"/>
                  </a:lnTo>
                  <a:lnTo>
                    <a:pt x="21" y="1434"/>
                  </a:lnTo>
                  <a:lnTo>
                    <a:pt x="1" y="1600"/>
                  </a:lnTo>
                  <a:lnTo>
                    <a:pt x="21" y="1745"/>
                  </a:lnTo>
                  <a:lnTo>
                    <a:pt x="42" y="1912"/>
                  </a:lnTo>
                  <a:lnTo>
                    <a:pt x="84" y="2057"/>
                  </a:lnTo>
                  <a:lnTo>
                    <a:pt x="125" y="2202"/>
                  </a:lnTo>
                  <a:lnTo>
                    <a:pt x="208" y="2348"/>
                  </a:lnTo>
                  <a:lnTo>
                    <a:pt x="271" y="2473"/>
                  </a:lnTo>
                  <a:lnTo>
                    <a:pt x="375" y="2597"/>
                  </a:lnTo>
                  <a:lnTo>
                    <a:pt x="479" y="2701"/>
                  </a:lnTo>
                  <a:lnTo>
                    <a:pt x="582" y="2805"/>
                  </a:lnTo>
                  <a:lnTo>
                    <a:pt x="707" y="2909"/>
                  </a:lnTo>
                  <a:lnTo>
                    <a:pt x="832" y="2992"/>
                  </a:lnTo>
                  <a:lnTo>
                    <a:pt x="977" y="3054"/>
                  </a:lnTo>
                  <a:lnTo>
                    <a:pt x="1123" y="3096"/>
                  </a:lnTo>
                  <a:lnTo>
                    <a:pt x="1268" y="3137"/>
                  </a:lnTo>
                  <a:lnTo>
                    <a:pt x="1434" y="3179"/>
                  </a:lnTo>
                  <a:lnTo>
                    <a:pt x="1767" y="3179"/>
                  </a:lnTo>
                  <a:lnTo>
                    <a:pt x="1912" y="3137"/>
                  </a:lnTo>
                  <a:lnTo>
                    <a:pt x="2058" y="3117"/>
                  </a:lnTo>
                  <a:lnTo>
                    <a:pt x="2203" y="3054"/>
                  </a:lnTo>
                  <a:lnTo>
                    <a:pt x="2348" y="2992"/>
                  </a:lnTo>
                  <a:lnTo>
                    <a:pt x="2473" y="2909"/>
                  </a:lnTo>
                  <a:lnTo>
                    <a:pt x="2598" y="2826"/>
                  </a:lnTo>
                  <a:lnTo>
                    <a:pt x="2702" y="2722"/>
                  </a:lnTo>
                  <a:lnTo>
                    <a:pt x="2805" y="2597"/>
                  </a:lnTo>
                  <a:lnTo>
                    <a:pt x="2909" y="2493"/>
                  </a:lnTo>
                  <a:lnTo>
                    <a:pt x="2992" y="2348"/>
                  </a:lnTo>
                  <a:lnTo>
                    <a:pt x="3055" y="2223"/>
                  </a:lnTo>
                  <a:lnTo>
                    <a:pt x="3117" y="2057"/>
                  </a:lnTo>
                  <a:lnTo>
                    <a:pt x="3159" y="1912"/>
                  </a:lnTo>
                  <a:lnTo>
                    <a:pt x="3179" y="1745"/>
                  </a:lnTo>
                  <a:lnTo>
                    <a:pt x="3179" y="1600"/>
                  </a:lnTo>
                  <a:lnTo>
                    <a:pt x="3179" y="1434"/>
                  </a:lnTo>
                  <a:lnTo>
                    <a:pt x="3159" y="1268"/>
                  </a:lnTo>
                  <a:lnTo>
                    <a:pt x="3117" y="1122"/>
                  </a:lnTo>
                  <a:lnTo>
                    <a:pt x="3055" y="977"/>
                  </a:lnTo>
                  <a:lnTo>
                    <a:pt x="2992" y="852"/>
                  </a:lnTo>
                  <a:lnTo>
                    <a:pt x="2909" y="707"/>
                  </a:lnTo>
                  <a:lnTo>
                    <a:pt x="2826" y="582"/>
                  </a:lnTo>
                  <a:lnTo>
                    <a:pt x="2722" y="478"/>
                  </a:lnTo>
                  <a:lnTo>
                    <a:pt x="2618" y="374"/>
                  </a:lnTo>
                  <a:lnTo>
                    <a:pt x="2494" y="291"/>
                  </a:lnTo>
                  <a:lnTo>
                    <a:pt x="2348" y="208"/>
                  </a:lnTo>
                  <a:lnTo>
                    <a:pt x="2224" y="125"/>
                  </a:lnTo>
                  <a:lnTo>
                    <a:pt x="2078" y="83"/>
                  </a:lnTo>
                  <a:lnTo>
                    <a:pt x="1912" y="42"/>
                  </a:lnTo>
                  <a:lnTo>
                    <a:pt x="1767" y="21"/>
                  </a:lnTo>
                  <a:lnTo>
                    <a:pt x="16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1" name="Google Shape;2971;p29"/>
            <p:cNvSpPr/>
            <p:nvPr/>
          </p:nvSpPr>
          <p:spPr>
            <a:xfrm>
              <a:off x="8559546" y="697070"/>
              <a:ext cx="163329" cy="163329"/>
            </a:xfrm>
            <a:custGeom>
              <a:avLst/>
              <a:gdLst/>
              <a:ahLst/>
              <a:cxnLst/>
              <a:rect l="l" t="t" r="r" b="b"/>
              <a:pathLst>
                <a:path w="5922" h="5922" extrusionOk="0">
                  <a:moveTo>
                    <a:pt x="2951" y="0"/>
                  </a:moveTo>
                  <a:lnTo>
                    <a:pt x="2660" y="21"/>
                  </a:lnTo>
                  <a:lnTo>
                    <a:pt x="2369" y="62"/>
                  </a:lnTo>
                  <a:lnTo>
                    <a:pt x="2099" y="125"/>
                  </a:lnTo>
                  <a:lnTo>
                    <a:pt x="1829" y="229"/>
                  </a:lnTo>
                  <a:lnTo>
                    <a:pt x="1559" y="353"/>
                  </a:lnTo>
                  <a:lnTo>
                    <a:pt x="1309" y="499"/>
                  </a:lnTo>
                  <a:lnTo>
                    <a:pt x="1081" y="665"/>
                  </a:lnTo>
                  <a:lnTo>
                    <a:pt x="873" y="852"/>
                  </a:lnTo>
                  <a:lnTo>
                    <a:pt x="686" y="1060"/>
                  </a:lnTo>
                  <a:lnTo>
                    <a:pt x="520" y="1288"/>
                  </a:lnTo>
                  <a:lnTo>
                    <a:pt x="354" y="1537"/>
                  </a:lnTo>
                  <a:lnTo>
                    <a:pt x="229" y="1808"/>
                  </a:lnTo>
                  <a:lnTo>
                    <a:pt x="125" y="2078"/>
                  </a:lnTo>
                  <a:lnTo>
                    <a:pt x="63" y="2369"/>
                  </a:lnTo>
                  <a:lnTo>
                    <a:pt x="21" y="2659"/>
                  </a:lnTo>
                  <a:lnTo>
                    <a:pt x="0" y="2971"/>
                  </a:lnTo>
                  <a:lnTo>
                    <a:pt x="0" y="3262"/>
                  </a:lnTo>
                  <a:lnTo>
                    <a:pt x="63" y="3553"/>
                  </a:lnTo>
                  <a:lnTo>
                    <a:pt x="125" y="3844"/>
                  </a:lnTo>
                  <a:lnTo>
                    <a:pt x="229" y="4114"/>
                  </a:lnTo>
                  <a:lnTo>
                    <a:pt x="354" y="4363"/>
                  </a:lnTo>
                  <a:lnTo>
                    <a:pt x="499" y="4612"/>
                  </a:lnTo>
                  <a:lnTo>
                    <a:pt x="665" y="4841"/>
                  </a:lnTo>
                  <a:lnTo>
                    <a:pt x="852" y="5049"/>
                  </a:lnTo>
                  <a:lnTo>
                    <a:pt x="1060" y="5236"/>
                  </a:lnTo>
                  <a:lnTo>
                    <a:pt x="1289" y="5423"/>
                  </a:lnTo>
                  <a:lnTo>
                    <a:pt x="1538" y="5568"/>
                  </a:lnTo>
                  <a:lnTo>
                    <a:pt x="1787" y="5693"/>
                  </a:lnTo>
                  <a:lnTo>
                    <a:pt x="2078" y="5797"/>
                  </a:lnTo>
                  <a:lnTo>
                    <a:pt x="2369" y="5880"/>
                  </a:lnTo>
                  <a:lnTo>
                    <a:pt x="2660" y="5921"/>
                  </a:lnTo>
                  <a:lnTo>
                    <a:pt x="3262" y="5921"/>
                  </a:lnTo>
                  <a:lnTo>
                    <a:pt x="3553" y="5880"/>
                  </a:lnTo>
                  <a:lnTo>
                    <a:pt x="3823" y="5797"/>
                  </a:lnTo>
                  <a:lnTo>
                    <a:pt x="4093" y="5713"/>
                  </a:lnTo>
                  <a:lnTo>
                    <a:pt x="4363" y="5589"/>
                  </a:lnTo>
                  <a:lnTo>
                    <a:pt x="4613" y="5443"/>
                  </a:lnTo>
                  <a:lnTo>
                    <a:pt x="4841" y="5256"/>
                  </a:lnTo>
                  <a:lnTo>
                    <a:pt x="5049" y="5069"/>
                  </a:lnTo>
                  <a:lnTo>
                    <a:pt x="5236" y="4862"/>
                  </a:lnTo>
                  <a:lnTo>
                    <a:pt x="5402" y="4633"/>
                  </a:lnTo>
                  <a:lnTo>
                    <a:pt x="5568" y="4384"/>
                  </a:lnTo>
                  <a:lnTo>
                    <a:pt x="5693" y="4134"/>
                  </a:lnTo>
                  <a:lnTo>
                    <a:pt x="5797" y="3864"/>
                  </a:lnTo>
                  <a:lnTo>
                    <a:pt x="5859" y="3574"/>
                  </a:lnTo>
                  <a:lnTo>
                    <a:pt x="5901" y="3262"/>
                  </a:lnTo>
                  <a:lnTo>
                    <a:pt x="5922" y="2971"/>
                  </a:lnTo>
                  <a:lnTo>
                    <a:pt x="5901" y="2659"/>
                  </a:lnTo>
                  <a:lnTo>
                    <a:pt x="5859" y="2369"/>
                  </a:lnTo>
                  <a:lnTo>
                    <a:pt x="5797" y="2098"/>
                  </a:lnTo>
                  <a:lnTo>
                    <a:pt x="5693" y="1828"/>
                  </a:lnTo>
                  <a:lnTo>
                    <a:pt x="5568" y="1558"/>
                  </a:lnTo>
                  <a:lnTo>
                    <a:pt x="5423" y="1330"/>
                  </a:lnTo>
                  <a:lnTo>
                    <a:pt x="5257" y="1101"/>
                  </a:lnTo>
                  <a:lnTo>
                    <a:pt x="5070" y="893"/>
                  </a:lnTo>
                  <a:lnTo>
                    <a:pt x="4862" y="686"/>
                  </a:lnTo>
                  <a:lnTo>
                    <a:pt x="4634" y="519"/>
                  </a:lnTo>
                  <a:lnTo>
                    <a:pt x="4384" y="374"/>
                  </a:lnTo>
                  <a:lnTo>
                    <a:pt x="4114" y="249"/>
                  </a:lnTo>
                  <a:lnTo>
                    <a:pt x="3844" y="145"/>
                  </a:lnTo>
                  <a:lnTo>
                    <a:pt x="3553" y="62"/>
                  </a:lnTo>
                  <a:lnTo>
                    <a:pt x="3262" y="21"/>
                  </a:lnTo>
                  <a:lnTo>
                    <a:pt x="295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2" name="Google Shape;2972;p29"/>
            <p:cNvSpPr/>
            <p:nvPr/>
          </p:nvSpPr>
          <p:spPr>
            <a:xfrm>
              <a:off x="8597359" y="735462"/>
              <a:ext cx="87704" cy="87125"/>
            </a:xfrm>
            <a:custGeom>
              <a:avLst/>
              <a:gdLst/>
              <a:ahLst/>
              <a:cxnLst/>
              <a:rect l="l" t="t" r="r" b="b"/>
              <a:pathLst>
                <a:path w="3180" h="3159" extrusionOk="0">
                  <a:moveTo>
                    <a:pt x="1434" y="0"/>
                  </a:moveTo>
                  <a:lnTo>
                    <a:pt x="1268" y="21"/>
                  </a:lnTo>
                  <a:lnTo>
                    <a:pt x="1123" y="62"/>
                  </a:lnTo>
                  <a:lnTo>
                    <a:pt x="977" y="104"/>
                  </a:lnTo>
                  <a:lnTo>
                    <a:pt x="832" y="187"/>
                  </a:lnTo>
                  <a:lnTo>
                    <a:pt x="707" y="249"/>
                  </a:lnTo>
                  <a:lnTo>
                    <a:pt x="582" y="353"/>
                  </a:lnTo>
                  <a:lnTo>
                    <a:pt x="479" y="457"/>
                  </a:lnTo>
                  <a:lnTo>
                    <a:pt x="375" y="561"/>
                  </a:lnTo>
                  <a:lnTo>
                    <a:pt x="271" y="686"/>
                  </a:lnTo>
                  <a:lnTo>
                    <a:pt x="208" y="810"/>
                  </a:lnTo>
                  <a:lnTo>
                    <a:pt x="125" y="956"/>
                  </a:lnTo>
                  <a:lnTo>
                    <a:pt x="84" y="1101"/>
                  </a:lnTo>
                  <a:lnTo>
                    <a:pt x="42" y="1247"/>
                  </a:lnTo>
                  <a:lnTo>
                    <a:pt x="21" y="1413"/>
                  </a:lnTo>
                  <a:lnTo>
                    <a:pt x="1" y="1579"/>
                  </a:lnTo>
                  <a:lnTo>
                    <a:pt x="21" y="1745"/>
                  </a:lnTo>
                  <a:lnTo>
                    <a:pt x="42" y="1891"/>
                  </a:lnTo>
                  <a:lnTo>
                    <a:pt x="63" y="2036"/>
                  </a:lnTo>
                  <a:lnTo>
                    <a:pt x="125" y="2182"/>
                  </a:lnTo>
                  <a:lnTo>
                    <a:pt x="188" y="2327"/>
                  </a:lnTo>
                  <a:lnTo>
                    <a:pt x="271" y="2452"/>
                  </a:lnTo>
                  <a:lnTo>
                    <a:pt x="354" y="2576"/>
                  </a:lnTo>
                  <a:lnTo>
                    <a:pt x="458" y="2680"/>
                  </a:lnTo>
                  <a:lnTo>
                    <a:pt x="582" y="2784"/>
                  </a:lnTo>
                  <a:lnTo>
                    <a:pt x="686" y="2888"/>
                  </a:lnTo>
                  <a:lnTo>
                    <a:pt x="832" y="2971"/>
                  </a:lnTo>
                  <a:lnTo>
                    <a:pt x="956" y="3033"/>
                  </a:lnTo>
                  <a:lnTo>
                    <a:pt x="1123" y="3096"/>
                  </a:lnTo>
                  <a:lnTo>
                    <a:pt x="1268" y="3137"/>
                  </a:lnTo>
                  <a:lnTo>
                    <a:pt x="1434" y="3158"/>
                  </a:lnTo>
                  <a:lnTo>
                    <a:pt x="1746" y="3158"/>
                  </a:lnTo>
                  <a:lnTo>
                    <a:pt x="1912" y="3137"/>
                  </a:lnTo>
                  <a:lnTo>
                    <a:pt x="2058" y="3096"/>
                  </a:lnTo>
                  <a:lnTo>
                    <a:pt x="2203" y="3033"/>
                  </a:lnTo>
                  <a:lnTo>
                    <a:pt x="2328" y="2971"/>
                  </a:lnTo>
                  <a:lnTo>
                    <a:pt x="2473" y="2888"/>
                  </a:lnTo>
                  <a:lnTo>
                    <a:pt x="2598" y="2805"/>
                  </a:lnTo>
                  <a:lnTo>
                    <a:pt x="2702" y="2701"/>
                  </a:lnTo>
                  <a:lnTo>
                    <a:pt x="2805" y="2597"/>
                  </a:lnTo>
                  <a:lnTo>
                    <a:pt x="2909" y="2472"/>
                  </a:lnTo>
                  <a:lnTo>
                    <a:pt x="2972" y="2348"/>
                  </a:lnTo>
                  <a:lnTo>
                    <a:pt x="3055" y="2202"/>
                  </a:lnTo>
                  <a:lnTo>
                    <a:pt x="3096" y="2057"/>
                  </a:lnTo>
                  <a:lnTo>
                    <a:pt x="3138" y="1891"/>
                  </a:lnTo>
                  <a:lnTo>
                    <a:pt x="3159" y="1745"/>
                  </a:lnTo>
                  <a:lnTo>
                    <a:pt x="3179" y="1579"/>
                  </a:lnTo>
                  <a:lnTo>
                    <a:pt x="3159" y="1413"/>
                  </a:lnTo>
                  <a:lnTo>
                    <a:pt x="3138" y="1267"/>
                  </a:lnTo>
                  <a:lnTo>
                    <a:pt x="3096" y="1101"/>
                  </a:lnTo>
                  <a:lnTo>
                    <a:pt x="3055" y="956"/>
                  </a:lnTo>
                  <a:lnTo>
                    <a:pt x="2992" y="831"/>
                  </a:lnTo>
                  <a:lnTo>
                    <a:pt x="2909" y="706"/>
                  </a:lnTo>
                  <a:lnTo>
                    <a:pt x="2826" y="582"/>
                  </a:lnTo>
                  <a:lnTo>
                    <a:pt x="2722" y="457"/>
                  </a:lnTo>
                  <a:lnTo>
                    <a:pt x="2598" y="353"/>
                  </a:lnTo>
                  <a:lnTo>
                    <a:pt x="2473" y="270"/>
                  </a:lnTo>
                  <a:lnTo>
                    <a:pt x="2348" y="187"/>
                  </a:lnTo>
                  <a:lnTo>
                    <a:pt x="2203" y="125"/>
                  </a:lnTo>
                  <a:lnTo>
                    <a:pt x="2058" y="62"/>
                  </a:lnTo>
                  <a:lnTo>
                    <a:pt x="1912" y="21"/>
                  </a:lnTo>
                  <a:lnTo>
                    <a:pt x="174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3" name="Google Shape;2973;p29"/>
            <p:cNvSpPr/>
            <p:nvPr/>
          </p:nvSpPr>
          <p:spPr>
            <a:xfrm>
              <a:off x="7828362" y="385328"/>
              <a:ext cx="1013703" cy="124386"/>
            </a:xfrm>
            <a:custGeom>
              <a:avLst/>
              <a:gdLst/>
              <a:ahLst/>
              <a:cxnLst/>
              <a:rect l="l" t="t" r="r" b="b"/>
              <a:pathLst>
                <a:path w="36755" h="4510" extrusionOk="0">
                  <a:moveTo>
                    <a:pt x="63" y="1"/>
                  </a:moveTo>
                  <a:lnTo>
                    <a:pt x="1" y="769"/>
                  </a:lnTo>
                  <a:lnTo>
                    <a:pt x="36671" y="4509"/>
                  </a:lnTo>
                  <a:lnTo>
                    <a:pt x="36754" y="3740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4" name="Google Shape;2974;p29"/>
            <p:cNvSpPr/>
            <p:nvPr/>
          </p:nvSpPr>
          <p:spPr>
            <a:xfrm>
              <a:off x="7844993" y="238627"/>
              <a:ext cx="1011965" cy="106624"/>
            </a:xfrm>
            <a:custGeom>
              <a:avLst/>
              <a:gdLst/>
              <a:ahLst/>
              <a:cxnLst/>
              <a:rect l="l" t="t" r="r" b="b"/>
              <a:pathLst>
                <a:path w="36692" h="3866" extrusionOk="0">
                  <a:moveTo>
                    <a:pt x="21" y="1"/>
                  </a:moveTo>
                  <a:lnTo>
                    <a:pt x="0" y="126"/>
                  </a:lnTo>
                  <a:lnTo>
                    <a:pt x="36691" y="3865"/>
                  </a:lnTo>
                  <a:lnTo>
                    <a:pt x="36691" y="3741"/>
                  </a:lnTo>
                  <a:lnTo>
                    <a:pt x="2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75" name="Google Shape;2975;p29"/>
          <p:cNvGrpSpPr/>
          <p:nvPr/>
        </p:nvGrpSpPr>
        <p:grpSpPr>
          <a:xfrm>
            <a:off x="2013784" y="6009817"/>
            <a:ext cx="1282737" cy="540289"/>
            <a:chOff x="774450" y="2691700"/>
            <a:chExt cx="543625" cy="228975"/>
          </a:xfrm>
        </p:grpSpPr>
        <p:sp>
          <p:nvSpPr>
            <p:cNvPr id="2976" name="Google Shape;2976;p29"/>
            <p:cNvSpPr/>
            <p:nvPr/>
          </p:nvSpPr>
          <p:spPr>
            <a:xfrm>
              <a:off x="980275" y="2795450"/>
              <a:ext cx="41175" cy="48525"/>
            </a:xfrm>
            <a:custGeom>
              <a:avLst/>
              <a:gdLst/>
              <a:ahLst/>
              <a:cxnLst/>
              <a:rect l="l" t="t" r="r" b="b"/>
              <a:pathLst>
                <a:path w="1647" h="1941" fill="none" extrusionOk="0">
                  <a:moveTo>
                    <a:pt x="1376" y="1"/>
                  </a:moveTo>
                  <a:lnTo>
                    <a:pt x="1376" y="1"/>
                  </a:lnTo>
                  <a:lnTo>
                    <a:pt x="1309" y="1"/>
                  </a:lnTo>
                  <a:lnTo>
                    <a:pt x="1241" y="23"/>
                  </a:lnTo>
                  <a:lnTo>
                    <a:pt x="1196" y="46"/>
                  </a:lnTo>
                  <a:lnTo>
                    <a:pt x="1151" y="114"/>
                  </a:lnTo>
                  <a:lnTo>
                    <a:pt x="68" y="1467"/>
                  </a:lnTo>
                  <a:lnTo>
                    <a:pt x="68" y="1467"/>
                  </a:lnTo>
                  <a:lnTo>
                    <a:pt x="0" y="1580"/>
                  </a:lnTo>
                  <a:lnTo>
                    <a:pt x="0" y="1693"/>
                  </a:lnTo>
                  <a:lnTo>
                    <a:pt x="23" y="1783"/>
                  </a:lnTo>
                  <a:lnTo>
                    <a:pt x="113" y="1873"/>
                  </a:lnTo>
                  <a:lnTo>
                    <a:pt x="113" y="1873"/>
                  </a:lnTo>
                  <a:lnTo>
                    <a:pt x="181" y="1918"/>
                  </a:lnTo>
                  <a:lnTo>
                    <a:pt x="294" y="1941"/>
                  </a:lnTo>
                  <a:lnTo>
                    <a:pt x="294" y="1941"/>
                  </a:lnTo>
                  <a:lnTo>
                    <a:pt x="316" y="1941"/>
                  </a:lnTo>
                  <a:lnTo>
                    <a:pt x="316" y="1941"/>
                  </a:lnTo>
                  <a:lnTo>
                    <a:pt x="429" y="1896"/>
                  </a:lnTo>
                  <a:lnTo>
                    <a:pt x="519" y="1828"/>
                  </a:lnTo>
                  <a:lnTo>
                    <a:pt x="1602" y="452"/>
                  </a:lnTo>
                  <a:lnTo>
                    <a:pt x="1602" y="452"/>
                  </a:lnTo>
                  <a:lnTo>
                    <a:pt x="1647" y="362"/>
                  </a:lnTo>
                  <a:lnTo>
                    <a:pt x="1647" y="249"/>
                  </a:lnTo>
                  <a:lnTo>
                    <a:pt x="1624" y="136"/>
                  </a:lnTo>
                  <a:lnTo>
                    <a:pt x="1557" y="46"/>
                  </a:lnTo>
                  <a:lnTo>
                    <a:pt x="1557" y="46"/>
                  </a:lnTo>
                  <a:lnTo>
                    <a:pt x="1466" y="1"/>
                  </a:lnTo>
                  <a:lnTo>
                    <a:pt x="137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7" name="Google Shape;2977;p29"/>
            <p:cNvSpPr/>
            <p:nvPr/>
          </p:nvSpPr>
          <p:spPr>
            <a:xfrm>
              <a:off x="933475" y="2855225"/>
              <a:ext cx="40625" cy="47975"/>
            </a:xfrm>
            <a:custGeom>
              <a:avLst/>
              <a:gdLst/>
              <a:ahLst/>
              <a:cxnLst/>
              <a:rect l="l" t="t" r="r" b="b"/>
              <a:pathLst>
                <a:path w="1625" h="1919" fill="none" extrusionOk="0">
                  <a:moveTo>
                    <a:pt x="1331" y="1"/>
                  </a:moveTo>
                  <a:lnTo>
                    <a:pt x="1331" y="1"/>
                  </a:lnTo>
                  <a:lnTo>
                    <a:pt x="1286" y="1"/>
                  </a:lnTo>
                  <a:lnTo>
                    <a:pt x="1218" y="23"/>
                  </a:lnTo>
                  <a:lnTo>
                    <a:pt x="1173" y="68"/>
                  </a:lnTo>
                  <a:lnTo>
                    <a:pt x="1105" y="114"/>
                  </a:lnTo>
                  <a:lnTo>
                    <a:pt x="45" y="1444"/>
                  </a:lnTo>
                  <a:lnTo>
                    <a:pt x="45" y="1444"/>
                  </a:lnTo>
                  <a:lnTo>
                    <a:pt x="0" y="1557"/>
                  </a:lnTo>
                  <a:lnTo>
                    <a:pt x="0" y="1670"/>
                  </a:lnTo>
                  <a:lnTo>
                    <a:pt x="23" y="1760"/>
                  </a:lnTo>
                  <a:lnTo>
                    <a:pt x="90" y="1850"/>
                  </a:lnTo>
                  <a:lnTo>
                    <a:pt x="90" y="1850"/>
                  </a:lnTo>
                  <a:lnTo>
                    <a:pt x="181" y="1896"/>
                  </a:lnTo>
                  <a:lnTo>
                    <a:pt x="271" y="1918"/>
                  </a:lnTo>
                  <a:lnTo>
                    <a:pt x="271" y="1918"/>
                  </a:lnTo>
                  <a:lnTo>
                    <a:pt x="316" y="1918"/>
                  </a:lnTo>
                  <a:lnTo>
                    <a:pt x="316" y="1918"/>
                  </a:lnTo>
                  <a:lnTo>
                    <a:pt x="406" y="1873"/>
                  </a:lnTo>
                  <a:lnTo>
                    <a:pt x="496" y="1805"/>
                  </a:lnTo>
                  <a:lnTo>
                    <a:pt x="1557" y="474"/>
                  </a:lnTo>
                  <a:lnTo>
                    <a:pt x="1557" y="474"/>
                  </a:lnTo>
                  <a:lnTo>
                    <a:pt x="1624" y="362"/>
                  </a:lnTo>
                  <a:lnTo>
                    <a:pt x="1624" y="249"/>
                  </a:lnTo>
                  <a:lnTo>
                    <a:pt x="1602" y="159"/>
                  </a:lnTo>
                  <a:lnTo>
                    <a:pt x="1511" y="68"/>
                  </a:lnTo>
                  <a:lnTo>
                    <a:pt x="1511" y="68"/>
                  </a:lnTo>
                  <a:lnTo>
                    <a:pt x="1444" y="23"/>
                  </a:lnTo>
                  <a:lnTo>
                    <a:pt x="133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8" name="Google Shape;2978;p29"/>
            <p:cNvSpPr/>
            <p:nvPr/>
          </p:nvSpPr>
          <p:spPr>
            <a:xfrm>
              <a:off x="1243050" y="2762175"/>
              <a:ext cx="41750" cy="48525"/>
            </a:xfrm>
            <a:custGeom>
              <a:avLst/>
              <a:gdLst/>
              <a:ahLst/>
              <a:cxnLst/>
              <a:rect l="l" t="t" r="r" b="b"/>
              <a:pathLst>
                <a:path w="1670" h="1941" fill="none" extrusionOk="0">
                  <a:moveTo>
                    <a:pt x="1377" y="1"/>
                  </a:moveTo>
                  <a:lnTo>
                    <a:pt x="1377" y="1"/>
                  </a:lnTo>
                  <a:lnTo>
                    <a:pt x="1309" y="1"/>
                  </a:lnTo>
                  <a:lnTo>
                    <a:pt x="1264" y="24"/>
                  </a:lnTo>
                  <a:lnTo>
                    <a:pt x="1196" y="69"/>
                  </a:lnTo>
                  <a:lnTo>
                    <a:pt x="1151" y="114"/>
                  </a:lnTo>
                  <a:lnTo>
                    <a:pt x="68" y="1467"/>
                  </a:lnTo>
                  <a:lnTo>
                    <a:pt x="68" y="1467"/>
                  </a:lnTo>
                  <a:lnTo>
                    <a:pt x="23" y="1580"/>
                  </a:lnTo>
                  <a:lnTo>
                    <a:pt x="1" y="1693"/>
                  </a:lnTo>
                  <a:lnTo>
                    <a:pt x="46" y="1805"/>
                  </a:lnTo>
                  <a:lnTo>
                    <a:pt x="113" y="1873"/>
                  </a:lnTo>
                  <a:lnTo>
                    <a:pt x="113" y="1873"/>
                  </a:lnTo>
                  <a:lnTo>
                    <a:pt x="204" y="1941"/>
                  </a:lnTo>
                  <a:lnTo>
                    <a:pt x="294" y="1941"/>
                  </a:lnTo>
                  <a:lnTo>
                    <a:pt x="294" y="1941"/>
                  </a:lnTo>
                  <a:lnTo>
                    <a:pt x="316" y="1941"/>
                  </a:lnTo>
                  <a:lnTo>
                    <a:pt x="316" y="1941"/>
                  </a:lnTo>
                  <a:lnTo>
                    <a:pt x="429" y="1918"/>
                  </a:lnTo>
                  <a:lnTo>
                    <a:pt x="519" y="1828"/>
                  </a:lnTo>
                  <a:lnTo>
                    <a:pt x="1602" y="475"/>
                  </a:lnTo>
                  <a:lnTo>
                    <a:pt x="1602" y="475"/>
                  </a:lnTo>
                  <a:lnTo>
                    <a:pt x="1647" y="362"/>
                  </a:lnTo>
                  <a:lnTo>
                    <a:pt x="1670" y="249"/>
                  </a:lnTo>
                  <a:lnTo>
                    <a:pt x="1625" y="159"/>
                  </a:lnTo>
                  <a:lnTo>
                    <a:pt x="1557" y="69"/>
                  </a:lnTo>
                  <a:lnTo>
                    <a:pt x="1557" y="69"/>
                  </a:lnTo>
                  <a:lnTo>
                    <a:pt x="1467" y="24"/>
                  </a:lnTo>
                  <a:lnTo>
                    <a:pt x="13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9" name="Google Shape;2979;p29"/>
            <p:cNvSpPr/>
            <p:nvPr/>
          </p:nvSpPr>
          <p:spPr>
            <a:xfrm>
              <a:off x="1194000" y="2821950"/>
              <a:ext cx="42875" cy="50800"/>
            </a:xfrm>
            <a:custGeom>
              <a:avLst/>
              <a:gdLst/>
              <a:ahLst/>
              <a:cxnLst/>
              <a:rect l="l" t="t" r="r" b="b"/>
              <a:pathLst>
                <a:path w="1715" h="2032" fill="none" extrusionOk="0">
                  <a:moveTo>
                    <a:pt x="1444" y="1"/>
                  </a:moveTo>
                  <a:lnTo>
                    <a:pt x="1444" y="1"/>
                  </a:lnTo>
                  <a:lnTo>
                    <a:pt x="1376" y="1"/>
                  </a:lnTo>
                  <a:lnTo>
                    <a:pt x="1308" y="24"/>
                  </a:lnTo>
                  <a:lnTo>
                    <a:pt x="1263" y="69"/>
                  </a:lnTo>
                  <a:lnTo>
                    <a:pt x="1218" y="114"/>
                  </a:lnTo>
                  <a:lnTo>
                    <a:pt x="45" y="1580"/>
                  </a:lnTo>
                  <a:lnTo>
                    <a:pt x="45" y="1580"/>
                  </a:lnTo>
                  <a:lnTo>
                    <a:pt x="0" y="1670"/>
                  </a:lnTo>
                  <a:lnTo>
                    <a:pt x="0" y="1783"/>
                  </a:lnTo>
                  <a:lnTo>
                    <a:pt x="23" y="1896"/>
                  </a:lnTo>
                  <a:lnTo>
                    <a:pt x="90" y="1986"/>
                  </a:lnTo>
                  <a:lnTo>
                    <a:pt x="90" y="1986"/>
                  </a:lnTo>
                  <a:lnTo>
                    <a:pt x="181" y="2031"/>
                  </a:lnTo>
                  <a:lnTo>
                    <a:pt x="271" y="2031"/>
                  </a:lnTo>
                  <a:lnTo>
                    <a:pt x="271" y="2031"/>
                  </a:lnTo>
                  <a:lnTo>
                    <a:pt x="316" y="2031"/>
                  </a:lnTo>
                  <a:lnTo>
                    <a:pt x="316" y="2031"/>
                  </a:lnTo>
                  <a:lnTo>
                    <a:pt x="406" y="2008"/>
                  </a:lnTo>
                  <a:lnTo>
                    <a:pt x="496" y="1941"/>
                  </a:lnTo>
                  <a:lnTo>
                    <a:pt x="1669" y="475"/>
                  </a:lnTo>
                  <a:lnTo>
                    <a:pt x="1669" y="475"/>
                  </a:lnTo>
                  <a:lnTo>
                    <a:pt x="1714" y="362"/>
                  </a:lnTo>
                  <a:lnTo>
                    <a:pt x="1714" y="249"/>
                  </a:lnTo>
                  <a:lnTo>
                    <a:pt x="1692" y="159"/>
                  </a:lnTo>
                  <a:lnTo>
                    <a:pt x="1624" y="69"/>
                  </a:lnTo>
                  <a:lnTo>
                    <a:pt x="1624" y="69"/>
                  </a:lnTo>
                  <a:lnTo>
                    <a:pt x="1534" y="24"/>
                  </a:lnTo>
                  <a:lnTo>
                    <a:pt x="144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0" name="Google Shape;2980;p29"/>
            <p:cNvSpPr/>
            <p:nvPr/>
          </p:nvSpPr>
          <p:spPr>
            <a:xfrm>
              <a:off x="880450" y="2762750"/>
              <a:ext cx="90825" cy="111125"/>
            </a:xfrm>
            <a:custGeom>
              <a:avLst/>
              <a:gdLst/>
              <a:ahLst/>
              <a:cxnLst/>
              <a:rect l="l" t="t" r="r" b="b"/>
              <a:pathLst>
                <a:path w="3633" h="4445" extrusionOk="0">
                  <a:moveTo>
                    <a:pt x="3317" y="1"/>
                  </a:moveTo>
                  <a:lnTo>
                    <a:pt x="3204" y="46"/>
                  </a:lnTo>
                  <a:lnTo>
                    <a:pt x="3114" y="113"/>
                  </a:lnTo>
                  <a:lnTo>
                    <a:pt x="46" y="3970"/>
                  </a:lnTo>
                  <a:lnTo>
                    <a:pt x="1" y="4083"/>
                  </a:lnTo>
                  <a:lnTo>
                    <a:pt x="1" y="4196"/>
                  </a:lnTo>
                  <a:lnTo>
                    <a:pt x="23" y="4286"/>
                  </a:lnTo>
                  <a:lnTo>
                    <a:pt x="91" y="4376"/>
                  </a:lnTo>
                  <a:lnTo>
                    <a:pt x="204" y="4422"/>
                  </a:lnTo>
                  <a:lnTo>
                    <a:pt x="317" y="4444"/>
                  </a:lnTo>
                  <a:lnTo>
                    <a:pt x="407" y="4399"/>
                  </a:lnTo>
                  <a:lnTo>
                    <a:pt x="497" y="4331"/>
                  </a:lnTo>
                  <a:lnTo>
                    <a:pt x="3565" y="474"/>
                  </a:lnTo>
                  <a:lnTo>
                    <a:pt x="3610" y="361"/>
                  </a:lnTo>
                  <a:lnTo>
                    <a:pt x="3632" y="271"/>
                  </a:lnTo>
                  <a:lnTo>
                    <a:pt x="3587" y="158"/>
                  </a:lnTo>
                  <a:lnTo>
                    <a:pt x="3520" y="68"/>
                  </a:lnTo>
                  <a:lnTo>
                    <a:pt x="3407" y="23"/>
                  </a:lnTo>
                  <a:lnTo>
                    <a:pt x="331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1" name="Google Shape;2981;p29"/>
            <p:cNvSpPr/>
            <p:nvPr/>
          </p:nvSpPr>
          <p:spPr>
            <a:xfrm>
              <a:off x="948125" y="2777975"/>
              <a:ext cx="41200" cy="48525"/>
            </a:xfrm>
            <a:custGeom>
              <a:avLst/>
              <a:gdLst/>
              <a:ahLst/>
              <a:cxnLst/>
              <a:rect l="l" t="t" r="r" b="b"/>
              <a:pathLst>
                <a:path w="1648" h="1941" extrusionOk="0">
                  <a:moveTo>
                    <a:pt x="1331" y="1"/>
                  </a:moveTo>
                  <a:lnTo>
                    <a:pt x="1241" y="23"/>
                  </a:lnTo>
                  <a:lnTo>
                    <a:pt x="1151" y="91"/>
                  </a:lnTo>
                  <a:lnTo>
                    <a:pt x="68" y="1467"/>
                  </a:lnTo>
                  <a:lnTo>
                    <a:pt x="1" y="1579"/>
                  </a:lnTo>
                  <a:lnTo>
                    <a:pt x="1" y="1692"/>
                  </a:lnTo>
                  <a:lnTo>
                    <a:pt x="23" y="1783"/>
                  </a:lnTo>
                  <a:lnTo>
                    <a:pt x="113" y="1873"/>
                  </a:lnTo>
                  <a:lnTo>
                    <a:pt x="204" y="1918"/>
                  </a:lnTo>
                  <a:lnTo>
                    <a:pt x="316" y="1940"/>
                  </a:lnTo>
                  <a:lnTo>
                    <a:pt x="429" y="1895"/>
                  </a:lnTo>
                  <a:lnTo>
                    <a:pt x="519" y="1828"/>
                  </a:lnTo>
                  <a:lnTo>
                    <a:pt x="1602" y="452"/>
                  </a:lnTo>
                  <a:lnTo>
                    <a:pt x="1647" y="361"/>
                  </a:lnTo>
                  <a:lnTo>
                    <a:pt x="1647" y="249"/>
                  </a:lnTo>
                  <a:lnTo>
                    <a:pt x="1625" y="136"/>
                  </a:lnTo>
                  <a:lnTo>
                    <a:pt x="1557" y="46"/>
                  </a:lnTo>
                  <a:lnTo>
                    <a:pt x="1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2" name="Google Shape;2982;p29"/>
            <p:cNvSpPr/>
            <p:nvPr/>
          </p:nvSpPr>
          <p:spPr>
            <a:xfrm>
              <a:off x="901325" y="2837750"/>
              <a:ext cx="40625" cy="47950"/>
            </a:xfrm>
            <a:custGeom>
              <a:avLst/>
              <a:gdLst/>
              <a:ahLst/>
              <a:cxnLst/>
              <a:rect l="l" t="t" r="r" b="b"/>
              <a:pathLst>
                <a:path w="1625" h="1918" extrusionOk="0">
                  <a:moveTo>
                    <a:pt x="1309" y="1"/>
                  </a:moveTo>
                  <a:lnTo>
                    <a:pt x="1196" y="23"/>
                  </a:lnTo>
                  <a:lnTo>
                    <a:pt x="1106" y="113"/>
                  </a:lnTo>
                  <a:lnTo>
                    <a:pt x="46" y="1444"/>
                  </a:lnTo>
                  <a:lnTo>
                    <a:pt x="0" y="1557"/>
                  </a:lnTo>
                  <a:lnTo>
                    <a:pt x="0" y="1670"/>
                  </a:lnTo>
                  <a:lnTo>
                    <a:pt x="23" y="1760"/>
                  </a:lnTo>
                  <a:lnTo>
                    <a:pt x="91" y="1850"/>
                  </a:lnTo>
                  <a:lnTo>
                    <a:pt x="203" y="1895"/>
                  </a:lnTo>
                  <a:lnTo>
                    <a:pt x="316" y="1918"/>
                  </a:lnTo>
                  <a:lnTo>
                    <a:pt x="406" y="1873"/>
                  </a:lnTo>
                  <a:lnTo>
                    <a:pt x="497" y="1805"/>
                  </a:lnTo>
                  <a:lnTo>
                    <a:pt x="1579" y="474"/>
                  </a:lnTo>
                  <a:lnTo>
                    <a:pt x="1624" y="361"/>
                  </a:lnTo>
                  <a:lnTo>
                    <a:pt x="1624" y="249"/>
                  </a:lnTo>
                  <a:lnTo>
                    <a:pt x="1602" y="158"/>
                  </a:lnTo>
                  <a:lnTo>
                    <a:pt x="1512" y="68"/>
                  </a:lnTo>
                  <a:lnTo>
                    <a:pt x="142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3" name="Google Shape;2983;p29"/>
            <p:cNvSpPr/>
            <p:nvPr/>
          </p:nvSpPr>
          <p:spPr>
            <a:xfrm>
              <a:off x="1143250" y="2730050"/>
              <a:ext cx="90800" cy="110550"/>
            </a:xfrm>
            <a:custGeom>
              <a:avLst/>
              <a:gdLst/>
              <a:ahLst/>
              <a:cxnLst/>
              <a:rect l="l" t="t" r="r" b="b"/>
              <a:pathLst>
                <a:path w="3632" h="4422" extrusionOk="0">
                  <a:moveTo>
                    <a:pt x="3316" y="0"/>
                  </a:moveTo>
                  <a:lnTo>
                    <a:pt x="3203" y="23"/>
                  </a:lnTo>
                  <a:lnTo>
                    <a:pt x="3113" y="90"/>
                  </a:lnTo>
                  <a:lnTo>
                    <a:pt x="68" y="3948"/>
                  </a:lnTo>
                  <a:lnTo>
                    <a:pt x="0" y="4060"/>
                  </a:lnTo>
                  <a:lnTo>
                    <a:pt x="0" y="4173"/>
                  </a:lnTo>
                  <a:lnTo>
                    <a:pt x="23" y="4263"/>
                  </a:lnTo>
                  <a:lnTo>
                    <a:pt x="113" y="4354"/>
                  </a:lnTo>
                  <a:lnTo>
                    <a:pt x="203" y="4421"/>
                  </a:lnTo>
                  <a:lnTo>
                    <a:pt x="316" y="4421"/>
                  </a:lnTo>
                  <a:lnTo>
                    <a:pt x="429" y="4376"/>
                  </a:lnTo>
                  <a:lnTo>
                    <a:pt x="519" y="4309"/>
                  </a:lnTo>
                  <a:lnTo>
                    <a:pt x="3564" y="451"/>
                  </a:lnTo>
                  <a:lnTo>
                    <a:pt x="3632" y="361"/>
                  </a:lnTo>
                  <a:lnTo>
                    <a:pt x="3632" y="248"/>
                  </a:lnTo>
                  <a:lnTo>
                    <a:pt x="3609" y="136"/>
                  </a:lnTo>
                  <a:lnTo>
                    <a:pt x="3519" y="45"/>
                  </a:lnTo>
                  <a:lnTo>
                    <a:pt x="342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4" name="Google Shape;2984;p29"/>
            <p:cNvSpPr/>
            <p:nvPr/>
          </p:nvSpPr>
          <p:spPr>
            <a:xfrm>
              <a:off x="1210900" y="2744700"/>
              <a:ext cx="41775" cy="48525"/>
            </a:xfrm>
            <a:custGeom>
              <a:avLst/>
              <a:gdLst/>
              <a:ahLst/>
              <a:cxnLst/>
              <a:rect l="l" t="t" r="r" b="b"/>
              <a:pathLst>
                <a:path w="1671" h="1941" extrusionOk="0">
                  <a:moveTo>
                    <a:pt x="1354" y="1"/>
                  </a:moveTo>
                  <a:lnTo>
                    <a:pt x="1241" y="23"/>
                  </a:lnTo>
                  <a:lnTo>
                    <a:pt x="1151" y="113"/>
                  </a:lnTo>
                  <a:lnTo>
                    <a:pt x="69" y="1467"/>
                  </a:lnTo>
                  <a:lnTo>
                    <a:pt x="23" y="1580"/>
                  </a:lnTo>
                  <a:lnTo>
                    <a:pt x="1" y="1692"/>
                  </a:lnTo>
                  <a:lnTo>
                    <a:pt x="46" y="1783"/>
                  </a:lnTo>
                  <a:lnTo>
                    <a:pt x="114" y="1873"/>
                  </a:lnTo>
                  <a:lnTo>
                    <a:pt x="204" y="1941"/>
                  </a:lnTo>
                  <a:lnTo>
                    <a:pt x="317" y="1941"/>
                  </a:lnTo>
                  <a:lnTo>
                    <a:pt x="429" y="1918"/>
                  </a:lnTo>
                  <a:lnTo>
                    <a:pt x="520" y="1828"/>
                  </a:lnTo>
                  <a:lnTo>
                    <a:pt x="1602" y="474"/>
                  </a:lnTo>
                  <a:lnTo>
                    <a:pt x="1647" y="362"/>
                  </a:lnTo>
                  <a:lnTo>
                    <a:pt x="1670" y="249"/>
                  </a:lnTo>
                  <a:lnTo>
                    <a:pt x="1625" y="136"/>
                  </a:lnTo>
                  <a:lnTo>
                    <a:pt x="1557" y="68"/>
                  </a:lnTo>
                  <a:lnTo>
                    <a:pt x="146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5" name="Google Shape;2985;p29"/>
            <p:cNvSpPr/>
            <p:nvPr/>
          </p:nvSpPr>
          <p:spPr>
            <a:xfrm>
              <a:off x="1161850" y="2804475"/>
              <a:ext cx="42875" cy="50775"/>
            </a:xfrm>
            <a:custGeom>
              <a:avLst/>
              <a:gdLst/>
              <a:ahLst/>
              <a:cxnLst/>
              <a:rect l="l" t="t" r="r" b="b"/>
              <a:pathLst>
                <a:path w="1715" h="2031" extrusionOk="0">
                  <a:moveTo>
                    <a:pt x="1399" y="1"/>
                  </a:moveTo>
                  <a:lnTo>
                    <a:pt x="1309" y="46"/>
                  </a:lnTo>
                  <a:lnTo>
                    <a:pt x="1219" y="113"/>
                  </a:lnTo>
                  <a:lnTo>
                    <a:pt x="46" y="1580"/>
                  </a:lnTo>
                  <a:lnTo>
                    <a:pt x="0" y="1670"/>
                  </a:lnTo>
                  <a:lnTo>
                    <a:pt x="0" y="1783"/>
                  </a:lnTo>
                  <a:lnTo>
                    <a:pt x="23" y="1895"/>
                  </a:lnTo>
                  <a:lnTo>
                    <a:pt x="91" y="1986"/>
                  </a:lnTo>
                  <a:lnTo>
                    <a:pt x="203" y="2031"/>
                  </a:lnTo>
                  <a:lnTo>
                    <a:pt x="316" y="2031"/>
                  </a:lnTo>
                  <a:lnTo>
                    <a:pt x="406" y="2008"/>
                  </a:lnTo>
                  <a:lnTo>
                    <a:pt x="497" y="1941"/>
                  </a:lnTo>
                  <a:lnTo>
                    <a:pt x="1670" y="474"/>
                  </a:lnTo>
                  <a:lnTo>
                    <a:pt x="1715" y="362"/>
                  </a:lnTo>
                  <a:lnTo>
                    <a:pt x="1715" y="249"/>
                  </a:lnTo>
                  <a:lnTo>
                    <a:pt x="1692" y="159"/>
                  </a:lnTo>
                  <a:lnTo>
                    <a:pt x="1625" y="68"/>
                  </a:lnTo>
                  <a:lnTo>
                    <a:pt x="1512" y="23"/>
                  </a:lnTo>
                  <a:lnTo>
                    <a:pt x="13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6" name="Google Shape;2986;p29"/>
            <p:cNvSpPr/>
            <p:nvPr/>
          </p:nvSpPr>
          <p:spPr>
            <a:xfrm>
              <a:off x="774450" y="2691700"/>
              <a:ext cx="543625" cy="228975"/>
            </a:xfrm>
            <a:custGeom>
              <a:avLst/>
              <a:gdLst/>
              <a:ahLst/>
              <a:cxnLst/>
              <a:rect l="l" t="t" r="r" b="b"/>
              <a:pathLst>
                <a:path w="21745" h="9159" extrusionOk="0">
                  <a:moveTo>
                    <a:pt x="18293" y="1015"/>
                  </a:moveTo>
                  <a:lnTo>
                    <a:pt x="18474" y="1038"/>
                  </a:lnTo>
                  <a:lnTo>
                    <a:pt x="18632" y="1106"/>
                  </a:lnTo>
                  <a:lnTo>
                    <a:pt x="18790" y="1173"/>
                  </a:lnTo>
                  <a:lnTo>
                    <a:pt x="18902" y="1286"/>
                  </a:lnTo>
                  <a:lnTo>
                    <a:pt x="19015" y="1421"/>
                  </a:lnTo>
                  <a:lnTo>
                    <a:pt x="19105" y="1602"/>
                  </a:lnTo>
                  <a:lnTo>
                    <a:pt x="19173" y="1805"/>
                  </a:lnTo>
                  <a:lnTo>
                    <a:pt x="19218" y="2076"/>
                  </a:lnTo>
                  <a:lnTo>
                    <a:pt x="19421" y="3880"/>
                  </a:lnTo>
                  <a:lnTo>
                    <a:pt x="19421" y="4151"/>
                  </a:lnTo>
                  <a:lnTo>
                    <a:pt x="19421" y="4444"/>
                  </a:lnTo>
                  <a:lnTo>
                    <a:pt x="19376" y="4715"/>
                  </a:lnTo>
                  <a:lnTo>
                    <a:pt x="19309" y="4963"/>
                  </a:lnTo>
                  <a:lnTo>
                    <a:pt x="19218" y="5211"/>
                  </a:lnTo>
                  <a:lnTo>
                    <a:pt x="19105" y="5459"/>
                  </a:lnTo>
                  <a:lnTo>
                    <a:pt x="18970" y="5685"/>
                  </a:lnTo>
                  <a:lnTo>
                    <a:pt x="18812" y="5910"/>
                  </a:lnTo>
                  <a:lnTo>
                    <a:pt x="18632" y="6091"/>
                  </a:lnTo>
                  <a:lnTo>
                    <a:pt x="18451" y="6271"/>
                  </a:lnTo>
                  <a:lnTo>
                    <a:pt x="18226" y="6452"/>
                  </a:lnTo>
                  <a:lnTo>
                    <a:pt x="18000" y="6587"/>
                  </a:lnTo>
                  <a:lnTo>
                    <a:pt x="17775" y="6700"/>
                  </a:lnTo>
                  <a:lnTo>
                    <a:pt x="17504" y="6790"/>
                  </a:lnTo>
                  <a:lnTo>
                    <a:pt x="17256" y="6880"/>
                  </a:lnTo>
                  <a:lnTo>
                    <a:pt x="16963" y="6925"/>
                  </a:lnTo>
                  <a:lnTo>
                    <a:pt x="16060" y="7015"/>
                  </a:lnTo>
                  <a:lnTo>
                    <a:pt x="15767" y="7038"/>
                  </a:lnTo>
                  <a:lnTo>
                    <a:pt x="15496" y="7015"/>
                  </a:lnTo>
                  <a:lnTo>
                    <a:pt x="15226" y="6970"/>
                  </a:lnTo>
                  <a:lnTo>
                    <a:pt x="14978" y="6925"/>
                  </a:lnTo>
                  <a:lnTo>
                    <a:pt x="14730" y="6835"/>
                  </a:lnTo>
                  <a:lnTo>
                    <a:pt x="14481" y="6722"/>
                  </a:lnTo>
                  <a:lnTo>
                    <a:pt x="14256" y="6587"/>
                  </a:lnTo>
                  <a:lnTo>
                    <a:pt x="14030" y="6429"/>
                  </a:lnTo>
                  <a:lnTo>
                    <a:pt x="13850" y="6249"/>
                  </a:lnTo>
                  <a:lnTo>
                    <a:pt x="13647" y="6046"/>
                  </a:lnTo>
                  <a:lnTo>
                    <a:pt x="13489" y="5843"/>
                  </a:lnTo>
                  <a:lnTo>
                    <a:pt x="13354" y="5617"/>
                  </a:lnTo>
                  <a:lnTo>
                    <a:pt x="13241" y="5369"/>
                  </a:lnTo>
                  <a:lnTo>
                    <a:pt x="13128" y="5121"/>
                  </a:lnTo>
                  <a:lnTo>
                    <a:pt x="13060" y="4850"/>
                  </a:lnTo>
                  <a:lnTo>
                    <a:pt x="13015" y="4579"/>
                  </a:lnTo>
                  <a:lnTo>
                    <a:pt x="12993" y="4354"/>
                  </a:lnTo>
                  <a:lnTo>
                    <a:pt x="12993" y="4083"/>
                  </a:lnTo>
                  <a:lnTo>
                    <a:pt x="12993" y="3790"/>
                  </a:lnTo>
                  <a:lnTo>
                    <a:pt x="13038" y="3542"/>
                  </a:lnTo>
                  <a:lnTo>
                    <a:pt x="13105" y="3271"/>
                  </a:lnTo>
                  <a:lnTo>
                    <a:pt x="13196" y="3023"/>
                  </a:lnTo>
                  <a:lnTo>
                    <a:pt x="13308" y="2775"/>
                  </a:lnTo>
                  <a:lnTo>
                    <a:pt x="13444" y="2549"/>
                  </a:lnTo>
                  <a:lnTo>
                    <a:pt x="13602" y="2346"/>
                  </a:lnTo>
                  <a:lnTo>
                    <a:pt x="13760" y="2143"/>
                  </a:lnTo>
                  <a:lnTo>
                    <a:pt x="13963" y="1963"/>
                  </a:lnTo>
                  <a:lnTo>
                    <a:pt x="14166" y="1805"/>
                  </a:lnTo>
                  <a:lnTo>
                    <a:pt x="14391" y="1647"/>
                  </a:lnTo>
                  <a:lnTo>
                    <a:pt x="14639" y="1534"/>
                  </a:lnTo>
                  <a:lnTo>
                    <a:pt x="14887" y="1444"/>
                  </a:lnTo>
                  <a:lnTo>
                    <a:pt x="15158" y="1376"/>
                  </a:lnTo>
                  <a:lnTo>
                    <a:pt x="15451" y="1331"/>
                  </a:lnTo>
                  <a:lnTo>
                    <a:pt x="16354" y="1218"/>
                  </a:lnTo>
                  <a:lnTo>
                    <a:pt x="16895" y="1151"/>
                  </a:lnTo>
                  <a:lnTo>
                    <a:pt x="17414" y="1083"/>
                  </a:lnTo>
                  <a:lnTo>
                    <a:pt x="17887" y="1015"/>
                  </a:lnTo>
                  <a:close/>
                  <a:moveTo>
                    <a:pt x="6542" y="2301"/>
                  </a:moveTo>
                  <a:lnTo>
                    <a:pt x="6835" y="2324"/>
                  </a:lnTo>
                  <a:lnTo>
                    <a:pt x="7105" y="2346"/>
                  </a:lnTo>
                  <a:lnTo>
                    <a:pt x="7354" y="2414"/>
                  </a:lnTo>
                  <a:lnTo>
                    <a:pt x="7602" y="2504"/>
                  </a:lnTo>
                  <a:lnTo>
                    <a:pt x="7850" y="2617"/>
                  </a:lnTo>
                  <a:lnTo>
                    <a:pt x="8075" y="2752"/>
                  </a:lnTo>
                  <a:lnTo>
                    <a:pt x="8301" y="2910"/>
                  </a:lnTo>
                  <a:lnTo>
                    <a:pt x="8481" y="3091"/>
                  </a:lnTo>
                  <a:lnTo>
                    <a:pt x="8662" y="3271"/>
                  </a:lnTo>
                  <a:lnTo>
                    <a:pt x="8842" y="3497"/>
                  </a:lnTo>
                  <a:lnTo>
                    <a:pt x="8978" y="3722"/>
                  </a:lnTo>
                  <a:lnTo>
                    <a:pt x="9090" y="3948"/>
                  </a:lnTo>
                  <a:lnTo>
                    <a:pt x="9181" y="4218"/>
                  </a:lnTo>
                  <a:lnTo>
                    <a:pt x="9271" y="4489"/>
                  </a:lnTo>
                  <a:lnTo>
                    <a:pt x="9316" y="4760"/>
                  </a:lnTo>
                  <a:lnTo>
                    <a:pt x="9339" y="4963"/>
                  </a:lnTo>
                  <a:lnTo>
                    <a:pt x="9339" y="5256"/>
                  </a:lnTo>
                  <a:lnTo>
                    <a:pt x="9339" y="5527"/>
                  </a:lnTo>
                  <a:lnTo>
                    <a:pt x="9293" y="5797"/>
                  </a:lnTo>
                  <a:lnTo>
                    <a:pt x="9226" y="6068"/>
                  </a:lnTo>
                  <a:lnTo>
                    <a:pt x="9136" y="6316"/>
                  </a:lnTo>
                  <a:lnTo>
                    <a:pt x="9023" y="6542"/>
                  </a:lnTo>
                  <a:lnTo>
                    <a:pt x="8887" y="6790"/>
                  </a:lnTo>
                  <a:lnTo>
                    <a:pt x="8730" y="6993"/>
                  </a:lnTo>
                  <a:lnTo>
                    <a:pt x="8549" y="7196"/>
                  </a:lnTo>
                  <a:lnTo>
                    <a:pt x="8369" y="7376"/>
                  </a:lnTo>
                  <a:lnTo>
                    <a:pt x="8166" y="7534"/>
                  </a:lnTo>
                  <a:lnTo>
                    <a:pt x="7918" y="7670"/>
                  </a:lnTo>
                  <a:lnTo>
                    <a:pt x="7692" y="7805"/>
                  </a:lnTo>
                  <a:lnTo>
                    <a:pt x="7444" y="7895"/>
                  </a:lnTo>
                  <a:lnTo>
                    <a:pt x="7173" y="7963"/>
                  </a:lnTo>
                  <a:lnTo>
                    <a:pt x="6880" y="8008"/>
                  </a:lnTo>
                  <a:lnTo>
                    <a:pt x="5978" y="8098"/>
                  </a:lnTo>
                  <a:lnTo>
                    <a:pt x="5707" y="8121"/>
                  </a:lnTo>
                  <a:lnTo>
                    <a:pt x="5414" y="8121"/>
                  </a:lnTo>
                  <a:lnTo>
                    <a:pt x="5143" y="8076"/>
                  </a:lnTo>
                  <a:lnTo>
                    <a:pt x="4895" y="8008"/>
                  </a:lnTo>
                  <a:lnTo>
                    <a:pt x="4647" y="7918"/>
                  </a:lnTo>
                  <a:lnTo>
                    <a:pt x="4399" y="7805"/>
                  </a:lnTo>
                  <a:lnTo>
                    <a:pt x="4173" y="7670"/>
                  </a:lnTo>
                  <a:lnTo>
                    <a:pt x="3948" y="7512"/>
                  </a:lnTo>
                  <a:lnTo>
                    <a:pt x="3767" y="7331"/>
                  </a:lnTo>
                  <a:lnTo>
                    <a:pt x="3587" y="7151"/>
                  </a:lnTo>
                  <a:lnTo>
                    <a:pt x="3406" y="6925"/>
                  </a:lnTo>
                  <a:lnTo>
                    <a:pt x="3271" y="6700"/>
                  </a:lnTo>
                  <a:lnTo>
                    <a:pt x="3158" y="6474"/>
                  </a:lnTo>
                  <a:lnTo>
                    <a:pt x="3068" y="6203"/>
                  </a:lnTo>
                  <a:lnTo>
                    <a:pt x="2978" y="5933"/>
                  </a:lnTo>
                  <a:lnTo>
                    <a:pt x="2933" y="5662"/>
                  </a:lnTo>
                  <a:lnTo>
                    <a:pt x="2752" y="3858"/>
                  </a:lnTo>
                  <a:lnTo>
                    <a:pt x="2730" y="3587"/>
                  </a:lnTo>
                  <a:lnTo>
                    <a:pt x="2752" y="3361"/>
                  </a:lnTo>
                  <a:lnTo>
                    <a:pt x="2797" y="3181"/>
                  </a:lnTo>
                  <a:lnTo>
                    <a:pt x="2865" y="3023"/>
                  </a:lnTo>
                  <a:lnTo>
                    <a:pt x="2978" y="2888"/>
                  </a:lnTo>
                  <a:lnTo>
                    <a:pt x="3113" y="2775"/>
                  </a:lnTo>
                  <a:lnTo>
                    <a:pt x="3248" y="2685"/>
                  </a:lnTo>
                  <a:lnTo>
                    <a:pt x="3429" y="2640"/>
                  </a:lnTo>
                  <a:lnTo>
                    <a:pt x="3609" y="2572"/>
                  </a:lnTo>
                  <a:lnTo>
                    <a:pt x="3835" y="2549"/>
                  </a:lnTo>
                  <a:lnTo>
                    <a:pt x="4286" y="2504"/>
                  </a:lnTo>
                  <a:lnTo>
                    <a:pt x="4805" y="2459"/>
                  </a:lnTo>
                  <a:lnTo>
                    <a:pt x="5369" y="2414"/>
                  </a:lnTo>
                  <a:lnTo>
                    <a:pt x="6271" y="2324"/>
                  </a:lnTo>
                  <a:lnTo>
                    <a:pt x="6542" y="2301"/>
                  </a:lnTo>
                  <a:close/>
                  <a:moveTo>
                    <a:pt x="19669" y="0"/>
                  </a:moveTo>
                  <a:lnTo>
                    <a:pt x="18970" y="23"/>
                  </a:lnTo>
                  <a:lnTo>
                    <a:pt x="18158" y="46"/>
                  </a:lnTo>
                  <a:lnTo>
                    <a:pt x="17233" y="113"/>
                  </a:lnTo>
                  <a:lnTo>
                    <a:pt x="16196" y="203"/>
                  </a:lnTo>
                  <a:lnTo>
                    <a:pt x="15496" y="294"/>
                  </a:lnTo>
                  <a:lnTo>
                    <a:pt x="14865" y="429"/>
                  </a:lnTo>
                  <a:lnTo>
                    <a:pt x="14256" y="587"/>
                  </a:lnTo>
                  <a:lnTo>
                    <a:pt x="13692" y="767"/>
                  </a:lnTo>
                  <a:lnTo>
                    <a:pt x="13173" y="970"/>
                  </a:lnTo>
                  <a:lnTo>
                    <a:pt x="12699" y="1173"/>
                  </a:lnTo>
                  <a:lnTo>
                    <a:pt x="11865" y="1557"/>
                  </a:lnTo>
                  <a:lnTo>
                    <a:pt x="11166" y="1873"/>
                  </a:lnTo>
                  <a:lnTo>
                    <a:pt x="10872" y="1985"/>
                  </a:lnTo>
                  <a:lnTo>
                    <a:pt x="10647" y="2030"/>
                  </a:lnTo>
                  <a:lnTo>
                    <a:pt x="10376" y="2030"/>
                  </a:lnTo>
                  <a:lnTo>
                    <a:pt x="10060" y="1985"/>
                  </a:lnTo>
                  <a:lnTo>
                    <a:pt x="9677" y="1895"/>
                  </a:lnTo>
                  <a:lnTo>
                    <a:pt x="9271" y="1805"/>
                  </a:lnTo>
                  <a:lnTo>
                    <a:pt x="8684" y="1647"/>
                  </a:lnTo>
                  <a:lnTo>
                    <a:pt x="8008" y="1489"/>
                  </a:lnTo>
                  <a:lnTo>
                    <a:pt x="7647" y="1444"/>
                  </a:lnTo>
                  <a:lnTo>
                    <a:pt x="7241" y="1376"/>
                  </a:lnTo>
                  <a:lnTo>
                    <a:pt x="6835" y="1354"/>
                  </a:lnTo>
                  <a:lnTo>
                    <a:pt x="6384" y="1331"/>
                  </a:lnTo>
                  <a:lnTo>
                    <a:pt x="5820" y="1331"/>
                  </a:lnTo>
                  <a:lnTo>
                    <a:pt x="5233" y="1354"/>
                  </a:lnTo>
                  <a:lnTo>
                    <a:pt x="4647" y="1421"/>
                  </a:lnTo>
                  <a:lnTo>
                    <a:pt x="4083" y="1489"/>
                  </a:lnTo>
                  <a:lnTo>
                    <a:pt x="2978" y="1670"/>
                  </a:lnTo>
                  <a:lnTo>
                    <a:pt x="2008" y="1873"/>
                  </a:lnTo>
                  <a:lnTo>
                    <a:pt x="1263" y="2030"/>
                  </a:lnTo>
                  <a:lnTo>
                    <a:pt x="699" y="2121"/>
                  </a:lnTo>
                  <a:lnTo>
                    <a:pt x="542" y="2143"/>
                  </a:lnTo>
                  <a:lnTo>
                    <a:pt x="384" y="2211"/>
                  </a:lnTo>
                  <a:lnTo>
                    <a:pt x="271" y="2301"/>
                  </a:lnTo>
                  <a:lnTo>
                    <a:pt x="158" y="2414"/>
                  </a:lnTo>
                  <a:lnTo>
                    <a:pt x="68" y="2527"/>
                  </a:lnTo>
                  <a:lnTo>
                    <a:pt x="23" y="2662"/>
                  </a:lnTo>
                  <a:lnTo>
                    <a:pt x="0" y="2820"/>
                  </a:lnTo>
                  <a:lnTo>
                    <a:pt x="0" y="2978"/>
                  </a:lnTo>
                  <a:lnTo>
                    <a:pt x="23" y="3158"/>
                  </a:lnTo>
                  <a:lnTo>
                    <a:pt x="90" y="3294"/>
                  </a:lnTo>
                  <a:lnTo>
                    <a:pt x="181" y="3429"/>
                  </a:lnTo>
                  <a:lnTo>
                    <a:pt x="293" y="3519"/>
                  </a:lnTo>
                  <a:lnTo>
                    <a:pt x="1466" y="5549"/>
                  </a:lnTo>
                  <a:lnTo>
                    <a:pt x="2391" y="7218"/>
                  </a:lnTo>
                  <a:lnTo>
                    <a:pt x="2436" y="7241"/>
                  </a:lnTo>
                  <a:lnTo>
                    <a:pt x="2572" y="7489"/>
                  </a:lnTo>
                  <a:lnTo>
                    <a:pt x="2707" y="7692"/>
                  </a:lnTo>
                  <a:lnTo>
                    <a:pt x="2865" y="7895"/>
                  </a:lnTo>
                  <a:lnTo>
                    <a:pt x="3045" y="8098"/>
                  </a:lnTo>
                  <a:lnTo>
                    <a:pt x="3226" y="8279"/>
                  </a:lnTo>
                  <a:lnTo>
                    <a:pt x="3429" y="8437"/>
                  </a:lnTo>
                  <a:lnTo>
                    <a:pt x="3632" y="8594"/>
                  </a:lnTo>
                  <a:lnTo>
                    <a:pt x="3857" y="8730"/>
                  </a:lnTo>
                  <a:lnTo>
                    <a:pt x="4105" y="8843"/>
                  </a:lnTo>
                  <a:lnTo>
                    <a:pt x="4331" y="8955"/>
                  </a:lnTo>
                  <a:lnTo>
                    <a:pt x="4579" y="9023"/>
                  </a:lnTo>
                  <a:lnTo>
                    <a:pt x="4850" y="9091"/>
                  </a:lnTo>
                  <a:lnTo>
                    <a:pt x="5098" y="9136"/>
                  </a:lnTo>
                  <a:lnTo>
                    <a:pt x="5369" y="9158"/>
                  </a:lnTo>
                  <a:lnTo>
                    <a:pt x="5933" y="9158"/>
                  </a:lnTo>
                  <a:lnTo>
                    <a:pt x="7083" y="9023"/>
                  </a:lnTo>
                  <a:lnTo>
                    <a:pt x="7444" y="8978"/>
                  </a:lnTo>
                  <a:lnTo>
                    <a:pt x="7782" y="8888"/>
                  </a:lnTo>
                  <a:lnTo>
                    <a:pt x="8098" y="8752"/>
                  </a:lnTo>
                  <a:lnTo>
                    <a:pt x="8414" y="8594"/>
                  </a:lnTo>
                  <a:lnTo>
                    <a:pt x="8707" y="8414"/>
                  </a:lnTo>
                  <a:lnTo>
                    <a:pt x="8978" y="8211"/>
                  </a:lnTo>
                  <a:lnTo>
                    <a:pt x="9203" y="7985"/>
                  </a:lnTo>
                  <a:lnTo>
                    <a:pt x="9429" y="7737"/>
                  </a:lnTo>
                  <a:lnTo>
                    <a:pt x="9632" y="7467"/>
                  </a:lnTo>
                  <a:lnTo>
                    <a:pt x="9812" y="7173"/>
                  </a:lnTo>
                  <a:lnTo>
                    <a:pt x="9948" y="6858"/>
                  </a:lnTo>
                  <a:lnTo>
                    <a:pt x="10060" y="6542"/>
                  </a:lnTo>
                  <a:lnTo>
                    <a:pt x="10151" y="6203"/>
                  </a:lnTo>
                  <a:lnTo>
                    <a:pt x="10196" y="5865"/>
                  </a:lnTo>
                  <a:lnTo>
                    <a:pt x="10218" y="5527"/>
                  </a:lnTo>
                  <a:lnTo>
                    <a:pt x="10196" y="5166"/>
                  </a:lnTo>
                  <a:lnTo>
                    <a:pt x="10218" y="5030"/>
                  </a:lnTo>
                  <a:lnTo>
                    <a:pt x="10263" y="4918"/>
                  </a:lnTo>
                  <a:lnTo>
                    <a:pt x="10331" y="4760"/>
                  </a:lnTo>
                  <a:lnTo>
                    <a:pt x="10444" y="4624"/>
                  </a:lnTo>
                  <a:lnTo>
                    <a:pt x="10511" y="4534"/>
                  </a:lnTo>
                  <a:lnTo>
                    <a:pt x="10602" y="4467"/>
                  </a:lnTo>
                  <a:lnTo>
                    <a:pt x="10714" y="4421"/>
                  </a:lnTo>
                  <a:lnTo>
                    <a:pt x="10827" y="4376"/>
                  </a:lnTo>
                  <a:lnTo>
                    <a:pt x="10963" y="4331"/>
                  </a:lnTo>
                  <a:lnTo>
                    <a:pt x="11121" y="4309"/>
                  </a:lnTo>
                  <a:lnTo>
                    <a:pt x="11278" y="4286"/>
                  </a:lnTo>
                  <a:lnTo>
                    <a:pt x="11436" y="4309"/>
                  </a:lnTo>
                  <a:lnTo>
                    <a:pt x="11549" y="4331"/>
                  </a:lnTo>
                  <a:lnTo>
                    <a:pt x="11684" y="4354"/>
                  </a:lnTo>
                  <a:lnTo>
                    <a:pt x="11775" y="4399"/>
                  </a:lnTo>
                  <a:lnTo>
                    <a:pt x="11865" y="4467"/>
                  </a:lnTo>
                  <a:lnTo>
                    <a:pt x="12023" y="4579"/>
                  </a:lnTo>
                  <a:lnTo>
                    <a:pt x="12113" y="4715"/>
                  </a:lnTo>
                  <a:lnTo>
                    <a:pt x="12181" y="4827"/>
                  </a:lnTo>
                  <a:lnTo>
                    <a:pt x="12248" y="4940"/>
                  </a:lnTo>
                  <a:lnTo>
                    <a:pt x="12293" y="5301"/>
                  </a:lnTo>
                  <a:lnTo>
                    <a:pt x="12384" y="5640"/>
                  </a:lnTo>
                  <a:lnTo>
                    <a:pt x="12496" y="5955"/>
                  </a:lnTo>
                  <a:lnTo>
                    <a:pt x="12654" y="6271"/>
                  </a:lnTo>
                  <a:lnTo>
                    <a:pt x="12835" y="6542"/>
                  </a:lnTo>
                  <a:lnTo>
                    <a:pt x="13038" y="6812"/>
                  </a:lnTo>
                  <a:lnTo>
                    <a:pt x="13286" y="7061"/>
                  </a:lnTo>
                  <a:lnTo>
                    <a:pt x="13534" y="7286"/>
                  </a:lnTo>
                  <a:lnTo>
                    <a:pt x="13805" y="7489"/>
                  </a:lnTo>
                  <a:lnTo>
                    <a:pt x="14098" y="7670"/>
                  </a:lnTo>
                  <a:lnTo>
                    <a:pt x="14391" y="7805"/>
                  </a:lnTo>
                  <a:lnTo>
                    <a:pt x="14707" y="7918"/>
                  </a:lnTo>
                  <a:lnTo>
                    <a:pt x="15045" y="8008"/>
                  </a:lnTo>
                  <a:lnTo>
                    <a:pt x="15384" y="8053"/>
                  </a:lnTo>
                  <a:lnTo>
                    <a:pt x="15745" y="8076"/>
                  </a:lnTo>
                  <a:lnTo>
                    <a:pt x="16105" y="8053"/>
                  </a:lnTo>
                  <a:lnTo>
                    <a:pt x="17256" y="7918"/>
                  </a:lnTo>
                  <a:lnTo>
                    <a:pt x="17549" y="7873"/>
                  </a:lnTo>
                  <a:lnTo>
                    <a:pt x="17820" y="7805"/>
                  </a:lnTo>
                  <a:lnTo>
                    <a:pt x="18090" y="7737"/>
                  </a:lnTo>
                  <a:lnTo>
                    <a:pt x="18339" y="7624"/>
                  </a:lnTo>
                  <a:lnTo>
                    <a:pt x="18587" y="7489"/>
                  </a:lnTo>
                  <a:lnTo>
                    <a:pt x="18812" y="7354"/>
                  </a:lnTo>
                  <a:lnTo>
                    <a:pt x="19038" y="7196"/>
                  </a:lnTo>
                  <a:lnTo>
                    <a:pt x="19241" y="7015"/>
                  </a:lnTo>
                  <a:lnTo>
                    <a:pt x="19421" y="6835"/>
                  </a:lnTo>
                  <a:lnTo>
                    <a:pt x="19602" y="6632"/>
                  </a:lnTo>
                  <a:lnTo>
                    <a:pt x="19760" y="6406"/>
                  </a:lnTo>
                  <a:lnTo>
                    <a:pt x="19918" y="6181"/>
                  </a:lnTo>
                  <a:lnTo>
                    <a:pt x="20030" y="5933"/>
                  </a:lnTo>
                  <a:lnTo>
                    <a:pt x="20143" y="5685"/>
                  </a:lnTo>
                  <a:lnTo>
                    <a:pt x="20233" y="5437"/>
                  </a:lnTo>
                  <a:lnTo>
                    <a:pt x="20301" y="5166"/>
                  </a:lnTo>
                  <a:lnTo>
                    <a:pt x="21632" y="1241"/>
                  </a:lnTo>
                  <a:lnTo>
                    <a:pt x="21699" y="1083"/>
                  </a:lnTo>
                  <a:lnTo>
                    <a:pt x="21745" y="925"/>
                  </a:lnTo>
                  <a:lnTo>
                    <a:pt x="21745" y="767"/>
                  </a:lnTo>
                  <a:lnTo>
                    <a:pt x="21699" y="609"/>
                  </a:lnTo>
                  <a:lnTo>
                    <a:pt x="21654" y="474"/>
                  </a:lnTo>
                  <a:lnTo>
                    <a:pt x="21564" y="339"/>
                  </a:lnTo>
                  <a:lnTo>
                    <a:pt x="21451" y="226"/>
                  </a:lnTo>
                  <a:lnTo>
                    <a:pt x="21316" y="158"/>
                  </a:lnTo>
                  <a:lnTo>
                    <a:pt x="21181" y="91"/>
                  </a:lnTo>
                  <a:lnTo>
                    <a:pt x="21023" y="68"/>
                  </a:lnTo>
                  <a:lnTo>
                    <a:pt x="20639" y="23"/>
                  </a:lnTo>
                  <a:lnTo>
                    <a:pt x="20233" y="23"/>
                  </a:lnTo>
                  <a:lnTo>
                    <a:pt x="196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87" name="Google Shape;2987;p29"/>
          <p:cNvGrpSpPr/>
          <p:nvPr/>
        </p:nvGrpSpPr>
        <p:grpSpPr>
          <a:xfrm>
            <a:off x="9897295" y="719330"/>
            <a:ext cx="1718591" cy="1272705"/>
            <a:chOff x="1156200" y="3428725"/>
            <a:chExt cx="684625" cy="507000"/>
          </a:xfrm>
        </p:grpSpPr>
        <p:sp>
          <p:nvSpPr>
            <p:cNvPr id="2988" name="Google Shape;2988;p29"/>
            <p:cNvSpPr/>
            <p:nvPr/>
          </p:nvSpPr>
          <p:spPr>
            <a:xfrm>
              <a:off x="1446625" y="3542075"/>
              <a:ext cx="394200" cy="393650"/>
            </a:xfrm>
            <a:custGeom>
              <a:avLst/>
              <a:gdLst/>
              <a:ahLst/>
              <a:cxnLst/>
              <a:rect l="l" t="t" r="r" b="b"/>
              <a:pathLst>
                <a:path w="15768" h="15746" extrusionOk="0">
                  <a:moveTo>
                    <a:pt x="2324" y="1"/>
                  </a:moveTo>
                  <a:lnTo>
                    <a:pt x="0" y="13422"/>
                  </a:lnTo>
                  <a:lnTo>
                    <a:pt x="13422" y="15745"/>
                  </a:lnTo>
                  <a:lnTo>
                    <a:pt x="15767" y="2324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38100" dir="456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9" name="Google Shape;2989;p29"/>
            <p:cNvSpPr/>
            <p:nvPr/>
          </p:nvSpPr>
          <p:spPr>
            <a:xfrm>
              <a:off x="1446625" y="3542075"/>
              <a:ext cx="394200" cy="393650"/>
            </a:xfrm>
            <a:custGeom>
              <a:avLst/>
              <a:gdLst/>
              <a:ahLst/>
              <a:cxnLst/>
              <a:rect l="l" t="t" r="r" b="b"/>
              <a:pathLst>
                <a:path w="15768" h="15746" fill="none" extrusionOk="0">
                  <a:moveTo>
                    <a:pt x="13422" y="15745"/>
                  </a:moveTo>
                  <a:lnTo>
                    <a:pt x="0" y="13422"/>
                  </a:lnTo>
                  <a:lnTo>
                    <a:pt x="2324" y="1"/>
                  </a:lnTo>
                  <a:lnTo>
                    <a:pt x="15767" y="2324"/>
                  </a:lnTo>
                  <a:lnTo>
                    <a:pt x="13422" y="157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0" name="Google Shape;2990;p29"/>
            <p:cNvSpPr/>
            <p:nvPr/>
          </p:nvSpPr>
          <p:spPr>
            <a:xfrm>
              <a:off x="1482725" y="3574225"/>
              <a:ext cx="322000" cy="321450"/>
            </a:xfrm>
            <a:custGeom>
              <a:avLst/>
              <a:gdLst/>
              <a:ahLst/>
              <a:cxnLst/>
              <a:rect l="l" t="t" r="r" b="b"/>
              <a:pathLst>
                <a:path w="12880" h="12858" extrusionOk="0">
                  <a:moveTo>
                    <a:pt x="1895" y="0"/>
                  </a:moveTo>
                  <a:lnTo>
                    <a:pt x="0" y="10940"/>
                  </a:lnTo>
                  <a:lnTo>
                    <a:pt x="10985" y="12858"/>
                  </a:lnTo>
                  <a:lnTo>
                    <a:pt x="12880" y="1918"/>
                  </a:lnTo>
                  <a:lnTo>
                    <a:pt x="189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1" name="Google Shape;2991;p29"/>
            <p:cNvSpPr/>
            <p:nvPr/>
          </p:nvSpPr>
          <p:spPr>
            <a:xfrm>
              <a:off x="1482725" y="3574225"/>
              <a:ext cx="322000" cy="321450"/>
            </a:xfrm>
            <a:custGeom>
              <a:avLst/>
              <a:gdLst/>
              <a:ahLst/>
              <a:cxnLst/>
              <a:rect l="l" t="t" r="r" b="b"/>
              <a:pathLst>
                <a:path w="12880" h="12858" fill="none" extrusionOk="0">
                  <a:moveTo>
                    <a:pt x="10985" y="12858"/>
                  </a:moveTo>
                  <a:lnTo>
                    <a:pt x="0" y="10940"/>
                  </a:lnTo>
                  <a:lnTo>
                    <a:pt x="1895" y="0"/>
                  </a:lnTo>
                  <a:lnTo>
                    <a:pt x="12880" y="1918"/>
                  </a:lnTo>
                  <a:lnTo>
                    <a:pt x="10985" y="1285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2" name="Google Shape;2992;p29"/>
            <p:cNvSpPr/>
            <p:nvPr/>
          </p:nvSpPr>
          <p:spPr>
            <a:xfrm>
              <a:off x="1482725" y="3672900"/>
              <a:ext cx="302825" cy="222775"/>
            </a:xfrm>
            <a:custGeom>
              <a:avLst/>
              <a:gdLst/>
              <a:ahLst/>
              <a:cxnLst/>
              <a:rect l="l" t="t" r="r" b="b"/>
              <a:pathLst>
                <a:path w="12113" h="8911" extrusionOk="0">
                  <a:moveTo>
                    <a:pt x="10895" y="1"/>
                  </a:moveTo>
                  <a:lnTo>
                    <a:pt x="7060" y="4061"/>
                  </a:lnTo>
                  <a:lnTo>
                    <a:pt x="4692" y="790"/>
                  </a:lnTo>
                  <a:lnTo>
                    <a:pt x="0" y="6993"/>
                  </a:lnTo>
                  <a:lnTo>
                    <a:pt x="10985" y="8911"/>
                  </a:lnTo>
                  <a:lnTo>
                    <a:pt x="12113" y="2414"/>
                  </a:lnTo>
                  <a:lnTo>
                    <a:pt x="1089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3" name="Google Shape;2993;p29"/>
            <p:cNvSpPr/>
            <p:nvPr/>
          </p:nvSpPr>
          <p:spPr>
            <a:xfrm>
              <a:off x="1482725" y="3672900"/>
              <a:ext cx="302825" cy="222775"/>
            </a:xfrm>
            <a:custGeom>
              <a:avLst/>
              <a:gdLst/>
              <a:ahLst/>
              <a:cxnLst/>
              <a:rect l="l" t="t" r="r" b="b"/>
              <a:pathLst>
                <a:path w="12113" h="8911" fill="none" extrusionOk="0">
                  <a:moveTo>
                    <a:pt x="0" y="6993"/>
                  </a:moveTo>
                  <a:lnTo>
                    <a:pt x="4692" y="790"/>
                  </a:lnTo>
                  <a:lnTo>
                    <a:pt x="7060" y="4061"/>
                  </a:lnTo>
                  <a:lnTo>
                    <a:pt x="10895" y="1"/>
                  </a:lnTo>
                  <a:lnTo>
                    <a:pt x="12113" y="2414"/>
                  </a:lnTo>
                  <a:lnTo>
                    <a:pt x="10985" y="8911"/>
                  </a:lnTo>
                  <a:lnTo>
                    <a:pt x="0" y="69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4" name="Google Shape;2994;p29"/>
            <p:cNvSpPr/>
            <p:nvPr/>
          </p:nvSpPr>
          <p:spPr>
            <a:xfrm>
              <a:off x="1637225" y="3624400"/>
              <a:ext cx="49075" cy="49100"/>
            </a:xfrm>
            <a:custGeom>
              <a:avLst/>
              <a:gdLst/>
              <a:ahLst/>
              <a:cxnLst/>
              <a:rect l="l" t="t" r="r" b="b"/>
              <a:pathLst>
                <a:path w="1963" h="1964" extrusionOk="0">
                  <a:moveTo>
                    <a:pt x="993" y="1"/>
                  </a:moveTo>
                  <a:lnTo>
                    <a:pt x="790" y="23"/>
                  </a:lnTo>
                  <a:lnTo>
                    <a:pt x="610" y="69"/>
                  </a:lnTo>
                  <a:lnTo>
                    <a:pt x="452" y="159"/>
                  </a:lnTo>
                  <a:lnTo>
                    <a:pt x="294" y="272"/>
                  </a:lnTo>
                  <a:lnTo>
                    <a:pt x="181" y="429"/>
                  </a:lnTo>
                  <a:lnTo>
                    <a:pt x="91" y="587"/>
                  </a:lnTo>
                  <a:lnTo>
                    <a:pt x="23" y="790"/>
                  </a:lnTo>
                  <a:lnTo>
                    <a:pt x="1" y="971"/>
                  </a:lnTo>
                  <a:lnTo>
                    <a:pt x="23" y="1174"/>
                  </a:lnTo>
                  <a:lnTo>
                    <a:pt x="68" y="1354"/>
                  </a:lnTo>
                  <a:lnTo>
                    <a:pt x="158" y="1512"/>
                  </a:lnTo>
                  <a:lnTo>
                    <a:pt x="271" y="1670"/>
                  </a:lnTo>
                  <a:lnTo>
                    <a:pt x="429" y="1783"/>
                  </a:lnTo>
                  <a:lnTo>
                    <a:pt x="587" y="1896"/>
                  </a:lnTo>
                  <a:lnTo>
                    <a:pt x="790" y="1941"/>
                  </a:lnTo>
                  <a:lnTo>
                    <a:pt x="970" y="1963"/>
                  </a:lnTo>
                  <a:lnTo>
                    <a:pt x="1173" y="1941"/>
                  </a:lnTo>
                  <a:lnTo>
                    <a:pt x="1354" y="1896"/>
                  </a:lnTo>
                  <a:lnTo>
                    <a:pt x="1512" y="1805"/>
                  </a:lnTo>
                  <a:lnTo>
                    <a:pt x="1670" y="1693"/>
                  </a:lnTo>
                  <a:lnTo>
                    <a:pt x="1783" y="1535"/>
                  </a:lnTo>
                  <a:lnTo>
                    <a:pt x="1873" y="1377"/>
                  </a:lnTo>
                  <a:lnTo>
                    <a:pt x="1940" y="1196"/>
                  </a:lnTo>
                  <a:lnTo>
                    <a:pt x="1963" y="993"/>
                  </a:lnTo>
                  <a:lnTo>
                    <a:pt x="1940" y="790"/>
                  </a:lnTo>
                  <a:lnTo>
                    <a:pt x="1895" y="610"/>
                  </a:lnTo>
                  <a:lnTo>
                    <a:pt x="1805" y="452"/>
                  </a:lnTo>
                  <a:lnTo>
                    <a:pt x="1692" y="294"/>
                  </a:lnTo>
                  <a:lnTo>
                    <a:pt x="1534" y="181"/>
                  </a:lnTo>
                  <a:lnTo>
                    <a:pt x="1376" y="91"/>
                  </a:lnTo>
                  <a:lnTo>
                    <a:pt x="1173" y="23"/>
                  </a:lnTo>
                  <a:lnTo>
                    <a:pt x="99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5" name="Google Shape;2995;p29"/>
            <p:cNvSpPr/>
            <p:nvPr/>
          </p:nvSpPr>
          <p:spPr>
            <a:xfrm>
              <a:off x="1482725" y="3795275"/>
              <a:ext cx="20325" cy="52475"/>
            </a:xfrm>
            <a:custGeom>
              <a:avLst/>
              <a:gdLst/>
              <a:ahLst/>
              <a:cxnLst/>
              <a:rect l="l" t="t" r="r" b="b"/>
              <a:pathLst>
                <a:path w="813" h="2099" extrusionOk="0">
                  <a:moveTo>
                    <a:pt x="812" y="0"/>
                  </a:moveTo>
                  <a:lnTo>
                    <a:pt x="316" y="294"/>
                  </a:lnTo>
                  <a:lnTo>
                    <a:pt x="0" y="2098"/>
                  </a:lnTo>
                  <a:lnTo>
                    <a:pt x="767" y="1083"/>
                  </a:lnTo>
                  <a:lnTo>
                    <a:pt x="722" y="880"/>
                  </a:lnTo>
                  <a:lnTo>
                    <a:pt x="722" y="655"/>
                  </a:lnTo>
                  <a:lnTo>
                    <a:pt x="812" y="0"/>
                  </a:lnTo>
                  <a:close/>
                </a:path>
              </a:pathLst>
            </a:custGeom>
            <a:solidFill>
              <a:srgbClr val="B2CA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6" name="Google Shape;2996;p29"/>
            <p:cNvSpPr/>
            <p:nvPr/>
          </p:nvSpPr>
          <p:spPr>
            <a:xfrm>
              <a:off x="1482725" y="3795275"/>
              <a:ext cx="20325" cy="52475"/>
            </a:xfrm>
            <a:custGeom>
              <a:avLst/>
              <a:gdLst/>
              <a:ahLst/>
              <a:cxnLst/>
              <a:rect l="l" t="t" r="r" b="b"/>
              <a:pathLst>
                <a:path w="813" h="2099" fill="none" extrusionOk="0">
                  <a:moveTo>
                    <a:pt x="812" y="0"/>
                  </a:moveTo>
                  <a:lnTo>
                    <a:pt x="316" y="294"/>
                  </a:lnTo>
                  <a:lnTo>
                    <a:pt x="0" y="2098"/>
                  </a:lnTo>
                  <a:lnTo>
                    <a:pt x="767" y="1083"/>
                  </a:lnTo>
                  <a:lnTo>
                    <a:pt x="767" y="1083"/>
                  </a:lnTo>
                  <a:lnTo>
                    <a:pt x="722" y="880"/>
                  </a:lnTo>
                  <a:lnTo>
                    <a:pt x="722" y="655"/>
                  </a:lnTo>
                  <a:lnTo>
                    <a:pt x="812" y="0"/>
                  </a:lnTo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7" name="Google Shape;2997;p29"/>
            <p:cNvSpPr/>
            <p:nvPr/>
          </p:nvSpPr>
          <p:spPr>
            <a:xfrm>
              <a:off x="1482725" y="3822350"/>
              <a:ext cx="274650" cy="73325"/>
            </a:xfrm>
            <a:custGeom>
              <a:avLst/>
              <a:gdLst/>
              <a:ahLst/>
              <a:cxnLst/>
              <a:rect l="l" t="t" r="r" b="b"/>
              <a:pathLst>
                <a:path w="10986" h="2933" extrusionOk="0">
                  <a:moveTo>
                    <a:pt x="767" y="0"/>
                  </a:moveTo>
                  <a:lnTo>
                    <a:pt x="0" y="1015"/>
                  </a:lnTo>
                  <a:lnTo>
                    <a:pt x="10985" y="2933"/>
                  </a:lnTo>
                  <a:lnTo>
                    <a:pt x="1556" y="767"/>
                  </a:lnTo>
                  <a:lnTo>
                    <a:pt x="1421" y="722"/>
                  </a:lnTo>
                  <a:lnTo>
                    <a:pt x="1286" y="654"/>
                  </a:lnTo>
                  <a:lnTo>
                    <a:pt x="1150" y="587"/>
                  </a:lnTo>
                  <a:lnTo>
                    <a:pt x="1060" y="496"/>
                  </a:lnTo>
                  <a:lnTo>
                    <a:pt x="947" y="384"/>
                  </a:lnTo>
                  <a:lnTo>
                    <a:pt x="880" y="271"/>
                  </a:lnTo>
                  <a:lnTo>
                    <a:pt x="812" y="136"/>
                  </a:lnTo>
                  <a:lnTo>
                    <a:pt x="767" y="0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8" name="Google Shape;2998;p29"/>
            <p:cNvSpPr/>
            <p:nvPr/>
          </p:nvSpPr>
          <p:spPr>
            <a:xfrm>
              <a:off x="1482725" y="3822350"/>
              <a:ext cx="274650" cy="73325"/>
            </a:xfrm>
            <a:custGeom>
              <a:avLst/>
              <a:gdLst/>
              <a:ahLst/>
              <a:cxnLst/>
              <a:rect l="l" t="t" r="r" b="b"/>
              <a:pathLst>
                <a:path w="10986" h="2933" fill="none" extrusionOk="0">
                  <a:moveTo>
                    <a:pt x="767" y="0"/>
                  </a:moveTo>
                  <a:lnTo>
                    <a:pt x="0" y="1015"/>
                  </a:lnTo>
                  <a:lnTo>
                    <a:pt x="10985" y="2933"/>
                  </a:lnTo>
                  <a:lnTo>
                    <a:pt x="1556" y="767"/>
                  </a:lnTo>
                  <a:lnTo>
                    <a:pt x="1556" y="767"/>
                  </a:lnTo>
                  <a:lnTo>
                    <a:pt x="1421" y="722"/>
                  </a:lnTo>
                  <a:lnTo>
                    <a:pt x="1286" y="654"/>
                  </a:lnTo>
                  <a:lnTo>
                    <a:pt x="1150" y="587"/>
                  </a:lnTo>
                  <a:lnTo>
                    <a:pt x="1060" y="496"/>
                  </a:lnTo>
                  <a:lnTo>
                    <a:pt x="947" y="384"/>
                  </a:lnTo>
                  <a:lnTo>
                    <a:pt x="880" y="271"/>
                  </a:lnTo>
                  <a:lnTo>
                    <a:pt x="812" y="136"/>
                  </a:lnTo>
                  <a:lnTo>
                    <a:pt x="76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9" name="Google Shape;2999;p29"/>
            <p:cNvSpPr/>
            <p:nvPr/>
          </p:nvSpPr>
          <p:spPr>
            <a:xfrm>
              <a:off x="1703775" y="3604675"/>
              <a:ext cx="100950" cy="225025"/>
            </a:xfrm>
            <a:custGeom>
              <a:avLst/>
              <a:gdLst/>
              <a:ahLst/>
              <a:cxnLst/>
              <a:rect l="l" t="t" r="r" b="b"/>
              <a:pathLst>
                <a:path w="4038" h="9001" extrusionOk="0">
                  <a:moveTo>
                    <a:pt x="0" y="0"/>
                  </a:moveTo>
                  <a:lnTo>
                    <a:pt x="3609" y="1015"/>
                  </a:lnTo>
                  <a:lnTo>
                    <a:pt x="3090" y="4805"/>
                  </a:lnTo>
                  <a:lnTo>
                    <a:pt x="3266" y="5135"/>
                  </a:lnTo>
                  <a:lnTo>
                    <a:pt x="3266" y="5135"/>
                  </a:lnTo>
                  <a:lnTo>
                    <a:pt x="4038" y="700"/>
                  </a:lnTo>
                  <a:lnTo>
                    <a:pt x="0" y="0"/>
                  </a:lnTo>
                  <a:close/>
                  <a:moveTo>
                    <a:pt x="3266" y="5135"/>
                  </a:moveTo>
                  <a:lnTo>
                    <a:pt x="2594" y="9000"/>
                  </a:lnTo>
                  <a:lnTo>
                    <a:pt x="3271" y="5143"/>
                  </a:lnTo>
                  <a:lnTo>
                    <a:pt x="3266" y="5135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0" name="Google Shape;3000;p29"/>
            <p:cNvSpPr/>
            <p:nvPr/>
          </p:nvSpPr>
          <p:spPr>
            <a:xfrm>
              <a:off x="1703775" y="3604675"/>
              <a:ext cx="100950" cy="225025"/>
            </a:xfrm>
            <a:custGeom>
              <a:avLst/>
              <a:gdLst/>
              <a:ahLst/>
              <a:cxnLst/>
              <a:rect l="l" t="t" r="r" b="b"/>
              <a:pathLst>
                <a:path w="4038" h="9001" fill="none" extrusionOk="0">
                  <a:moveTo>
                    <a:pt x="0" y="0"/>
                  </a:moveTo>
                  <a:lnTo>
                    <a:pt x="3609" y="1015"/>
                  </a:lnTo>
                  <a:lnTo>
                    <a:pt x="3090" y="4805"/>
                  </a:lnTo>
                  <a:lnTo>
                    <a:pt x="3271" y="5143"/>
                  </a:lnTo>
                  <a:lnTo>
                    <a:pt x="2594" y="9000"/>
                  </a:lnTo>
                  <a:lnTo>
                    <a:pt x="4038" y="70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1" name="Google Shape;3001;p29"/>
            <p:cNvSpPr/>
            <p:nvPr/>
          </p:nvSpPr>
          <p:spPr>
            <a:xfrm>
              <a:off x="1762425" y="3724775"/>
              <a:ext cx="23125" cy="143275"/>
            </a:xfrm>
            <a:custGeom>
              <a:avLst/>
              <a:gdLst/>
              <a:ahLst/>
              <a:cxnLst/>
              <a:rect l="l" t="t" r="r" b="b"/>
              <a:pathLst>
                <a:path w="925" h="5731" extrusionOk="0">
                  <a:moveTo>
                    <a:pt x="744" y="1"/>
                  </a:moveTo>
                  <a:lnTo>
                    <a:pt x="0" y="5730"/>
                  </a:lnTo>
                  <a:lnTo>
                    <a:pt x="248" y="4196"/>
                  </a:lnTo>
                  <a:lnTo>
                    <a:pt x="925" y="339"/>
                  </a:lnTo>
                  <a:lnTo>
                    <a:pt x="744" y="1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2" name="Google Shape;3002;p29"/>
            <p:cNvSpPr/>
            <p:nvPr/>
          </p:nvSpPr>
          <p:spPr>
            <a:xfrm>
              <a:off x="1156200" y="3428725"/>
              <a:ext cx="468075" cy="468650"/>
            </a:xfrm>
            <a:custGeom>
              <a:avLst/>
              <a:gdLst/>
              <a:ahLst/>
              <a:cxnLst/>
              <a:rect l="l" t="t" r="r" b="b"/>
              <a:pathLst>
                <a:path w="18723" h="18746" extrusionOk="0">
                  <a:moveTo>
                    <a:pt x="11730" y="1"/>
                  </a:moveTo>
                  <a:lnTo>
                    <a:pt x="1" y="6948"/>
                  </a:lnTo>
                  <a:lnTo>
                    <a:pt x="6971" y="18745"/>
                  </a:lnTo>
                  <a:lnTo>
                    <a:pt x="18723" y="11798"/>
                  </a:lnTo>
                  <a:lnTo>
                    <a:pt x="1173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28575" dir="564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3" name="Google Shape;3003;p29"/>
            <p:cNvSpPr/>
            <p:nvPr/>
          </p:nvSpPr>
          <p:spPr>
            <a:xfrm>
              <a:off x="1156200" y="3428725"/>
              <a:ext cx="468075" cy="468650"/>
            </a:xfrm>
            <a:custGeom>
              <a:avLst/>
              <a:gdLst/>
              <a:ahLst/>
              <a:cxnLst/>
              <a:rect l="l" t="t" r="r" b="b"/>
              <a:pathLst>
                <a:path w="18723" h="18746" fill="none" extrusionOk="0">
                  <a:moveTo>
                    <a:pt x="18723" y="11798"/>
                  </a:moveTo>
                  <a:lnTo>
                    <a:pt x="6971" y="18745"/>
                  </a:lnTo>
                  <a:lnTo>
                    <a:pt x="1" y="6948"/>
                  </a:lnTo>
                  <a:lnTo>
                    <a:pt x="11730" y="1"/>
                  </a:lnTo>
                  <a:lnTo>
                    <a:pt x="18723" y="1179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4" name="Google Shape;3004;p29"/>
            <p:cNvSpPr/>
            <p:nvPr/>
          </p:nvSpPr>
          <p:spPr>
            <a:xfrm>
              <a:off x="1196250" y="3468775"/>
              <a:ext cx="381225" cy="380650"/>
            </a:xfrm>
            <a:custGeom>
              <a:avLst/>
              <a:gdLst/>
              <a:ahLst/>
              <a:cxnLst/>
              <a:rect l="l" t="t" r="r" b="b"/>
              <a:pathLst>
                <a:path w="15249" h="15226" extrusionOk="0">
                  <a:moveTo>
                    <a:pt x="9609" y="0"/>
                  </a:moveTo>
                  <a:lnTo>
                    <a:pt x="0" y="5662"/>
                  </a:lnTo>
                  <a:lnTo>
                    <a:pt x="5662" y="15226"/>
                  </a:lnTo>
                  <a:lnTo>
                    <a:pt x="15249" y="9542"/>
                  </a:lnTo>
                  <a:lnTo>
                    <a:pt x="960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5" name="Google Shape;3005;p29"/>
            <p:cNvSpPr/>
            <p:nvPr/>
          </p:nvSpPr>
          <p:spPr>
            <a:xfrm>
              <a:off x="1196250" y="3468775"/>
              <a:ext cx="381225" cy="380650"/>
            </a:xfrm>
            <a:custGeom>
              <a:avLst/>
              <a:gdLst/>
              <a:ahLst/>
              <a:cxnLst/>
              <a:rect l="l" t="t" r="r" b="b"/>
              <a:pathLst>
                <a:path w="15249" h="15226" fill="none" extrusionOk="0">
                  <a:moveTo>
                    <a:pt x="15249" y="9542"/>
                  </a:moveTo>
                  <a:lnTo>
                    <a:pt x="5662" y="15226"/>
                  </a:lnTo>
                  <a:lnTo>
                    <a:pt x="0" y="5662"/>
                  </a:lnTo>
                  <a:lnTo>
                    <a:pt x="9609" y="0"/>
                  </a:lnTo>
                  <a:lnTo>
                    <a:pt x="15249" y="954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6" name="Google Shape;3006;p29"/>
            <p:cNvSpPr/>
            <p:nvPr/>
          </p:nvSpPr>
          <p:spPr>
            <a:xfrm>
              <a:off x="1326500" y="3539250"/>
              <a:ext cx="250975" cy="310175"/>
            </a:xfrm>
            <a:custGeom>
              <a:avLst/>
              <a:gdLst/>
              <a:ahLst/>
              <a:cxnLst/>
              <a:rect l="l" t="t" r="r" b="b"/>
              <a:pathLst>
                <a:path w="10039" h="12407" extrusionOk="0">
                  <a:moveTo>
                    <a:pt x="4219" y="1"/>
                  </a:moveTo>
                  <a:lnTo>
                    <a:pt x="3926" y="5595"/>
                  </a:lnTo>
                  <a:lnTo>
                    <a:pt x="1" y="4647"/>
                  </a:lnTo>
                  <a:lnTo>
                    <a:pt x="452" y="12407"/>
                  </a:lnTo>
                  <a:lnTo>
                    <a:pt x="10039" y="6723"/>
                  </a:lnTo>
                  <a:lnTo>
                    <a:pt x="6700" y="1061"/>
                  </a:lnTo>
                  <a:lnTo>
                    <a:pt x="421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7" name="Google Shape;3007;p29"/>
            <p:cNvSpPr/>
            <p:nvPr/>
          </p:nvSpPr>
          <p:spPr>
            <a:xfrm>
              <a:off x="1326500" y="3539250"/>
              <a:ext cx="250975" cy="310175"/>
            </a:xfrm>
            <a:custGeom>
              <a:avLst/>
              <a:gdLst/>
              <a:ahLst/>
              <a:cxnLst/>
              <a:rect l="l" t="t" r="r" b="b"/>
              <a:pathLst>
                <a:path w="10039" h="12407" fill="none" extrusionOk="0">
                  <a:moveTo>
                    <a:pt x="452" y="12407"/>
                  </a:moveTo>
                  <a:lnTo>
                    <a:pt x="1" y="4647"/>
                  </a:lnTo>
                  <a:lnTo>
                    <a:pt x="3926" y="5595"/>
                  </a:lnTo>
                  <a:lnTo>
                    <a:pt x="4219" y="1"/>
                  </a:lnTo>
                  <a:lnTo>
                    <a:pt x="6700" y="1061"/>
                  </a:lnTo>
                  <a:lnTo>
                    <a:pt x="10039" y="6723"/>
                  </a:lnTo>
                  <a:lnTo>
                    <a:pt x="452" y="1240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8" name="Google Shape;3008;p29"/>
            <p:cNvSpPr/>
            <p:nvPr/>
          </p:nvSpPr>
          <p:spPr>
            <a:xfrm>
              <a:off x="1320875" y="3557300"/>
              <a:ext cx="48525" cy="49100"/>
            </a:xfrm>
            <a:custGeom>
              <a:avLst/>
              <a:gdLst/>
              <a:ahLst/>
              <a:cxnLst/>
              <a:rect l="l" t="t" r="r" b="b"/>
              <a:pathLst>
                <a:path w="1941" h="1964" extrusionOk="0">
                  <a:moveTo>
                    <a:pt x="880" y="1"/>
                  </a:moveTo>
                  <a:lnTo>
                    <a:pt x="677" y="46"/>
                  </a:lnTo>
                  <a:lnTo>
                    <a:pt x="497" y="113"/>
                  </a:lnTo>
                  <a:lnTo>
                    <a:pt x="339" y="226"/>
                  </a:lnTo>
                  <a:lnTo>
                    <a:pt x="203" y="384"/>
                  </a:lnTo>
                  <a:lnTo>
                    <a:pt x="91" y="542"/>
                  </a:lnTo>
                  <a:lnTo>
                    <a:pt x="23" y="700"/>
                  </a:lnTo>
                  <a:lnTo>
                    <a:pt x="0" y="903"/>
                  </a:lnTo>
                  <a:lnTo>
                    <a:pt x="0" y="1083"/>
                  </a:lnTo>
                  <a:lnTo>
                    <a:pt x="23" y="1264"/>
                  </a:lnTo>
                  <a:lnTo>
                    <a:pt x="113" y="1444"/>
                  </a:lnTo>
                  <a:lnTo>
                    <a:pt x="226" y="1625"/>
                  </a:lnTo>
                  <a:lnTo>
                    <a:pt x="361" y="1760"/>
                  </a:lnTo>
                  <a:lnTo>
                    <a:pt x="519" y="1850"/>
                  </a:lnTo>
                  <a:lnTo>
                    <a:pt x="700" y="1918"/>
                  </a:lnTo>
                  <a:lnTo>
                    <a:pt x="880" y="1963"/>
                  </a:lnTo>
                  <a:lnTo>
                    <a:pt x="1061" y="1963"/>
                  </a:lnTo>
                  <a:lnTo>
                    <a:pt x="1264" y="1918"/>
                  </a:lnTo>
                  <a:lnTo>
                    <a:pt x="1444" y="1850"/>
                  </a:lnTo>
                  <a:lnTo>
                    <a:pt x="1602" y="1737"/>
                  </a:lnTo>
                  <a:lnTo>
                    <a:pt x="1737" y="1602"/>
                  </a:lnTo>
                  <a:lnTo>
                    <a:pt x="1850" y="1444"/>
                  </a:lnTo>
                  <a:lnTo>
                    <a:pt x="1918" y="1264"/>
                  </a:lnTo>
                  <a:lnTo>
                    <a:pt x="1940" y="1083"/>
                  </a:lnTo>
                  <a:lnTo>
                    <a:pt x="1940" y="880"/>
                  </a:lnTo>
                  <a:lnTo>
                    <a:pt x="1918" y="700"/>
                  </a:lnTo>
                  <a:lnTo>
                    <a:pt x="1827" y="519"/>
                  </a:lnTo>
                  <a:lnTo>
                    <a:pt x="1715" y="362"/>
                  </a:lnTo>
                  <a:lnTo>
                    <a:pt x="1579" y="226"/>
                  </a:lnTo>
                  <a:lnTo>
                    <a:pt x="1421" y="113"/>
                  </a:lnTo>
                  <a:lnTo>
                    <a:pt x="1241" y="46"/>
                  </a:lnTo>
                  <a:lnTo>
                    <a:pt x="106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9" name="Google Shape;3009;p29"/>
            <p:cNvSpPr/>
            <p:nvPr/>
          </p:nvSpPr>
          <p:spPr>
            <a:xfrm>
              <a:off x="1196250" y="3610300"/>
              <a:ext cx="141575" cy="239125"/>
            </a:xfrm>
            <a:custGeom>
              <a:avLst/>
              <a:gdLst/>
              <a:ahLst/>
              <a:cxnLst/>
              <a:rect l="l" t="t" r="r" b="b"/>
              <a:pathLst>
                <a:path w="5663" h="9565" extrusionOk="0">
                  <a:moveTo>
                    <a:pt x="0" y="1"/>
                  </a:moveTo>
                  <a:lnTo>
                    <a:pt x="5662" y="9565"/>
                  </a:lnTo>
                  <a:lnTo>
                    <a:pt x="5594" y="8302"/>
                  </a:lnTo>
                  <a:lnTo>
                    <a:pt x="5414" y="8166"/>
                  </a:lnTo>
                  <a:lnTo>
                    <a:pt x="5279" y="798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0" name="Google Shape;3010;p29"/>
            <p:cNvSpPr/>
            <p:nvPr/>
          </p:nvSpPr>
          <p:spPr>
            <a:xfrm>
              <a:off x="1196250" y="3610300"/>
              <a:ext cx="141575" cy="239125"/>
            </a:xfrm>
            <a:custGeom>
              <a:avLst/>
              <a:gdLst/>
              <a:ahLst/>
              <a:cxnLst/>
              <a:rect l="l" t="t" r="r" b="b"/>
              <a:pathLst>
                <a:path w="5663" h="9565" fill="none" extrusionOk="0">
                  <a:moveTo>
                    <a:pt x="0" y="1"/>
                  </a:moveTo>
                  <a:lnTo>
                    <a:pt x="5662" y="9565"/>
                  </a:lnTo>
                  <a:lnTo>
                    <a:pt x="5594" y="8302"/>
                  </a:lnTo>
                  <a:lnTo>
                    <a:pt x="5594" y="8302"/>
                  </a:lnTo>
                  <a:lnTo>
                    <a:pt x="5414" y="8166"/>
                  </a:lnTo>
                  <a:lnTo>
                    <a:pt x="5279" y="798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1" name="Google Shape;3011;p29"/>
            <p:cNvSpPr/>
            <p:nvPr/>
          </p:nvSpPr>
          <p:spPr>
            <a:xfrm>
              <a:off x="1336100" y="3707300"/>
              <a:ext cx="241375" cy="142125"/>
            </a:xfrm>
            <a:custGeom>
              <a:avLst/>
              <a:gdLst/>
              <a:ahLst/>
              <a:cxnLst/>
              <a:rect l="l" t="t" r="r" b="b"/>
              <a:pathLst>
                <a:path w="9655" h="5685" extrusionOk="0">
                  <a:moveTo>
                    <a:pt x="9655" y="1"/>
                  </a:moveTo>
                  <a:lnTo>
                    <a:pt x="1083" y="4489"/>
                  </a:lnTo>
                  <a:lnTo>
                    <a:pt x="970" y="4535"/>
                  </a:lnTo>
                  <a:lnTo>
                    <a:pt x="835" y="4580"/>
                  </a:lnTo>
                  <a:lnTo>
                    <a:pt x="722" y="4602"/>
                  </a:lnTo>
                  <a:lnTo>
                    <a:pt x="587" y="4602"/>
                  </a:lnTo>
                  <a:lnTo>
                    <a:pt x="429" y="4580"/>
                  </a:lnTo>
                  <a:lnTo>
                    <a:pt x="271" y="4557"/>
                  </a:lnTo>
                  <a:lnTo>
                    <a:pt x="136" y="4489"/>
                  </a:lnTo>
                  <a:lnTo>
                    <a:pt x="0" y="4422"/>
                  </a:lnTo>
                  <a:lnTo>
                    <a:pt x="0" y="4422"/>
                  </a:lnTo>
                  <a:lnTo>
                    <a:pt x="68" y="5685"/>
                  </a:lnTo>
                  <a:lnTo>
                    <a:pt x="9655" y="1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2" name="Google Shape;3012;p29"/>
            <p:cNvSpPr/>
            <p:nvPr/>
          </p:nvSpPr>
          <p:spPr>
            <a:xfrm>
              <a:off x="1336100" y="3707300"/>
              <a:ext cx="241375" cy="142125"/>
            </a:xfrm>
            <a:custGeom>
              <a:avLst/>
              <a:gdLst/>
              <a:ahLst/>
              <a:cxnLst/>
              <a:rect l="l" t="t" r="r" b="b"/>
              <a:pathLst>
                <a:path w="9655" h="5685" fill="none" extrusionOk="0">
                  <a:moveTo>
                    <a:pt x="9655" y="1"/>
                  </a:moveTo>
                  <a:lnTo>
                    <a:pt x="1083" y="4489"/>
                  </a:lnTo>
                  <a:lnTo>
                    <a:pt x="1083" y="4489"/>
                  </a:lnTo>
                  <a:lnTo>
                    <a:pt x="970" y="4535"/>
                  </a:lnTo>
                  <a:lnTo>
                    <a:pt x="835" y="4580"/>
                  </a:lnTo>
                  <a:lnTo>
                    <a:pt x="722" y="4602"/>
                  </a:lnTo>
                  <a:lnTo>
                    <a:pt x="587" y="4602"/>
                  </a:lnTo>
                  <a:lnTo>
                    <a:pt x="587" y="4602"/>
                  </a:lnTo>
                  <a:lnTo>
                    <a:pt x="429" y="4580"/>
                  </a:lnTo>
                  <a:lnTo>
                    <a:pt x="271" y="4557"/>
                  </a:lnTo>
                  <a:lnTo>
                    <a:pt x="136" y="4489"/>
                  </a:lnTo>
                  <a:lnTo>
                    <a:pt x="0" y="4422"/>
                  </a:lnTo>
                  <a:lnTo>
                    <a:pt x="68" y="5685"/>
                  </a:lnTo>
                  <a:lnTo>
                    <a:pt x="965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3" name="Google Shape;3013;p29"/>
            <p:cNvSpPr/>
            <p:nvPr/>
          </p:nvSpPr>
          <p:spPr>
            <a:xfrm>
              <a:off x="1436475" y="3468775"/>
              <a:ext cx="126900" cy="214875"/>
            </a:xfrm>
            <a:custGeom>
              <a:avLst/>
              <a:gdLst/>
              <a:ahLst/>
              <a:cxnLst/>
              <a:rect l="l" t="t" r="r" b="b"/>
              <a:pathLst>
                <a:path w="5076" h="8595" extrusionOk="0">
                  <a:moveTo>
                    <a:pt x="0" y="0"/>
                  </a:moveTo>
                  <a:lnTo>
                    <a:pt x="5076" y="8594"/>
                  </a:lnTo>
                  <a:lnTo>
                    <a:pt x="5076" y="8594"/>
                  </a:lnTo>
                  <a:lnTo>
                    <a:pt x="2301" y="38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9FF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4" name="Google Shape;3014;p29"/>
            <p:cNvSpPr/>
            <p:nvPr/>
          </p:nvSpPr>
          <p:spPr>
            <a:xfrm>
              <a:off x="1348500" y="3468775"/>
              <a:ext cx="214875" cy="214875"/>
            </a:xfrm>
            <a:custGeom>
              <a:avLst/>
              <a:gdLst/>
              <a:ahLst/>
              <a:cxnLst/>
              <a:rect l="l" t="t" r="r" b="b"/>
              <a:pathLst>
                <a:path w="8595" h="8595" fill="none" extrusionOk="0">
                  <a:moveTo>
                    <a:pt x="3519" y="0"/>
                  </a:moveTo>
                  <a:lnTo>
                    <a:pt x="1" y="2075"/>
                  </a:lnTo>
                  <a:lnTo>
                    <a:pt x="1" y="2075"/>
                  </a:lnTo>
                  <a:lnTo>
                    <a:pt x="3519" y="0"/>
                  </a:lnTo>
                  <a:lnTo>
                    <a:pt x="5820" y="3880"/>
                  </a:lnTo>
                  <a:lnTo>
                    <a:pt x="5820" y="3880"/>
                  </a:lnTo>
                  <a:lnTo>
                    <a:pt x="8595" y="8594"/>
                  </a:lnTo>
                  <a:lnTo>
                    <a:pt x="8595" y="8594"/>
                  </a:lnTo>
                  <a:lnTo>
                    <a:pt x="35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5" name="Google Shape;3015;p29"/>
            <p:cNvSpPr/>
            <p:nvPr/>
          </p:nvSpPr>
          <p:spPr>
            <a:xfrm>
              <a:off x="1348500" y="3468775"/>
              <a:ext cx="145525" cy="97000"/>
            </a:xfrm>
            <a:custGeom>
              <a:avLst/>
              <a:gdLst/>
              <a:ahLst/>
              <a:cxnLst/>
              <a:rect l="l" t="t" r="r" b="b"/>
              <a:pathLst>
                <a:path w="5821" h="3880" extrusionOk="0">
                  <a:moveTo>
                    <a:pt x="3519" y="0"/>
                  </a:moveTo>
                  <a:lnTo>
                    <a:pt x="1" y="2075"/>
                  </a:lnTo>
                  <a:lnTo>
                    <a:pt x="1" y="2075"/>
                  </a:lnTo>
                  <a:lnTo>
                    <a:pt x="3384" y="519"/>
                  </a:lnTo>
                  <a:lnTo>
                    <a:pt x="5482" y="3745"/>
                  </a:lnTo>
                  <a:lnTo>
                    <a:pt x="5820" y="3880"/>
                  </a:lnTo>
                  <a:lnTo>
                    <a:pt x="5820" y="3880"/>
                  </a:lnTo>
                  <a:lnTo>
                    <a:pt x="3519" y="0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6" name="Google Shape;3016;p29"/>
            <p:cNvSpPr/>
            <p:nvPr/>
          </p:nvSpPr>
          <p:spPr>
            <a:xfrm>
              <a:off x="1348500" y="3468775"/>
              <a:ext cx="145525" cy="97000"/>
            </a:xfrm>
            <a:custGeom>
              <a:avLst/>
              <a:gdLst/>
              <a:ahLst/>
              <a:cxnLst/>
              <a:rect l="l" t="t" r="r" b="b"/>
              <a:pathLst>
                <a:path w="5821" h="3880" fill="none" extrusionOk="0">
                  <a:moveTo>
                    <a:pt x="3519" y="0"/>
                  </a:moveTo>
                  <a:lnTo>
                    <a:pt x="1" y="2075"/>
                  </a:lnTo>
                  <a:lnTo>
                    <a:pt x="3384" y="519"/>
                  </a:lnTo>
                  <a:lnTo>
                    <a:pt x="5482" y="3745"/>
                  </a:lnTo>
                  <a:lnTo>
                    <a:pt x="5820" y="3880"/>
                  </a:lnTo>
                  <a:lnTo>
                    <a:pt x="35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7" name="Google Shape;3017;p29"/>
            <p:cNvSpPr/>
            <p:nvPr/>
          </p:nvSpPr>
          <p:spPr>
            <a:xfrm>
              <a:off x="1485525" y="3562375"/>
              <a:ext cx="77850" cy="121275"/>
            </a:xfrm>
            <a:custGeom>
              <a:avLst/>
              <a:gdLst/>
              <a:ahLst/>
              <a:cxnLst/>
              <a:rect l="l" t="t" r="r" b="b"/>
              <a:pathLst>
                <a:path w="3114" h="4851" extrusionOk="0">
                  <a:moveTo>
                    <a:pt x="1" y="1"/>
                  </a:moveTo>
                  <a:lnTo>
                    <a:pt x="3114" y="4850"/>
                  </a:lnTo>
                  <a:lnTo>
                    <a:pt x="3114" y="4850"/>
                  </a:lnTo>
                  <a:lnTo>
                    <a:pt x="339" y="13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5EB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8" name="Google Shape;3018;p29"/>
            <p:cNvSpPr/>
            <p:nvPr/>
          </p:nvSpPr>
          <p:spPr>
            <a:xfrm>
              <a:off x="1485525" y="3562375"/>
              <a:ext cx="77850" cy="121275"/>
            </a:xfrm>
            <a:custGeom>
              <a:avLst/>
              <a:gdLst/>
              <a:ahLst/>
              <a:cxnLst/>
              <a:rect l="l" t="t" r="r" b="b"/>
              <a:pathLst>
                <a:path w="3114" h="4851" fill="none" extrusionOk="0">
                  <a:moveTo>
                    <a:pt x="1" y="1"/>
                  </a:moveTo>
                  <a:lnTo>
                    <a:pt x="3114" y="4850"/>
                  </a:lnTo>
                  <a:lnTo>
                    <a:pt x="339" y="136"/>
                  </a:lnTo>
                  <a:lnTo>
                    <a:pt x="339" y="136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019" name="Google Shape;3019;p29"/>
          <p:cNvGrpSpPr/>
          <p:nvPr/>
        </p:nvGrpSpPr>
        <p:grpSpPr>
          <a:xfrm>
            <a:off x="10166499" y="2234896"/>
            <a:ext cx="1006124" cy="1337643"/>
            <a:chOff x="7062788" y="3483325"/>
            <a:chExt cx="558875" cy="743025"/>
          </a:xfrm>
        </p:grpSpPr>
        <p:sp>
          <p:nvSpPr>
            <p:cNvPr id="3020" name="Google Shape;3020;p29"/>
            <p:cNvSpPr/>
            <p:nvPr/>
          </p:nvSpPr>
          <p:spPr>
            <a:xfrm>
              <a:off x="7463513" y="3546675"/>
              <a:ext cx="121800" cy="121800"/>
            </a:xfrm>
            <a:custGeom>
              <a:avLst/>
              <a:gdLst/>
              <a:ahLst/>
              <a:cxnLst/>
              <a:rect l="l" t="t" r="r" b="b"/>
              <a:pathLst>
                <a:path w="4872" h="4872" fill="none" extrusionOk="0">
                  <a:moveTo>
                    <a:pt x="2436" y="4872"/>
                  </a:moveTo>
                  <a:lnTo>
                    <a:pt x="2436" y="4872"/>
                  </a:lnTo>
                  <a:lnTo>
                    <a:pt x="2181" y="4852"/>
                  </a:lnTo>
                  <a:lnTo>
                    <a:pt x="1945" y="4813"/>
                  </a:lnTo>
                  <a:lnTo>
                    <a:pt x="1709" y="4754"/>
                  </a:lnTo>
                  <a:lnTo>
                    <a:pt x="1454" y="4656"/>
                  </a:lnTo>
                  <a:lnTo>
                    <a:pt x="1454" y="4656"/>
                  </a:lnTo>
                  <a:lnTo>
                    <a:pt x="1238" y="4558"/>
                  </a:lnTo>
                  <a:lnTo>
                    <a:pt x="1022" y="4420"/>
                  </a:lnTo>
                  <a:lnTo>
                    <a:pt x="845" y="4263"/>
                  </a:lnTo>
                  <a:lnTo>
                    <a:pt x="668" y="4106"/>
                  </a:lnTo>
                  <a:lnTo>
                    <a:pt x="511" y="3929"/>
                  </a:lnTo>
                  <a:lnTo>
                    <a:pt x="373" y="3733"/>
                  </a:lnTo>
                  <a:lnTo>
                    <a:pt x="256" y="3536"/>
                  </a:lnTo>
                  <a:lnTo>
                    <a:pt x="177" y="3320"/>
                  </a:lnTo>
                  <a:lnTo>
                    <a:pt x="98" y="3104"/>
                  </a:lnTo>
                  <a:lnTo>
                    <a:pt x="40" y="2868"/>
                  </a:lnTo>
                  <a:lnTo>
                    <a:pt x="0" y="2633"/>
                  </a:lnTo>
                  <a:lnTo>
                    <a:pt x="0" y="2397"/>
                  </a:lnTo>
                  <a:lnTo>
                    <a:pt x="20" y="2161"/>
                  </a:lnTo>
                  <a:lnTo>
                    <a:pt x="59" y="1926"/>
                  </a:lnTo>
                  <a:lnTo>
                    <a:pt x="118" y="1690"/>
                  </a:lnTo>
                  <a:lnTo>
                    <a:pt x="197" y="1454"/>
                  </a:lnTo>
                  <a:lnTo>
                    <a:pt x="197" y="1454"/>
                  </a:lnTo>
                  <a:lnTo>
                    <a:pt x="275" y="1297"/>
                  </a:lnTo>
                  <a:lnTo>
                    <a:pt x="373" y="1120"/>
                  </a:lnTo>
                  <a:lnTo>
                    <a:pt x="472" y="983"/>
                  </a:lnTo>
                  <a:lnTo>
                    <a:pt x="590" y="845"/>
                  </a:lnTo>
                  <a:lnTo>
                    <a:pt x="707" y="708"/>
                  </a:lnTo>
                  <a:lnTo>
                    <a:pt x="845" y="590"/>
                  </a:lnTo>
                  <a:lnTo>
                    <a:pt x="982" y="472"/>
                  </a:lnTo>
                  <a:lnTo>
                    <a:pt x="1120" y="374"/>
                  </a:lnTo>
                  <a:lnTo>
                    <a:pt x="1277" y="295"/>
                  </a:lnTo>
                  <a:lnTo>
                    <a:pt x="1434" y="217"/>
                  </a:lnTo>
                  <a:lnTo>
                    <a:pt x="1591" y="158"/>
                  </a:lnTo>
                  <a:lnTo>
                    <a:pt x="1748" y="99"/>
                  </a:lnTo>
                  <a:lnTo>
                    <a:pt x="1925" y="60"/>
                  </a:lnTo>
                  <a:lnTo>
                    <a:pt x="2082" y="20"/>
                  </a:lnTo>
                  <a:lnTo>
                    <a:pt x="2259" y="1"/>
                  </a:lnTo>
                  <a:lnTo>
                    <a:pt x="2436" y="1"/>
                  </a:lnTo>
                  <a:lnTo>
                    <a:pt x="2436" y="1"/>
                  </a:lnTo>
                  <a:lnTo>
                    <a:pt x="2691" y="1"/>
                  </a:lnTo>
                  <a:lnTo>
                    <a:pt x="2927" y="40"/>
                  </a:lnTo>
                  <a:lnTo>
                    <a:pt x="3163" y="99"/>
                  </a:lnTo>
                  <a:lnTo>
                    <a:pt x="3418" y="197"/>
                  </a:lnTo>
                  <a:lnTo>
                    <a:pt x="3418" y="197"/>
                  </a:lnTo>
                  <a:lnTo>
                    <a:pt x="3634" y="315"/>
                  </a:lnTo>
                  <a:lnTo>
                    <a:pt x="3850" y="433"/>
                  </a:lnTo>
                  <a:lnTo>
                    <a:pt x="4027" y="590"/>
                  </a:lnTo>
                  <a:lnTo>
                    <a:pt x="4204" y="747"/>
                  </a:lnTo>
                  <a:lnTo>
                    <a:pt x="4361" y="924"/>
                  </a:lnTo>
                  <a:lnTo>
                    <a:pt x="4498" y="1120"/>
                  </a:lnTo>
                  <a:lnTo>
                    <a:pt x="4616" y="1336"/>
                  </a:lnTo>
                  <a:lnTo>
                    <a:pt x="4695" y="1552"/>
                  </a:lnTo>
                  <a:lnTo>
                    <a:pt x="4773" y="1768"/>
                  </a:lnTo>
                  <a:lnTo>
                    <a:pt x="4832" y="1985"/>
                  </a:lnTo>
                  <a:lnTo>
                    <a:pt x="4872" y="2220"/>
                  </a:lnTo>
                  <a:lnTo>
                    <a:pt x="4872" y="2456"/>
                  </a:lnTo>
                  <a:lnTo>
                    <a:pt x="4852" y="2692"/>
                  </a:lnTo>
                  <a:lnTo>
                    <a:pt x="4813" y="2947"/>
                  </a:lnTo>
                  <a:lnTo>
                    <a:pt x="4754" y="3183"/>
                  </a:lnTo>
                  <a:lnTo>
                    <a:pt x="4675" y="3399"/>
                  </a:lnTo>
                  <a:lnTo>
                    <a:pt x="4675" y="3399"/>
                  </a:lnTo>
                  <a:lnTo>
                    <a:pt x="4597" y="3576"/>
                  </a:lnTo>
                  <a:lnTo>
                    <a:pt x="4498" y="3733"/>
                  </a:lnTo>
                  <a:lnTo>
                    <a:pt x="4400" y="3890"/>
                  </a:lnTo>
                  <a:lnTo>
                    <a:pt x="4282" y="4027"/>
                  </a:lnTo>
                  <a:lnTo>
                    <a:pt x="4165" y="4145"/>
                  </a:lnTo>
                  <a:lnTo>
                    <a:pt x="4027" y="4263"/>
                  </a:lnTo>
                  <a:lnTo>
                    <a:pt x="3890" y="4381"/>
                  </a:lnTo>
                  <a:lnTo>
                    <a:pt x="3752" y="4479"/>
                  </a:lnTo>
                  <a:lnTo>
                    <a:pt x="3595" y="4577"/>
                  </a:lnTo>
                  <a:lnTo>
                    <a:pt x="3457" y="4656"/>
                  </a:lnTo>
                  <a:lnTo>
                    <a:pt x="3281" y="4715"/>
                  </a:lnTo>
                  <a:lnTo>
                    <a:pt x="3123" y="4774"/>
                  </a:lnTo>
                  <a:lnTo>
                    <a:pt x="2947" y="4813"/>
                  </a:lnTo>
                  <a:lnTo>
                    <a:pt x="2790" y="4833"/>
                  </a:lnTo>
                  <a:lnTo>
                    <a:pt x="2613" y="4852"/>
                  </a:lnTo>
                  <a:lnTo>
                    <a:pt x="2436" y="487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1" name="Google Shape;3021;p29"/>
            <p:cNvSpPr/>
            <p:nvPr/>
          </p:nvSpPr>
          <p:spPr>
            <a:xfrm>
              <a:off x="7420788" y="3639000"/>
              <a:ext cx="81050" cy="71725"/>
            </a:xfrm>
            <a:custGeom>
              <a:avLst/>
              <a:gdLst/>
              <a:ahLst/>
              <a:cxnLst/>
              <a:rect l="l" t="t" r="r" b="b"/>
              <a:pathLst>
                <a:path w="3242" h="2869" extrusionOk="0">
                  <a:moveTo>
                    <a:pt x="786" y="0"/>
                  </a:moveTo>
                  <a:lnTo>
                    <a:pt x="0" y="1808"/>
                  </a:lnTo>
                  <a:lnTo>
                    <a:pt x="2456" y="2868"/>
                  </a:lnTo>
                  <a:lnTo>
                    <a:pt x="3241" y="1081"/>
                  </a:lnTo>
                  <a:lnTo>
                    <a:pt x="78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2" name="Google Shape;3022;p29"/>
            <p:cNvSpPr/>
            <p:nvPr/>
          </p:nvSpPr>
          <p:spPr>
            <a:xfrm>
              <a:off x="7400163" y="3483325"/>
              <a:ext cx="198400" cy="198425"/>
            </a:xfrm>
            <a:custGeom>
              <a:avLst/>
              <a:gdLst/>
              <a:ahLst/>
              <a:cxnLst/>
              <a:rect l="l" t="t" r="r" b="b"/>
              <a:pathLst>
                <a:path w="7936" h="7937" extrusionOk="0">
                  <a:moveTo>
                    <a:pt x="4007" y="1533"/>
                  </a:moveTo>
                  <a:lnTo>
                    <a:pt x="4243" y="1552"/>
                  </a:lnTo>
                  <a:lnTo>
                    <a:pt x="4479" y="1592"/>
                  </a:lnTo>
                  <a:lnTo>
                    <a:pt x="4715" y="1651"/>
                  </a:lnTo>
                  <a:lnTo>
                    <a:pt x="4950" y="1729"/>
                  </a:lnTo>
                  <a:lnTo>
                    <a:pt x="5166" y="1847"/>
                  </a:lnTo>
                  <a:lnTo>
                    <a:pt x="5382" y="1985"/>
                  </a:lnTo>
                  <a:lnTo>
                    <a:pt x="5559" y="2122"/>
                  </a:lnTo>
                  <a:lnTo>
                    <a:pt x="5736" y="2299"/>
                  </a:lnTo>
                  <a:lnTo>
                    <a:pt x="5893" y="2476"/>
                  </a:lnTo>
                  <a:lnTo>
                    <a:pt x="6031" y="2652"/>
                  </a:lnTo>
                  <a:lnTo>
                    <a:pt x="6149" y="2869"/>
                  </a:lnTo>
                  <a:lnTo>
                    <a:pt x="6247" y="3085"/>
                  </a:lnTo>
                  <a:lnTo>
                    <a:pt x="6306" y="3301"/>
                  </a:lnTo>
                  <a:lnTo>
                    <a:pt x="6365" y="3536"/>
                  </a:lnTo>
                  <a:lnTo>
                    <a:pt x="6404" y="3752"/>
                  </a:lnTo>
                  <a:lnTo>
                    <a:pt x="6404" y="3988"/>
                  </a:lnTo>
                  <a:lnTo>
                    <a:pt x="6384" y="4244"/>
                  </a:lnTo>
                  <a:lnTo>
                    <a:pt x="6365" y="4479"/>
                  </a:lnTo>
                  <a:lnTo>
                    <a:pt x="6286" y="4715"/>
                  </a:lnTo>
                  <a:lnTo>
                    <a:pt x="6207" y="4951"/>
                  </a:lnTo>
                  <a:lnTo>
                    <a:pt x="6090" y="5167"/>
                  </a:lnTo>
                  <a:lnTo>
                    <a:pt x="5972" y="5363"/>
                  </a:lnTo>
                  <a:lnTo>
                    <a:pt x="5815" y="5560"/>
                  </a:lnTo>
                  <a:lnTo>
                    <a:pt x="5657" y="5736"/>
                  </a:lnTo>
                  <a:lnTo>
                    <a:pt x="5461" y="5894"/>
                  </a:lnTo>
                  <a:lnTo>
                    <a:pt x="5284" y="6031"/>
                  </a:lnTo>
                  <a:lnTo>
                    <a:pt x="5068" y="6129"/>
                  </a:lnTo>
                  <a:lnTo>
                    <a:pt x="4852" y="6227"/>
                  </a:lnTo>
                  <a:lnTo>
                    <a:pt x="4636" y="6306"/>
                  </a:lnTo>
                  <a:lnTo>
                    <a:pt x="4420" y="6365"/>
                  </a:lnTo>
                  <a:lnTo>
                    <a:pt x="4184" y="6385"/>
                  </a:lnTo>
                  <a:lnTo>
                    <a:pt x="3949" y="6404"/>
                  </a:lnTo>
                  <a:lnTo>
                    <a:pt x="3713" y="6385"/>
                  </a:lnTo>
                  <a:lnTo>
                    <a:pt x="3457" y="6345"/>
                  </a:lnTo>
                  <a:lnTo>
                    <a:pt x="3222" y="6286"/>
                  </a:lnTo>
                  <a:lnTo>
                    <a:pt x="3006" y="6208"/>
                  </a:lnTo>
                  <a:lnTo>
                    <a:pt x="2770" y="6090"/>
                  </a:lnTo>
                  <a:lnTo>
                    <a:pt x="2574" y="5952"/>
                  </a:lnTo>
                  <a:lnTo>
                    <a:pt x="2377" y="5815"/>
                  </a:lnTo>
                  <a:lnTo>
                    <a:pt x="2200" y="5638"/>
                  </a:lnTo>
                  <a:lnTo>
                    <a:pt x="2043" y="5461"/>
                  </a:lnTo>
                  <a:lnTo>
                    <a:pt x="1906" y="5265"/>
                  </a:lnTo>
                  <a:lnTo>
                    <a:pt x="1807" y="5069"/>
                  </a:lnTo>
                  <a:lnTo>
                    <a:pt x="1709" y="4852"/>
                  </a:lnTo>
                  <a:lnTo>
                    <a:pt x="1631" y="4636"/>
                  </a:lnTo>
                  <a:lnTo>
                    <a:pt x="1572" y="4401"/>
                  </a:lnTo>
                  <a:lnTo>
                    <a:pt x="1552" y="4165"/>
                  </a:lnTo>
                  <a:lnTo>
                    <a:pt x="1532" y="3929"/>
                  </a:lnTo>
                  <a:lnTo>
                    <a:pt x="1552" y="3694"/>
                  </a:lnTo>
                  <a:lnTo>
                    <a:pt x="1591" y="3458"/>
                  </a:lnTo>
                  <a:lnTo>
                    <a:pt x="1650" y="3222"/>
                  </a:lnTo>
                  <a:lnTo>
                    <a:pt x="1749" y="2986"/>
                  </a:lnTo>
                  <a:lnTo>
                    <a:pt x="1847" y="2770"/>
                  </a:lnTo>
                  <a:lnTo>
                    <a:pt x="1984" y="2554"/>
                  </a:lnTo>
                  <a:lnTo>
                    <a:pt x="2122" y="2377"/>
                  </a:lnTo>
                  <a:lnTo>
                    <a:pt x="2299" y="2201"/>
                  </a:lnTo>
                  <a:lnTo>
                    <a:pt x="2475" y="2044"/>
                  </a:lnTo>
                  <a:lnTo>
                    <a:pt x="2672" y="1906"/>
                  </a:lnTo>
                  <a:lnTo>
                    <a:pt x="2868" y="1788"/>
                  </a:lnTo>
                  <a:lnTo>
                    <a:pt x="3084" y="1690"/>
                  </a:lnTo>
                  <a:lnTo>
                    <a:pt x="3300" y="1631"/>
                  </a:lnTo>
                  <a:lnTo>
                    <a:pt x="3536" y="1572"/>
                  </a:lnTo>
                  <a:lnTo>
                    <a:pt x="3772" y="1533"/>
                  </a:lnTo>
                  <a:close/>
                  <a:moveTo>
                    <a:pt x="4027" y="1"/>
                  </a:moveTo>
                  <a:lnTo>
                    <a:pt x="3634" y="20"/>
                  </a:lnTo>
                  <a:lnTo>
                    <a:pt x="3261" y="60"/>
                  </a:lnTo>
                  <a:lnTo>
                    <a:pt x="2888" y="158"/>
                  </a:lnTo>
                  <a:lnTo>
                    <a:pt x="2534" y="276"/>
                  </a:lnTo>
                  <a:lnTo>
                    <a:pt x="2181" y="433"/>
                  </a:lnTo>
                  <a:lnTo>
                    <a:pt x="1847" y="629"/>
                  </a:lnTo>
                  <a:lnTo>
                    <a:pt x="1532" y="845"/>
                  </a:lnTo>
                  <a:lnTo>
                    <a:pt x="1238" y="1081"/>
                  </a:lnTo>
                  <a:lnTo>
                    <a:pt x="982" y="1376"/>
                  </a:lnTo>
                  <a:lnTo>
                    <a:pt x="727" y="1670"/>
                  </a:lnTo>
                  <a:lnTo>
                    <a:pt x="511" y="2024"/>
                  </a:lnTo>
                  <a:lnTo>
                    <a:pt x="334" y="2377"/>
                  </a:lnTo>
                  <a:lnTo>
                    <a:pt x="197" y="2751"/>
                  </a:lnTo>
                  <a:lnTo>
                    <a:pt x="99" y="3144"/>
                  </a:lnTo>
                  <a:lnTo>
                    <a:pt x="40" y="3536"/>
                  </a:lnTo>
                  <a:lnTo>
                    <a:pt x="0" y="3910"/>
                  </a:lnTo>
                  <a:lnTo>
                    <a:pt x="20" y="4302"/>
                  </a:lnTo>
                  <a:lnTo>
                    <a:pt x="79" y="4676"/>
                  </a:lnTo>
                  <a:lnTo>
                    <a:pt x="157" y="5049"/>
                  </a:lnTo>
                  <a:lnTo>
                    <a:pt x="275" y="5402"/>
                  </a:lnTo>
                  <a:lnTo>
                    <a:pt x="432" y="5756"/>
                  </a:lnTo>
                  <a:lnTo>
                    <a:pt x="629" y="6090"/>
                  </a:lnTo>
                  <a:lnTo>
                    <a:pt x="845" y="6404"/>
                  </a:lnTo>
                  <a:lnTo>
                    <a:pt x="1100" y="6699"/>
                  </a:lnTo>
                  <a:lnTo>
                    <a:pt x="1375" y="6974"/>
                  </a:lnTo>
                  <a:lnTo>
                    <a:pt x="1690" y="7210"/>
                  </a:lnTo>
                  <a:lnTo>
                    <a:pt x="2024" y="7426"/>
                  </a:lnTo>
                  <a:lnTo>
                    <a:pt x="2377" y="7602"/>
                  </a:lnTo>
                  <a:lnTo>
                    <a:pt x="2770" y="7740"/>
                  </a:lnTo>
                  <a:lnTo>
                    <a:pt x="3143" y="7838"/>
                  </a:lnTo>
                  <a:lnTo>
                    <a:pt x="3536" y="7917"/>
                  </a:lnTo>
                  <a:lnTo>
                    <a:pt x="3929" y="7936"/>
                  </a:lnTo>
                  <a:lnTo>
                    <a:pt x="4302" y="7917"/>
                  </a:lnTo>
                  <a:lnTo>
                    <a:pt x="4675" y="7858"/>
                  </a:lnTo>
                  <a:lnTo>
                    <a:pt x="5049" y="7779"/>
                  </a:lnTo>
                  <a:lnTo>
                    <a:pt x="5422" y="7661"/>
                  </a:lnTo>
                  <a:lnTo>
                    <a:pt x="5756" y="7504"/>
                  </a:lnTo>
                  <a:lnTo>
                    <a:pt x="6090" y="7308"/>
                  </a:lnTo>
                  <a:lnTo>
                    <a:pt x="6404" y="7092"/>
                  </a:lnTo>
                  <a:lnTo>
                    <a:pt x="6699" y="6836"/>
                  </a:lnTo>
                  <a:lnTo>
                    <a:pt x="6974" y="6561"/>
                  </a:lnTo>
                  <a:lnTo>
                    <a:pt x="7209" y="6247"/>
                  </a:lnTo>
                  <a:lnTo>
                    <a:pt x="7425" y="5913"/>
                  </a:lnTo>
                  <a:lnTo>
                    <a:pt x="7602" y="5560"/>
                  </a:lnTo>
                  <a:lnTo>
                    <a:pt x="7740" y="5167"/>
                  </a:lnTo>
                  <a:lnTo>
                    <a:pt x="7857" y="4794"/>
                  </a:lnTo>
                  <a:lnTo>
                    <a:pt x="7916" y="4401"/>
                  </a:lnTo>
                  <a:lnTo>
                    <a:pt x="7936" y="4008"/>
                  </a:lnTo>
                  <a:lnTo>
                    <a:pt x="7916" y="3635"/>
                  </a:lnTo>
                  <a:lnTo>
                    <a:pt x="7877" y="3261"/>
                  </a:lnTo>
                  <a:lnTo>
                    <a:pt x="7779" y="2888"/>
                  </a:lnTo>
                  <a:lnTo>
                    <a:pt x="7661" y="2515"/>
                  </a:lnTo>
                  <a:lnTo>
                    <a:pt x="7504" y="2181"/>
                  </a:lnTo>
                  <a:lnTo>
                    <a:pt x="7327" y="1847"/>
                  </a:lnTo>
                  <a:lnTo>
                    <a:pt x="7091" y="1533"/>
                  </a:lnTo>
                  <a:lnTo>
                    <a:pt x="6856" y="1238"/>
                  </a:lnTo>
                  <a:lnTo>
                    <a:pt x="6561" y="963"/>
                  </a:lnTo>
                  <a:lnTo>
                    <a:pt x="6266" y="727"/>
                  </a:lnTo>
                  <a:lnTo>
                    <a:pt x="5932" y="511"/>
                  </a:lnTo>
                  <a:lnTo>
                    <a:pt x="5559" y="335"/>
                  </a:lnTo>
                  <a:lnTo>
                    <a:pt x="5186" y="197"/>
                  </a:lnTo>
                  <a:lnTo>
                    <a:pt x="4793" y="79"/>
                  </a:lnTo>
                  <a:lnTo>
                    <a:pt x="4400" y="20"/>
                  </a:lnTo>
                  <a:lnTo>
                    <a:pt x="402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3" name="Google Shape;3023;p29"/>
            <p:cNvSpPr/>
            <p:nvPr/>
          </p:nvSpPr>
          <p:spPr>
            <a:xfrm>
              <a:off x="7062788" y="3667475"/>
              <a:ext cx="558875" cy="558875"/>
            </a:xfrm>
            <a:custGeom>
              <a:avLst/>
              <a:gdLst/>
              <a:ahLst/>
              <a:cxnLst/>
              <a:rect l="l" t="t" r="r" b="b"/>
              <a:pathLst>
                <a:path w="22355" h="22355" extrusionOk="0">
                  <a:moveTo>
                    <a:pt x="10785" y="1"/>
                  </a:moveTo>
                  <a:lnTo>
                    <a:pt x="10235" y="40"/>
                  </a:lnTo>
                  <a:lnTo>
                    <a:pt x="9704" y="99"/>
                  </a:lnTo>
                  <a:lnTo>
                    <a:pt x="9174" y="178"/>
                  </a:lnTo>
                  <a:lnTo>
                    <a:pt x="8644" y="295"/>
                  </a:lnTo>
                  <a:lnTo>
                    <a:pt x="8113" y="413"/>
                  </a:lnTo>
                  <a:lnTo>
                    <a:pt x="7602" y="590"/>
                  </a:lnTo>
                  <a:lnTo>
                    <a:pt x="7111" y="767"/>
                  </a:lnTo>
                  <a:lnTo>
                    <a:pt x="6601" y="983"/>
                  </a:lnTo>
                  <a:lnTo>
                    <a:pt x="6129" y="1199"/>
                  </a:lnTo>
                  <a:lnTo>
                    <a:pt x="5658" y="1454"/>
                  </a:lnTo>
                  <a:lnTo>
                    <a:pt x="5186" y="1729"/>
                  </a:lnTo>
                  <a:lnTo>
                    <a:pt x="4735" y="2044"/>
                  </a:lnTo>
                  <a:lnTo>
                    <a:pt x="4303" y="2358"/>
                  </a:lnTo>
                  <a:lnTo>
                    <a:pt x="3890" y="2692"/>
                  </a:lnTo>
                  <a:lnTo>
                    <a:pt x="3478" y="3065"/>
                  </a:lnTo>
                  <a:lnTo>
                    <a:pt x="3104" y="3438"/>
                  </a:lnTo>
                  <a:lnTo>
                    <a:pt x="2731" y="3851"/>
                  </a:lnTo>
                  <a:lnTo>
                    <a:pt x="2378" y="4283"/>
                  </a:lnTo>
                  <a:lnTo>
                    <a:pt x="2044" y="4715"/>
                  </a:lnTo>
                  <a:lnTo>
                    <a:pt x="1729" y="5186"/>
                  </a:lnTo>
                  <a:lnTo>
                    <a:pt x="1454" y="5678"/>
                  </a:lnTo>
                  <a:lnTo>
                    <a:pt x="1179" y="6169"/>
                  </a:lnTo>
                  <a:lnTo>
                    <a:pt x="944" y="6699"/>
                  </a:lnTo>
                  <a:lnTo>
                    <a:pt x="728" y="7229"/>
                  </a:lnTo>
                  <a:lnTo>
                    <a:pt x="531" y="7760"/>
                  </a:lnTo>
                  <a:lnTo>
                    <a:pt x="374" y="8310"/>
                  </a:lnTo>
                  <a:lnTo>
                    <a:pt x="236" y="8860"/>
                  </a:lnTo>
                  <a:lnTo>
                    <a:pt x="138" y="9390"/>
                  </a:lnTo>
                  <a:lnTo>
                    <a:pt x="60" y="9940"/>
                  </a:lnTo>
                  <a:lnTo>
                    <a:pt x="20" y="10490"/>
                  </a:lnTo>
                  <a:lnTo>
                    <a:pt x="1" y="11040"/>
                  </a:lnTo>
                  <a:lnTo>
                    <a:pt x="1" y="11570"/>
                  </a:lnTo>
                  <a:lnTo>
                    <a:pt x="40" y="12120"/>
                  </a:lnTo>
                  <a:lnTo>
                    <a:pt x="99" y="12651"/>
                  </a:lnTo>
                  <a:lnTo>
                    <a:pt x="178" y="13181"/>
                  </a:lnTo>
                  <a:lnTo>
                    <a:pt x="295" y="13711"/>
                  </a:lnTo>
                  <a:lnTo>
                    <a:pt x="433" y="14242"/>
                  </a:lnTo>
                  <a:lnTo>
                    <a:pt x="590" y="14753"/>
                  </a:lnTo>
                  <a:lnTo>
                    <a:pt x="767" y="15244"/>
                  </a:lnTo>
                  <a:lnTo>
                    <a:pt x="983" y="15754"/>
                  </a:lnTo>
                  <a:lnTo>
                    <a:pt x="1219" y="16226"/>
                  </a:lnTo>
                  <a:lnTo>
                    <a:pt x="1454" y="16697"/>
                  </a:lnTo>
                  <a:lnTo>
                    <a:pt x="1749" y="17169"/>
                  </a:lnTo>
                  <a:lnTo>
                    <a:pt x="2044" y="17620"/>
                  </a:lnTo>
                  <a:lnTo>
                    <a:pt x="2358" y="18053"/>
                  </a:lnTo>
                  <a:lnTo>
                    <a:pt x="2711" y="18465"/>
                  </a:lnTo>
                  <a:lnTo>
                    <a:pt x="3065" y="18878"/>
                  </a:lnTo>
                  <a:lnTo>
                    <a:pt x="3458" y="19251"/>
                  </a:lnTo>
                  <a:lnTo>
                    <a:pt x="3851" y="19624"/>
                  </a:lnTo>
                  <a:lnTo>
                    <a:pt x="4283" y="19978"/>
                  </a:lnTo>
                  <a:lnTo>
                    <a:pt x="4735" y="20311"/>
                  </a:lnTo>
                  <a:lnTo>
                    <a:pt x="5186" y="20626"/>
                  </a:lnTo>
                  <a:lnTo>
                    <a:pt x="5678" y="20901"/>
                  </a:lnTo>
                  <a:lnTo>
                    <a:pt x="6188" y="21176"/>
                  </a:lnTo>
                  <a:lnTo>
                    <a:pt x="6699" y="21411"/>
                  </a:lnTo>
                  <a:lnTo>
                    <a:pt x="7229" y="21628"/>
                  </a:lnTo>
                  <a:lnTo>
                    <a:pt x="7779" y="21824"/>
                  </a:lnTo>
                  <a:lnTo>
                    <a:pt x="8310" y="21981"/>
                  </a:lnTo>
                  <a:lnTo>
                    <a:pt x="8860" y="22119"/>
                  </a:lnTo>
                  <a:lnTo>
                    <a:pt x="9410" y="22217"/>
                  </a:lnTo>
                  <a:lnTo>
                    <a:pt x="9940" y="22295"/>
                  </a:lnTo>
                  <a:lnTo>
                    <a:pt x="10490" y="22335"/>
                  </a:lnTo>
                  <a:lnTo>
                    <a:pt x="11040" y="22354"/>
                  </a:lnTo>
                  <a:lnTo>
                    <a:pt x="11590" y="22354"/>
                  </a:lnTo>
                  <a:lnTo>
                    <a:pt x="12120" y="22315"/>
                  </a:lnTo>
                  <a:lnTo>
                    <a:pt x="12670" y="22256"/>
                  </a:lnTo>
                  <a:lnTo>
                    <a:pt x="13201" y="22178"/>
                  </a:lnTo>
                  <a:lnTo>
                    <a:pt x="13711" y="22060"/>
                  </a:lnTo>
                  <a:lnTo>
                    <a:pt x="14242" y="21922"/>
                  </a:lnTo>
                  <a:lnTo>
                    <a:pt x="14752" y="21765"/>
                  </a:lnTo>
                  <a:lnTo>
                    <a:pt x="15263" y="21588"/>
                  </a:lnTo>
                  <a:lnTo>
                    <a:pt x="15754" y="21372"/>
                  </a:lnTo>
                  <a:lnTo>
                    <a:pt x="16226" y="21136"/>
                  </a:lnTo>
                  <a:lnTo>
                    <a:pt x="16717" y="20901"/>
                  </a:lnTo>
                  <a:lnTo>
                    <a:pt x="17169" y="20606"/>
                  </a:lnTo>
                  <a:lnTo>
                    <a:pt x="17620" y="20311"/>
                  </a:lnTo>
                  <a:lnTo>
                    <a:pt x="18052" y="19997"/>
                  </a:lnTo>
                  <a:lnTo>
                    <a:pt x="18465" y="19644"/>
                  </a:lnTo>
                  <a:lnTo>
                    <a:pt x="18877" y="19290"/>
                  </a:lnTo>
                  <a:lnTo>
                    <a:pt x="19270" y="18897"/>
                  </a:lnTo>
                  <a:lnTo>
                    <a:pt x="19624" y="18504"/>
                  </a:lnTo>
                  <a:lnTo>
                    <a:pt x="19977" y="18072"/>
                  </a:lnTo>
                  <a:lnTo>
                    <a:pt x="20311" y="17620"/>
                  </a:lnTo>
                  <a:lnTo>
                    <a:pt x="20626" y="17169"/>
                  </a:lnTo>
                  <a:lnTo>
                    <a:pt x="20920" y="16678"/>
                  </a:lnTo>
                  <a:lnTo>
                    <a:pt x="21176" y="16167"/>
                  </a:lnTo>
                  <a:lnTo>
                    <a:pt x="21431" y="15656"/>
                  </a:lnTo>
                  <a:lnTo>
                    <a:pt x="21647" y="15126"/>
                  </a:lnTo>
                  <a:lnTo>
                    <a:pt x="21824" y="14576"/>
                  </a:lnTo>
                  <a:lnTo>
                    <a:pt x="21981" y="14045"/>
                  </a:lnTo>
                  <a:lnTo>
                    <a:pt x="22119" y="13495"/>
                  </a:lnTo>
                  <a:lnTo>
                    <a:pt x="22217" y="12945"/>
                  </a:lnTo>
                  <a:lnTo>
                    <a:pt x="22295" y="12415"/>
                  </a:lnTo>
                  <a:lnTo>
                    <a:pt x="22335" y="11865"/>
                  </a:lnTo>
                  <a:lnTo>
                    <a:pt x="22354" y="11315"/>
                  </a:lnTo>
                  <a:lnTo>
                    <a:pt x="22354" y="10765"/>
                  </a:lnTo>
                  <a:lnTo>
                    <a:pt x="22315" y="10235"/>
                  </a:lnTo>
                  <a:lnTo>
                    <a:pt x="22256" y="9685"/>
                  </a:lnTo>
                  <a:lnTo>
                    <a:pt x="22177" y="9154"/>
                  </a:lnTo>
                  <a:lnTo>
                    <a:pt x="22060" y="8644"/>
                  </a:lnTo>
                  <a:lnTo>
                    <a:pt x="21942" y="8113"/>
                  </a:lnTo>
                  <a:lnTo>
                    <a:pt x="21765" y="7603"/>
                  </a:lnTo>
                  <a:lnTo>
                    <a:pt x="21588" y="7092"/>
                  </a:lnTo>
                  <a:lnTo>
                    <a:pt x="21372" y="6601"/>
                  </a:lnTo>
                  <a:lnTo>
                    <a:pt x="21156" y="6110"/>
                  </a:lnTo>
                  <a:lnTo>
                    <a:pt x="20901" y="5638"/>
                  </a:lnTo>
                  <a:lnTo>
                    <a:pt x="20626" y="5186"/>
                  </a:lnTo>
                  <a:lnTo>
                    <a:pt x="20311" y="4735"/>
                  </a:lnTo>
                  <a:lnTo>
                    <a:pt x="19997" y="4303"/>
                  </a:lnTo>
                  <a:lnTo>
                    <a:pt x="19663" y="3890"/>
                  </a:lnTo>
                  <a:lnTo>
                    <a:pt x="19290" y="3478"/>
                  </a:lnTo>
                  <a:lnTo>
                    <a:pt x="18917" y="3085"/>
                  </a:lnTo>
                  <a:lnTo>
                    <a:pt x="18504" y="2731"/>
                  </a:lnTo>
                  <a:lnTo>
                    <a:pt x="18072" y="2378"/>
                  </a:lnTo>
                  <a:lnTo>
                    <a:pt x="17640" y="2044"/>
                  </a:lnTo>
                  <a:lnTo>
                    <a:pt x="17169" y="1729"/>
                  </a:lnTo>
                  <a:lnTo>
                    <a:pt x="16677" y="1435"/>
                  </a:lnTo>
                  <a:lnTo>
                    <a:pt x="16186" y="1179"/>
                  </a:lnTo>
                  <a:lnTo>
                    <a:pt x="15656" y="924"/>
                  </a:lnTo>
                  <a:lnTo>
                    <a:pt x="15126" y="708"/>
                  </a:lnTo>
                  <a:lnTo>
                    <a:pt x="14595" y="531"/>
                  </a:lnTo>
                  <a:lnTo>
                    <a:pt x="14045" y="374"/>
                  </a:lnTo>
                  <a:lnTo>
                    <a:pt x="13495" y="236"/>
                  </a:lnTo>
                  <a:lnTo>
                    <a:pt x="12965" y="138"/>
                  </a:lnTo>
                  <a:lnTo>
                    <a:pt x="12415" y="60"/>
                  </a:lnTo>
                  <a:lnTo>
                    <a:pt x="11865" y="20"/>
                  </a:lnTo>
                  <a:lnTo>
                    <a:pt x="1131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4" name="Google Shape;3024;p29"/>
            <p:cNvSpPr/>
            <p:nvPr/>
          </p:nvSpPr>
          <p:spPr>
            <a:xfrm>
              <a:off x="7062788" y="3667475"/>
              <a:ext cx="558875" cy="558875"/>
            </a:xfrm>
            <a:custGeom>
              <a:avLst/>
              <a:gdLst/>
              <a:ahLst/>
              <a:cxnLst/>
              <a:rect l="l" t="t" r="r" b="b"/>
              <a:pathLst>
                <a:path w="22355" h="22355" fill="none" extrusionOk="0">
                  <a:moveTo>
                    <a:pt x="21431" y="15656"/>
                  </a:moveTo>
                  <a:lnTo>
                    <a:pt x="21431" y="15656"/>
                  </a:lnTo>
                  <a:lnTo>
                    <a:pt x="21176" y="16167"/>
                  </a:lnTo>
                  <a:lnTo>
                    <a:pt x="20920" y="16678"/>
                  </a:lnTo>
                  <a:lnTo>
                    <a:pt x="20626" y="17169"/>
                  </a:lnTo>
                  <a:lnTo>
                    <a:pt x="20311" y="17620"/>
                  </a:lnTo>
                  <a:lnTo>
                    <a:pt x="19977" y="18072"/>
                  </a:lnTo>
                  <a:lnTo>
                    <a:pt x="19624" y="18504"/>
                  </a:lnTo>
                  <a:lnTo>
                    <a:pt x="19270" y="18897"/>
                  </a:lnTo>
                  <a:lnTo>
                    <a:pt x="18877" y="19290"/>
                  </a:lnTo>
                  <a:lnTo>
                    <a:pt x="18465" y="19644"/>
                  </a:lnTo>
                  <a:lnTo>
                    <a:pt x="18052" y="19997"/>
                  </a:lnTo>
                  <a:lnTo>
                    <a:pt x="17620" y="20311"/>
                  </a:lnTo>
                  <a:lnTo>
                    <a:pt x="17169" y="20606"/>
                  </a:lnTo>
                  <a:lnTo>
                    <a:pt x="16717" y="20901"/>
                  </a:lnTo>
                  <a:lnTo>
                    <a:pt x="16226" y="21136"/>
                  </a:lnTo>
                  <a:lnTo>
                    <a:pt x="15754" y="21372"/>
                  </a:lnTo>
                  <a:lnTo>
                    <a:pt x="15263" y="21588"/>
                  </a:lnTo>
                  <a:lnTo>
                    <a:pt x="14752" y="21765"/>
                  </a:lnTo>
                  <a:lnTo>
                    <a:pt x="14242" y="21922"/>
                  </a:lnTo>
                  <a:lnTo>
                    <a:pt x="13711" y="22060"/>
                  </a:lnTo>
                  <a:lnTo>
                    <a:pt x="13201" y="22178"/>
                  </a:lnTo>
                  <a:lnTo>
                    <a:pt x="12670" y="22256"/>
                  </a:lnTo>
                  <a:lnTo>
                    <a:pt x="12120" y="22315"/>
                  </a:lnTo>
                  <a:lnTo>
                    <a:pt x="11590" y="22354"/>
                  </a:lnTo>
                  <a:lnTo>
                    <a:pt x="11040" y="22354"/>
                  </a:lnTo>
                  <a:lnTo>
                    <a:pt x="10490" y="22335"/>
                  </a:lnTo>
                  <a:lnTo>
                    <a:pt x="9940" y="22295"/>
                  </a:lnTo>
                  <a:lnTo>
                    <a:pt x="9410" y="22217"/>
                  </a:lnTo>
                  <a:lnTo>
                    <a:pt x="8860" y="22119"/>
                  </a:lnTo>
                  <a:lnTo>
                    <a:pt x="8310" y="21981"/>
                  </a:lnTo>
                  <a:lnTo>
                    <a:pt x="7779" y="21824"/>
                  </a:lnTo>
                  <a:lnTo>
                    <a:pt x="7229" y="21628"/>
                  </a:lnTo>
                  <a:lnTo>
                    <a:pt x="6699" y="21411"/>
                  </a:lnTo>
                  <a:lnTo>
                    <a:pt x="6699" y="21411"/>
                  </a:lnTo>
                  <a:lnTo>
                    <a:pt x="6188" y="21176"/>
                  </a:lnTo>
                  <a:lnTo>
                    <a:pt x="5678" y="20901"/>
                  </a:lnTo>
                  <a:lnTo>
                    <a:pt x="5186" y="20626"/>
                  </a:lnTo>
                  <a:lnTo>
                    <a:pt x="4735" y="20311"/>
                  </a:lnTo>
                  <a:lnTo>
                    <a:pt x="4283" y="19978"/>
                  </a:lnTo>
                  <a:lnTo>
                    <a:pt x="3851" y="19624"/>
                  </a:lnTo>
                  <a:lnTo>
                    <a:pt x="3458" y="19251"/>
                  </a:lnTo>
                  <a:lnTo>
                    <a:pt x="3065" y="18878"/>
                  </a:lnTo>
                  <a:lnTo>
                    <a:pt x="2711" y="18465"/>
                  </a:lnTo>
                  <a:lnTo>
                    <a:pt x="2358" y="18053"/>
                  </a:lnTo>
                  <a:lnTo>
                    <a:pt x="2044" y="17620"/>
                  </a:lnTo>
                  <a:lnTo>
                    <a:pt x="1749" y="17169"/>
                  </a:lnTo>
                  <a:lnTo>
                    <a:pt x="1454" y="16697"/>
                  </a:lnTo>
                  <a:lnTo>
                    <a:pt x="1219" y="16226"/>
                  </a:lnTo>
                  <a:lnTo>
                    <a:pt x="983" y="15754"/>
                  </a:lnTo>
                  <a:lnTo>
                    <a:pt x="767" y="15244"/>
                  </a:lnTo>
                  <a:lnTo>
                    <a:pt x="590" y="14753"/>
                  </a:lnTo>
                  <a:lnTo>
                    <a:pt x="433" y="14242"/>
                  </a:lnTo>
                  <a:lnTo>
                    <a:pt x="295" y="13711"/>
                  </a:lnTo>
                  <a:lnTo>
                    <a:pt x="178" y="13181"/>
                  </a:lnTo>
                  <a:lnTo>
                    <a:pt x="99" y="12651"/>
                  </a:lnTo>
                  <a:lnTo>
                    <a:pt x="40" y="12120"/>
                  </a:lnTo>
                  <a:lnTo>
                    <a:pt x="1" y="11570"/>
                  </a:lnTo>
                  <a:lnTo>
                    <a:pt x="1" y="11040"/>
                  </a:lnTo>
                  <a:lnTo>
                    <a:pt x="20" y="10490"/>
                  </a:lnTo>
                  <a:lnTo>
                    <a:pt x="60" y="9940"/>
                  </a:lnTo>
                  <a:lnTo>
                    <a:pt x="138" y="9390"/>
                  </a:lnTo>
                  <a:lnTo>
                    <a:pt x="236" y="8860"/>
                  </a:lnTo>
                  <a:lnTo>
                    <a:pt x="374" y="8310"/>
                  </a:lnTo>
                  <a:lnTo>
                    <a:pt x="531" y="7760"/>
                  </a:lnTo>
                  <a:lnTo>
                    <a:pt x="728" y="7229"/>
                  </a:lnTo>
                  <a:lnTo>
                    <a:pt x="944" y="6699"/>
                  </a:lnTo>
                  <a:lnTo>
                    <a:pt x="944" y="6699"/>
                  </a:lnTo>
                  <a:lnTo>
                    <a:pt x="1179" y="6169"/>
                  </a:lnTo>
                  <a:lnTo>
                    <a:pt x="1454" y="5678"/>
                  </a:lnTo>
                  <a:lnTo>
                    <a:pt x="1729" y="5186"/>
                  </a:lnTo>
                  <a:lnTo>
                    <a:pt x="2044" y="4715"/>
                  </a:lnTo>
                  <a:lnTo>
                    <a:pt x="2378" y="4283"/>
                  </a:lnTo>
                  <a:lnTo>
                    <a:pt x="2731" y="3851"/>
                  </a:lnTo>
                  <a:lnTo>
                    <a:pt x="3104" y="3438"/>
                  </a:lnTo>
                  <a:lnTo>
                    <a:pt x="3478" y="3065"/>
                  </a:lnTo>
                  <a:lnTo>
                    <a:pt x="3890" y="2692"/>
                  </a:lnTo>
                  <a:lnTo>
                    <a:pt x="4303" y="2358"/>
                  </a:lnTo>
                  <a:lnTo>
                    <a:pt x="4735" y="2044"/>
                  </a:lnTo>
                  <a:lnTo>
                    <a:pt x="5186" y="1729"/>
                  </a:lnTo>
                  <a:lnTo>
                    <a:pt x="5658" y="1454"/>
                  </a:lnTo>
                  <a:lnTo>
                    <a:pt x="6129" y="1199"/>
                  </a:lnTo>
                  <a:lnTo>
                    <a:pt x="6601" y="983"/>
                  </a:lnTo>
                  <a:lnTo>
                    <a:pt x="7111" y="767"/>
                  </a:lnTo>
                  <a:lnTo>
                    <a:pt x="7602" y="590"/>
                  </a:lnTo>
                  <a:lnTo>
                    <a:pt x="8113" y="413"/>
                  </a:lnTo>
                  <a:lnTo>
                    <a:pt x="8644" y="295"/>
                  </a:lnTo>
                  <a:lnTo>
                    <a:pt x="9174" y="178"/>
                  </a:lnTo>
                  <a:lnTo>
                    <a:pt x="9704" y="99"/>
                  </a:lnTo>
                  <a:lnTo>
                    <a:pt x="10235" y="40"/>
                  </a:lnTo>
                  <a:lnTo>
                    <a:pt x="10785" y="1"/>
                  </a:lnTo>
                  <a:lnTo>
                    <a:pt x="11315" y="1"/>
                  </a:lnTo>
                  <a:lnTo>
                    <a:pt x="11865" y="20"/>
                  </a:lnTo>
                  <a:lnTo>
                    <a:pt x="12415" y="60"/>
                  </a:lnTo>
                  <a:lnTo>
                    <a:pt x="12965" y="138"/>
                  </a:lnTo>
                  <a:lnTo>
                    <a:pt x="13495" y="236"/>
                  </a:lnTo>
                  <a:lnTo>
                    <a:pt x="14045" y="374"/>
                  </a:lnTo>
                  <a:lnTo>
                    <a:pt x="14595" y="531"/>
                  </a:lnTo>
                  <a:lnTo>
                    <a:pt x="15126" y="708"/>
                  </a:lnTo>
                  <a:lnTo>
                    <a:pt x="15656" y="924"/>
                  </a:lnTo>
                  <a:lnTo>
                    <a:pt x="15656" y="924"/>
                  </a:lnTo>
                  <a:lnTo>
                    <a:pt x="16186" y="1179"/>
                  </a:lnTo>
                  <a:lnTo>
                    <a:pt x="16677" y="1435"/>
                  </a:lnTo>
                  <a:lnTo>
                    <a:pt x="17169" y="1729"/>
                  </a:lnTo>
                  <a:lnTo>
                    <a:pt x="17640" y="2044"/>
                  </a:lnTo>
                  <a:lnTo>
                    <a:pt x="18072" y="2378"/>
                  </a:lnTo>
                  <a:lnTo>
                    <a:pt x="18504" y="2731"/>
                  </a:lnTo>
                  <a:lnTo>
                    <a:pt x="18917" y="3085"/>
                  </a:lnTo>
                  <a:lnTo>
                    <a:pt x="19290" y="3478"/>
                  </a:lnTo>
                  <a:lnTo>
                    <a:pt x="19663" y="3890"/>
                  </a:lnTo>
                  <a:lnTo>
                    <a:pt x="19997" y="4303"/>
                  </a:lnTo>
                  <a:lnTo>
                    <a:pt x="20311" y="4735"/>
                  </a:lnTo>
                  <a:lnTo>
                    <a:pt x="20626" y="5186"/>
                  </a:lnTo>
                  <a:lnTo>
                    <a:pt x="20901" y="5638"/>
                  </a:lnTo>
                  <a:lnTo>
                    <a:pt x="21156" y="6110"/>
                  </a:lnTo>
                  <a:lnTo>
                    <a:pt x="21372" y="6601"/>
                  </a:lnTo>
                  <a:lnTo>
                    <a:pt x="21588" y="7092"/>
                  </a:lnTo>
                  <a:lnTo>
                    <a:pt x="21765" y="7603"/>
                  </a:lnTo>
                  <a:lnTo>
                    <a:pt x="21942" y="8113"/>
                  </a:lnTo>
                  <a:lnTo>
                    <a:pt x="22060" y="8644"/>
                  </a:lnTo>
                  <a:lnTo>
                    <a:pt x="22177" y="9154"/>
                  </a:lnTo>
                  <a:lnTo>
                    <a:pt x="22256" y="9685"/>
                  </a:lnTo>
                  <a:lnTo>
                    <a:pt x="22315" y="10235"/>
                  </a:lnTo>
                  <a:lnTo>
                    <a:pt x="22354" y="10765"/>
                  </a:lnTo>
                  <a:lnTo>
                    <a:pt x="22354" y="11315"/>
                  </a:lnTo>
                  <a:lnTo>
                    <a:pt x="22335" y="11865"/>
                  </a:lnTo>
                  <a:lnTo>
                    <a:pt x="22295" y="12415"/>
                  </a:lnTo>
                  <a:lnTo>
                    <a:pt x="22217" y="12945"/>
                  </a:lnTo>
                  <a:lnTo>
                    <a:pt x="22119" y="13495"/>
                  </a:lnTo>
                  <a:lnTo>
                    <a:pt x="21981" y="14045"/>
                  </a:lnTo>
                  <a:lnTo>
                    <a:pt x="21824" y="14576"/>
                  </a:lnTo>
                  <a:lnTo>
                    <a:pt x="21647" y="15126"/>
                  </a:lnTo>
                  <a:lnTo>
                    <a:pt x="21431" y="1565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5" name="Google Shape;3025;p29"/>
            <p:cNvSpPr/>
            <p:nvPr/>
          </p:nvSpPr>
          <p:spPr>
            <a:xfrm>
              <a:off x="7062788" y="3946900"/>
              <a:ext cx="95300" cy="210200"/>
            </a:xfrm>
            <a:custGeom>
              <a:avLst/>
              <a:gdLst/>
              <a:ahLst/>
              <a:cxnLst/>
              <a:rect l="l" t="t" r="r" b="b"/>
              <a:pathLst>
                <a:path w="3812" h="8408" extrusionOk="0">
                  <a:moveTo>
                    <a:pt x="1" y="1"/>
                  </a:moveTo>
                  <a:lnTo>
                    <a:pt x="1" y="1"/>
                  </a:lnTo>
                  <a:lnTo>
                    <a:pt x="20" y="590"/>
                  </a:lnTo>
                  <a:lnTo>
                    <a:pt x="60" y="1179"/>
                  </a:lnTo>
                  <a:lnTo>
                    <a:pt x="138" y="1768"/>
                  </a:lnTo>
                  <a:lnTo>
                    <a:pt x="256" y="2358"/>
                  </a:lnTo>
                  <a:lnTo>
                    <a:pt x="394" y="2927"/>
                  </a:lnTo>
                  <a:lnTo>
                    <a:pt x="570" y="3497"/>
                  </a:lnTo>
                  <a:lnTo>
                    <a:pt x="767" y="4047"/>
                  </a:lnTo>
                  <a:lnTo>
                    <a:pt x="1003" y="4597"/>
                  </a:lnTo>
                  <a:lnTo>
                    <a:pt x="1258" y="5127"/>
                  </a:lnTo>
                  <a:lnTo>
                    <a:pt x="1533" y="5658"/>
                  </a:lnTo>
                  <a:lnTo>
                    <a:pt x="1847" y="6149"/>
                  </a:lnTo>
                  <a:lnTo>
                    <a:pt x="2181" y="6640"/>
                  </a:lnTo>
                  <a:lnTo>
                    <a:pt x="2554" y="7111"/>
                  </a:lnTo>
                  <a:lnTo>
                    <a:pt x="2947" y="7563"/>
                  </a:lnTo>
                  <a:lnTo>
                    <a:pt x="3360" y="7995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360" y="7995"/>
                  </a:lnTo>
                  <a:lnTo>
                    <a:pt x="2947" y="7563"/>
                  </a:lnTo>
                  <a:lnTo>
                    <a:pt x="2554" y="7111"/>
                  </a:lnTo>
                  <a:lnTo>
                    <a:pt x="2181" y="6640"/>
                  </a:lnTo>
                  <a:lnTo>
                    <a:pt x="1847" y="6149"/>
                  </a:lnTo>
                  <a:lnTo>
                    <a:pt x="1533" y="5658"/>
                  </a:lnTo>
                  <a:lnTo>
                    <a:pt x="1258" y="5127"/>
                  </a:lnTo>
                  <a:lnTo>
                    <a:pt x="1003" y="4597"/>
                  </a:lnTo>
                  <a:lnTo>
                    <a:pt x="767" y="4047"/>
                  </a:lnTo>
                  <a:lnTo>
                    <a:pt x="570" y="3497"/>
                  </a:lnTo>
                  <a:lnTo>
                    <a:pt x="394" y="2927"/>
                  </a:lnTo>
                  <a:lnTo>
                    <a:pt x="256" y="2358"/>
                  </a:lnTo>
                  <a:lnTo>
                    <a:pt x="138" y="1768"/>
                  </a:lnTo>
                  <a:lnTo>
                    <a:pt x="60" y="1179"/>
                  </a:lnTo>
                  <a:lnTo>
                    <a:pt x="20" y="59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9AB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6" name="Google Shape;3026;p29"/>
            <p:cNvSpPr/>
            <p:nvPr/>
          </p:nvSpPr>
          <p:spPr>
            <a:xfrm>
              <a:off x="7062788" y="3946900"/>
              <a:ext cx="95300" cy="210200"/>
            </a:xfrm>
            <a:custGeom>
              <a:avLst/>
              <a:gdLst/>
              <a:ahLst/>
              <a:cxnLst/>
              <a:rect l="l" t="t" r="r" b="b"/>
              <a:pathLst>
                <a:path w="3812" h="8408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0" y="590"/>
                  </a:lnTo>
                  <a:lnTo>
                    <a:pt x="60" y="1179"/>
                  </a:lnTo>
                  <a:lnTo>
                    <a:pt x="138" y="1768"/>
                  </a:lnTo>
                  <a:lnTo>
                    <a:pt x="256" y="2358"/>
                  </a:lnTo>
                  <a:lnTo>
                    <a:pt x="394" y="2927"/>
                  </a:lnTo>
                  <a:lnTo>
                    <a:pt x="570" y="3497"/>
                  </a:lnTo>
                  <a:lnTo>
                    <a:pt x="767" y="4047"/>
                  </a:lnTo>
                  <a:lnTo>
                    <a:pt x="1003" y="4597"/>
                  </a:lnTo>
                  <a:lnTo>
                    <a:pt x="1258" y="5127"/>
                  </a:lnTo>
                  <a:lnTo>
                    <a:pt x="1533" y="5658"/>
                  </a:lnTo>
                  <a:lnTo>
                    <a:pt x="1847" y="6149"/>
                  </a:lnTo>
                  <a:lnTo>
                    <a:pt x="2181" y="6640"/>
                  </a:lnTo>
                  <a:lnTo>
                    <a:pt x="2554" y="7111"/>
                  </a:lnTo>
                  <a:lnTo>
                    <a:pt x="2947" y="7563"/>
                  </a:lnTo>
                  <a:lnTo>
                    <a:pt x="3360" y="7995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360" y="7995"/>
                  </a:lnTo>
                  <a:lnTo>
                    <a:pt x="2947" y="7563"/>
                  </a:lnTo>
                  <a:lnTo>
                    <a:pt x="2554" y="7111"/>
                  </a:lnTo>
                  <a:lnTo>
                    <a:pt x="2181" y="6640"/>
                  </a:lnTo>
                  <a:lnTo>
                    <a:pt x="1847" y="6149"/>
                  </a:lnTo>
                  <a:lnTo>
                    <a:pt x="1533" y="5658"/>
                  </a:lnTo>
                  <a:lnTo>
                    <a:pt x="1258" y="5127"/>
                  </a:lnTo>
                  <a:lnTo>
                    <a:pt x="1003" y="4597"/>
                  </a:lnTo>
                  <a:lnTo>
                    <a:pt x="767" y="4047"/>
                  </a:lnTo>
                  <a:lnTo>
                    <a:pt x="570" y="3497"/>
                  </a:lnTo>
                  <a:lnTo>
                    <a:pt x="394" y="2927"/>
                  </a:lnTo>
                  <a:lnTo>
                    <a:pt x="256" y="2358"/>
                  </a:lnTo>
                  <a:lnTo>
                    <a:pt x="138" y="1768"/>
                  </a:lnTo>
                  <a:lnTo>
                    <a:pt x="60" y="1179"/>
                  </a:lnTo>
                  <a:lnTo>
                    <a:pt x="20" y="59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7" name="Google Shape;3027;p29"/>
            <p:cNvSpPr/>
            <p:nvPr/>
          </p:nvSpPr>
          <p:spPr>
            <a:xfrm>
              <a:off x="7158063" y="4054925"/>
              <a:ext cx="441975" cy="171425"/>
            </a:xfrm>
            <a:custGeom>
              <a:avLst/>
              <a:gdLst/>
              <a:ahLst/>
              <a:cxnLst/>
              <a:rect l="l" t="t" r="r" b="b"/>
              <a:pathLst>
                <a:path w="17679" h="6857" extrusionOk="0">
                  <a:moveTo>
                    <a:pt x="3124" y="6012"/>
                  </a:moveTo>
                  <a:lnTo>
                    <a:pt x="3124" y="6012"/>
                  </a:lnTo>
                  <a:lnTo>
                    <a:pt x="3124" y="6012"/>
                  </a:lnTo>
                  <a:lnTo>
                    <a:pt x="3124" y="6012"/>
                  </a:lnTo>
                  <a:lnTo>
                    <a:pt x="3124" y="6012"/>
                  </a:lnTo>
                  <a:close/>
                  <a:moveTo>
                    <a:pt x="2908" y="5933"/>
                  </a:moveTo>
                  <a:lnTo>
                    <a:pt x="2908" y="5933"/>
                  </a:lnTo>
                  <a:lnTo>
                    <a:pt x="3104" y="6012"/>
                  </a:lnTo>
                  <a:lnTo>
                    <a:pt x="3104" y="6012"/>
                  </a:lnTo>
                  <a:lnTo>
                    <a:pt x="2908" y="5933"/>
                  </a:lnTo>
                  <a:close/>
                  <a:moveTo>
                    <a:pt x="0" y="4087"/>
                  </a:moveTo>
                  <a:lnTo>
                    <a:pt x="0" y="4087"/>
                  </a:lnTo>
                  <a:lnTo>
                    <a:pt x="0" y="4087"/>
                  </a:lnTo>
                  <a:lnTo>
                    <a:pt x="0" y="4087"/>
                  </a:lnTo>
                  <a:lnTo>
                    <a:pt x="315" y="4362"/>
                  </a:lnTo>
                  <a:lnTo>
                    <a:pt x="649" y="4617"/>
                  </a:lnTo>
                  <a:lnTo>
                    <a:pt x="1002" y="4872"/>
                  </a:lnTo>
                  <a:lnTo>
                    <a:pt x="1356" y="5108"/>
                  </a:lnTo>
                  <a:lnTo>
                    <a:pt x="1729" y="5324"/>
                  </a:lnTo>
                  <a:lnTo>
                    <a:pt x="2102" y="5540"/>
                  </a:lnTo>
                  <a:lnTo>
                    <a:pt x="2495" y="5737"/>
                  </a:lnTo>
                  <a:lnTo>
                    <a:pt x="2888" y="5913"/>
                  </a:lnTo>
                  <a:lnTo>
                    <a:pt x="2888" y="5913"/>
                  </a:lnTo>
                  <a:lnTo>
                    <a:pt x="2495" y="5737"/>
                  </a:lnTo>
                  <a:lnTo>
                    <a:pt x="2102" y="5540"/>
                  </a:lnTo>
                  <a:lnTo>
                    <a:pt x="1729" y="5324"/>
                  </a:lnTo>
                  <a:lnTo>
                    <a:pt x="1356" y="5108"/>
                  </a:lnTo>
                  <a:lnTo>
                    <a:pt x="1002" y="4872"/>
                  </a:lnTo>
                  <a:lnTo>
                    <a:pt x="649" y="4617"/>
                  </a:lnTo>
                  <a:lnTo>
                    <a:pt x="315" y="4362"/>
                  </a:lnTo>
                  <a:lnTo>
                    <a:pt x="0" y="4087"/>
                  </a:lnTo>
                  <a:close/>
                  <a:moveTo>
                    <a:pt x="17679" y="1"/>
                  </a:moveTo>
                  <a:lnTo>
                    <a:pt x="17679" y="1"/>
                  </a:lnTo>
                  <a:lnTo>
                    <a:pt x="17620" y="158"/>
                  </a:lnTo>
                  <a:lnTo>
                    <a:pt x="17620" y="158"/>
                  </a:lnTo>
                  <a:lnTo>
                    <a:pt x="17424" y="551"/>
                  </a:lnTo>
                  <a:lnTo>
                    <a:pt x="17247" y="924"/>
                  </a:lnTo>
                  <a:lnTo>
                    <a:pt x="17031" y="1297"/>
                  </a:lnTo>
                  <a:lnTo>
                    <a:pt x="16815" y="1651"/>
                  </a:lnTo>
                  <a:lnTo>
                    <a:pt x="16599" y="2005"/>
                  </a:lnTo>
                  <a:lnTo>
                    <a:pt x="16363" y="2338"/>
                  </a:lnTo>
                  <a:lnTo>
                    <a:pt x="16108" y="2653"/>
                  </a:lnTo>
                  <a:lnTo>
                    <a:pt x="15833" y="2967"/>
                  </a:lnTo>
                  <a:lnTo>
                    <a:pt x="15577" y="3281"/>
                  </a:lnTo>
                  <a:lnTo>
                    <a:pt x="15283" y="3576"/>
                  </a:lnTo>
                  <a:lnTo>
                    <a:pt x="15008" y="3851"/>
                  </a:lnTo>
                  <a:lnTo>
                    <a:pt x="14693" y="4126"/>
                  </a:lnTo>
                  <a:lnTo>
                    <a:pt x="14399" y="4381"/>
                  </a:lnTo>
                  <a:lnTo>
                    <a:pt x="14065" y="4617"/>
                  </a:lnTo>
                  <a:lnTo>
                    <a:pt x="13750" y="4853"/>
                  </a:lnTo>
                  <a:lnTo>
                    <a:pt x="13416" y="5088"/>
                  </a:lnTo>
                  <a:lnTo>
                    <a:pt x="13083" y="5285"/>
                  </a:lnTo>
                  <a:lnTo>
                    <a:pt x="12729" y="5481"/>
                  </a:lnTo>
                  <a:lnTo>
                    <a:pt x="12375" y="5678"/>
                  </a:lnTo>
                  <a:lnTo>
                    <a:pt x="12022" y="5835"/>
                  </a:lnTo>
                  <a:lnTo>
                    <a:pt x="11649" y="6012"/>
                  </a:lnTo>
                  <a:lnTo>
                    <a:pt x="11275" y="6149"/>
                  </a:lnTo>
                  <a:lnTo>
                    <a:pt x="10902" y="6287"/>
                  </a:lnTo>
                  <a:lnTo>
                    <a:pt x="10529" y="6405"/>
                  </a:lnTo>
                  <a:lnTo>
                    <a:pt x="10136" y="6503"/>
                  </a:lnTo>
                  <a:lnTo>
                    <a:pt x="9743" y="6601"/>
                  </a:lnTo>
                  <a:lnTo>
                    <a:pt x="9350" y="6680"/>
                  </a:lnTo>
                  <a:lnTo>
                    <a:pt x="8958" y="6738"/>
                  </a:lnTo>
                  <a:lnTo>
                    <a:pt x="8565" y="6797"/>
                  </a:lnTo>
                  <a:lnTo>
                    <a:pt x="8172" y="6837"/>
                  </a:lnTo>
                  <a:lnTo>
                    <a:pt x="7759" y="6856"/>
                  </a:lnTo>
                  <a:lnTo>
                    <a:pt x="7366" y="6856"/>
                  </a:lnTo>
                  <a:lnTo>
                    <a:pt x="7366" y="6856"/>
                  </a:lnTo>
                  <a:lnTo>
                    <a:pt x="6934" y="6856"/>
                  </a:lnTo>
                  <a:lnTo>
                    <a:pt x="6483" y="6817"/>
                  </a:lnTo>
                  <a:lnTo>
                    <a:pt x="6483" y="6817"/>
                  </a:lnTo>
                  <a:lnTo>
                    <a:pt x="6934" y="6856"/>
                  </a:lnTo>
                  <a:lnTo>
                    <a:pt x="7366" y="6856"/>
                  </a:lnTo>
                  <a:lnTo>
                    <a:pt x="7366" y="6856"/>
                  </a:lnTo>
                  <a:lnTo>
                    <a:pt x="7759" y="6856"/>
                  </a:lnTo>
                  <a:lnTo>
                    <a:pt x="8172" y="6837"/>
                  </a:lnTo>
                  <a:lnTo>
                    <a:pt x="8565" y="6797"/>
                  </a:lnTo>
                  <a:lnTo>
                    <a:pt x="8958" y="6738"/>
                  </a:lnTo>
                  <a:lnTo>
                    <a:pt x="9350" y="6680"/>
                  </a:lnTo>
                  <a:lnTo>
                    <a:pt x="9743" y="6601"/>
                  </a:lnTo>
                  <a:lnTo>
                    <a:pt x="10136" y="6503"/>
                  </a:lnTo>
                  <a:lnTo>
                    <a:pt x="10529" y="6405"/>
                  </a:lnTo>
                  <a:lnTo>
                    <a:pt x="10902" y="6287"/>
                  </a:lnTo>
                  <a:lnTo>
                    <a:pt x="11275" y="6149"/>
                  </a:lnTo>
                  <a:lnTo>
                    <a:pt x="11649" y="6012"/>
                  </a:lnTo>
                  <a:lnTo>
                    <a:pt x="12022" y="5835"/>
                  </a:lnTo>
                  <a:lnTo>
                    <a:pt x="12375" y="5678"/>
                  </a:lnTo>
                  <a:lnTo>
                    <a:pt x="12729" y="5481"/>
                  </a:lnTo>
                  <a:lnTo>
                    <a:pt x="13083" y="5285"/>
                  </a:lnTo>
                  <a:lnTo>
                    <a:pt x="13416" y="5088"/>
                  </a:lnTo>
                  <a:lnTo>
                    <a:pt x="13750" y="4853"/>
                  </a:lnTo>
                  <a:lnTo>
                    <a:pt x="14065" y="4617"/>
                  </a:lnTo>
                  <a:lnTo>
                    <a:pt x="14399" y="4381"/>
                  </a:lnTo>
                  <a:lnTo>
                    <a:pt x="14693" y="4126"/>
                  </a:lnTo>
                  <a:lnTo>
                    <a:pt x="15008" y="3851"/>
                  </a:lnTo>
                  <a:lnTo>
                    <a:pt x="15283" y="3576"/>
                  </a:lnTo>
                  <a:lnTo>
                    <a:pt x="15577" y="3281"/>
                  </a:lnTo>
                  <a:lnTo>
                    <a:pt x="15833" y="2967"/>
                  </a:lnTo>
                  <a:lnTo>
                    <a:pt x="16108" y="2653"/>
                  </a:lnTo>
                  <a:lnTo>
                    <a:pt x="16363" y="2338"/>
                  </a:lnTo>
                  <a:lnTo>
                    <a:pt x="16599" y="2005"/>
                  </a:lnTo>
                  <a:lnTo>
                    <a:pt x="16815" y="1651"/>
                  </a:lnTo>
                  <a:lnTo>
                    <a:pt x="17031" y="1297"/>
                  </a:lnTo>
                  <a:lnTo>
                    <a:pt x="17247" y="924"/>
                  </a:lnTo>
                  <a:lnTo>
                    <a:pt x="17424" y="551"/>
                  </a:lnTo>
                  <a:lnTo>
                    <a:pt x="17620" y="158"/>
                  </a:lnTo>
                  <a:lnTo>
                    <a:pt x="17620" y="158"/>
                  </a:lnTo>
                  <a:lnTo>
                    <a:pt x="17679" y="1"/>
                  </a:lnTo>
                  <a:close/>
                </a:path>
              </a:pathLst>
            </a:custGeom>
            <a:solidFill>
              <a:srgbClr val="A48E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8" name="Google Shape;3028;p29"/>
            <p:cNvSpPr/>
            <p:nvPr/>
          </p:nvSpPr>
          <p:spPr>
            <a:xfrm>
              <a:off x="7236138" y="4205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9" name="Google Shape;3029;p29"/>
            <p:cNvSpPr/>
            <p:nvPr/>
          </p:nvSpPr>
          <p:spPr>
            <a:xfrm>
              <a:off x="7230738" y="4203250"/>
              <a:ext cx="4925" cy="1975"/>
            </a:xfrm>
            <a:custGeom>
              <a:avLst/>
              <a:gdLst/>
              <a:ahLst/>
              <a:cxnLst/>
              <a:rect l="l" t="t" r="r" b="b"/>
              <a:pathLst>
                <a:path w="197" h="7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97" y="79"/>
                  </a:lnTo>
                  <a:lnTo>
                    <a:pt x="197" y="7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0" name="Google Shape;3030;p29"/>
            <p:cNvSpPr/>
            <p:nvPr/>
          </p:nvSpPr>
          <p:spPr>
            <a:xfrm>
              <a:off x="7158063" y="4157075"/>
              <a:ext cx="72200" cy="45700"/>
            </a:xfrm>
            <a:custGeom>
              <a:avLst/>
              <a:gdLst/>
              <a:ahLst/>
              <a:cxnLst/>
              <a:rect l="l" t="t" r="r" b="b"/>
              <a:pathLst>
                <a:path w="2888" h="1828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315" y="276"/>
                  </a:lnTo>
                  <a:lnTo>
                    <a:pt x="649" y="531"/>
                  </a:lnTo>
                  <a:lnTo>
                    <a:pt x="1002" y="786"/>
                  </a:lnTo>
                  <a:lnTo>
                    <a:pt x="1356" y="1022"/>
                  </a:lnTo>
                  <a:lnTo>
                    <a:pt x="1729" y="1238"/>
                  </a:lnTo>
                  <a:lnTo>
                    <a:pt x="2102" y="1454"/>
                  </a:lnTo>
                  <a:lnTo>
                    <a:pt x="2495" y="1651"/>
                  </a:lnTo>
                  <a:lnTo>
                    <a:pt x="2888" y="1827"/>
                  </a:lnTo>
                  <a:lnTo>
                    <a:pt x="2888" y="1827"/>
                  </a:lnTo>
                  <a:lnTo>
                    <a:pt x="2495" y="1651"/>
                  </a:lnTo>
                  <a:lnTo>
                    <a:pt x="2102" y="1454"/>
                  </a:lnTo>
                  <a:lnTo>
                    <a:pt x="1729" y="1238"/>
                  </a:lnTo>
                  <a:lnTo>
                    <a:pt x="1356" y="1022"/>
                  </a:lnTo>
                  <a:lnTo>
                    <a:pt x="1002" y="786"/>
                  </a:lnTo>
                  <a:lnTo>
                    <a:pt x="649" y="531"/>
                  </a:lnTo>
                  <a:lnTo>
                    <a:pt x="315" y="27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1" name="Google Shape;3031;p29"/>
            <p:cNvSpPr/>
            <p:nvPr/>
          </p:nvSpPr>
          <p:spPr>
            <a:xfrm>
              <a:off x="7320113" y="4054925"/>
              <a:ext cx="279925" cy="171425"/>
            </a:xfrm>
            <a:custGeom>
              <a:avLst/>
              <a:gdLst/>
              <a:ahLst/>
              <a:cxnLst/>
              <a:rect l="l" t="t" r="r" b="b"/>
              <a:pathLst>
                <a:path w="11197" h="6857" fill="none" extrusionOk="0">
                  <a:moveTo>
                    <a:pt x="11197" y="1"/>
                  </a:moveTo>
                  <a:lnTo>
                    <a:pt x="11197" y="1"/>
                  </a:lnTo>
                  <a:lnTo>
                    <a:pt x="11138" y="158"/>
                  </a:lnTo>
                  <a:lnTo>
                    <a:pt x="11138" y="158"/>
                  </a:lnTo>
                  <a:lnTo>
                    <a:pt x="10942" y="551"/>
                  </a:lnTo>
                  <a:lnTo>
                    <a:pt x="10765" y="924"/>
                  </a:lnTo>
                  <a:lnTo>
                    <a:pt x="10549" y="1297"/>
                  </a:lnTo>
                  <a:lnTo>
                    <a:pt x="10333" y="1651"/>
                  </a:lnTo>
                  <a:lnTo>
                    <a:pt x="10117" y="2005"/>
                  </a:lnTo>
                  <a:lnTo>
                    <a:pt x="9881" y="2338"/>
                  </a:lnTo>
                  <a:lnTo>
                    <a:pt x="9626" y="2653"/>
                  </a:lnTo>
                  <a:lnTo>
                    <a:pt x="9351" y="2967"/>
                  </a:lnTo>
                  <a:lnTo>
                    <a:pt x="9095" y="3281"/>
                  </a:lnTo>
                  <a:lnTo>
                    <a:pt x="8801" y="3576"/>
                  </a:lnTo>
                  <a:lnTo>
                    <a:pt x="8526" y="3851"/>
                  </a:lnTo>
                  <a:lnTo>
                    <a:pt x="8211" y="4126"/>
                  </a:lnTo>
                  <a:lnTo>
                    <a:pt x="7917" y="4381"/>
                  </a:lnTo>
                  <a:lnTo>
                    <a:pt x="7583" y="4617"/>
                  </a:lnTo>
                  <a:lnTo>
                    <a:pt x="7268" y="4853"/>
                  </a:lnTo>
                  <a:lnTo>
                    <a:pt x="6934" y="5088"/>
                  </a:lnTo>
                  <a:lnTo>
                    <a:pt x="6601" y="5285"/>
                  </a:lnTo>
                  <a:lnTo>
                    <a:pt x="6247" y="5481"/>
                  </a:lnTo>
                  <a:lnTo>
                    <a:pt x="5893" y="5678"/>
                  </a:lnTo>
                  <a:lnTo>
                    <a:pt x="5540" y="5835"/>
                  </a:lnTo>
                  <a:lnTo>
                    <a:pt x="5167" y="6012"/>
                  </a:lnTo>
                  <a:lnTo>
                    <a:pt x="4793" y="6149"/>
                  </a:lnTo>
                  <a:lnTo>
                    <a:pt x="4420" y="6287"/>
                  </a:lnTo>
                  <a:lnTo>
                    <a:pt x="4047" y="6405"/>
                  </a:lnTo>
                  <a:lnTo>
                    <a:pt x="3654" y="6503"/>
                  </a:lnTo>
                  <a:lnTo>
                    <a:pt x="3261" y="6601"/>
                  </a:lnTo>
                  <a:lnTo>
                    <a:pt x="2868" y="6680"/>
                  </a:lnTo>
                  <a:lnTo>
                    <a:pt x="2476" y="6738"/>
                  </a:lnTo>
                  <a:lnTo>
                    <a:pt x="2083" y="6797"/>
                  </a:lnTo>
                  <a:lnTo>
                    <a:pt x="1690" y="6837"/>
                  </a:lnTo>
                  <a:lnTo>
                    <a:pt x="1277" y="6856"/>
                  </a:lnTo>
                  <a:lnTo>
                    <a:pt x="884" y="6856"/>
                  </a:lnTo>
                  <a:lnTo>
                    <a:pt x="884" y="6856"/>
                  </a:lnTo>
                  <a:lnTo>
                    <a:pt x="452" y="6856"/>
                  </a:lnTo>
                  <a:lnTo>
                    <a:pt x="1" y="6817"/>
                  </a:lnTo>
                  <a:lnTo>
                    <a:pt x="1" y="6817"/>
                  </a:lnTo>
                  <a:lnTo>
                    <a:pt x="452" y="6856"/>
                  </a:lnTo>
                  <a:lnTo>
                    <a:pt x="884" y="6856"/>
                  </a:lnTo>
                  <a:lnTo>
                    <a:pt x="884" y="6856"/>
                  </a:lnTo>
                  <a:lnTo>
                    <a:pt x="1277" y="6856"/>
                  </a:lnTo>
                  <a:lnTo>
                    <a:pt x="1690" y="6837"/>
                  </a:lnTo>
                  <a:lnTo>
                    <a:pt x="2083" y="6797"/>
                  </a:lnTo>
                  <a:lnTo>
                    <a:pt x="2476" y="6738"/>
                  </a:lnTo>
                  <a:lnTo>
                    <a:pt x="2868" y="6680"/>
                  </a:lnTo>
                  <a:lnTo>
                    <a:pt x="3261" y="6601"/>
                  </a:lnTo>
                  <a:lnTo>
                    <a:pt x="3654" y="6503"/>
                  </a:lnTo>
                  <a:lnTo>
                    <a:pt x="4047" y="6405"/>
                  </a:lnTo>
                  <a:lnTo>
                    <a:pt x="4420" y="6287"/>
                  </a:lnTo>
                  <a:lnTo>
                    <a:pt x="4793" y="6149"/>
                  </a:lnTo>
                  <a:lnTo>
                    <a:pt x="5167" y="6012"/>
                  </a:lnTo>
                  <a:lnTo>
                    <a:pt x="5540" y="5835"/>
                  </a:lnTo>
                  <a:lnTo>
                    <a:pt x="5893" y="5678"/>
                  </a:lnTo>
                  <a:lnTo>
                    <a:pt x="6247" y="5481"/>
                  </a:lnTo>
                  <a:lnTo>
                    <a:pt x="6601" y="5285"/>
                  </a:lnTo>
                  <a:lnTo>
                    <a:pt x="6934" y="5088"/>
                  </a:lnTo>
                  <a:lnTo>
                    <a:pt x="7268" y="4853"/>
                  </a:lnTo>
                  <a:lnTo>
                    <a:pt x="7583" y="4617"/>
                  </a:lnTo>
                  <a:lnTo>
                    <a:pt x="7917" y="4381"/>
                  </a:lnTo>
                  <a:lnTo>
                    <a:pt x="8211" y="4126"/>
                  </a:lnTo>
                  <a:lnTo>
                    <a:pt x="8526" y="3851"/>
                  </a:lnTo>
                  <a:lnTo>
                    <a:pt x="8801" y="3576"/>
                  </a:lnTo>
                  <a:lnTo>
                    <a:pt x="9095" y="3281"/>
                  </a:lnTo>
                  <a:lnTo>
                    <a:pt x="9351" y="2967"/>
                  </a:lnTo>
                  <a:lnTo>
                    <a:pt x="9626" y="2653"/>
                  </a:lnTo>
                  <a:lnTo>
                    <a:pt x="9881" y="2338"/>
                  </a:lnTo>
                  <a:lnTo>
                    <a:pt x="10117" y="2005"/>
                  </a:lnTo>
                  <a:lnTo>
                    <a:pt x="10333" y="1651"/>
                  </a:lnTo>
                  <a:lnTo>
                    <a:pt x="10549" y="1297"/>
                  </a:lnTo>
                  <a:lnTo>
                    <a:pt x="10765" y="924"/>
                  </a:lnTo>
                  <a:lnTo>
                    <a:pt x="10942" y="551"/>
                  </a:lnTo>
                  <a:lnTo>
                    <a:pt x="11138" y="158"/>
                  </a:lnTo>
                  <a:lnTo>
                    <a:pt x="11138" y="158"/>
                  </a:lnTo>
                  <a:lnTo>
                    <a:pt x="111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2" name="Google Shape;3032;p29"/>
            <p:cNvSpPr/>
            <p:nvPr/>
          </p:nvSpPr>
          <p:spPr>
            <a:xfrm>
              <a:off x="7062788" y="3798100"/>
              <a:ext cx="552000" cy="428250"/>
            </a:xfrm>
            <a:custGeom>
              <a:avLst/>
              <a:gdLst/>
              <a:ahLst/>
              <a:cxnLst/>
              <a:rect l="l" t="t" r="r" b="b"/>
              <a:pathLst>
                <a:path w="22080" h="17130" fill="none" extrusionOk="0">
                  <a:moveTo>
                    <a:pt x="1710" y="1"/>
                  </a:moveTo>
                  <a:lnTo>
                    <a:pt x="1710" y="1"/>
                  </a:lnTo>
                  <a:lnTo>
                    <a:pt x="1494" y="354"/>
                  </a:lnTo>
                  <a:lnTo>
                    <a:pt x="1297" y="728"/>
                  </a:lnTo>
                  <a:lnTo>
                    <a:pt x="1120" y="1081"/>
                  </a:lnTo>
                  <a:lnTo>
                    <a:pt x="944" y="1474"/>
                  </a:lnTo>
                  <a:lnTo>
                    <a:pt x="944" y="1474"/>
                  </a:lnTo>
                  <a:lnTo>
                    <a:pt x="944" y="1474"/>
                  </a:lnTo>
                  <a:lnTo>
                    <a:pt x="708" y="2024"/>
                  </a:lnTo>
                  <a:lnTo>
                    <a:pt x="708" y="2024"/>
                  </a:lnTo>
                  <a:lnTo>
                    <a:pt x="551" y="2515"/>
                  </a:lnTo>
                  <a:lnTo>
                    <a:pt x="394" y="2986"/>
                  </a:lnTo>
                  <a:lnTo>
                    <a:pt x="276" y="3478"/>
                  </a:lnTo>
                  <a:lnTo>
                    <a:pt x="178" y="3969"/>
                  </a:lnTo>
                  <a:lnTo>
                    <a:pt x="99" y="4460"/>
                  </a:lnTo>
                  <a:lnTo>
                    <a:pt x="40" y="4970"/>
                  </a:lnTo>
                  <a:lnTo>
                    <a:pt x="1" y="5461"/>
                  </a:lnTo>
                  <a:lnTo>
                    <a:pt x="1" y="5953"/>
                  </a:lnTo>
                  <a:lnTo>
                    <a:pt x="1" y="5953"/>
                  </a:lnTo>
                  <a:lnTo>
                    <a:pt x="20" y="6542"/>
                  </a:lnTo>
                  <a:lnTo>
                    <a:pt x="60" y="7131"/>
                  </a:lnTo>
                  <a:lnTo>
                    <a:pt x="138" y="7720"/>
                  </a:lnTo>
                  <a:lnTo>
                    <a:pt x="256" y="8310"/>
                  </a:lnTo>
                  <a:lnTo>
                    <a:pt x="394" y="8879"/>
                  </a:lnTo>
                  <a:lnTo>
                    <a:pt x="570" y="9449"/>
                  </a:lnTo>
                  <a:lnTo>
                    <a:pt x="767" y="9999"/>
                  </a:lnTo>
                  <a:lnTo>
                    <a:pt x="1003" y="10549"/>
                  </a:lnTo>
                  <a:lnTo>
                    <a:pt x="1258" y="11079"/>
                  </a:lnTo>
                  <a:lnTo>
                    <a:pt x="1533" y="11610"/>
                  </a:lnTo>
                  <a:lnTo>
                    <a:pt x="1847" y="12101"/>
                  </a:lnTo>
                  <a:lnTo>
                    <a:pt x="2181" y="12592"/>
                  </a:lnTo>
                  <a:lnTo>
                    <a:pt x="2554" y="13063"/>
                  </a:lnTo>
                  <a:lnTo>
                    <a:pt x="2947" y="13515"/>
                  </a:lnTo>
                  <a:lnTo>
                    <a:pt x="3360" y="13947"/>
                  </a:lnTo>
                  <a:lnTo>
                    <a:pt x="3811" y="14360"/>
                  </a:lnTo>
                  <a:lnTo>
                    <a:pt x="3811" y="14360"/>
                  </a:lnTo>
                  <a:lnTo>
                    <a:pt x="4126" y="14635"/>
                  </a:lnTo>
                  <a:lnTo>
                    <a:pt x="4460" y="14890"/>
                  </a:lnTo>
                  <a:lnTo>
                    <a:pt x="4813" y="15145"/>
                  </a:lnTo>
                  <a:lnTo>
                    <a:pt x="5167" y="15381"/>
                  </a:lnTo>
                  <a:lnTo>
                    <a:pt x="5540" y="15597"/>
                  </a:lnTo>
                  <a:lnTo>
                    <a:pt x="5913" y="15813"/>
                  </a:lnTo>
                  <a:lnTo>
                    <a:pt x="6306" y="16010"/>
                  </a:lnTo>
                  <a:lnTo>
                    <a:pt x="6699" y="16186"/>
                  </a:lnTo>
                  <a:lnTo>
                    <a:pt x="6699" y="16186"/>
                  </a:lnTo>
                  <a:lnTo>
                    <a:pt x="6699" y="16186"/>
                  </a:lnTo>
                  <a:lnTo>
                    <a:pt x="6719" y="16206"/>
                  </a:lnTo>
                  <a:lnTo>
                    <a:pt x="6719" y="16206"/>
                  </a:lnTo>
                  <a:lnTo>
                    <a:pt x="6915" y="16285"/>
                  </a:lnTo>
                  <a:lnTo>
                    <a:pt x="6915" y="16285"/>
                  </a:lnTo>
                  <a:lnTo>
                    <a:pt x="6935" y="16285"/>
                  </a:lnTo>
                  <a:lnTo>
                    <a:pt x="6935" y="16285"/>
                  </a:lnTo>
                  <a:lnTo>
                    <a:pt x="6935" y="16285"/>
                  </a:lnTo>
                  <a:lnTo>
                    <a:pt x="6935" y="16285"/>
                  </a:lnTo>
                  <a:lnTo>
                    <a:pt x="7347" y="16461"/>
                  </a:lnTo>
                  <a:lnTo>
                    <a:pt x="7779" y="16599"/>
                  </a:lnTo>
                  <a:lnTo>
                    <a:pt x="8192" y="16717"/>
                  </a:lnTo>
                  <a:lnTo>
                    <a:pt x="8604" y="16835"/>
                  </a:lnTo>
                  <a:lnTo>
                    <a:pt x="9036" y="16913"/>
                  </a:lnTo>
                  <a:lnTo>
                    <a:pt x="9449" y="16992"/>
                  </a:lnTo>
                  <a:lnTo>
                    <a:pt x="9881" y="17051"/>
                  </a:lnTo>
                  <a:lnTo>
                    <a:pt x="10294" y="17090"/>
                  </a:lnTo>
                  <a:lnTo>
                    <a:pt x="10294" y="17090"/>
                  </a:lnTo>
                  <a:lnTo>
                    <a:pt x="10745" y="17129"/>
                  </a:lnTo>
                  <a:lnTo>
                    <a:pt x="11177" y="17129"/>
                  </a:lnTo>
                  <a:lnTo>
                    <a:pt x="11177" y="17129"/>
                  </a:lnTo>
                  <a:lnTo>
                    <a:pt x="11570" y="17129"/>
                  </a:lnTo>
                  <a:lnTo>
                    <a:pt x="11983" y="17110"/>
                  </a:lnTo>
                  <a:lnTo>
                    <a:pt x="12376" y="17070"/>
                  </a:lnTo>
                  <a:lnTo>
                    <a:pt x="12769" y="17011"/>
                  </a:lnTo>
                  <a:lnTo>
                    <a:pt x="13161" y="16953"/>
                  </a:lnTo>
                  <a:lnTo>
                    <a:pt x="13554" y="16874"/>
                  </a:lnTo>
                  <a:lnTo>
                    <a:pt x="13947" y="16776"/>
                  </a:lnTo>
                  <a:lnTo>
                    <a:pt x="14340" y="16678"/>
                  </a:lnTo>
                  <a:lnTo>
                    <a:pt x="14713" y="16560"/>
                  </a:lnTo>
                  <a:lnTo>
                    <a:pt x="15086" y="16422"/>
                  </a:lnTo>
                  <a:lnTo>
                    <a:pt x="15460" y="16285"/>
                  </a:lnTo>
                  <a:lnTo>
                    <a:pt x="15833" y="16108"/>
                  </a:lnTo>
                  <a:lnTo>
                    <a:pt x="16186" y="15951"/>
                  </a:lnTo>
                  <a:lnTo>
                    <a:pt x="16540" y="15754"/>
                  </a:lnTo>
                  <a:lnTo>
                    <a:pt x="16894" y="15558"/>
                  </a:lnTo>
                  <a:lnTo>
                    <a:pt x="17227" y="15361"/>
                  </a:lnTo>
                  <a:lnTo>
                    <a:pt x="17561" y="15126"/>
                  </a:lnTo>
                  <a:lnTo>
                    <a:pt x="17876" y="14890"/>
                  </a:lnTo>
                  <a:lnTo>
                    <a:pt x="18210" y="14654"/>
                  </a:lnTo>
                  <a:lnTo>
                    <a:pt x="18504" y="14399"/>
                  </a:lnTo>
                  <a:lnTo>
                    <a:pt x="18819" y="14124"/>
                  </a:lnTo>
                  <a:lnTo>
                    <a:pt x="19094" y="13849"/>
                  </a:lnTo>
                  <a:lnTo>
                    <a:pt x="19388" y="13554"/>
                  </a:lnTo>
                  <a:lnTo>
                    <a:pt x="19644" y="13240"/>
                  </a:lnTo>
                  <a:lnTo>
                    <a:pt x="19919" y="12926"/>
                  </a:lnTo>
                  <a:lnTo>
                    <a:pt x="20174" y="12611"/>
                  </a:lnTo>
                  <a:lnTo>
                    <a:pt x="20410" y="12278"/>
                  </a:lnTo>
                  <a:lnTo>
                    <a:pt x="20626" y="11924"/>
                  </a:lnTo>
                  <a:lnTo>
                    <a:pt x="20842" y="11570"/>
                  </a:lnTo>
                  <a:lnTo>
                    <a:pt x="21058" y="11197"/>
                  </a:lnTo>
                  <a:lnTo>
                    <a:pt x="21235" y="10824"/>
                  </a:lnTo>
                  <a:lnTo>
                    <a:pt x="21431" y="10431"/>
                  </a:lnTo>
                  <a:lnTo>
                    <a:pt x="21431" y="10431"/>
                  </a:lnTo>
                  <a:lnTo>
                    <a:pt x="21490" y="10274"/>
                  </a:lnTo>
                  <a:lnTo>
                    <a:pt x="21490" y="10274"/>
                  </a:lnTo>
                  <a:lnTo>
                    <a:pt x="21667" y="9803"/>
                  </a:lnTo>
                  <a:lnTo>
                    <a:pt x="21824" y="9351"/>
                  </a:lnTo>
                  <a:lnTo>
                    <a:pt x="21961" y="8879"/>
                  </a:lnTo>
                  <a:lnTo>
                    <a:pt x="22079" y="8408"/>
                  </a:lnTo>
                  <a:lnTo>
                    <a:pt x="22079" y="8408"/>
                  </a:lnTo>
                  <a:lnTo>
                    <a:pt x="21883" y="8703"/>
                  </a:lnTo>
                  <a:lnTo>
                    <a:pt x="21686" y="9017"/>
                  </a:lnTo>
                  <a:lnTo>
                    <a:pt x="21235" y="9586"/>
                  </a:lnTo>
                  <a:lnTo>
                    <a:pt x="20763" y="10117"/>
                  </a:lnTo>
                  <a:lnTo>
                    <a:pt x="20272" y="10628"/>
                  </a:lnTo>
                  <a:lnTo>
                    <a:pt x="19722" y="11079"/>
                  </a:lnTo>
                  <a:lnTo>
                    <a:pt x="19172" y="11511"/>
                  </a:lnTo>
                  <a:lnTo>
                    <a:pt x="18583" y="11904"/>
                  </a:lnTo>
                  <a:lnTo>
                    <a:pt x="17994" y="12258"/>
                  </a:lnTo>
                  <a:lnTo>
                    <a:pt x="17365" y="12572"/>
                  </a:lnTo>
                  <a:lnTo>
                    <a:pt x="16717" y="12847"/>
                  </a:lnTo>
                  <a:lnTo>
                    <a:pt x="16069" y="13083"/>
                  </a:lnTo>
                  <a:lnTo>
                    <a:pt x="15401" y="13279"/>
                  </a:lnTo>
                  <a:lnTo>
                    <a:pt x="14713" y="13436"/>
                  </a:lnTo>
                  <a:lnTo>
                    <a:pt x="14026" y="13554"/>
                  </a:lnTo>
                  <a:lnTo>
                    <a:pt x="13319" y="13613"/>
                  </a:lnTo>
                  <a:lnTo>
                    <a:pt x="12611" y="13633"/>
                  </a:lnTo>
                  <a:lnTo>
                    <a:pt x="12611" y="13633"/>
                  </a:lnTo>
                  <a:lnTo>
                    <a:pt x="12042" y="13633"/>
                  </a:lnTo>
                  <a:lnTo>
                    <a:pt x="11492" y="13574"/>
                  </a:lnTo>
                  <a:lnTo>
                    <a:pt x="10922" y="13515"/>
                  </a:lnTo>
                  <a:lnTo>
                    <a:pt x="10372" y="13417"/>
                  </a:lnTo>
                  <a:lnTo>
                    <a:pt x="9802" y="13279"/>
                  </a:lnTo>
                  <a:lnTo>
                    <a:pt x="9252" y="13122"/>
                  </a:lnTo>
                  <a:lnTo>
                    <a:pt x="8683" y="12926"/>
                  </a:lnTo>
                  <a:lnTo>
                    <a:pt x="8133" y="12710"/>
                  </a:lnTo>
                  <a:lnTo>
                    <a:pt x="8133" y="12710"/>
                  </a:lnTo>
                  <a:lnTo>
                    <a:pt x="7681" y="12494"/>
                  </a:lnTo>
                  <a:lnTo>
                    <a:pt x="7229" y="12258"/>
                  </a:lnTo>
                  <a:lnTo>
                    <a:pt x="6797" y="12003"/>
                  </a:lnTo>
                  <a:lnTo>
                    <a:pt x="6385" y="11747"/>
                  </a:lnTo>
                  <a:lnTo>
                    <a:pt x="5972" y="11453"/>
                  </a:lnTo>
                  <a:lnTo>
                    <a:pt x="5599" y="11158"/>
                  </a:lnTo>
                  <a:lnTo>
                    <a:pt x="5226" y="10844"/>
                  </a:lnTo>
                  <a:lnTo>
                    <a:pt x="4872" y="10510"/>
                  </a:lnTo>
                  <a:lnTo>
                    <a:pt x="4519" y="10176"/>
                  </a:lnTo>
                  <a:lnTo>
                    <a:pt x="4204" y="9822"/>
                  </a:lnTo>
                  <a:lnTo>
                    <a:pt x="3890" y="9449"/>
                  </a:lnTo>
                  <a:lnTo>
                    <a:pt x="3615" y="9076"/>
                  </a:lnTo>
                  <a:lnTo>
                    <a:pt x="3340" y="8683"/>
                  </a:lnTo>
                  <a:lnTo>
                    <a:pt x="3085" y="8290"/>
                  </a:lnTo>
                  <a:lnTo>
                    <a:pt x="2849" y="7878"/>
                  </a:lnTo>
                  <a:lnTo>
                    <a:pt x="2613" y="7465"/>
                  </a:lnTo>
                  <a:lnTo>
                    <a:pt x="2417" y="7033"/>
                  </a:lnTo>
                  <a:lnTo>
                    <a:pt x="2240" y="6601"/>
                  </a:lnTo>
                  <a:lnTo>
                    <a:pt x="2063" y="6149"/>
                  </a:lnTo>
                  <a:lnTo>
                    <a:pt x="1926" y="5697"/>
                  </a:lnTo>
                  <a:lnTo>
                    <a:pt x="1788" y="5245"/>
                  </a:lnTo>
                  <a:lnTo>
                    <a:pt x="1690" y="4774"/>
                  </a:lnTo>
                  <a:lnTo>
                    <a:pt x="1592" y="4322"/>
                  </a:lnTo>
                  <a:lnTo>
                    <a:pt x="1533" y="3851"/>
                  </a:lnTo>
                  <a:lnTo>
                    <a:pt x="1474" y="3360"/>
                  </a:lnTo>
                  <a:lnTo>
                    <a:pt x="1454" y="2888"/>
                  </a:lnTo>
                  <a:lnTo>
                    <a:pt x="1435" y="2417"/>
                  </a:lnTo>
                  <a:lnTo>
                    <a:pt x="1454" y="1926"/>
                  </a:lnTo>
                  <a:lnTo>
                    <a:pt x="1494" y="1454"/>
                  </a:lnTo>
                  <a:lnTo>
                    <a:pt x="1533" y="963"/>
                  </a:lnTo>
                  <a:lnTo>
                    <a:pt x="1611" y="492"/>
                  </a:lnTo>
                  <a:lnTo>
                    <a:pt x="171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3" name="Google Shape;3033;p29"/>
            <p:cNvSpPr/>
            <p:nvPr/>
          </p:nvSpPr>
          <p:spPr>
            <a:xfrm>
              <a:off x="7113363" y="3712175"/>
              <a:ext cx="458700" cy="458675"/>
            </a:xfrm>
            <a:custGeom>
              <a:avLst/>
              <a:gdLst/>
              <a:ahLst/>
              <a:cxnLst/>
              <a:rect l="l" t="t" r="r" b="b"/>
              <a:pathLst>
                <a:path w="18348" h="18347" extrusionOk="0">
                  <a:moveTo>
                    <a:pt x="9037" y="0"/>
                  </a:moveTo>
                  <a:lnTo>
                    <a:pt x="8624" y="20"/>
                  </a:lnTo>
                  <a:lnTo>
                    <a:pt x="8212" y="59"/>
                  </a:lnTo>
                  <a:lnTo>
                    <a:pt x="7799" y="98"/>
                  </a:lnTo>
                  <a:lnTo>
                    <a:pt x="7406" y="177"/>
                  </a:lnTo>
                  <a:lnTo>
                    <a:pt x="6994" y="256"/>
                  </a:lnTo>
                  <a:lnTo>
                    <a:pt x="6601" y="373"/>
                  </a:lnTo>
                  <a:lnTo>
                    <a:pt x="6208" y="491"/>
                  </a:lnTo>
                  <a:lnTo>
                    <a:pt x="5835" y="629"/>
                  </a:lnTo>
                  <a:lnTo>
                    <a:pt x="5442" y="786"/>
                  </a:lnTo>
                  <a:lnTo>
                    <a:pt x="5088" y="963"/>
                  </a:lnTo>
                  <a:lnTo>
                    <a:pt x="4715" y="1159"/>
                  </a:lnTo>
                  <a:lnTo>
                    <a:pt x="4362" y="1375"/>
                  </a:lnTo>
                  <a:lnTo>
                    <a:pt x="4008" y="1591"/>
                  </a:lnTo>
                  <a:lnTo>
                    <a:pt x="3674" y="1827"/>
                  </a:lnTo>
                  <a:lnTo>
                    <a:pt x="3360" y="2082"/>
                  </a:lnTo>
                  <a:lnTo>
                    <a:pt x="3046" y="2357"/>
                  </a:lnTo>
                  <a:lnTo>
                    <a:pt x="2731" y="2632"/>
                  </a:lnTo>
                  <a:lnTo>
                    <a:pt x="2456" y="2927"/>
                  </a:lnTo>
                  <a:lnTo>
                    <a:pt x="2162" y="3241"/>
                  </a:lnTo>
                  <a:lnTo>
                    <a:pt x="1906" y="3575"/>
                  </a:lnTo>
                  <a:lnTo>
                    <a:pt x="1651" y="3909"/>
                  </a:lnTo>
                  <a:lnTo>
                    <a:pt x="1415" y="4282"/>
                  </a:lnTo>
                  <a:lnTo>
                    <a:pt x="1199" y="4636"/>
                  </a:lnTo>
                  <a:lnTo>
                    <a:pt x="983" y="5029"/>
                  </a:lnTo>
                  <a:lnTo>
                    <a:pt x="3831" y="6266"/>
                  </a:lnTo>
                  <a:lnTo>
                    <a:pt x="3399" y="7229"/>
                  </a:lnTo>
                  <a:lnTo>
                    <a:pt x="571" y="5991"/>
                  </a:lnTo>
                  <a:lnTo>
                    <a:pt x="433" y="6404"/>
                  </a:lnTo>
                  <a:lnTo>
                    <a:pt x="315" y="6816"/>
                  </a:lnTo>
                  <a:lnTo>
                    <a:pt x="217" y="7229"/>
                  </a:lnTo>
                  <a:lnTo>
                    <a:pt x="119" y="7641"/>
                  </a:lnTo>
                  <a:lnTo>
                    <a:pt x="60" y="8054"/>
                  </a:lnTo>
                  <a:lnTo>
                    <a:pt x="21" y="8486"/>
                  </a:lnTo>
                  <a:lnTo>
                    <a:pt x="1" y="8898"/>
                  </a:lnTo>
                  <a:lnTo>
                    <a:pt x="1" y="9311"/>
                  </a:lnTo>
                  <a:lnTo>
                    <a:pt x="21" y="9723"/>
                  </a:lnTo>
                  <a:lnTo>
                    <a:pt x="40" y="10136"/>
                  </a:lnTo>
                  <a:lnTo>
                    <a:pt x="99" y="10548"/>
                  </a:lnTo>
                  <a:lnTo>
                    <a:pt x="178" y="10941"/>
                  </a:lnTo>
                  <a:lnTo>
                    <a:pt x="256" y="11354"/>
                  </a:lnTo>
                  <a:lnTo>
                    <a:pt x="374" y="11747"/>
                  </a:lnTo>
                  <a:lnTo>
                    <a:pt x="492" y="12140"/>
                  </a:lnTo>
                  <a:lnTo>
                    <a:pt x="630" y="12513"/>
                  </a:lnTo>
                  <a:lnTo>
                    <a:pt x="787" y="12906"/>
                  </a:lnTo>
                  <a:lnTo>
                    <a:pt x="963" y="13259"/>
                  </a:lnTo>
                  <a:lnTo>
                    <a:pt x="1160" y="13632"/>
                  </a:lnTo>
                  <a:lnTo>
                    <a:pt x="1356" y="13986"/>
                  </a:lnTo>
                  <a:lnTo>
                    <a:pt x="1592" y="14340"/>
                  </a:lnTo>
                  <a:lnTo>
                    <a:pt x="1828" y="14673"/>
                  </a:lnTo>
                  <a:lnTo>
                    <a:pt x="2083" y="14988"/>
                  </a:lnTo>
                  <a:lnTo>
                    <a:pt x="2338" y="15302"/>
                  </a:lnTo>
                  <a:lnTo>
                    <a:pt x="2633" y="15616"/>
                  </a:lnTo>
                  <a:lnTo>
                    <a:pt x="2928" y="15891"/>
                  </a:lnTo>
                  <a:lnTo>
                    <a:pt x="3242" y="16186"/>
                  </a:lnTo>
                  <a:lnTo>
                    <a:pt x="3576" y="16441"/>
                  </a:lnTo>
                  <a:lnTo>
                    <a:pt x="3910" y="16697"/>
                  </a:lnTo>
                  <a:lnTo>
                    <a:pt x="4263" y="16932"/>
                  </a:lnTo>
                  <a:lnTo>
                    <a:pt x="4637" y="17148"/>
                  </a:lnTo>
                  <a:lnTo>
                    <a:pt x="5029" y="17345"/>
                  </a:lnTo>
                  <a:lnTo>
                    <a:pt x="6267" y="14516"/>
                  </a:lnTo>
                  <a:lnTo>
                    <a:pt x="7229" y="14948"/>
                  </a:lnTo>
                  <a:lnTo>
                    <a:pt x="5992" y="17777"/>
                  </a:lnTo>
                  <a:lnTo>
                    <a:pt x="6404" y="17915"/>
                  </a:lnTo>
                  <a:lnTo>
                    <a:pt x="6817" y="18032"/>
                  </a:lnTo>
                  <a:lnTo>
                    <a:pt x="7229" y="18131"/>
                  </a:lnTo>
                  <a:lnTo>
                    <a:pt x="7642" y="18229"/>
                  </a:lnTo>
                  <a:lnTo>
                    <a:pt x="8054" y="18288"/>
                  </a:lnTo>
                  <a:lnTo>
                    <a:pt x="8467" y="18327"/>
                  </a:lnTo>
                  <a:lnTo>
                    <a:pt x="8899" y="18347"/>
                  </a:lnTo>
                  <a:lnTo>
                    <a:pt x="9312" y="18347"/>
                  </a:lnTo>
                  <a:lnTo>
                    <a:pt x="9724" y="18327"/>
                  </a:lnTo>
                  <a:lnTo>
                    <a:pt x="10137" y="18307"/>
                  </a:lnTo>
                  <a:lnTo>
                    <a:pt x="10529" y="18248"/>
                  </a:lnTo>
                  <a:lnTo>
                    <a:pt x="10942" y="18170"/>
                  </a:lnTo>
                  <a:lnTo>
                    <a:pt x="11335" y="18091"/>
                  </a:lnTo>
                  <a:lnTo>
                    <a:pt x="11747" y="17973"/>
                  </a:lnTo>
                  <a:lnTo>
                    <a:pt x="12140" y="17856"/>
                  </a:lnTo>
                  <a:lnTo>
                    <a:pt x="12513" y="17718"/>
                  </a:lnTo>
                  <a:lnTo>
                    <a:pt x="12887" y="17561"/>
                  </a:lnTo>
                  <a:lnTo>
                    <a:pt x="13260" y="17384"/>
                  </a:lnTo>
                  <a:lnTo>
                    <a:pt x="13633" y="17188"/>
                  </a:lnTo>
                  <a:lnTo>
                    <a:pt x="13987" y="16991"/>
                  </a:lnTo>
                  <a:lnTo>
                    <a:pt x="14321" y="16756"/>
                  </a:lnTo>
                  <a:lnTo>
                    <a:pt x="14654" y="16520"/>
                  </a:lnTo>
                  <a:lnTo>
                    <a:pt x="14988" y="16265"/>
                  </a:lnTo>
                  <a:lnTo>
                    <a:pt x="15303" y="16009"/>
                  </a:lnTo>
                  <a:lnTo>
                    <a:pt x="15597" y="15715"/>
                  </a:lnTo>
                  <a:lnTo>
                    <a:pt x="15892" y="15420"/>
                  </a:lnTo>
                  <a:lnTo>
                    <a:pt x="16167" y="15106"/>
                  </a:lnTo>
                  <a:lnTo>
                    <a:pt x="16442" y="14772"/>
                  </a:lnTo>
                  <a:lnTo>
                    <a:pt x="16697" y="14438"/>
                  </a:lnTo>
                  <a:lnTo>
                    <a:pt x="16933" y="14084"/>
                  </a:lnTo>
                  <a:lnTo>
                    <a:pt x="17149" y="13711"/>
                  </a:lnTo>
                  <a:lnTo>
                    <a:pt x="17346" y="13318"/>
                  </a:lnTo>
                  <a:lnTo>
                    <a:pt x="14517" y="12081"/>
                  </a:lnTo>
                  <a:lnTo>
                    <a:pt x="14949" y="11118"/>
                  </a:lnTo>
                  <a:lnTo>
                    <a:pt x="17778" y="12356"/>
                  </a:lnTo>
                  <a:lnTo>
                    <a:pt x="17915" y="11943"/>
                  </a:lnTo>
                  <a:lnTo>
                    <a:pt x="18033" y="11531"/>
                  </a:lnTo>
                  <a:lnTo>
                    <a:pt x="18131" y="11118"/>
                  </a:lnTo>
                  <a:lnTo>
                    <a:pt x="18210" y="10706"/>
                  </a:lnTo>
                  <a:lnTo>
                    <a:pt x="18269" y="10293"/>
                  </a:lnTo>
                  <a:lnTo>
                    <a:pt x="18328" y="9881"/>
                  </a:lnTo>
                  <a:lnTo>
                    <a:pt x="18347" y="9448"/>
                  </a:lnTo>
                  <a:lnTo>
                    <a:pt x="18347" y="9036"/>
                  </a:lnTo>
                  <a:lnTo>
                    <a:pt x="18328" y="8623"/>
                  </a:lnTo>
                  <a:lnTo>
                    <a:pt x="18288" y="8211"/>
                  </a:lnTo>
                  <a:lnTo>
                    <a:pt x="18249" y="7798"/>
                  </a:lnTo>
                  <a:lnTo>
                    <a:pt x="18171" y="7406"/>
                  </a:lnTo>
                  <a:lnTo>
                    <a:pt x="18072" y="6993"/>
                  </a:lnTo>
                  <a:lnTo>
                    <a:pt x="17974" y="6600"/>
                  </a:lnTo>
                  <a:lnTo>
                    <a:pt x="17856" y="6207"/>
                  </a:lnTo>
                  <a:lnTo>
                    <a:pt x="17719" y="5834"/>
                  </a:lnTo>
                  <a:lnTo>
                    <a:pt x="17562" y="5461"/>
                  </a:lnTo>
                  <a:lnTo>
                    <a:pt x="17385" y="5088"/>
                  </a:lnTo>
                  <a:lnTo>
                    <a:pt x="17188" y="4715"/>
                  </a:lnTo>
                  <a:lnTo>
                    <a:pt x="16972" y="4361"/>
                  </a:lnTo>
                  <a:lnTo>
                    <a:pt x="16756" y="4027"/>
                  </a:lnTo>
                  <a:lnTo>
                    <a:pt x="16521" y="3693"/>
                  </a:lnTo>
                  <a:lnTo>
                    <a:pt x="16265" y="3359"/>
                  </a:lnTo>
                  <a:lnTo>
                    <a:pt x="15990" y="3045"/>
                  </a:lnTo>
                  <a:lnTo>
                    <a:pt x="15715" y="2750"/>
                  </a:lnTo>
                  <a:lnTo>
                    <a:pt x="15421" y="2456"/>
                  </a:lnTo>
                  <a:lnTo>
                    <a:pt x="15106" y="2181"/>
                  </a:lnTo>
                  <a:lnTo>
                    <a:pt x="14772" y="1906"/>
                  </a:lnTo>
                  <a:lnTo>
                    <a:pt x="14438" y="1650"/>
                  </a:lnTo>
                  <a:lnTo>
                    <a:pt x="14065" y="1415"/>
                  </a:lnTo>
                  <a:lnTo>
                    <a:pt x="13712" y="1198"/>
                  </a:lnTo>
                  <a:lnTo>
                    <a:pt x="13319" y="1002"/>
                  </a:lnTo>
                  <a:lnTo>
                    <a:pt x="12081" y="3831"/>
                  </a:lnTo>
                  <a:lnTo>
                    <a:pt x="11119" y="3398"/>
                  </a:lnTo>
                  <a:lnTo>
                    <a:pt x="12356" y="570"/>
                  </a:lnTo>
                  <a:lnTo>
                    <a:pt x="11944" y="432"/>
                  </a:lnTo>
                  <a:lnTo>
                    <a:pt x="11531" y="315"/>
                  </a:lnTo>
                  <a:lnTo>
                    <a:pt x="11119" y="216"/>
                  </a:lnTo>
                  <a:lnTo>
                    <a:pt x="10706" y="138"/>
                  </a:lnTo>
                  <a:lnTo>
                    <a:pt x="10294" y="79"/>
                  </a:lnTo>
                  <a:lnTo>
                    <a:pt x="9862" y="20"/>
                  </a:lnTo>
                  <a:lnTo>
                    <a:pt x="944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4" name="Google Shape;3034;p29"/>
            <p:cNvSpPr/>
            <p:nvPr/>
          </p:nvSpPr>
          <p:spPr>
            <a:xfrm>
              <a:off x="7476263" y="3990125"/>
              <a:ext cx="81550" cy="55025"/>
            </a:xfrm>
            <a:custGeom>
              <a:avLst/>
              <a:gdLst/>
              <a:ahLst/>
              <a:cxnLst/>
              <a:rect l="l" t="t" r="r" b="b"/>
              <a:pathLst>
                <a:path w="3262" h="2201" extrusionOk="0">
                  <a:moveTo>
                    <a:pt x="433" y="0"/>
                  </a:moveTo>
                  <a:lnTo>
                    <a:pt x="1" y="963"/>
                  </a:lnTo>
                  <a:lnTo>
                    <a:pt x="2830" y="2200"/>
                  </a:lnTo>
                  <a:lnTo>
                    <a:pt x="3065" y="1729"/>
                  </a:lnTo>
                  <a:lnTo>
                    <a:pt x="3262" y="1238"/>
                  </a:lnTo>
                  <a:lnTo>
                    <a:pt x="43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5" name="Google Shape;3035;p29"/>
            <p:cNvSpPr/>
            <p:nvPr/>
          </p:nvSpPr>
          <p:spPr>
            <a:xfrm>
              <a:off x="7127613" y="3837875"/>
              <a:ext cx="81550" cy="55025"/>
            </a:xfrm>
            <a:custGeom>
              <a:avLst/>
              <a:gdLst/>
              <a:ahLst/>
              <a:cxnLst/>
              <a:rect l="l" t="t" r="r" b="b"/>
              <a:pathLst>
                <a:path w="3262" h="2201" extrusionOk="0">
                  <a:moveTo>
                    <a:pt x="413" y="1"/>
                  </a:moveTo>
                  <a:lnTo>
                    <a:pt x="197" y="472"/>
                  </a:lnTo>
                  <a:lnTo>
                    <a:pt x="1" y="963"/>
                  </a:lnTo>
                  <a:lnTo>
                    <a:pt x="2829" y="2201"/>
                  </a:lnTo>
                  <a:lnTo>
                    <a:pt x="3261" y="1238"/>
                  </a:lnTo>
                  <a:lnTo>
                    <a:pt x="4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6" name="Google Shape;3036;p29"/>
            <p:cNvSpPr/>
            <p:nvPr/>
          </p:nvSpPr>
          <p:spPr>
            <a:xfrm>
              <a:off x="7239088" y="4075075"/>
              <a:ext cx="55025" cy="81525"/>
            </a:xfrm>
            <a:custGeom>
              <a:avLst/>
              <a:gdLst/>
              <a:ahLst/>
              <a:cxnLst/>
              <a:rect l="l" t="t" r="r" b="b"/>
              <a:pathLst>
                <a:path w="2201" h="3261" extrusionOk="0">
                  <a:moveTo>
                    <a:pt x="1238" y="0"/>
                  </a:moveTo>
                  <a:lnTo>
                    <a:pt x="0" y="2829"/>
                  </a:lnTo>
                  <a:lnTo>
                    <a:pt x="472" y="3065"/>
                  </a:lnTo>
                  <a:lnTo>
                    <a:pt x="963" y="3261"/>
                  </a:lnTo>
                  <a:lnTo>
                    <a:pt x="2200" y="432"/>
                  </a:lnTo>
                  <a:lnTo>
                    <a:pt x="123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7" name="Google Shape;3037;p29"/>
            <p:cNvSpPr/>
            <p:nvPr/>
          </p:nvSpPr>
          <p:spPr>
            <a:xfrm>
              <a:off x="7391313" y="3726400"/>
              <a:ext cx="55025" cy="81550"/>
            </a:xfrm>
            <a:custGeom>
              <a:avLst/>
              <a:gdLst/>
              <a:ahLst/>
              <a:cxnLst/>
              <a:rect l="l" t="t" r="r" b="b"/>
              <a:pathLst>
                <a:path w="2201" h="3262" extrusionOk="0">
                  <a:moveTo>
                    <a:pt x="1238" y="1"/>
                  </a:moveTo>
                  <a:lnTo>
                    <a:pt x="1" y="2829"/>
                  </a:lnTo>
                  <a:lnTo>
                    <a:pt x="963" y="3262"/>
                  </a:lnTo>
                  <a:lnTo>
                    <a:pt x="2201" y="433"/>
                  </a:lnTo>
                  <a:lnTo>
                    <a:pt x="1729" y="197"/>
                  </a:lnTo>
                  <a:lnTo>
                    <a:pt x="12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8" name="Google Shape;3038;p29"/>
            <p:cNvSpPr/>
            <p:nvPr/>
          </p:nvSpPr>
          <p:spPr>
            <a:xfrm>
              <a:off x="7186538" y="3907125"/>
              <a:ext cx="182225" cy="104625"/>
            </a:xfrm>
            <a:custGeom>
              <a:avLst/>
              <a:gdLst/>
              <a:ahLst/>
              <a:cxnLst/>
              <a:rect l="l" t="t" r="r" b="b"/>
              <a:pathLst>
                <a:path w="7289" h="4185" extrusionOk="0">
                  <a:moveTo>
                    <a:pt x="6031" y="0"/>
                  </a:moveTo>
                  <a:lnTo>
                    <a:pt x="1" y="4184"/>
                  </a:lnTo>
                  <a:lnTo>
                    <a:pt x="7288" y="3340"/>
                  </a:lnTo>
                  <a:lnTo>
                    <a:pt x="603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9" name="Google Shape;3039;p29"/>
            <p:cNvSpPr/>
            <p:nvPr/>
          </p:nvSpPr>
          <p:spPr>
            <a:xfrm>
              <a:off x="7336813" y="3886500"/>
              <a:ext cx="181725" cy="104625"/>
            </a:xfrm>
            <a:custGeom>
              <a:avLst/>
              <a:gdLst/>
              <a:ahLst/>
              <a:cxnLst/>
              <a:rect l="l" t="t" r="r" b="b"/>
              <a:pathLst>
                <a:path w="7269" h="4185" extrusionOk="0">
                  <a:moveTo>
                    <a:pt x="7268" y="0"/>
                  </a:moveTo>
                  <a:lnTo>
                    <a:pt x="0" y="845"/>
                  </a:lnTo>
                  <a:lnTo>
                    <a:pt x="1238" y="4184"/>
                  </a:lnTo>
                  <a:lnTo>
                    <a:pt x="726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0" name="Google Shape;3040;p29"/>
            <p:cNvSpPr/>
            <p:nvPr/>
          </p:nvSpPr>
          <p:spPr>
            <a:xfrm>
              <a:off x="7312738" y="3915475"/>
              <a:ext cx="69775" cy="70250"/>
            </a:xfrm>
            <a:custGeom>
              <a:avLst/>
              <a:gdLst/>
              <a:ahLst/>
              <a:cxnLst/>
              <a:rect l="l" t="t" r="r" b="b"/>
              <a:pathLst>
                <a:path w="2791" h="2810" extrusionOk="0">
                  <a:moveTo>
                    <a:pt x="1278" y="0"/>
                  </a:moveTo>
                  <a:lnTo>
                    <a:pt x="1140" y="20"/>
                  </a:lnTo>
                  <a:lnTo>
                    <a:pt x="1022" y="59"/>
                  </a:lnTo>
                  <a:lnTo>
                    <a:pt x="885" y="99"/>
                  </a:lnTo>
                  <a:lnTo>
                    <a:pt x="767" y="158"/>
                  </a:lnTo>
                  <a:lnTo>
                    <a:pt x="649" y="216"/>
                  </a:lnTo>
                  <a:lnTo>
                    <a:pt x="531" y="295"/>
                  </a:lnTo>
                  <a:lnTo>
                    <a:pt x="433" y="393"/>
                  </a:lnTo>
                  <a:lnTo>
                    <a:pt x="335" y="491"/>
                  </a:lnTo>
                  <a:lnTo>
                    <a:pt x="256" y="590"/>
                  </a:lnTo>
                  <a:lnTo>
                    <a:pt x="178" y="708"/>
                  </a:lnTo>
                  <a:lnTo>
                    <a:pt x="119" y="845"/>
                  </a:lnTo>
                  <a:lnTo>
                    <a:pt x="60" y="983"/>
                  </a:lnTo>
                  <a:lnTo>
                    <a:pt x="21" y="1120"/>
                  </a:lnTo>
                  <a:lnTo>
                    <a:pt x="1" y="1238"/>
                  </a:lnTo>
                  <a:lnTo>
                    <a:pt x="1" y="1375"/>
                  </a:lnTo>
                  <a:lnTo>
                    <a:pt x="1" y="1513"/>
                  </a:lnTo>
                  <a:lnTo>
                    <a:pt x="21" y="1650"/>
                  </a:lnTo>
                  <a:lnTo>
                    <a:pt x="40" y="1788"/>
                  </a:lnTo>
                  <a:lnTo>
                    <a:pt x="99" y="1906"/>
                  </a:lnTo>
                  <a:lnTo>
                    <a:pt x="138" y="2043"/>
                  </a:lnTo>
                  <a:lnTo>
                    <a:pt x="217" y="2161"/>
                  </a:lnTo>
                  <a:lnTo>
                    <a:pt x="296" y="2259"/>
                  </a:lnTo>
                  <a:lnTo>
                    <a:pt x="374" y="2358"/>
                  </a:lnTo>
                  <a:lnTo>
                    <a:pt x="472" y="2456"/>
                  </a:lnTo>
                  <a:lnTo>
                    <a:pt x="590" y="2554"/>
                  </a:lnTo>
                  <a:lnTo>
                    <a:pt x="708" y="2613"/>
                  </a:lnTo>
                  <a:lnTo>
                    <a:pt x="826" y="2691"/>
                  </a:lnTo>
                  <a:lnTo>
                    <a:pt x="963" y="2731"/>
                  </a:lnTo>
                  <a:lnTo>
                    <a:pt x="1101" y="2770"/>
                  </a:lnTo>
                  <a:lnTo>
                    <a:pt x="1238" y="2790"/>
                  </a:lnTo>
                  <a:lnTo>
                    <a:pt x="1376" y="2809"/>
                  </a:lnTo>
                  <a:lnTo>
                    <a:pt x="1513" y="2790"/>
                  </a:lnTo>
                  <a:lnTo>
                    <a:pt x="1651" y="2790"/>
                  </a:lnTo>
                  <a:lnTo>
                    <a:pt x="1788" y="2750"/>
                  </a:lnTo>
                  <a:lnTo>
                    <a:pt x="1906" y="2711"/>
                  </a:lnTo>
                  <a:lnTo>
                    <a:pt x="2024" y="2652"/>
                  </a:lnTo>
                  <a:lnTo>
                    <a:pt x="2142" y="2593"/>
                  </a:lnTo>
                  <a:lnTo>
                    <a:pt x="2260" y="2515"/>
                  </a:lnTo>
                  <a:lnTo>
                    <a:pt x="2358" y="2416"/>
                  </a:lnTo>
                  <a:lnTo>
                    <a:pt x="2456" y="2318"/>
                  </a:lnTo>
                  <a:lnTo>
                    <a:pt x="2535" y="2220"/>
                  </a:lnTo>
                  <a:lnTo>
                    <a:pt x="2613" y="2083"/>
                  </a:lnTo>
                  <a:lnTo>
                    <a:pt x="2672" y="1965"/>
                  </a:lnTo>
                  <a:lnTo>
                    <a:pt x="2731" y="1827"/>
                  </a:lnTo>
                  <a:lnTo>
                    <a:pt x="2771" y="1690"/>
                  </a:lnTo>
                  <a:lnTo>
                    <a:pt x="2790" y="1552"/>
                  </a:lnTo>
                  <a:lnTo>
                    <a:pt x="2790" y="1415"/>
                  </a:lnTo>
                  <a:lnTo>
                    <a:pt x="2790" y="1277"/>
                  </a:lnTo>
                  <a:lnTo>
                    <a:pt x="2771" y="1140"/>
                  </a:lnTo>
                  <a:lnTo>
                    <a:pt x="2751" y="1022"/>
                  </a:lnTo>
                  <a:lnTo>
                    <a:pt x="2712" y="884"/>
                  </a:lnTo>
                  <a:lnTo>
                    <a:pt x="2653" y="766"/>
                  </a:lnTo>
                  <a:lnTo>
                    <a:pt x="2574" y="649"/>
                  </a:lnTo>
                  <a:lnTo>
                    <a:pt x="2496" y="531"/>
                  </a:lnTo>
                  <a:lnTo>
                    <a:pt x="2417" y="433"/>
                  </a:lnTo>
                  <a:lnTo>
                    <a:pt x="2319" y="334"/>
                  </a:lnTo>
                  <a:lnTo>
                    <a:pt x="2201" y="256"/>
                  </a:lnTo>
                  <a:lnTo>
                    <a:pt x="2083" y="177"/>
                  </a:lnTo>
                  <a:lnTo>
                    <a:pt x="1965" y="118"/>
                  </a:lnTo>
                  <a:lnTo>
                    <a:pt x="1828" y="59"/>
                  </a:lnTo>
                  <a:lnTo>
                    <a:pt x="1690" y="40"/>
                  </a:lnTo>
                  <a:lnTo>
                    <a:pt x="155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41" name="Google Shape;3041;p29"/>
          <p:cNvSpPr/>
          <p:nvPr/>
        </p:nvSpPr>
        <p:spPr>
          <a:xfrm>
            <a:off x="6001034" y="6130372"/>
            <a:ext cx="6337300" cy="829600"/>
          </a:xfrm>
          <a:custGeom>
            <a:avLst/>
            <a:gdLst/>
            <a:ahLst/>
            <a:cxnLst/>
            <a:rect l="l" t="t" r="r" b="b"/>
            <a:pathLst>
              <a:path w="190119" h="24888" extrusionOk="0">
                <a:moveTo>
                  <a:pt x="190119" y="23936"/>
                </a:moveTo>
                <a:cubicBezTo>
                  <a:pt x="184759" y="13217"/>
                  <a:pt x="174508" y="2665"/>
                  <a:pt x="162687" y="695"/>
                </a:cubicBezTo>
                <a:cubicBezTo>
                  <a:pt x="147549" y="-1828"/>
                  <a:pt x="132649" y="7519"/>
                  <a:pt x="117348" y="8696"/>
                </a:cubicBezTo>
                <a:cubicBezTo>
                  <a:pt x="110365" y="9233"/>
                  <a:pt x="102657" y="10304"/>
                  <a:pt x="96393" y="7172"/>
                </a:cubicBezTo>
                <a:cubicBezTo>
                  <a:pt x="91514" y="4732"/>
                  <a:pt x="86947" y="991"/>
                  <a:pt x="81534" y="314"/>
                </a:cubicBezTo>
                <a:cubicBezTo>
                  <a:pt x="74047" y="-622"/>
                  <a:pt x="66310" y="908"/>
                  <a:pt x="59055" y="2981"/>
                </a:cubicBezTo>
                <a:cubicBezTo>
                  <a:pt x="49165" y="5807"/>
                  <a:pt x="42347" y="15145"/>
                  <a:pt x="33147" y="19745"/>
                </a:cubicBezTo>
                <a:cubicBezTo>
                  <a:pt x="23241" y="24698"/>
                  <a:pt x="9906" y="26984"/>
                  <a:pt x="0" y="22031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3042" name="Google Shape;3042;p29"/>
          <p:cNvSpPr/>
          <p:nvPr/>
        </p:nvSpPr>
        <p:spPr>
          <a:xfrm>
            <a:off x="84429" y="-361567"/>
            <a:ext cx="6564300" cy="1701800"/>
          </a:xfrm>
          <a:custGeom>
            <a:avLst/>
            <a:gdLst/>
            <a:ahLst/>
            <a:cxnLst/>
            <a:rect l="l" t="t" r="r" b="b"/>
            <a:pathLst>
              <a:path w="196929" h="51054" extrusionOk="0">
                <a:moveTo>
                  <a:pt x="196929" y="51054"/>
                </a:moveTo>
                <a:cubicBezTo>
                  <a:pt x="195114" y="45610"/>
                  <a:pt x="193748" y="39491"/>
                  <a:pt x="189690" y="35433"/>
                </a:cubicBezTo>
                <a:cubicBezTo>
                  <a:pt x="183236" y="28979"/>
                  <a:pt x="173234" y="26535"/>
                  <a:pt x="164163" y="25527"/>
                </a:cubicBezTo>
                <a:cubicBezTo>
                  <a:pt x="158040" y="24847"/>
                  <a:pt x="151260" y="25202"/>
                  <a:pt x="145875" y="28194"/>
                </a:cubicBezTo>
                <a:cubicBezTo>
                  <a:pt x="140811" y="31008"/>
                  <a:pt x="136012" y="35174"/>
                  <a:pt x="130254" y="35814"/>
                </a:cubicBezTo>
                <a:cubicBezTo>
                  <a:pt x="121789" y="36755"/>
                  <a:pt x="112807" y="37364"/>
                  <a:pt x="104727" y="34671"/>
                </a:cubicBezTo>
                <a:cubicBezTo>
                  <a:pt x="89619" y="29635"/>
                  <a:pt x="74011" y="21370"/>
                  <a:pt x="58245" y="23622"/>
                </a:cubicBezTo>
                <a:cubicBezTo>
                  <a:pt x="52311" y="24470"/>
                  <a:pt x="48372" y="30452"/>
                  <a:pt x="43767" y="34290"/>
                </a:cubicBezTo>
                <a:cubicBezTo>
                  <a:pt x="39342" y="37977"/>
                  <a:pt x="32734" y="39054"/>
                  <a:pt x="27003" y="38481"/>
                </a:cubicBezTo>
                <a:cubicBezTo>
                  <a:pt x="15753" y="37356"/>
                  <a:pt x="2417" y="28638"/>
                  <a:pt x="333" y="17526"/>
                </a:cubicBezTo>
                <a:cubicBezTo>
                  <a:pt x="-746" y="11772"/>
                  <a:pt x="1476" y="5854"/>
                  <a:pt x="1476" y="0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3043" name="Google Shape;3043;p29"/>
          <p:cNvGrpSpPr/>
          <p:nvPr/>
        </p:nvGrpSpPr>
        <p:grpSpPr>
          <a:xfrm rot="-2864756">
            <a:off x="3556248" y="630064"/>
            <a:ext cx="457189" cy="425456"/>
            <a:chOff x="-1003774" y="3010923"/>
            <a:chExt cx="671424" cy="624822"/>
          </a:xfrm>
        </p:grpSpPr>
        <p:sp>
          <p:nvSpPr>
            <p:cNvPr id="3044" name="Google Shape;3044;p29"/>
            <p:cNvSpPr/>
            <p:nvPr/>
          </p:nvSpPr>
          <p:spPr>
            <a:xfrm>
              <a:off x="-1003774" y="3010923"/>
              <a:ext cx="624822" cy="550520"/>
            </a:xfrm>
            <a:custGeom>
              <a:avLst/>
              <a:gdLst/>
              <a:ahLst/>
              <a:cxnLst/>
              <a:rect l="l" t="t" r="r" b="b"/>
              <a:pathLst>
                <a:path w="22377" h="19716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  <a:close/>
                  <a:moveTo>
                    <a:pt x="18429" y="2843"/>
                  </a:moveTo>
                  <a:lnTo>
                    <a:pt x="15610" y="11956"/>
                  </a:lnTo>
                  <a:lnTo>
                    <a:pt x="7534" y="5414"/>
                  </a:lnTo>
                  <a:lnTo>
                    <a:pt x="7512" y="5640"/>
                  </a:lnTo>
                  <a:lnTo>
                    <a:pt x="7940" y="6023"/>
                  </a:lnTo>
                  <a:lnTo>
                    <a:pt x="16580" y="13038"/>
                  </a:lnTo>
                  <a:lnTo>
                    <a:pt x="19399" y="3925"/>
                  </a:lnTo>
                  <a:lnTo>
                    <a:pt x="19602" y="4083"/>
                  </a:lnTo>
                  <a:lnTo>
                    <a:pt x="19625" y="3903"/>
                  </a:lnTo>
                  <a:lnTo>
                    <a:pt x="19106" y="3452"/>
                  </a:lnTo>
                  <a:lnTo>
                    <a:pt x="18429" y="2843"/>
                  </a:lnTo>
                  <a:close/>
                  <a:moveTo>
                    <a:pt x="19331" y="15001"/>
                  </a:moveTo>
                  <a:lnTo>
                    <a:pt x="19309" y="15249"/>
                  </a:lnTo>
                  <a:lnTo>
                    <a:pt x="22377" y="17753"/>
                  </a:lnTo>
                  <a:lnTo>
                    <a:pt x="22377" y="17753"/>
                  </a:lnTo>
                  <a:lnTo>
                    <a:pt x="22196" y="17504"/>
                  </a:lnTo>
                  <a:lnTo>
                    <a:pt x="22016" y="17256"/>
                  </a:lnTo>
                  <a:lnTo>
                    <a:pt x="21813" y="17053"/>
                  </a:lnTo>
                  <a:lnTo>
                    <a:pt x="21610" y="16850"/>
                  </a:lnTo>
                  <a:lnTo>
                    <a:pt x="19331" y="15001"/>
                  </a:lnTo>
                  <a:close/>
                  <a:moveTo>
                    <a:pt x="13016" y="14820"/>
                  </a:moveTo>
                  <a:lnTo>
                    <a:pt x="4399" y="18700"/>
                  </a:lnTo>
                  <a:lnTo>
                    <a:pt x="5549" y="19715"/>
                  </a:lnTo>
                  <a:lnTo>
                    <a:pt x="14098" y="15858"/>
                  </a:lnTo>
                  <a:lnTo>
                    <a:pt x="13016" y="1482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5" name="Google Shape;3045;p29"/>
            <p:cNvSpPr/>
            <p:nvPr/>
          </p:nvSpPr>
          <p:spPr>
            <a:xfrm>
              <a:off x="-464646" y="3429761"/>
              <a:ext cx="85694" cy="76871"/>
            </a:xfrm>
            <a:custGeom>
              <a:avLst/>
              <a:gdLst/>
              <a:ahLst/>
              <a:cxnLst/>
              <a:rect l="l" t="t" r="r" b="b"/>
              <a:pathLst>
                <a:path w="3069" h="2753" fill="none" extrusionOk="0">
                  <a:moveTo>
                    <a:pt x="23" y="1"/>
                  </a:moveTo>
                  <a:lnTo>
                    <a:pt x="1" y="249"/>
                  </a:lnTo>
                  <a:lnTo>
                    <a:pt x="3069" y="2753"/>
                  </a:lnTo>
                  <a:lnTo>
                    <a:pt x="3069" y="2753"/>
                  </a:lnTo>
                  <a:lnTo>
                    <a:pt x="2888" y="2504"/>
                  </a:lnTo>
                  <a:lnTo>
                    <a:pt x="2708" y="2256"/>
                  </a:lnTo>
                  <a:lnTo>
                    <a:pt x="2505" y="2053"/>
                  </a:lnTo>
                  <a:lnTo>
                    <a:pt x="2302" y="1850"/>
                  </a:lnTo>
                  <a:lnTo>
                    <a:pt x="2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6" name="Google Shape;3046;p29"/>
            <p:cNvSpPr/>
            <p:nvPr/>
          </p:nvSpPr>
          <p:spPr>
            <a:xfrm>
              <a:off x="-1003774" y="3010923"/>
              <a:ext cx="190878" cy="198417"/>
            </a:xfrm>
            <a:custGeom>
              <a:avLst/>
              <a:gdLst/>
              <a:ahLst/>
              <a:cxnLst/>
              <a:rect l="l" t="t" r="r" b="b"/>
              <a:pathLst>
                <a:path w="6836" h="7106" fill="none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7" name="Google Shape;3047;p29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62" y="0"/>
                  </a:move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8" name="Google Shape;3048;p29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813" y="113"/>
                  </a:move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lnTo>
                    <a:pt x="452" y="0"/>
                  </a:lnTo>
                  <a:lnTo>
                    <a:pt x="362" y="0"/>
                  </a:ln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9" name="Google Shape;3049;p29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extrusionOk="0">
                  <a:moveTo>
                    <a:pt x="316" y="0"/>
                  </a:move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0" name="Google Shape;3050;p29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fill="none" extrusionOk="0">
                  <a:moveTo>
                    <a:pt x="700" y="91"/>
                  </a:move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lnTo>
                    <a:pt x="384" y="0"/>
                  </a:lnTo>
                  <a:lnTo>
                    <a:pt x="316" y="0"/>
                  </a:ln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038" y="1422"/>
                  </a:lnTo>
                  <a:lnTo>
                    <a:pt x="112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1" name="Google Shape;3051;p29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84" y="0"/>
                  </a:moveTo>
                  <a:lnTo>
                    <a:pt x="294" y="45"/>
                  </a:lnTo>
                  <a:lnTo>
                    <a:pt x="204" y="90"/>
                  </a:lnTo>
                  <a:lnTo>
                    <a:pt x="136" y="158"/>
                  </a:lnTo>
                  <a:lnTo>
                    <a:pt x="68" y="248"/>
                  </a:lnTo>
                  <a:lnTo>
                    <a:pt x="23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23" y="609"/>
                  </a:lnTo>
                  <a:lnTo>
                    <a:pt x="46" y="699"/>
                  </a:lnTo>
                  <a:lnTo>
                    <a:pt x="91" y="790"/>
                  </a:lnTo>
                  <a:lnTo>
                    <a:pt x="159" y="857"/>
                  </a:lnTo>
                  <a:lnTo>
                    <a:pt x="1512" y="2053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73" y="2166"/>
                  </a:lnTo>
                  <a:lnTo>
                    <a:pt x="1963" y="2143"/>
                  </a:lnTo>
                  <a:lnTo>
                    <a:pt x="2053" y="2121"/>
                  </a:lnTo>
                  <a:lnTo>
                    <a:pt x="2121" y="2075"/>
                  </a:lnTo>
                  <a:lnTo>
                    <a:pt x="2211" y="2008"/>
                  </a:lnTo>
                  <a:lnTo>
                    <a:pt x="2256" y="1918"/>
                  </a:lnTo>
                  <a:lnTo>
                    <a:pt x="2302" y="1827"/>
                  </a:lnTo>
                  <a:lnTo>
                    <a:pt x="2324" y="1737"/>
                  </a:lnTo>
                  <a:lnTo>
                    <a:pt x="2324" y="1647"/>
                  </a:lnTo>
                  <a:lnTo>
                    <a:pt x="2324" y="1534"/>
                  </a:lnTo>
                  <a:lnTo>
                    <a:pt x="2279" y="1444"/>
                  </a:lnTo>
                  <a:lnTo>
                    <a:pt x="2234" y="1376"/>
                  </a:lnTo>
                  <a:lnTo>
                    <a:pt x="2166" y="1286"/>
                  </a:lnTo>
                  <a:lnTo>
                    <a:pt x="835" y="113"/>
                  </a:lnTo>
                  <a:lnTo>
                    <a:pt x="745" y="68"/>
                  </a:lnTo>
                  <a:lnTo>
                    <a:pt x="655" y="23"/>
                  </a:lnTo>
                  <a:lnTo>
                    <a:pt x="565" y="0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2" name="Google Shape;3052;p29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159" y="857"/>
                  </a:moveTo>
                  <a:lnTo>
                    <a:pt x="159" y="857"/>
                  </a:lnTo>
                  <a:lnTo>
                    <a:pt x="91" y="790"/>
                  </a:lnTo>
                  <a:lnTo>
                    <a:pt x="46" y="699"/>
                  </a:lnTo>
                  <a:lnTo>
                    <a:pt x="23" y="609"/>
                  </a:lnTo>
                  <a:lnTo>
                    <a:pt x="1" y="519"/>
                  </a:lnTo>
                  <a:lnTo>
                    <a:pt x="1" y="429"/>
                  </a:lnTo>
                  <a:lnTo>
                    <a:pt x="23" y="339"/>
                  </a:lnTo>
                  <a:lnTo>
                    <a:pt x="68" y="248"/>
                  </a:lnTo>
                  <a:lnTo>
                    <a:pt x="136" y="158"/>
                  </a:lnTo>
                  <a:lnTo>
                    <a:pt x="136" y="158"/>
                  </a:lnTo>
                  <a:lnTo>
                    <a:pt x="204" y="90"/>
                  </a:lnTo>
                  <a:lnTo>
                    <a:pt x="294" y="45"/>
                  </a:lnTo>
                  <a:lnTo>
                    <a:pt x="384" y="0"/>
                  </a:lnTo>
                  <a:lnTo>
                    <a:pt x="474" y="0"/>
                  </a:lnTo>
                  <a:lnTo>
                    <a:pt x="565" y="0"/>
                  </a:lnTo>
                  <a:lnTo>
                    <a:pt x="655" y="23"/>
                  </a:lnTo>
                  <a:lnTo>
                    <a:pt x="745" y="68"/>
                  </a:lnTo>
                  <a:lnTo>
                    <a:pt x="835" y="113"/>
                  </a:lnTo>
                  <a:lnTo>
                    <a:pt x="2166" y="1286"/>
                  </a:lnTo>
                  <a:lnTo>
                    <a:pt x="2166" y="1286"/>
                  </a:lnTo>
                  <a:lnTo>
                    <a:pt x="2234" y="1376"/>
                  </a:lnTo>
                  <a:lnTo>
                    <a:pt x="2279" y="1444"/>
                  </a:lnTo>
                  <a:lnTo>
                    <a:pt x="2324" y="1534"/>
                  </a:lnTo>
                  <a:lnTo>
                    <a:pt x="2324" y="1647"/>
                  </a:lnTo>
                  <a:lnTo>
                    <a:pt x="2324" y="1737"/>
                  </a:lnTo>
                  <a:lnTo>
                    <a:pt x="2302" y="1827"/>
                  </a:lnTo>
                  <a:lnTo>
                    <a:pt x="2256" y="1918"/>
                  </a:lnTo>
                  <a:lnTo>
                    <a:pt x="2211" y="2008"/>
                  </a:lnTo>
                  <a:lnTo>
                    <a:pt x="2211" y="2008"/>
                  </a:lnTo>
                  <a:lnTo>
                    <a:pt x="2121" y="2075"/>
                  </a:lnTo>
                  <a:lnTo>
                    <a:pt x="2053" y="2121"/>
                  </a:lnTo>
                  <a:lnTo>
                    <a:pt x="1963" y="2143"/>
                  </a:lnTo>
                  <a:lnTo>
                    <a:pt x="1873" y="2166"/>
                  </a:lnTo>
                  <a:lnTo>
                    <a:pt x="1760" y="2166"/>
                  </a:lnTo>
                  <a:lnTo>
                    <a:pt x="1670" y="2143"/>
                  </a:lnTo>
                  <a:lnTo>
                    <a:pt x="1580" y="2098"/>
                  </a:lnTo>
                  <a:lnTo>
                    <a:pt x="1512" y="2053"/>
                  </a:lnTo>
                  <a:lnTo>
                    <a:pt x="159" y="8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3" name="Google Shape;3053;p29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extrusionOk="0">
                  <a:moveTo>
                    <a:pt x="407" y="1"/>
                  </a:moveTo>
                  <a:lnTo>
                    <a:pt x="316" y="23"/>
                  </a:lnTo>
                  <a:lnTo>
                    <a:pt x="249" y="46"/>
                  </a:lnTo>
                  <a:lnTo>
                    <a:pt x="181" y="91"/>
                  </a:lnTo>
                  <a:lnTo>
                    <a:pt x="113" y="136"/>
                  </a:lnTo>
                  <a:lnTo>
                    <a:pt x="68" y="227"/>
                  </a:lnTo>
                  <a:lnTo>
                    <a:pt x="23" y="294"/>
                  </a:lnTo>
                  <a:lnTo>
                    <a:pt x="1" y="362"/>
                  </a:lnTo>
                  <a:lnTo>
                    <a:pt x="1" y="452"/>
                  </a:lnTo>
                  <a:lnTo>
                    <a:pt x="23" y="542"/>
                  </a:lnTo>
                  <a:lnTo>
                    <a:pt x="46" y="610"/>
                  </a:lnTo>
                  <a:lnTo>
                    <a:pt x="91" y="678"/>
                  </a:lnTo>
                  <a:lnTo>
                    <a:pt x="158" y="745"/>
                  </a:lnTo>
                  <a:lnTo>
                    <a:pt x="813" y="1332"/>
                  </a:lnTo>
                  <a:lnTo>
                    <a:pt x="903" y="1377"/>
                  </a:lnTo>
                  <a:lnTo>
                    <a:pt x="971" y="1422"/>
                  </a:lnTo>
                  <a:lnTo>
                    <a:pt x="1038" y="1445"/>
                  </a:lnTo>
                  <a:lnTo>
                    <a:pt x="1128" y="1445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422" y="1309"/>
                  </a:lnTo>
                  <a:lnTo>
                    <a:pt x="1467" y="1242"/>
                  </a:lnTo>
                  <a:lnTo>
                    <a:pt x="1489" y="1151"/>
                  </a:lnTo>
                  <a:lnTo>
                    <a:pt x="1512" y="1084"/>
                  </a:lnTo>
                  <a:lnTo>
                    <a:pt x="1512" y="993"/>
                  </a:lnTo>
                  <a:lnTo>
                    <a:pt x="1512" y="926"/>
                  </a:lnTo>
                  <a:lnTo>
                    <a:pt x="1489" y="836"/>
                  </a:lnTo>
                  <a:lnTo>
                    <a:pt x="1444" y="768"/>
                  </a:lnTo>
                  <a:lnTo>
                    <a:pt x="1377" y="700"/>
                  </a:lnTo>
                  <a:lnTo>
                    <a:pt x="700" y="114"/>
                  </a:lnTo>
                  <a:lnTo>
                    <a:pt x="632" y="69"/>
                  </a:lnTo>
                  <a:lnTo>
                    <a:pt x="564" y="23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4" name="Google Shape;3054;p29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fill="none" extrusionOk="0">
                  <a:moveTo>
                    <a:pt x="158" y="745"/>
                  </a:moveTo>
                  <a:lnTo>
                    <a:pt x="158" y="745"/>
                  </a:lnTo>
                  <a:lnTo>
                    <a:pt x="91" y="678"/>
                  </a:lnTo>
                  <a:lnTo>
                    <a:pt x="46" y="610"/>
                  </a:lnTo>
                  <a:lnTo>
                    <a:pt x="23" y="542"/>
                  </a:lnTo>
                  <a:lnTo>
                    <a:pt x="1" y="452"/>
                  </a:lnTo>
                  <a:lnTo>
                    <a:pt x="1" y="362"/>
                  </a:lnTo>
                  <a:lnTo>
                    <a:pt x="23" y="294"/>
                  </a:lnTo>
                  <a:lnTo>
                    <a:pt x="68" y="227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181" y="91"/>
                  </a:lnTo>
                  <a:lnTo>
                    <a:pt x="249" y="46"/>
                  </a:lnTo>
                  <a:lnTo>
                    <a:pt x="316" y="23"/>
                  </a:lnTo>
                  <a:lnTo>
                    <a:pt x="407" y="1"/>
                  </a:lnTo>
                  <a:lnTo>
                    <a:pt x="474" y="1"/>
                  </a:lnTo>
                  <a:lnTo>
                    <a:pt x="564" y="23"/>
                  </a:lnTo>
                  <a:lnTo>
                    <a:pt x="632" y="69"/>
                  </a:lnTo>
                  <a:lnTo>
                    <a:pt x="700" y="114"/>
                  </a:lnTo>
                  <a:lnTo>
                    <a:pt x="1377" y="700"/>
                  </a:lnTo>
                  <a:lnTo>
                    <a:pt x="1377" y="700"/>
                  </a:lnTo>
                  <a:lnTo>
                    <a:pt x="1444" y="768"/>
                  </a:lnTo>
                  <a:lnTo>
                    <a:pt x="1489" y="836"/>
                  </a:lnTo>
                  <a:lnTo>
                    <a:pt x="1512" y="926"/>
                  </a:lnTo>
                  <a:lnTo>
                    <a:pt x="1512" y="993"/>
                  </a:lnTo>
                  <a:lnTo>
                    <a:pt x="1512" y="1084"/>
                  </a:lnTo>
                  <a:lnTo>
                    <a:pt x="1489" y="1151"/>
                  </a:lnTo>
                  <a:lnTo>
                    <a:pt x="1467" y="1242"/>
                  </a:lnTo>
                  <a:lnTo>
                    <a:pt x="1422" y="1309"/>
                  </a:lnTo>
                  <a:lnTo>
                    <a:pt x="1422" y="1309"/>
                  </a:lnTo>
                  <a:lnTo>
                    <a:pt x="1354" y="1354"/>
                  </a:lnTo>
                  <a:lnTo>
                    <a:pt x="1286" y="1399"/>
                  </a:lnTo>
                  <a:lnTo>
                    <a:pt x="1196" y="1422"/>
                  </a:lnTo>
                  <a:lnTo>
                    <a:pt x="1128" y="1445"/>
                  </a:lnTo>
                  <a:lnTo>
                    <a:pt x="1038" y="1445"/>
                  </a:lnTo>
                  <a:lnTo>
                    <a:pt x="971" y="1422"/>
                  </a:lnTo>
                  <a:lnTo>
                    <a:pt x="903" y="1377"/>
                  </a:lnTo>
                  <a:lnTo>
                    <a:pt x="813" y="1332"/>
                  </a:lnTo>
                  <a:lnTo>
                    <a:pt x="158" y="7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5" name="Google Shape;3055;p29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6" name="Google Shape;3056;p29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fill="none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7" name="Google Shape;3057;p29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8" name="Google Shape;3058;p29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fill="none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9" name="Google Shape;3059;p29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extrusionOk="0">
                  <a:moveTo>
                    <a:pt x="2865" y="0"/>
                  </a:moveTo>
                  <a:lnTo>
                    <a:pt x="0" y="9316"/>
                  </a:lnTo>
                  <a:lnTo>
                    <a:pt x="2730" y="11595"/>
                  </a:lnTo>
                  <a:lnTo>
                    <a:pt x="4083" y="1061"/>
                  </a:lnTo>
                  <a:lnTo>
                    <a:pt x="286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0" name="Google Shape;3060;p29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fill="none" extrusionOk="0">
                  <a:moveTo>
                    <a:pt x="0" y="9316"/>
                  </a:moveTo>
                  <a:lnTo>
                    <a:pt x="2865" y="0"/>
                  </a:lnTo>
                  <a:lnTo>
                    <a:pt x="4083" y="1061"/>
                  </a:lnTo>
                  <a:lnTo>
                    <a:pt x="2730" y="11595"/>
                  </a:lnTo>
                  <a:lnTo>
                    <a:pt x="0" y="9316"/>
                  </a:ln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1" name="Google Shape;3061;p29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EE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2" name="Google Shape;3062;p29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3" name="Google Shape;3063;p29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4" name="Google Shape;3064;p29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5" name="Google Shape;3065;p29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6" name="Google Shape;3066;p29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7" name="Google Shape;3067;p29"/>
            <p:cNvSpPr/>
            <p:nvPr/>
          </p:nvSpPr>
          <p:spPr>
            <a:xfrm>
              <a:off x="-889766" y="3133112"/>
              <a:ext cx="557417" cy="502633"/>
            </a:xfrm>
            <a:custGeom>
              <a:avLst/>
              <a:gdLst/>
              <a:ahLst/>
              <a:cxnLst/>
              <a:rect l="l" t="t" r="r" b="b"/>
              <a:pathLst>
                <a:path w="19963" h="18001" extrusionOk="0">
                  <a:moveTo>
                    <a:pt x="993" y="1"/>
                  </a:moveTo>
                  <a:lnTo>
                    <a:pt x="767" y="23"/>
                  </a:lnTo>
                  <a:lnTo>
                    <a:pt x="564" y="68"/>
                  </a:lnTo>
                  <a:lnTo>
                    <a:pt x="451" y="91"/>
                  </a:lnTo>
                  <a:lnTo>
                    <a:pt x="361" y="158"/>
                  </a:lnTo>
                  <a:lnTo>
                    <a:pt x="294" y="226"/>
                  </a:lnTo>
                  <a:lnTo>
                    <a:pt x="203" y="294"/>
                  </a:lnTo>
                  <a:lnTo>
                    <a:pt x="136" y="384"/>
                  </a:lnTo>
                  <a:lnTo>
                    <a:pt x="91" y="474"/>
                  </a:lnTo>
                  <a:lnTo>
                    <a:pt x="45" y="587"/>
                  </a:lnTo>
                  <a:lnTo>
                    <a:pt x="23" y="677"/>
                  </a:lnTo>
                  <a:lnTo>
                    <a:pt x="0" y="880"/>
                  </a:lnTo>
                  <a:lnTo>
                    <a:pt x="23" y="1106"/>
                  </a:lnTo>
                  <a:lnTo>
                    <a:pt x="68" y="1354"/>
                  </a:lnTo>
                  <a:lnTo>
                    <a:pt x="181" y="1580"/>
                  </a:lnTo>
                  <a:lnTo>
                    <a:pt x="294" y="1828"/>
                  </a:lnTo>
                  <a:lnTo>
                    <a:pt x="451" y="2076"/>
                  </a:lnTo>
                  <a:lnTo>
                    <a:pt x="632" y="2324"/>
                  </a:lnTo>
                  <a:lnTo>
                    <a:pt x="812" y="2549"/>
                  </a:lnTo>
                  <a:lnTo>
                    <a:pt x="1218" y="3023"/>
                  </a:lnTo>
                  <a:lnTo>
                    <a:pt x="1602" y="3429"/>
                  </a:lnTo>
                  <a:lnTo>
                    <a:pt x="1985" y="3768"/>
                  </a:lnTo>
                  <a:lnTo>
                    <a:pt x="15587" y="16850"/>
                  </a:lnTo>
                  <a:lnTo>
                    <a:pt x="15857" y="17076"/>
                  </a:lnTo>
                  <a:lnTo>
                    <a:pt x="16151" y="17256"/>
                  </a:lnTo>
                  <a:lnTo>
                    <a:pt x="16421" y="17437"/>
                  </a:lnTo>
                  <a:lnTo>
                    <a:pt x="16715" y="17572"/>
                  </a:lnTo>
                  <a:lnTo>
                    <a:pt x="17008" y="17707"/>
                  </a:lnTo>
                  <a:lnTo>
                    <a:pt x="17279" y="17820"/>
                  </a:lnTo>
                  <a:lnTo>
                    <a:pt x="17572" y="17888"/>
                  </a:lnTo>
                  <a:lnTo>
                    <a:pt x="17842" y="17956"/>
                  </a:lnTo>
                  <a:lnTo>
                    <a:pt x="18113" y="17978"/>
                  </a:lnTo>
                  <a:lnTo>
                    <a:pt x="18361" y="18001"/>
                  </a:lnTo>
                  <a:lnTo>
                    <a:pt x="18609" y="17978"/>
                  </a:lnTo>
                  <a:lnTo>
                    <a:pt x="18857" y="17933"/>
                  </a:lnTo>
                  <a:lnTo>
                    <a:pt x="19061" y="17865"/>
                  </a:lnTo>
                  <a:lnTo>
                    <a:pt x="19264" y="17753"/>
                  </a:lnTo>
                  <a:lnTo>
                    <a:pt x="19467" y="17617"/>
                  </a:lnTo>
                  <a:lnTo>
                    <a:pt x="19624" y="17482"/>
                  </a:lnTo>
                  <a:lnTo>
                    <a:pt x="19760" y="17279"/>
                  </a:lnTo>
                  <a:lnTo>
                    <a:pt x="19850" y="17076"/>
                  </a:lnTo>
                  <a:lnTo>
                    <a:pt x="19918" y="16850"/>
                  </a:lnTo>
                  <a:lnTo>
                    <a:pt x="19963" y="16625"/>
                  </a:lnTo>
                  <a:lnTo>
                    <a:pt x="19963" y="16377"/>
                  </a:lnTo>
                  <a:lnTo>
                    <a:pt x="19940" y="16106"/>
                  </a:lnTo>
                  <a:lnTo>
                    <a:pt x="19895" y="15835"/>
                  </a:lnTo>
                  <a:lnTo>
                    <a:pt x="19805" y="15565"/>
                  </a:lnTo>
                  <a:lnTo>
                    <a:pt x="19715" y="15271"/>
                  </a:lnTo>
                  <a:lnTo>
                    <a:pt x="19602" y="15001"/>
                  </a:lnTo>
                  <a:lnTo>
                    <a:pt x="19467" y="14730"/>
                  </a:lnTo>
                  <a:lnTo>
                    <a:pt x="19309" y="14482"/>
                  </a:lnTo>
                  <a:lnTo>
                    <a:pt x="19128" y="14211"/>
                  </a:lnTo>
                  <a:lnTo>
                    <a:pt x="18925" y="13986"/>
                  </a:lnTo>
                  <a:lnTo>
                    <a:pt x="18722" y="13760"/>
                  </a:lnTo>
                  <a:lnTo>
                    <a:pt x="18519" y="13557"/>
                  </a:lnTo>
                  <a:lnTo>
                    <a:pt x="3857" y="1647"/>
                  </a:lnTo>
                  <a:lnTo>
                    <a:pt x="3474" y="1309"/>
                  </a:lnTo>
                  <a:lnTo>
                    <a:pt x="3023" y="971"/>
                  </a:lnTo>
                  <a:lnTo>
                    <a:pt x="2527" y="632"/>
                  </a:lnTo>
                  <a:lnTo>
                    <a:pt x="2256" y="474"/>
                  </a:lnTo>
                  <a:lnTo>
                    <a:pt x="2008" y="316"/>
                  </a:lnTo>
                  <a:lnTo>
                    <a:pt x="1737" y="204"/>
                  </a:lnTo>
                  <a:lnTo>
                    <a:pt x="1489" y="113"/>
                  </a:lnTo>
                  <a:lnTo>
                    <a:pt x="1241" y="46"/>
                  </a:lnTo>
                  <a:lnTo>
                    <a:pt x="9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8" name="Google Shape;3068;p29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9" name="Google Shape;3069;p29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fill="none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0" name="Google Shape;3070;p29"/>
            <p:cNvSpPr/>
            <p:nvPr/>
          </p:nvSpPr>
          <p:spPr>
            <a:xfrm>
              <a:off x="-853858" y="3041163"/>
              <a:ext cx="68661" cy="143633"/>
            </a:xfrm>
            <a:custGeom>
              <a:avLst/>
              <a:gdLst/>
              <a:ahLst/>
              <a:cxnLst/>
              <a:rect l="l" t="t" r="r" b="b"/>
              <a:pathLst>
                <a:path w="2459" h="5144" extrusionOk="0">
                  <a:moveTo>
                    <a:pt x="1015" y="0"/>
                  </a:moveTo>
                  <a:lnTo>
                    <a:pt x="0" y="3316"/>
                  </a:lnTo>
                  <a:lnTo>
                    <a:pt x="2098" y="5143"/>
                  </a:lnTo>
                  <a:lnTo>
                    <a:pt x="2459" y="1286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1" name="Google Shape;3071;p29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2" name="Google Shape;3072;p29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3" name="Google Shape;3073;p29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4" name="Google Shape;3074;p29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fill="none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5" name="Google Shape;3075;p29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6" name="Google Shape;3076;p29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fill="none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7" name="Google Shape;3077;p29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8" name="Google Shape;3078;p29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fill="none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9" name="Google Shape;3079;p29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0" name="Google Shape;3080;p29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fill="none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6862607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3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2" name="Google Shape;3082;p30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83" name="Google Shape;3083;p30"/>
          <p:cNvSpPr/>
          <p:nvPr/>
        </p:nvSpPr>
        <p:spPr>
          <a:xfrm>
            <a:off x="501600" y="1009567"/>
            <a:ext cx="11188800" cy="5474400"/>
          </a:xfrm>
          <a:prstGeom prst="roundRect">
            <a:avLst>
              <a:gd name="adj" fmla="val 6508"/>
            </a:avLst>
          </a:prstGeom>
          <a:solidFill>
            <a:schemeClr val="lt1"/>
          </a:solidFill>
          <a:ln>
            <a:noFill/>
          </a:ln>
          <a:effectLst>
            <a:outerShdw dist="142875" dir="3600000" algn="bl" rotWithShape="0">
              <a:schemeClr val="accent5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84" name="Google Shape;3084;p30"/>
          <p:cNvSpPr/>
          <p:nvPr/>
        </p:nvSpPr>
        <p:spPr>
          <a:xfrm>
            <a:off x="2914933" y="-50300"/>
            <a:ext cx="5334000" cy="844067"/>
          </a:xfrm>
          <a:custGeom>
            <a:avLst/>
            <a:gdLst/>
            <a:ahLst/>
            <a:cxnLst/>
            <a:rect l="l" t="t" r="r" b="b"/>
            <a:pathLst>
              <a:path w="160020" h="25322" extrusionOk="0">
                <a:moveTo>
                  <a:pt x="0" y="1524"/>
                </a:moveTo>
                <a:cubicBezTo>
                  <a:pt x="11438" y="3703"/>
                  <a:pt x="24696" y="2787"/>
                  <a:pt x="33909" y="9906"/>
                </a:cubicBezTo>
                <a:cubicBezTo>
                  <a:pt x="39295" y="14068"/>
                  <a:pt x="43577" y="20979"/>
                  <a:pt x="50292" y="22098"/>
                </a:cubicBezTo>
                <a:cubicBezTo>
                  <a:pt x="56388" y="23114"/>
                  <a:pt x="62462" y="18176"/>
                  <a:pt x="68580" y="19050"/>
                </a:cubicBezTo>
                <a:cubicBezTo>
                  <a:pt x="81915" y="20955"/>
                  <a:pt x="95320" y="27106"/>
                  <a:pt x="108585" y="24765"/>
                </a:cubicBezTo>
                <a:cubicBezTo>
                  <a:pt x="121968" y="22403"/>
                  <a:pt x="136956" y="21870"/>
                  <a:pt x="147828" y="13716"/>
                </a:cubicBezTo>
                <a:cubicBezTo>
                  <a:pt x="152722" y="10046"/>
                  <a:pt x="155695" y="4325"/>
                  <a:pt x="160020" y="0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3085" name="Google Shape;3085;p30"/>
          <p:cNvGrpSpPr/>
          <p:nvPr/>
        </p:nvGrpSpPr>
        <p:grpSpPr>
          <a:xfrm>
            <a:off x="311221" y="314676"/>
            <a:ext cx="1279473" cy="2056187"/>
            <a:chOff x="9840651" y="2066749"/>
            <a:chExt cx="701773" cy="1127790"/>
          </a:xfrm>
        </p:grpSpPr>
        <p:sp>
          <p:nvSpPr>
            <p:cNvPr id="3086" name="Google Shape;3086;p30"/>
            <p:cNvSpPr/>
            <p:nvPr/>
          </p:nvSpPr>
          <p:spPr>
            <a:xfrm>
              <a:off x="9890974" y="2066749"/>
              <a:ext cx="651450" cy="809115"/>
            </a:xfrm>
            <a:custGeom>
              <a:avLst/>
              <a:gdLst/>
              <a:ahLst/>
              <a:cxnLst/>
              <a:rect l="l" t="t" r="r" b="b"/>
              <a:pathLst>
                <a:path w="21903" h="27204" extrusionOk="0">
                  <a:moveTo>
                    <a:pt x="12158" y="1"/>
                  </a:moveTo>
                  <a:lnTo>
                    <a:pt x="11662" y="68"/>
                  </a:lnTo>
                  <a:lnTo>
                    <a:pt x="11188" y="181"/>
                  </a:lnTo>
                  <a:lnTo>
                    <a:pt x="10692" y="316"/>
                  </a:lnTo>
                  <a:lnTo>
                    <a:pt x="10308" y="452"/>
                  </a:lnTo>
                  <a:lnTo>
                    <a:pt x="9925" y="632"/>
                  </a:lnTo>
                  <a:lnTo>
                    <a:pt x="9541" y="813"/>
                  </a:lnTo>
                  <a:lnTo>
                    <a:pt x="9181" y="1016"/>
                  </a:lnTo>
                  <a:lnTo>
                    <a:pt x="8820" y="1241"/>
                  </a:lnTo>
                  <a:lnTo>
                    <a:pt x="8481" y="1489"/>
                  </a:lnTo>
                  <a:lnTo>
                    <a:pt x="8143" y="1737"/>
                  </a:lnTo>
                  <a:lnTo>
                    <a:pt x="7827" y="2008"/>
                  </a:lnTo>
                  <a:lnTo>
                    <a:pt x="7489" y="2301"/>
                  </a:lnTo>
                  <a:lnTo>
                    <a:pt x="7196" y="2595"/>
                  </a:lnTo>
                  <a:lnTo>
                    <a:pt x="6880" y="2910"/>
                  </a:lnTo>
                  <a:lnTo>
                    <a:pt x="6609" y="3226"/>
                  </a:lnTo>
                  <a:lnTo>
                    <a:pt x="6045" y="3903"/>
                  </a:lnTo>
                  <a:lnTo>
                    <a:pt x="5549" y="4580"/>
                  </a:lnTo>
                  <a:lnTo>
                    <a:pt x="5098" y="5279"/>
                  </a:lnTo>
                  <a:lnTo>
                    <a:pt x="4692" y="5978"/>
                  </a:lnTo>
                  <a:lnTo>
                    <a:pt x="4331" y="6677"/>
                  </a:lnTo>
                  <a:lnTo>
                    <a:pt x="4015" y="7331"/>
                  </a:lnTo>
                  <a:lnTo>
                    <a:pt x="3767" y="7986"/>
                  </a:lnTo>
                  <a:lnTo>
                    <a:pt x="3564" y="8595"/>
                  </a:lnTo>
                  <a:lnTo>
                    <a:pt x="3429" y="9136"/>
                  </a:lnTo>
                  <a:lnTo>
                    <a:pt x="3338" y="9632"/>
                  </a:lnTo>
                  <a:lnTo>
                    <a:pt x="3271" y="10399"/>
                  </a:lnTo>
                  <a:lnTo>
                    <a:pt x="3226" y="11098"/>
                  </a:lnTo>
                  <a:lnTo>
                    <a:pt x="3181" y="12249"/>
                  </a:lnTo>
                  <a:lnTo>
                    <a:pt x="3181" y="12790"/>
                  </a:lnTo>
                  <a:lnTo>
                    <a:pt x="3158" y="13309"/>
                  </a:lnTo>
                  <a:lnTo>
                    <a:pt x="3090" y="13828"/>
                  </a:lnTo>
                  <a:lnTo>
                    <a:pt x="3000" y="14347"/>
                  </a:lnTo>
                  <a:lnTo>
                    <a:pt x="2842" y="14910"/>
                  </a:lnTo>
                  <a:lnTo>
                    <a:pt x="2594" y="15542"/>
                  </a:lnTo>
                  <a:lnTo>
                    <a:pt x="2278" y="16241"/>
                  </a:lnTo>
                  <a:lnTo>
                    <a:pt x="1850" y="17076"/>
                  </a:lnTo>
                  <a:lnTo>
                    <a:pt x="1489" y="17753"/>
                  </a:lnTo>
                  <a:lnTo>
                    <a:pt x="1196" y="18407"/>
                  </a:lnTo>
                  <a:lnTo>
                    <a:pt x="947" y="19038"/>
                  </a:lnTo>
                  <a:lnTo>
                    <a:pt x="722" y="19647"/>
                  </a:lnTo>
                  <a:lnTo>
                    <a:pt x="541" y="20256"/>
                  </a:lnTo>
                  <a:lnTo>
                    <a:pt x="406" y="20820"/>
                  </a:lnTo>
                  <a:lnTo>
                    <a:pt x="271" y="21362"/>
                  </a:lnTo>
                  <a:lnTo>
                    <a:pt x="181" y="21858"/>
                  </a:lnTo>
                  <a:lnTo>
                    <a:pt x="113" y="22309"/>
                  </a:lnTo>
                  <a:lnTo>
                    <a:pt x="68" y="22738"/>
                  </a:lnTo>
                  <a:lnTo>
                    <a:pt x="0" y="23414"/>
                  </a:lnTo>
                  <a:lnTo>
                    <a:pt x="0" y="23865"/>
                  </a:lnTo>
                  <a:lnTo>
                    <a:pt x="0" y="24046"/>
                  </a:lnTo>
                  <a:lnTo>
                    <a:pt x="23" y="24181"/>
                  </a:lnTo>
                  <a:lnTo>
                    <a:pt x="90" y="24294"/>
                  </a:lnTo>
                  <a:lnTo>
                    <a:pt x="158" y="24316"/>
                  </a:lnTo>
                  <a:lnTo>
                    <a:pt x="203" y="24362"/>
                  </a:lnTo>
                  <a:lnTo>
                    <a:pt x="406" y="24362"/>
                  </a:lnTo>
                  <a:lnTo>
                    <a:pt x="474" y="24339"/>
                  </a:lnTo>
                  <a:lnTo>
                    <a:pt x="587" y="24271"/>
                  </a:lnTo>
                  <a:lnTo>
                    <a:pt x="654" y="24159"/>
                  </a:lnTo>
                  <a:lnTo>
                    <a:pt x="654" y="24091"/>
                  </a:lnTo>
                  <a:lnTo>
                    <a:pt x="677" y="24023"/>
                  </a:lnTo>
                  <a:lnTo>
                    <a:pt x="654" y="23865"/>
                  </a:lnTo>
                  <a:lnTo>
                    <a:pt x="677" y="23459"/>
                  </a:lnTo>
                  <a:lnTo>
                    <a:pt x="722" y="22805"/>
                  </a:lnTo>
                  <a:lnTo>
                    <a:pt x="790" y="22422"/>
                  </a:lnTo>
                  <a:lnTo>
                    <a:pt x="857" y="21971"/>
                  </a:lnTo>
                  <a:lnTo>
                    <a:pt x="947" y="21497"/>
                  </a:lnTo>
                  <a:lnTo>
                    <a:pt x="1060" y="20978"/>
                  </a:lnTo>
                  <a:lnTo>
                    <a:pt x="1196" y="20437"/>
                  </a:lnTo>
                  <a:lnTo>
                    <a:pt x="1376" y="19873"/>
                  </a:lnTo>
                  <a:lnTo>
                    <a:pt x="1579" y="19264"/>
                  </a:lnTo>
                  <a:lnTo>
                    <a:pt x="1827" y="18655"/>
                  </a:lnTo>
                  <a:lnTo>
                    <a:pt x="2098" y="18046"/>
                  </a:lnTo>
                  <a:lnTo>
                    <a:pt x="2436" y="17392"/>
                  </a:lnTo>
                  <a:lnTo>
                    <a:pt x="2887" y="16512"/>
                  </a:lnTo>
                  <a:lnTo>
                    <a:pt x="3226" y="15745"/>
                  </a:lnTo>
                  <a:lnTo>
                    <a:pt x="3361" y="15407"/>
                  </a:lnTo>
                  <a:lnTo>
                    <a:pt x="3474" y="15068"/>
                  </a:lnTo>
                  <a:lnTo>
                    <a:pt x="3587" y="14775"/>
                  </a:lnTo>
                  <a:lnTo>
                    <a:pt x="3654" y="14482"/>
                  </a:lnTo>
                  <a:lnTo>
                    <a:pt x="3767" y="13918"/>
                  </a:lnTo>
                  <a:lnTo>
                    <a:pt x="3812" y="13377"/>
                  </a:lnTo>
                  <a:lnTo>
                    <a:pt x="3857" y="12835"/>
                  </a:lnTo>
                  <a:lnTo>
                    <a:pt x="3857" y="12271"/>
                  </a:lnTo>
                  <a:lnTo>
                    <a:pt x="3902" y="11121"/>
                  </a:lnTo>
                  <a:lnTo>
                    <a:pt x="3947" y="10467"/>
                  </a:lnTo>
                  <a:lnTo>
                    <a:pt x="4015" y="9700"/>
                  </a:lnTo>
                  <a:lnTo>
                    <a:pt x="4105" y="9226"/>
                  </a:lnTo>
                  <a:lnTo>
                    <a:pt x="4241" y="8707"/>
                  </a:lnTo>
                  <a:lnTo>
                    <a:pt x="4421" y="8121"/>
                  </a:lnTo>
                  <a:lnTo>
                    <a:pt x="4669" y="7512"/>
                  </a:lnTo>
                  <a:lnTo>
                    <a:pt x="4985" y="6880"/>
                  </a:lnTo>
                  <a:lnTo>
                    <a:pt x="5323" y="6226"/>
                  </a:lnTo>
                  <a:lnTo>
                    <a:pt x="5707" y="5572"/>
                  </a:lnTo>
                  <a:lnTo>
                    <a:pt x="6158" y="4918"/>
                  </a:lnTo>
                  <a:lnTo>
                    <a:pt x="6632" y="4264"/>
                  </a:lnTo>
                  <a:lnTo>
                    <a:pt x="7150" y="3655"/>
                  </a:lnTo>
                  <a:lnTo>
                    <a:pt x="7692" y="3068"/>
                  </a:lnTo>
                  <a:lnTo>
                    <a:pt x="7985" y="2775"/>
                  </a:lnTo>
                  <a:lnTo>
                    <a:pt x="8278" y="2527"/>
                  </a:lnTo>
                  <a:lnTo>
                    <a:pt x="8572" y="2256"/>
                  </a:lnTo>
                  <a:lnTo>
                    <a:pt x="8887" y="2031"/>
                  </a:lnTo>
                  <a:lnTo>
                    <a:pt x="9203" y="1805"/>
                  </a:lnTo>
                  <a:lnTo>
                    <a:pt x="9541" y="1602"/>
                  </a:lnTo>
                  <a:lnTo>
                    <a:pt x="9880" y="1399"/>
                  </a:lnTo>
                  <a:lnTo>
                    <a:pt x="10218" y="1241"/>
                  </a:lnTo>
                  <a:lnTo>
                    <a:pt x="10556" y="1083"/>
                  </a:lnTo>
                  <a:lnTo>
                    <a:pt x="10917" y="948"/>
                  </a:lnTo>
                  <a:lnTo>
                    <a:pt x="11346" y="835"/>
                  </a:lnTo>
                  <a:lnTo>
                    <a:pt x="11775" y="745"/>
                  </a:lnTo>
                  <a:lnTo>
                    <a:pt x="12226" y="677"/>
                  </a:lnTo>
                  <a:lnTo>
                    <a:pt x="12654" y="677"/>
                  </a:lnTo>
                  <a:lnTo>
                    <a:pt x="13083" y="700"/>
                  </a:lnTo>
                  <a:lnTo>
                    <a:pt x="13534" y="745"/>
                  </a:lnTo>
                  <a:lnTo>
                    <a:pt x="13962" y="835"/>
                  </a:lnTo>
                  <a:lnTo>
                    <a:pt x="14391" y="970"/>
                  </a:lnTo>
                  <a:lnTo>
                    <a:pt x="14820" y="1151"/>
                  </a:lnTo>
                  <a:lnTo>
                    <a:pt x="15248" y="1354"/>
                  </a:lnTo>
                  <a:lnTo>
                    <a:pt x="15677" y="1580"/>
                  </a:lnTo>
                  <a:lnTo>
                    <a:pt x="16105" y="1873"/>
                  </a:lnTo>
                  <a:lnTo>
                    <a:pt x="16534" y="2189"/>
                  </a:lnTo>
                  <a:lnTo>
                    <a:pt x="16963" y="2527"/>
                  </a:lnTo>
                  <a:lnTo>
                    <a:pt x="17391" y="2933"/>
                  </a:lnTo>
                  <a:lnTo>
                    <a:pt x="17820" y="3339"/>
                  </a:lnTo>
                  <a:lnTo>
                    <a:pt x="18293" y="3880"/>
                  </a:lnTo>
                  <a:lnTo>
                    <a:pt x="18744" y="4399"/>
                  </a:lnTo>
                  <a:lnTo>
                    <a:pt x="19128" y="4895"/>
                  </a:lnTo>
                  <a:lnTo>
                    <a:pt x="19489" y="5369"/>
                  </a:lnTo>
                  <a:lnTo>
                    <a:pt x="19827" y="5865"/>
                  </a:lnTo>
                  <a:lnTo>
                    <a:pt x="20098" y="6316"/>
                  </a:lnTo>
                  <a:lnTo>
                    <a:pt x="20346" y="6768"/>
                  </a:lnTo>
                  <a:lnTo>
                    <a:pt x="20549" y="7219"/>
                  </a:lnTo>
                  <a:lnTo>
                    <a:pt x="20729" y="7647"/>
                  </a:lnTo>
                  <a:lnTo>
                    <a:pt x="20887" y="8076"/>
                  </a:lnTo>
                  <a:lnTo>
                    <a:pt x="21000" y="8482"/>
                  </a:lnTo>
                  <a:lnTo>
                    <a:pt x="21090" y="8888"/>
                  </a:lnTo>
                  <a:lnTo>
                    <a:pt x="21158" y="9271"/>
                  </a:lnTo>
                  <a:lnTo>
                    <a:pt x="21203" y="9655"/>
                  </a:lnTo>
                  <a:lnTo>
                    <a:pt x="21226" y="10016"/>
                  </a:lnTo>
                  <a:lnTo>
                    <a:pt x="21203" y="10377"/>
                  </a:lnTo>
                  <a:lnTo>
                    <a:pt x="21181" y="10737"/>
                  </a:lnTo>
                  <a:lnTo>
                    <a:pt x="21135" y="11076"/>
                  </a:lnTo>
                  <a:lnTo>
                    <a:pt x="21068" y="11414"/>
                  </a:lnTo>
                  <a:lnTo>
                    <a:pt x="21000" y="11730"/>
                  </a:lnTo>
                  <a:lnTo>
                    <a:pt x="20910" y="12046"/>
                  </a:lnTo>
                  <a:lnTo>
                    <a:pt x="20797" y="12362"/>
                  </a:lnTo>
                  <a:lnTo>
                    <a:pt x="20549" y="12948"/>
                  </a:lnTo>
                  <a:lnTo>
                    <a:pt x="20256" y="13512"/>
                  </a:lnTo>
                  <a:lnTo>
                    <a:pt x="19963" y="14053"/>
                  </a:lnTo>
                  <a:lnTo>
                    <a:pt x="19647" y="14572"/>
                  </a:lnTo>
                  <a:lnTo>
                    <a:pt x="19331" y="15046"/>
                  </a:lnTo>
                  <a:lnTo>
                    <a:pt x="18925" y="15700"/>
                  </a:lnTo>
                  <a:lnTo>
                    <a:pt x="18564" y="16309"/>
                  </a:lnTo>
                  <a:lnTo>
                    <a:pt x="18429" y="16602"/>
                  </a:lnTo>
                  <a:lnTo>
                    <a:pt x="18316" y="16895"/>
                  </a:lnTo>
                  <a:lnTo>
                    <a:pt x="18226" y="17189"/>
                  </a:lnTo>
                  <a:lnTo>
                    <a:pt x="18158" y="17459"/>
                  </a:lnTo>
                  <a:lnTo>
                    <a:pt x="18023" y="18610"/>
                  </a:lnTo>
                  <a:lnTo>
                    <a:pt x="17887" y="20031"/>
                  </a:lnTo>
                  <a:lnTo>
                    <a:pt x="17594" y="23121"/>
                  </a:lnTo>
                  <a:lnTo>
                    <a:pt x="17278" y="26843"/>
                  </a:lnTo>
                  <a:lnTo>
                    <a:pt x="17278" y="26910"/>
                  </a:lnTo>
                  <a:lnTo>
                    <a:pt x="17278" y="26978"/>
                  </a:lnTo>
                  <a:lnTo>
                    <a:pt x="17346" y="27091"/>
                  </a:lnTo>
                  <a:lnTo>
                    <a:pt x="17436" y="27159"/>
                  </a:lnTo>
                  <a:lnTo>
                    <a:pt x="17504" y="27181"/>
                  </a:lnTo>
                  <a:lnTo>
                    <a:pt x="17572" y="27204"/>
                  </a:lnTo>
                  <a:lnTo>
                    <a:pt x="17594" y="27204"/>
                  </a:lnTo>
                  <a:lnTo>
                    <a:pt x="17729" y="27181"/>
                  </a:lnTo>
                  <a:lnTo>
                    <a:pt x="17820" y="27113"/>
                  </a:lnTo>
                  <a:lnTo>
                    <a:pt x="17910" y="27023"/>
                  </a:lnTo>
                  <a:lnTo>
                    <a:pt x="17932" y="26888"/>
                  </a:lnTo>
                  <a:lnTo>
                    <a:pt x="18271" y="23189"/>
                  </a:lnTo>
                  <a:lnTo>
                    <a:pt x="18541" y="20098"/>
                  </a:lnTo>
                  <a:lnTo>
                    <a:pt x="18699" y="18700"/>
                  </a:lnTo>
                  <a:lnTo>
                    <a:pt x="18835" y="17550"/>
                  </a:lnTo>
                  <a:lnTo>
                    <a:pt x="18880" y="17324"/>
                  </a:lnTo>
                  <a:lnTo>
                    <a:pt x="18947" y="17076"/>
                  </a:lnTo>
                  <a:lnTo>
                    <a:pt x="19060" y="16828"/>
                  </a:lnTo>
                  <a:lnTo>
                    <a:pt x="19196" y="16580"/>
                  </a:lnTo>
                  <a:lnTo>
                    <a:pt x="19511" y="16016"/>
                  </a:lnTo>
                  <a:lnTo>
                    <a:pt x="19895" y="15429"/>
                  </a:lnTo>
                  <a:lnTo>
                    <a:pt x="20211" y="14933"/>
                  </a:lnTo>
                  <a:lnTo>
                    <a:pt x="20549" y="14392"/>
                  </a:lnTo>
                  <a:lnTo>
                    <a:pt x="20865" y="13828"/>
                  </a:lnTo>
                  <a:lnTo>
                    <a:pt x="21158" y="13219"/>
                  </a:lnTo>
                  <a:lnTo>
                    <a:pt x="21429" y="12587"/>
                  </a:lnTo>
                  <a:lnTo>
                    <a:pt x="21541" y="12271"/>
                  </a:lnTo>
                  <a:lnTo>
                    <a:pt x="21632" y="11933"/>
                  </a:lnTo>
                  <a:lnTo>
                    <a:pt x="21722" y="11572"/>
                  </a:lnTo>
                  <a:lnTo>
                    <a:pt x="21790" y="11211"/>
                  </a:lnTo>
                  <a:lnTo>
                    <a:pt x="21857" y="10850"/>
                  </a:lnTo>
                  <a:lnTo>
                    <a:pt x="21880" y="10467"/>
                  </a:lnTo>
                  <a:lnTo>
                    <a:pt x="21902" y="10083"/>
                  </a:lnTo>
                  <a:lnTo>
                    <a:pt x="21880" y="9677"/>
                  </a:lnTo>
                  <a:lnTo>
                    <a:pt x="21835" y="9271"/>
                  </a:lnTo>
                  <a:lnTo>
                    <a:pt x="21767" y="8843"/>
                  </a:lnTo>
                  <a:lnTo>
                    <a:pt x="21677" y="8414"/>
                  </a:lnTo>
                  <a:lnTo>
                    <a:pt x="21564" y="7963"/>
                  </a:lnTo>
                  <a:lnTo>
                    <a:pt x="21406" y="7512"/>
                  </a:lnTo>
                  <a:lnTo>
                    <a:pt x="21226" y="7038"/>
                  </a:lnTo>
                  <a:lnTo>
                    <a:pt x="21000" y="6565"/>
                  </a:lnTo>
                  <a:lnTo>
                    <a:pt x="20729" y="6068"/>
                  </a:lnTo>
                  <a:lnTo>
                    <a:pt x="20436" y="5572"/>
                  </a:lnTo>
                  <a:lnTo>
                    <a:pt x="20098" y="5053"/>
                  </a:lnTo>
                  <a:lnTo>
                    <a:pt x="19714" y="4534"/>
                  </a:lnTo>
                  <a:lnTo>
                    <a:pt x="19286" y="3993"/>
                  </a:lnTo>
                  <a:lnTo>
                    <a:pt x="18812" y="3452"/>
                  </a:lnTo>
                  <a:lnTo>
                    <a:pt x="18293" y="2888"/>
                  </a:lnTo>
                  <a:lnTo>
                    <a:pt x="17842" y="2414"/>
                  </a:lnTo>
                  <a:lnTo>
                    <a:pt x="17391" y="2008"/>
                  </a:lnTo>
                  <a:lnTo>
                    <a:pt x="16917" y="1625"/>
                  </a:lnTo>
                  <a:lnTo>
                    <a:pt x="16444" y="1286"/>
                  </a:lnTo>
                  <a:lnTo>
                    <a:pt x="15970" y="970"/>
                  </a:lnTo>
                  <a:lnTo>
                    <a:pt x="15519" y="722"/>
                  </a:lnTo>
                  <a:lnTo>
                    <a:pt x="15045" y="497"/>
                  </a:lnTo>
                  <a:lnTo>
                    <a:pt x="14572" y="316"/>
                  </a:lnTo>
                  <a:lnTo>
                    <a:pt x="14075" y="181"/>
                  </a:lnTo>
                  <a:lnTo>
                    <a:pt x="13602" y="68"/>
                  </a:lnTo>
                  <a:lnTo>
                    <a:pt x="1312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dist="47625" dir="426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7" name="Google Shape;3087;p30"/>
            <p:cNvSpPr/>
            <p:nvPr/>
          </p:nvSpPr>
          <p:spPr>
            <a:xfrm>
              <a:off x="10335079" y="2773862"/>
              <a:ext cx="63768" cy="70460"/>
            </a:xfrm>
            <a:custGeom>
              <a:avLst/>
              <a:gdLst/>
              <a:ahLst/>
              <a:cxnLst/>
              <a:rect l="l" t="t" r="r" b="b"/>
              <a:pathLst>
                <a:path w="2144" h="2369" extrusionOk="0">
                  <a:moveTo>
                    <a:pt x="0" y="0"/>
                  </a:moveTo>
                  <a:lnTo>
                    <a:pt x="0" y="2166"/>
                  </a:lnTo>
                  <a:lnTo>
                    <a:pt x="1602" y="2369"/>
                  </a:lnTo>
                  <a:lnTo>
                    <a:pt x="2143" y="2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8" name="Google Shape;3088;p30"/>
            <p:cNvSpPr/>
            <p:nvPr/>
          </p:nvSpPr>
          <p:spPr>
            <a:xfrm>
              <a:off x="10309590" y="2668516"/>
              <a:ext cx="126138" cy="125484"/>
            </a:xfrm>
            <a:custGeom>
              <a:avLst/>
              <a:gdLst/>
              <a:ahLst/>
              <a:cxnLst/>
              <a:rect l="l" t="t" r="r" b="b"/>
              <a:pathLst>
                <a:path w="4241" h="4219" extrusionOk="0">
                  <a:moveTo>
                    <a:pt x="722" y="1"/>
                  </a:moveTo>
                  <a:lnTo>
                    <a:pt x="632" y="46"/>
                  </a:lnTo>
                  <a:lnTo>
                    <a:pt x="564" y="91"/>
                  </a:lnTo>
                  <a:lnTo>
                    <a:pt x="497" y="159"/>
                  </a:lnTo>
                  <a:lnTo>
                    <a:pt x="451" y="226"/>
                  </a:lnTo>
                  <a:lnTo>
                    <a:pt x="406" y="294"/>
                  </a:lnTo>
                  <a:lnTo>
                    <a:pt x="384" y="384"/>
                  </a:lnTo>
                  <a:lnTo>
                    <a:pt x="23" y="3339"/>
                  </a:lnTo>
                  <a:lnTo>
                    <a:pt x="0" y="3429"/>
                  </a:lnTo>
                  <a:lnTo>
                    <a:pt x="23" y="3520"/>
                  </a:lnTo>
                  <a:lnTo>
                    <a:pt x="68" y="3610"/>
                  </a:lnTo>
                  <a:lnTo>
                    <a:pt x="113" y="3677"/>
                  </a:lnTo>
                  <a:lnTo>
                    <a:pt x="158" y="3745"/>
                  </a:lnTo>
                  <a:lnTo>
                    <a:pt x="226" y="3790"/>
                  </a:lnTo>
                  <a:lnTo>
                    <a:pt x="316" y="3835"/>
                  </a:lnTo>
                  <a:lnTo>
                    <a:pt x="406" y="3858"/>
                  </a:lnTo>
                  <a:lnTo>
                    <a:pt x="3361" y="4219"/>
                  </a:lnTo>
                  <a:lnTo>
                    <a:pt x="3542" y="4219"/>
                  </a:lnTo>
                  <a:lnTo>
                    <a:pt x="3632" y="4174"/>
                  </a:lnTo>
                  <a:lnTo>
                    <a:pt x="3700" y="4129"/>
                  </a:lnTo>
                  <a:lnTo>
                    <a:pt x="3767" y="4083"/>
                  </a:lnTo>
                  <a:lnTo>
                    <a:pt x="3812" y="4016"/>
                  </a:lnTo>
                  <a:lnTo>
                    <a:pt x="3835" y="3926"/>
                  </a:lnTo>
                  <a:lnTo>
                    <a:pt x="3857" y="3835"/>
                  </a:lnTo>
                  <a:lnTo>
                    <a:pt x="4241" y="880"/>
                  </a:lnTo>
                  <a:lnTo>
                    <a:pt x="4241" y="790"/>
                  </a:lnTo>
                  <a:lnTo>
                    <a:pt x="4218" y="700"/>
                  </a:lnTo>
                  <a:lnTo>
                    <a:pt x="4196" y="610"/>
                  </a:lnTo>
                  <a:lnTo>
                    <a:pt x="4151" y="542"/>
                  </a:lnTo>
                  <a:lnTo>
                    <a:pt x="4083" y="474"/>
                  </a:lnTo>
                  <a:lnTo>
                    <a:pt x="4015" y="429"/>
                  </a:lnTo>
                  <a:lnTo>
                    <a:pt x="3948" y="384"/>
                  </a:lnTo>
                  <a:lnTo>
                    <a:pt x="3857" y="384"/>
                  </a:lnTo>
                  <a:lnTo>
                    <a:pt x="90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9" name="Google Shape;3089;p30"/>
            <p:cNvSpPr/>
            <p:nvPr/>
          </p:nvSpPr>
          <p:spPr>
            <a:xfrm>
              <a:off x="10309590" y="2668516"/>
              <a:ext cx="126138" cy="125484"/>
            </a:xfrm>
            <a:custGeom>
              <a:avLst/>
              <a:gdLst/>
              <a:ahLst/>
              <a:cxnLst/>
              <a:rect l="l" t="t" r="r" b="b"/>
              <a:pathLst>
                <a:path w="4241" h="4219" fill="none" extrusionOk="0">
                  <a:moveTo>
                    <a:pt x="3361" y="4219"/>
                  </a:moveTo>
                  <a:lnTo>
                    <a:pt x="406" y="3858"/>
                  </a:lnTo>
                  <a:lnTo>
                    <a:pt x="406" y="3858"/>
                  </a:lnTo>
                  <a:lnTo>
                    <a:pt x="316" y="3835"/>
                  </a:lnTo>
                  <a:lnTo>
                    <a:pt x="226" y="3790"/>
                  </a:lnTo>
                  <a:lnTo>
                    <a:pt x="158" y="3745"/>
                  </a:lnTo>
                  <a:lnTo>
                    <a:pt x="113" y="3677"/>
                  </a:lnTo>
                  <a:lnTo>
                    <a:pt x="68" y="3610"/>
                  </a:lnTo>
                  <a:lnTo>
                    <a:pt x="23" y="3520"/>
                  </a:lnTo>
                  <a:lnTo>
                    <a:pt x="0" y="3429"/>
                  </a:lnTo>
                  <a:lnTo>
                    <a:pt x="23" y="3339"/>
                  </a:lnTo>
                  <a:lnTo>
                    <a:pt x="384" y="384"/>
                  </a:lnTo>
                  <a:lnTo>
                    <a:pt x="384" y="384"/>
                  </a:lnTo>
                  <a:lnTo>
                    <a:pt x="406" y="294"/>
                  </a:lnTo>
                  <a:lnTo>
                    <a:pt x="451" y="226"/>
                  </a:lnTo>
                  <a:lnTo>
                    <a:pt x="497" y="159"/>
                  </a:lnTo>
                  <a:lnTo>
                    <a:pt x="564" y="91"/>
                  </a:lnTo>
                  <a:lnTo>
                    <a:pt x="632" y="46"/>
                  </a:lnTo>
                  <a:lnTo>
                    <a:pt x="722" y="1"/>
                  </a:lnTo>
                  <a:lnTo>
                    <a:pt x="812" y="1"/>
                  </a:lnTo>
                  <a:lnTo>
                    <a:pt x="903" y="1"/>
                  </a:lnTo>
                  <a:lnTo>
                    <a:pt x="3857" y="384"/>
                  </a:lnTo>
                  <a:lnTo>
                    <a:pt x="3857" y="384"/>
                  </a:lnTo>
                  <a:lnTo>
                    <a:pt x="3948" y="384"/>
                  </a:lnTo>
                  <a:lnTo>
                    <a:pt x="4015" y="429"/>
                  </a:lnTo>
                  <a:lnTo>
                    <a:pt x="4083" y="474"/>
                  </a:lnTo>
                  <a:lnTo>
                    <a:pt x="4151" y="542"/>
                  </a:lnTo>
                  <a:lnTo>
                    <a:pt x="4196" y="610"/>
                  </a:lnTo>
                  <a:lnTo>
                    <a:pt x="4218" y="700"/>
                  </a:lnTo>
                  <a:lnTo>
                    <a:pt x="4241" y="790"/>
                  </a:lnTo>
                  <a:lnTo>
                    <a:pt x="4241" y="880"/>
                  </a:lnTo>
                  <a:lnTo>
                    <a:pt x="3857" y="3835"/>
                  </a:lnTo>
                  <a:lnTo>
                    <a:pt x="3857" y="3835"/>
                  </a:lnTo>
                  <a:lnTo>
                    <a:pt x="3835" y="3926"/>
                  </a:lnTo>
                  <a:lnTo>
                    <a:pt x="3812" y="4016"/>
                  </a:lnTo>
                  <a:lnTo>
                    <a:pt x="3767" y="4083"/>
                  </a:lnTo>
                  <a:lnTo>
                    <a:pt x="3700" y="4129"/>
                  </a:lnTo>
                  <a:lnTo>
                    <a:pt x="3632" y="4174"/>
                  </a:lnTo>
                  <a:lnTo>
                    <a:pt x="3542" y="4219"/>
                  </a:lnTo>
                  <a:lnTo>
                    <a:pt x="3451" y="4219"/>
                  </a:lnTo>
                  <a:lnTo>
                    <a:pt x="3361" y="4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0" name="Google Shape;3090;p30"/>
            <p:cNvSpPr/>
            <p:nvPr/>
          </p:nvSpPr>
          <p:spPr>
            <a:xfrm>
              <a:off x="10325026" y="2683952"/>
              <a:ext cx="95295" cy="95295"/>
            </a:xfrm>
            <a:custGeom>
              <a:avLst/>
              <a:gdLst/>
              <a:ahLst/>
              <a:cxnLst/>
              <a:rect l="l" t="t" r="r" b="b"/>
              <a:pathLst>
                <a:path w="3204" h="3204" extrusionOk="0">
                  <a:moveTo>
                    <a:pt x="361" y="1"/>
                  </a:moveTo>
                  <a:lnTo>
                    <a:pt x="0" y="2843"/>
                  </a:lnTo>
                  <a:lnTo>
                    <a:pt x="2842" y="3204"/>
                  </a:lnTo>
                  <a:lnTo>
                    <a:pt x="3203" y="361"/>
                  </a:lnTo>
                  <a:lnTo>
                    <a:pt x="36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1" name="Google Shape;3091;p30"/>
            <p:cNvSpPr/>
            <p:nvPr/>
          </p:nvSpPr>
          <p:spPr>
            <a:xfrm>
              <a:off x="10331064" y="2689990"/>
              <a:ext cx="83220" cy="83220"/>
            </a:xfrm>
            <a:custGeom>
              <a:avLst/>
              <a:gdLst/>
              <a:ahLst/>
              <a:cxnLst/>
              <a:rect l="l" t="t" r="r" b="b"/>
              <a:pathLst>
                <a:path w="2798" h="2798" extrusionOk="0">
                  <a:moveTo>
                    <a:pt x="316" y="1"/>
                  </a:moveTo>
                  <a:lnTo>
                    <a:pt x="0" y="2482"/>
                  </a:lnTo>
                  <a:lnTo>
                    <a:pt x="2481" y="2798"/>
                  </a:lnTo>
                  <a:lnTo>
                    <a:pt x="2797" y="316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2" name="Google Shape;3092;p30"/>
            <p:cNvSpPr/>
            <p:nvPr/>
          </p:nvSpPr>
          <p:spPr>
            <a:xfrm>
              <a:off x="10343794" y="2702749"/>
              <a:ext cx="57730" cy="57700"/>
            </a:xfrm>
            <a:custGeom>
              <a:avLst/>
              <a:gdLst/>
              <a:ahLst/>
              <a:cxnLst/>
              <a:rect l="l" t="t" r="r" b="b"/>
              <a:pathLst>
                <a:path w="1941" h="1940" extrusionOk="0">
                  <a:moveTo>
                    <a:pt x="226" y="0"/>
                  </a:moveTo>
                  <a:lnTo>
                    <a:pt x="1" y="1714"/>
                  </a:lnTo>
                  <a:lnTo>
                    <a:pt x="1738" y="1940"/>
                  </a:lnTo>
                  <a:lnTo>
                    <a:pt x="1941" y="203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3" name="Google Shape;3093;p30"/>
            <p:cNvSpPr/>
            <p:nvPr/>
          </p:nvSpPr>
          <p:spPr>
            <a:xfrm>
              <a:off x="10343794" y="2702749"/>
              <a:ext cx="57730" cy="57700"/>
            </a:xfrm>
            <a:custGeom>
              <a:avLst/>
              <a:gdLst/>
              <a:ahLst/>
              <a:cxnLst/>
              <a:rect l="l" t="t" r="r" b="b"/>
              <a:pathLst>
                <a:path w="1941" h="1940" fill="none" extrusionOk="0">
                  <a:moveTo>
                    <a:pt x="1738" y="1940"/>
                  </a:moveTo>
                  <a:lnTo>
                    <a:pt x="1" y="1714"/>
                  </a:lnTo>
                  <a:lnTo>
                    <a:pt x="226" y="0"/>
                  </a:lnTo>
                  <a:lnTo>
                    <a:pt x="1941" y="203"/>
                  </a:lnTo>
                  <a:lnTo>
                    <a:pt x="1738" y="19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4" name="Google Shape;3094;p30"/>
            <p:cNvSpPr/>
            <p:nvPr/>
          </p:nvSpPr>
          <p:spPr>
            <a:xfrm>
              <a:off x="10343794" y="2702749"/>
              <a:ext cx="46339" cy="51008"/>
            </a:xfrm>
            <a:custGeom>
              <a:avLst/>
              <a:gdLst/>
              <a:ahLst/>
              <a:cxnLst/>
              <a:rect l="l" t="t" r="r" b="b"/>
              <a:pathLst>
                <a:path w="1558" h="1715" extrusionOk="0">
                  <a:moveTo>
                    <a:pt x="226" y="0"/>
                  </a:moveTo>
                  <a:lnTo>
                    <a:pt x="1" y="1714"/>
                  </a:lnTo>
                  <a:lnTo>
                    <a:pt x="226" y="0"/>
                  </a:lnTo>
                  <a:lnTo>
                    <a:pt x="1557" y="158"/>
                  </a:lnTo>
                  <a:lnTo>
                    <a:pt x="1557" y="158"/>
                  </a:lnTo>
                  <a:lnTo>
                    <a:pt x="1557" y="158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rgbClr val="293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5" name="Google Shape;3095;p30"/>
            <p:cNvSpPr/>
            <p:nvPr/>
          </p:nvSpPr>
          <p:spPr>
            <a:xfrm>
              <a:off x="10343794" y="2702749"/>
              <a:ext cx="46339" cy="51008"/>
            </a:xfrm>
            <a:custGeom>
              <a:avLst/>
              <a:gdLst/>
              <a:ahLst/>
              <a:cxnLst/>
              <a:rect l="l" t="t" r="r" b="b"/>
              <a:pathLst>
                <a:path w="1558" h="1715" fill="none" extrusionOk="0">
                  <a:moveTo>
                    <a:pt x="226" y="0"/>
                  </a:moveTo>
                  <a:lnTo>
                    <a:pt x="1" y="1714"/>
                  </a:lnTo>
                  <a:lnTo>
                    <a:pt x="226" y="0"/>
                  </a:lnTo>
                  <a:lnTo>
                    <a:pt x="1557" y="158"/>
                  </a:lnTo>
                  <a:lnTo>
                    <a:pt x="1557" y="158"/>
                  </a:lnTo>
                  <a:lnTo>
                    <a:pt x="1557" y="158"/>
                  </a:lnTo>
                  <a:lnTo>
                    <a:pt x="22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6" name="Google Shape;3096;p30"/>
            <p:cNvSpPr/>
            <p:nvPr/>
          </p:nvSpPr>
          <p:spPr>
            <a:xfrm>
              <a:off x="9935914" y="2738974"/>
              <a:ext cx="68467" cy="50324"/>
            </a:xfrm>
            <a:custGeom>
              <a:avLst/>
              <a:gdLst/>
              <a:ahLst/>
              <a:cxnLst/>
              <a:rect l="l" t="t" r="r" b="b"/>
              <a:pathLst>
                <a:path w="2302" h="1692" extrusionOk="0">
                  <a:moveTo>
                    <a:pt x="181" y="0"/>
                  </a:moveTo>
                  <a:lnTo>
                    <a:pt x="0" y="1421"/>
                  </a:lnTo>
                  <a:lnTo>
                    <a:pt x="2121" y="1692"/>
                  </a:lnTo>
                  <a:lnTo>
                    <a:pt x="2301" y="248"/>
                  </a:lnTo>
                  <a:lnTo>
                    <a:pt x="18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7" name="Google Shape;3097;p30"/>
            <p:cNvSpPr/>
            <p:nvPr/>
          </p:nvSpPr>
          <p:spPr>
            <a:xfrm>
              <a:off x="10075463" y="2716162"/>
              <a:ext cx="157011" cy="102671"/>
            </a:xfrm>
            <a:custGeom>
              <a:avLst/>
              <a:gdLst/>
              <a:ahLst/>
              <a:cxnLst/>
              <a:rect l="l" t="t" r="r" b="b"/>
              <a:pathLst>
                <a:path w="5279" h="3452" extrusionOk="0">
                  <a:moveTo>
                    <a:pt x="1940" y="745"/>
                  </a:moveTo>
                  <a:lnTo>
                    <a:pt x="3880" y="993"/>
                  </a:lnTo>
                  <a:lnTo>
                    <a:pt x="4286" y="2301"/>
                  </a:lnTo>
                  <a:lnTo>
                    <a:pt x="1241" y="1918"/>
                  </a:lnTo>
                  <a:lnTo>
                    <a:pt x="1940" y="745"/>
                  </a:lnTo>
                  <a:close/>
                  <a:moveTo>
                    <a:pt x="1308" y="0"/>
                  </a:moveTo>
                  <a:lnTo>
                    <a:pt x="0" y="2820"/>
                  </a:lnTo>
                  <a:lnTo>
                    <a:pt x="5278" y="3451"/>
                  </a:lnTo>
                  <a:lnTo>
                    <a:pt x="4669" y="406"/>
                  </a:lnTo>
                  <a:lnTo>
                    <a:pt x="13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8" name="Google Shape;3098;p30"/>
            <p:cNvSpPr/>
            <p:nvPr/>
          </p:nvSpPr>
          <p:spPr>
            <a:xfrm>
              <a:off x="10055982" y="2753726"/>
              <a:ext cx="199304" cy="77836"/>
            </a:xfrm>
            <a:custGeom>
              <a:avLst/>
              <a:gdLst/>
              <a:ahLst/>
              <a:cxnLst/>
              <a:rect l="l" t="t" r="r" b="b"/>
              <a:pathLst>
                <a:path w="6701" h="2617" extrusionOk="0">
                  <a:moveTo>
                    <a:pt x="227" y="0"/>
                  </a:moveTo>
                  <a:lnTo>
                    <a:pt x="1" y="1850"/>
                  </a:lnTo>
                  <a:lnTo>
                    <a:pt x="6475" y="2617"/>
                  </a:lnTo>
                  <a:lnTo>
                    <a:pt x="6700" y="767"/>
                  </a:lnTo>
                  <a:lnTo>
                    <a:pt x="22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9" name="Google Shape;3099;p30"/>
            <p:cNvSpPr/>
            <p:nvPr/>
          </p:nvSpPr>
          <p:spPr>
            <a:xfrm>
              <a:off x="9840651" y="2759764"/>
              <a:ext cx="593750" cy="434776"/>
            </a:xfrm>
            <a:custGeom>
              <a:avLst/>
              <a:gdLst/>
              <a:ahLst/>
              <a:cxnLst/>
              <a:rect l="l" t="t" r="r" b="b"/>
              <a:pathLst>
                <a:path w="19963" h="14618" extrusionOk="0">
                  <a:moveTo>
                    <a:pt x="1602" y="0"/>
                  </a:moveTo>
                  <a:lnTo>
                    <a:pt x="1557" y="23"/>
                  </a:lnTo>
                  <a:lnTo>
                    <a:pt x="1512" y="23"/>
                  </a:lnTo>
                  <a:lnTo>
                    <a:pt x="1489" y="68"/>
                  </a:lnTo>
                  <a:lnTo>
                    <a:pt x="1466" y="113"/>
                  </a:lnTo>
                  <a:lnTo>
                    <a:pt x="0" y="12294"/>
                  </a:lnTo>
                  <a:lnTo>
                    <a:pt x="0" y="12316"/>
                  </a:lnTo>
                  <a:lnTo>
                    <a:pt x="23" y="12361"/>
                  </a:lnTo>
                  <a:lnTo>
                    <a:pt x="45" y="12384"/>
                  </a:lnTo>
                  <a:lnTo>
                    <a:pt x="91" y="12407"/>
                  </a:lnTo>
                  <a:lnTo>
                    <a:pt x="18361" y="14617"/>
                  </a:lnTo>
                  <a:lnTo>
                    <a:pt x="18406" y="14617"/>
                  </a:lnTo>
                  <a:lnTo>
                    <a:pt x="18429" y="14595"/>
                  </a:lnTo>
                  <a:lnTo>
                    <a:pt x="18474" y="14572"/>
                  </a:lnTo>
                  <a:lnTo>
                    <a:pt x="18474" y="14527"/>
                  </a:lnTo>
                  <a:lnTo>
                    <a:pt x="19963" y="2346"/>
                  </a:lnTo>
                  <a:lnTo>
                    <a:pt x="19963" y="2301"/>
                  </a:lnTo>
                  <a:lnTo>
                    <a:pt x="19940" y="2279"/>
                  </a:lnTo>
                  <a:lnTo>
                    <a:pt x="19895" y="2234"/>
                  </a:lnTo>
                  <a:lnTo>
                    <a:pt x="19850" y="2234"/>
                  </a:lnTo>
                  <a:lnTo>
                    <a:pt x="160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57150" dir="324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0" name="Google Shape;3100;p30"/>
            <p:cNvSpPr/>
            <p:nvPr/>
          </p:nvSpPr>
          <p:spPr>
            <a:xfrm>
              <a:off x="9840651" y="2759764"/>
              <a:ext cx="593750" cy="434776"/>
            </a:xfrm>
            <a:custGeom>
              <a:avLst/>
              <a:gdLst/>
              <a:ahLst/>
              <a:cxnLst/>
              <a:rect l="l" t="t" r="r" b="b"/>
              <a:pathLst>
                <a:path w="19963" h="14618" fill="none" extrusionOk="0">
                  <a:moveTo>
                    <a:pt x="18361" y="14617"/>
                  </a:moveTo>
                  <a:lnTo>
                    <a:pt x="91" y="12407"/>
                  </a:lnTo>
                  <a:lnTo>
                    <a:pt x="91" y="12407"/>
                  </a:lnTo>
                  <a:lnTo>
                    <a:pt x="45" y="12384"/>
                  </a:lnTo>
                  <a:lnTo>
                    <a:pt x="23" y="12361"/>
                  </a:lnTo>
                  <a:lnTo>
                    <a:pt x="0" y="12316"/>
                  </a:lnTo>
                  <a:lnTo>
                    <a:pt x="0" y="12294"/>
                  </a:lnTo>
                  <a:lnTo>
                    <a:pt x="1466" y="113"/>
                  </a:lnTo>
                  <a:lnTo>
                    <a:pt x="1466" y="113"/>
                  </a:lnTo>
                  <a:lnTo>
                    <a:pt x="1489" y="68"/>
                  </a:lnTo>
                  <a:lnTo>
                    <a:pt x="1512" y="23"/>
                  </a:lnTo>
                  <a:lnTo>
                    <a:pt x="1557" y="23"/>
                  </a:lnTo>
                  <a:lnTo>
                    <a:pt x="1602" y="0"/>
                  </a:lnTo>
                  <a:lnTo>
                    <a:pt x="19850" y="2234"/>
                  </a:lnTo>
                  <a:lnTo>
                    <a:pt x="19850" y="2234"/>
                  </a:lnTo>
                  <a:lnTo>
                    <a:pt x="19895" y="2234"/>
                  </a:lnTo>
                  <a:lnTo>
                    <a:pt x="19940" y="2279"/>
                  </a:lnTo>
                  <a:lnTo>
                    <a:pt x="19963" y="2301"/>
                  </a:lnTo>
                  <a:lnTo>
                    <a:pt x="19963" y="2346"/>
                  </a:lnTo>
                  <a:lnTo>
                    <a:pt x="18474" y="14527"/>
                  </a:lnTo>
                  <a:lnTo>
                    <a:pt x="18474" y="14527"/>
                  </a:lnTo>
                  <a:lnTo>
                    <a:pt x="18474" y="14572"/>
                  </a:lnTo>
                  <a:lnTo>
                    <a:pt x="18429" y="14595"/>
                  </a:lnTo>
                  <a:lnTo>
                    <a:pt x="18406" y="14617"/>
                  </a:lnTo>
                  <a:lnTo>
                    <a:pt x="18361" y="146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1" name="Google Shape;3101;p30"/>
            <p:cNvSpPr/>
            <p:nvPr/>
          </p:nvSpPr>
          <p:spPr>
            <a:xfrm>
              <a:off x="9982192" y="2826177"/>
              <a:ext cx="305961" cy="305961"/>
            </a:xfrm>
            <a:custGeom>
              <a:avLst/>
              <a:gdLst/>
              <a:ahLst/>
              <a:cxnLst/>
              <a:rect l="l" t="t" r="r" b="b"/>
              <a:pathLst>
                <a:path w="10287" h="10287" extrusionOk="0">
                  <a:moveTo>
                    <a:pt x="5211" y="1"/>
                  </a:moveTo>
                  <a:lnTo>
                    <a:pt x="4692" y="23"/>
                  </a:lnTo>
                  <a:lnTo>
                    <a:pt x="4174" y="91"/>
                  </a:lnTo>
                  <a:lnTo>
                    <a:pt x="3677" y="226"/>
                  </a:lnTo>
                  <a:lnTo>
                    <a:pt x="3204" y="384"/>
                  </a:lnTo>
                  <a:lnTo>
                    <a:pt x="2753" y="587"/>
                  </a:lnTo>
                  <a:lnTo>
                    <a:pt x="2324" y="835"/>
                  </a:lnTo>
                  <a:lnTo>
                    <a:pt x="1918" y="1128"/>
                  </a:lnTo>
                  <a:lnTo>
                    <a:pt x="1557" y="1467"/>
                  </a:lnTo>
                  <a:lnTo>
                    <a:pt x="1219" y="1828"/>
                  </a:lnTo>
                  <a:lnTo>
                    <a:pt x="926" y="2211"/>
                  </a:lnTo>
                  <a:lnTo>
                    <a:pt x="655" y="2640"/>
                  </a:lnTo>
                  <a:lnTo>
                    <a:pt x="429" y="3091"/>
                  </a:lnTo>
                  <a:lnTo>
                    <a:pt x="249" y="3542"/>
                  </a:lnTo>
                  <a:lnTo>
                    <a:pt x="114" y="4038"/>
                  </a:lnTo>
                  <a:lnTo>
                    <a:pt x="46" y="4557"/>
                  </a:lnTo>
                  <a:lnTo>
                    <a:pt x="1" y="5076"/>
                  </a:lnTo>
                  <a:lnTo>
                    <a:pt x="23" y="5595"/>
                  </a:lnTo>
                  <a:lnTo>
                    <a:pt x="91" y="6113"/>
                  </a:lnTo>
                  <a:lnTo>
                    <a:pt x="226" y="6610"/>
                  </a:lnTo>
                  <a:lnTo>
                    <a:pt x="384" y="7083"/>
                  </a:lnTo>
                  <a:lnTo>
                    <a:pt x="587" y="7534"/>
                  </a:lnTo>
                  <a:lnTo>
                    <a:pt x="835" y="7963"/>
                  </a:lnTo>
                  <a:lnTo>
                    <a:pt x="1129" y="8369"/>
                  </a:lnTo>
                  <a:lnTo>
                    <a:pt x="1467" y="8730"/>
                  </a:lnTo>
                  <a:lnTo>
                    <a:pt x="1828" y="9068"/>
                  </a:lnTo>
                  <a:lnTo>
                    <a:pt x="2211" y="9361"/>
                  </a:lnTo>
                  <a:lnTo>
                    <a:pt x="2640" y="9632"/>
                  </a:lnTo>
                  <a:lnTo>
                    <a:pt x="3091" y="9858"/>
                  </a:lnTo>
                  <a:lnTo>
                    <a:pt x="3542" y="10038"/>
                  </a:lnTo>
                  <a:lnTo>
                    <a:pt x="4038" y="10174"/>
                  </a:lnTo>
                  <a:lnTo>
                    <a:pt x="4557" y="10241"/>
                  </a:lnTo>
                  <a:lnTo>
                    <a:pt x="5076" y="10286"/>
                  </a:lnTo>
                  <a:lnTo>
                    <a:pt x="5595" y="10264"/>
                  </a:lnTo>
                  <a:lnTo>
                    <a:pt x="6114" y="10196"/>
                  </a:lnTo>
                  <a:lnTo>
                    <a:pt x="6610" y="10061"/>
                  </a:lnTo>
                  <a:lnTo>
                    <a:pt x="7083" y="9903"/>
                  </a:lnTo>
                  <a:lnTo>
                    <a:pt x="7535" y="9700"/>
                  </a:lnTo>
                  <a:lnTo>
                    <a:pt x="7963" y="9429"/>
                  </a:lnTo>
                  <a:lnTo>
                    <a:pt x="8369" y="9158"/>
                  </a:lnTo>
                  <a:lnTo>
                    <a:pt x="8730" y="8820"/>
                  </a:lnTo>
                  <a:lnTo>
                    <a:pt x="9068" y="8459"/>
                  </a:lnTo>
                  <a:lnTo>
                    <a:pt x="9362" y="8076"/>
                  </a:lnTo>
                  <a:lnTo>
                    <a:pt x="9632" y="7647"/>
                  </a:lnTo>
                  <a:lnTo>
                    <a:pt x="9858" y="7196"/>
                  </a:lnTo>
                  <a:lnTo>
                    <a:pt x="10038" y="6722"/>
                  </a:lnTo>
                  <a:lnTo>
                    <a:pt x="10174" y="6249"/>
                  </a:lnTo>
                  <a:lnTo>
                    <a:pt x="10241" y="5730"/>
                  </a:lnTo>
                  <a:lnTo>
                    <a:pt x="10286" y="5211"/>
                  </a:lnTo>
                  <a:lnTo>
                    <a:pt x="10264" y="4692"/>
                  </a:lnTo>
                  <a:lnTo>
                    <a:pt x="10196" y="4173"/>
                  </a:lnTo>
                  <a:lnTo>
                    <a:pt x="10061" y="3677"/>
                  </a:lnTo>
                  <a:lnTo>
                    <a:pt x="9903" y="3204"/>
                  </a:lnTo>
                  <a:lnTo>
                    <a:pt x="9700" y="2752"/>
                  </a:lnTo>
                  <a:lnTo>
                    <a:pt x="9452" y="2324"/>
                  </a:lnTo>
                  <a:lnTo>
                    <a:pt x="9159" y="1918"/>
                  </a:lnTo>
                  <a:lnTo>
                    <a:pt x="8820" y="1557"/>
                  </a:lnTo>
                  <a:lnTo>
                    <a:pt x="8459" y="1219"/>
                  </a:lnTo>
                  <a:lnTo>
                    <a:pt x="8076" y="925"/>
                  </a:lnTo>
                  <a:lnTo>
                    <a:pt x="7647" y="655"/>
                  </a:lnTo>
                  <a:lnTo>
                    <a:pt x="7196" y="429"/>
                  </a:lnTo>
                  <a:lnTo>
                    <a:pt x="6745" y="249"/>
                  </a:lnTo>
                  <a:lnTo>
                    <a:pt x="6249" y="113"/>
                  </a:lnTo>
                  <a:lnTo>
                    <a:pt x="5730" y="46"/>
                  </a:lnTo>
                  <a:lnTo>
                    <a:pt x="521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2" name="Google Shape;3102;p30"/>
            <p:cNvSpPr/>
            <p:nvPr/>
          </p:nvSpPr>
          <p:spPr>
            <a:xfrm>
              <a:off x="9982192" y="2826177"/>
              <a:ext cx="305961" cy="305961"/>
            </a:xfrm>
            <a:custGeom>
              <a:avLst/>
              <a:gdLst/>
              <a:ahLst/>
              <a:cxnLst/>
              <a:rect l="l" t="t" r="r" b="b"/>
              <a:pathLst>
                <a:path w="10287" h="10287" fill="none" extrusionOk="0">
                  <a:moveTo>
                    <a:pt x="10286" y="5211"/>
                  </a:moveTo>
                  <a:lnTo>
                    <a:pt x="10286" y="5211"/>
                  </a:lnTo>
                  <a:lnTo>
                    <a:pt x="10241" y="5730"/>
                  </a:lnTo>
                  <a:lnTo>
                    <a:pt x="10174" y="6249"/>
                  </a:lnTo>
                  <a:lnTo>
                    <a:pt x="10038" y="6722"/>
                  </a:lnTo>
                  <a:lnTo>
                    <a:pt x="9858" y="7196"/>
                  </a:lnTo>
                  <a:lnTo>
                    <a:pt x="9632" y="7647"/>
                  </a:lnTo>
                  <a:lnTo>
                    <a:pt x="9362" y="8076"/>
                  </a:lnTo>
                  <a:lnTo>
                    <a:pt x="9068" y="8459"/>
                  </a:lnTo>
                  <a:lnTo>
                    <a:pt x="8730" y="8820"/>
                  </a:lnTo>
                  <a:lnTo>
                    <a:pt x="8369" y="9158"/>
                  </a:lnTo>
                  <a:lnTo>
                    <a:pt x="7963" y="9429"/>
                  </a:lnTo>
                  <a:lnTo>
                    <a:pt x="7535" y="9700"/>
                  </a:lnTo>
                  <a:lnTo>
                    <a:pt x="7083" y="9903"/>
                  </a:lnTo>
                  <a:lnTo>
                    <a:pt x="6610" y="10061"/>
                  </a:lnTo>
                  <a:lnTo>
                    <a:pt x="6114" y="10196"/>
                  </a:lnTo>
                  <a:lnTo>
                    <a:pt x="5595" y="10264"/>
                  </a:lnTo>
                  <a:lnTo>
                    <a:pt x="5076" y="10286"/>
                  </a:lnTo>
                  <a:lnTo>
                    <a:pt x="5076" y="10286"/>
                  </a:lnTo>
                  <a:lnTo>
                    <a:pt x="4557" y="10241"/>
                  </a:lnTo>
                  <a:lnTo>
                    <a:pt x="4038" y="10174"/>
                  </a:lnTo>
                  <a:lnTo>
                    <a:pt x="3542" y="10038"/>
                  </a:lnTo>
                  <a:lnTo>
                    <a:pt x="3091" y="9858"/>
                  </a:lnTo>
                  <a:lnTo>
                    <a:pt x="2640" y="9632"/>
                  </a:lnTo>
                  <a:lnTo>
                    <a:pt x="2211" y="9361"/>
                  </a:lnTo>
                  <a:lnTo>
                    <a:pt x="1828" y="9068"/>
                  </a:lnTo>
                  <a:lnTo>
                    <a:pt x="1467" y="8730"/>
                  </a:lnTo>
                  <a:lnTo>
                    <a:pt x="1129" y="8369"/>
                  </a:lnTo>
                  <a:lnTo>
                    <a:pt x="835" y="7963"/>
                  </a:lnTo>
                  <a:lnTo>
                    <a:pt x="587" y="7534"/>
                  </a:lnTo>
                  <a:lnTo>
                    <a:pt x="384" y="7083"/>
                  </a:lnTo>
                  <a:lnTo>
                    <a:pt x="226" y="6610"/>
                  </a:lnTo>
                  <a:lnTo>
                    <a:pt x="91" y="6113"/>
                  </a:lnTo>
                  <a:lnTo>
                    <a:pt x="23" y="5595"/>
                  </a:lnTo>
                  <a:lnTo>
                    <a:pt x="1" y="5076"/>
                  </a:lnTo>
                  <a:lnTo>
                    <a:pt x="1" y="5076"/>
                  </a:lnTo>
                  <a:lnTo>
                    <a:pt x="46" y="4557"/>
                  </a:lnTo>
                  <a:lnTo>
                    <a:pt x="114" y="4038"/>
                  </a:lnTo>
                  <a:lnTo>
                    <a:pt x="249" y="3542"/>
                  </a:lnTo>
                  <a:lnTo>
                    <a:pt x="429" y="3091"/>
                  </a:lnTo>
                  <a:lnTo>
                    <a:pt x="655" y="2640"/>
                  </a:lnTo>
                  <a:lnTo>
                    <a:pt x="926" y="2211"/>
                  </a:lnTo>
                  <a:lnTo>
                    <a:pt x="1219" y="1828"/>
                  </a:lnTo>
                  <a:lnTo>
                    <a:pt x="1557" y="1467"/>
                  </a:lnTo>
                  <a:lnTo>
                    <a:pt x="1918" y="1128"/>
                  </a:lnTo>
                  <a:lnTo>
                    <a:pt x="2324" y="835"/>
                  </a:lnTo>
                  <a:lnTo>
                    <a:pt x="2753" y="587"/>
                  </a:lnTo>
                  <a:lnTo>
                    <a:pt x="3204" y="384"/>
                  </a:lnTo>
                  <a:lnTo>
                    <a:pt x="3677" y="226"/>
                  </a:lnTo>
                  <a:lnTo>
                    <a:pt x="4174" y="91"/>
                  </a:lnTo>
                  <a:lnTo>
                    <a:pt x="4692" y="23"/>
                  </a:lnTo>
                  <a:lnTo>
                    <a:pt x="5211" y="1"/>
                  </a:lnTo>
                  <a:lnTo>
                    <a:pt x="5211" y="1"/>
                  </a:lnTo>
                  <a:lnTo>
                    <a:pt x="5730" y="46"/>
                  </a:lnTo>
                  <a:lnTo>
                    <a:pt x="6249" y="113"/>
                  </a:lnTo>
                  <a:lnTo>
                    <a:pt x="6745" y="249"/>
                  </a:lnTo>
                  <a:lnTo>
                    <a:pt x="7196" y="429"/>
                  </a:lnTo>
                  <a:lnTo>
                    <a:pt x="7647" y="655"/>
                  </a:lnTo>
                  <a:lnTo>
                    <a:pt x="8076" y="925"/>
                  </a:lnTo>
                  <a:lnTo>
                    <a:pt x="8459" y="1219"/>
                  </a:lnTo>
                  <a:lnTo>
                    <a:pt x="8820" y="1557"/>
                  </a:lnTo>
                  <a:lnTo>
                    <a:pt x="9159" y="1918"/>
                  </a:lnTo>
                  <a:lnTo>
                    <a:pt x="9452" y="2324"/>
                  </a:lnTo>
                  <a:lnTo>
                    <a:pt x="9700" y="2752"/>
                  </a:lnTo>
                  <a:lnTo>
                    <a:pt x="9903" y="3204"/>
                  </a:lnTo>
                  <a:lnTo>
                    <a:pt x="10061" y="3677"/>
                  </a:lnTo>
                  <a:lnTo>
                    <a:pt x="10196" y="4173"/>
                  </a:lnTo>
                  <a:lnTo>
                    <a:pt x="10264" y="4692"/>
                  </a:lnTo>
                  <a:lnTo>
                    <a:pt x="10286" y="52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3" name="Google Shape;3103;p30"/>
            <p:cNvSpPr/>
            <p:nvPr/>
          </p:nvSpPr>
          <p:spPr>
            <a:xfrm>
              <a:off x="9996290" y="2840275"/>
              <a:ext cx="277765" cy="277765"/>
            </a:xfrm>
            <a:custGeom>
              <a:avLst/>
              <a:gdLst/>
              <a:ahLst/>
              <a:cxnLst/>
              <a:rect l="l" t="t" r="r" b="b"/>
              <a:pathLst>
                <a:path w="9339" h="9339" extrusionOk="0">
                  <a:moveTo>
                    <a:pt x="4737" y="0"/>
                  </a:moveTo>
                  <a:lnTo>
                    <a:pt x="4241" y="23"/>
                  </a:lnTo>
                  <a:lnTo>
                    <a:pt x="3790" y="90"/>
                  </a:lnTo>
                  <a:lnTo>
                    <a:pt x="3339" y="181"/>
                  </a:lnTo>
                  <a:lnTo>
                    <a:pt x="2910" y="339"/>
                  </a:lnTo>
                  <a:lnTo>
                    <a:pt x="2504" y="542"/>
                  </a:lnTo>
                  <a:lnTo>
                    <a:pt x="2098" y="767"/>
                  </a:lnTo>
                  <a:lnTo>
                    <a:pt x="1737" y="1038"/>
                  </a:lnTo>
                  <a:lnTo>
                    <a:pt x="1421" y="1331"/>
                  </a:lnTo>
                  <a:lnTo>
                    <a:pt x="1106" y="1647"/>
                  </a:lnTo>
                  <a:lnTo>
                    <a:pt x="835" y="2008"/>
                  </a:lnTo>
                  <a:lnTo>
                    <a:pt x="587" y="2391"/>
                  </a:lnTo>
                  <a:lnTo>
                    <a:pt x="384" y="2797"/>
                  </a:lnTo>
                  <a:lnTo>
                    <a:pt x="226" y="3226"/>
                  </a:lnTo>
                  <a:lnTo>
                    <a:pt x="113" y="3677"/>
                  </a:lnTo>
                  <a:lnTo>
                    <a:pt x="23" y="4128"/>
                  </a:lnTo>
                  <a:lnTo>
                    <a:pt x="0" y="4602"/>
                  </a:lnTo>
                  <a:lnTo>
                    <a:pt x="23" y="5075"/>
                  </a:lnTo>
                  <a:lnTo>
                    <a:pt x="91" y="5549"/>
                  </a:lnTo>
                  <a:lnTo>
                    <a:pt x="203" y="6000"/>
                  </a:lnTo>
                  <a:lnTo>
                    <a:pt x="339" y="6429"/>
                  </a:lnTo>
                  <a:lnTo>
                    <a:pt x="542" y="6835"/>
                  </a:lnTo>
                  <a:lnTo>
                    <a:pt x="767" y="7218"/>
                  </a:lnTo>
                  <a:lnTo>
                    <a:pt x="1038" y="7579"/>
                  </a:lnTo>
                  <a:lnTo>
                    <a:pt x="1331" y="7918"/>
                  </a:lnTo>
                  <a:lnTo>
                    <a:pt x="1647" y="8233"/>
                  </a:lnTo>
                  <a:lnTo>
                    <a:pt x="2008" y="8504"/>
                  </a:lnTo>
                  <a:lnTo>
                    <a:pt x="2391" y="8752"/>
                  </a:lnTo>
                  <a:lnTo>
                    <a:pt x="2797" y="8955"/>
                  </a:lnTo>
                  <a:lnTo>
                    <a:pt x="3226" y="9113"/>
                  </a:lnTo>
                  <a:lnTo>
                    <a:pt x="3677" y="9226"/>
                  </a:lnTo>
                  <a:lnTo>
                    <a:pt x="4128" y="9316"/>
                  </a:lnTo>
                  <a:lnTo>
                    <a:pt x="4602" y="9339"/>
                  </a:lnTo>
                  <a:lnTo>
                    <a:pt x="5076" y="9316"/>
                  </a:lnTo>
                  <a:lnTo>
                    <a:pt x="5549" y="9248"/>
                  </a:lnTo>
                  <a:lnTo>
                    <a:pt x="6000" y="9136"/>
                  </a:lnTo>
                  <a:lnTo>
                    <a:pt x="6429" y="9000"/>
                  </a:lnTo>
                  <a:lnTo>
                    <a:pt x="6835" y="8797"/>
                  </a:lnTo>
                  <a:lnTo>
                    <a:pt x="7218" y="8572"/>
                  </a:lnTo>
                  <a:lnTo>
                    <a:pt x="7602" y="8301"/>
                  </a:lnTo>
                  <a:lnTo>
                    <a:pt x="7918" y="8008"/>
                  </a:lnTo>
                  <a:lnTo>
                    <a:pt x="8234" y="7692"/>
                  </a:lnTo>
                  <a:lnTo>
                    <a:pt x="8504" y="7331"/>
                  </a:lnTo>
                  <a:lnTo>
                    <a:pt x="8752" y="6948"/>
                  </a:lnTo>
                  <a:lnTo>
                    <a:pt x="8955" y="6542"/>
                  </a:lnTo>
                  <a:lnTo>
                    <a:pt x="9113" y="6113"/>
                  </a:lnTo>
                  <a:lnTo>
                    <a:pt x="9226" y="5662"/>
                  </a:lnTo>
                  <a:lnTo>
                    <a:pt x="9316" y="5211"/>
                  </a:lnTo>
                  <a:lnTo>
                    <a:pt x="9339" y="4737"/>
                  </a:lnTo>
                  <a:lnTo>
                    <a:pt x="9316" y="4241"/>
                  </a:lnTo>
                  <a:lnTo>
                    <a:pt x="9249" y="3790"/>
                  </a:lnTo>
                  <a:lnTo>
                    <a:pt x="9136" y="3339"/>
                  </a:lnTo>
                  <a:lnTo>
                    <a:pt x="9000" y="2910"/>
                  </a:lnTo>
                  <a:lnTo>
                    <a:pt x="8797" y="2504"/>
                  </a:lnTo>
                  <a:lnTo>
                    <a:pt x="8572" y="2098"/>
                  </a:lnTo>
                  <a:lnTo>
                    <a:pt x="8301" y="1737"/>
                  </a:lnTo>
                  <a:lnTo>
                    <a:pt x="8008" y="1399"/>
                  </a:lnTo>
                  <a:lnTo>
                    <a:pt x="7692" y="1105"/>
                  </a:lnTo>
                  <a:lnTo>
                    <a:pt x="7331" y="835"/>
                  </a:lnTo>
                  <a:lnTo>
                    <a:pt x="6948" y="587"/>
                  </a:lnTo>
                  <a:lnTo>
                    <a:pt x="6542" y="384"/>
                  </a:lnTo>
                  <a:lnTo>
                    <a:pt x="6113" y="226"/>
                  </a:lnTo>
                  <a:lnTo>
                    <a:pt x="5662" y="113"/>
                  </a:lnTo>
                  <a:lnTo>
                    <a:pt x="5211" y="23"/>
                  </a:lnTo>
                  <a:lnTo>
                    <a:pt x="473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4" name="Google Shape;3104;p30"/>
            <p:cNvSpPr/>
            <p:nvPr/>
          </p:nvSpPr>
          <p:spPr>
            <a:xfrm>
              <a:off x="9996290" y="2840275"/>
              <a:ext cx="277765" cy="277765"/>
            </a:xfrm>
            <a:custGeom>
              <a:avLst/>
              <a:gdLst/>
              <a:ahLst/>
              <a:cxnLst/>
              <a:rect l="l" t="t" r="r" b="b"/>
              <a:pathLst>
                <a:path w="9339" h="9339" fill="none" extrusionOk="0">
                  <a:moveTo>
                    <a:pt x="9339" y="4737"/>
                  </a:moveTo>
                  <a:lnTo>
                    <a:pt x="9339" y="4737"/>
                  </a:lnTo>
                  <a:lnTo>
                    <a:pt x="9316" y="5211"/>
                  </a:lnTo>
                  <a:lnTo>
                    <a:pt x="9226" y="5662"/>
                  </a:lnTo>
                  <a:lnTo>
                    <a:pt x="9113" y="6113"/>
                  </a:lnTo>
                  <a:lnTo>
                    <a:pt x="8955" y="6542"/>
                  </a:lnTo>
                  <a:lnTo>
                    <a:pt x="8752" y="6948"/>
                  </a:lnTo>
                  <a:lnTo>
                    <a:pt x="8504" y="7331"/>
                  </a:lnTo>
                  <a:lnTo>
                    <a:pt x="8234" y="7692"/>
                  </a:lnTo>
                  <a:lnTo>
                    <a:pt x="7918" y="8008"/>
                  </a:lnTo>
                  <a:lnTo>
                    <a:pt x="7602" y="8301"/>
                  </a:lnTo>
                  <a:lnTo>
                    <a:pt x="7218" y="8572"/>
                  </a:lnTo>
                  <a:lnTo>
                    <a:pt x="6835" y="8797"/>
                  </a:lnTo>
                  <a:lnTo>
                    <a:pt x="6429" y="9000"/>
                  </a:lnTo>
                  <a:lnTo>
                    <a:pt x="6000" y="9136"/>
                  </a:lnTo>
                  <a:lnTo>
                    <a:pt x="5549" y="9248"/>
                  </a:lnTo>
                  <a:lnTo>
                    <a:pt x="5076" y="9316"/>
                  </a:lnTo>
                  <a:lnTo>
                    <a:pt x="4602" y="9339"/>
                  </a:lnTo>
                  <a:lnTo>
                    <a:pt x="4602" y="9339"/>
                  </a:lnTo>
                  <a:lnTo>
                    <a:pt x="4128" y="9316"/>
                  </a:lnTo>
                  <a:lnTo>
                    <a:pt x="3677" y="9226"/>
                  </a:lnTo>
                  <a:lnTo>
                    <a:pt x="3226" y="9113"/>
                  </a:lnTo>
                  <a:lnTo>
                    <a:pt x="2797" y="8955"/>
                  </a:lnTo>
                  <a:lnTo>
                    <a:pt x="2391" y="8752"/>
                  </a:lnTo>
                  <a:lnTo>
                    <a:pt x="2008" y="8504"/>
                  </a:lnTo>
                  <a:lnTo>
                    <a:pt x="1647" y="8233"/>
                  </a:lnTo>
                  <a:lnTo>
                    <a:pt x="1331" y="7918"/>
                  </a:lnTo>
                  <a:lnTo>
                    <a:pt x="1038" y="7579"/>
                  </a:lnTo>
                  <a:lnTo>
                    <a:pt x="767" y="7218"/>
                  </a:lnTo>
                  <a:lnTo>
                    <a:pt x="542" y="6835"/>
                  </a:lnTo>
                  <a:lnTo>
                    <a:pt x="339" y="6429"/>
                  </a:lnTo>
                  <a:lnTo>
                    <a:pt x="203" y="6000"/>
                  </a:lnTo>
                  <a:lnTo>
                    <a:pt x="91" y="5549"/>
                  </a:lnTo>
                  <a:lnTo>
                    <a:pt x="23" y="5075"/>
                  </a:lnTo>
                  <a:lnTo>
                    <a:pt x="0" y="4602"/>
                  </a:lnTo>
                  <a:lnTo>
                    <a:pt x="0" y="4602"/>
                  </a:lnTo>
                  <a:lnTo>
                    <a:pt x="23" y="4128"/>
                  </a:lnTo>
                  <a:lnTo>
                    <a:pt x="113" y="3677"/>
                  </a:lnTo>
                  <a:lnTo>
                    <a:pt x="226" y="3226"/>
                  </a:lnTo>
                  <a:lnTo>
                    <a:pt x="384" y="2797"/>
                  </a:lnTo>
                  <a:lnTo>
                    <a:pt x="587" y="2391"/>
                  </a:lnTo>
                  <a:lnTo>
                    <a:pt x="835" y="2008"/>
                  </a:lnTo>
                  <a:lnTo>
                    <a:pt x="1106" y="1647"/>
                  </a:lnTo>
                  <a:lnTo>
                    <a:pt x="1421" y="1331"/>
                  </a:lnTo>
                  <a:lnTo>
                    <a:pt x="1737" y="1038"/>
                  </a:lnTo>
                  <a:lnTo>
                    <a:pt x="2098" y="767"/>
                  </a:lnTo>
                  <a:lnTo>
                    <a:pt x="2504" y="542"/>
                  </a:lnTo>
                  <a:lnTo>
                    <a:pt x="2910" y="339"/>
                  </a:lnTo>
                  <a:lnTo>
                    <a:pt x="3339" y="181"/>
                  </a:lnTo>
                  <a:lnTo>
                    <a:pt x="3790" y="90"/>
                  </a:lnTo>
                  <a:lnTo>
                    <a:pt x="4241" y="23"/>
                  </a:lnTo>
                  <a:lnTo>
                    <a:pt x="4737" y="0"/>
                  </a:lnTo>
                  <a:lnTo>
                    <a:pt x="4737" y="0"/>
                  </a:lnTo>
                  <a:lnTo>
                    <a:pt x="5211" y="23"/>
                  </a:lnTo>
                  <a:lnTo>
                    <a:pt x="5662" y="113"/>
                  </a:lnTo>
                  <a:lnTo>
                    <a:pt x="6113" y="226"/>
                  </a:lnTo>
                  <a:lnTo>
                    <a:pt x="6542" y="384"/>
                  </a:lnTo>
                  <a:lnTo>
                    <a:pt x="6948" y="587"/>
                  </a:lnTo>
                  <a:lnTo>
                    <a:pt x="7331" y="835"/>
                  </a:lnTo>
                  <a:lnTo>
                    <a:pt x="7692" y="1105"/>
                  </a:lnTo>
                  <a:lnTo>
                    <a:pt x="8008" y="1399"/>
                  </a:lnTo>
                  <a:lnTo>
                    <a:pt x="8301" y="1737"/>
                  </a:lnTo>
                  <a:lnTo>
                    <a:pt x="8572" y="2098"/>
                  </a:lnTo>
                  <a:lnTo>
                    <a:pt x="8797" y="2504"/>
                  </a:lnTo>
                  <a:lnTo>
                    <a:pt x="9000" y="2910"/>
                  </a:lnTo>
                  <a:lnTo>
                    <a:pt x="9136" y="3339"/>
                  </a:lnTo>
                  <a:lnTo>
                    <a:pt x="9249" y="3790"/>
                  </a:lnTo>
                  <a:lnTo>
                    <a:pt x="9316" y="4241"/>
                  </a:lnTo>
                  <a:lnTo>
                    <a:pt x="9339" y="473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5" name="Google Shape;3105;p30"/>
            <p:cNvSpPr/>
            <p:nvPr/>
          </p:nvSpPr>
          <p:spPr>
            <a:xfrm>
              <a:off x="10015741" y="2859042"/>
              <a:ext cx="238862" cy="239546"/>
            </a:xfrm>
            <a:custGeom>
              <a:avLst/>
              <a:gdLst/>
              <a:ahLst/>
              <a:cxnLst/>
              <a:rect l="l" t="t" r="r" b="b"/>
              <a:pathLst>
                <a:path w="8031" h="8054" extrusionOk="0">
                  <a:moveTo>
                    <a:pt x="4061" y="1"/>
                  </a:moveTo>
                  <a:lnTo>
                    <a:pt x="3655" y="23"/>
                  </a:lnTo>
                  <a:lnTo>
                    <a:pt x="3249" y="91"/>
                  </a:lnTo>
                  <a:lnTo>
                    <a:pt x="2865" y="181"/>
                  </a:lnTo>
                  <a:lnTo>
                    <a:pt x="2504" y="317"/>
                  </a:lnTo>
                  <a:lnTo>
                    <a:pt x="2143" y="474"/>
                  </a:lnTo>
                  <a:lnTo>
                    <a:pt x="1805" y="677"/>
                  </a:lnTo>
                  <a:lnTo>
                    <a:pt x="1489" y="903"/>
                  </a:lnTo>
                  <a:lnTo>
                    <a:pt x="1196" y="1151"/>
                  </a:lnTo>
                  <a:lnTo>
                    <a:pt x="948" y="1444"/>
                  </a:lnTo>
                  <a:lnTo>
                    <a:pt x="700" y="1738"/>
                  </a:lnTo>
                  <a:lnTo>
                    <a:pt x="497" y="2076"/>
                  </a:lnTo>
                  <a:lnTo>
                    <a:pt x="316" y="2414"/>
                  </a:lnTo>
                  <a:lnTo>
                    <a:pt x="181" y="2798"/>
                  </a:lnTo>
                  <a:lnTo>
                    <a:pt x="91" y="3181"/>
                  </a:lnTo>
                  <a:lnTo>
                    <a:pt x="23" y="3565"/>
                  </a:lnTo>
                  <a:lnTo>
                    <a:pt x="1" y="3993"/>
                  </a:lnTo>
                  <a:lnTo>
                    <a:pt x="1" y="4399"/>
                  </a:lnTo>
                  <a:lnTo>
                    <a:pt x="68" y="4805"/>
                  </a:lnTo>
                  <a:lnTo>
                    <a:pt x="158" y="5189"/>
                  </a:lnTo>
                  <a:lnTo>
                    <a:pt x="294" y="5550"/>
                  </a:lnTo>
                  <a:lnTo>
                    <a:pt x="452" y="5911"/>
                  </a:lnTo>
                  <a:lnTo>
                    <a:pt x="655" y="6249"/>
                  </a:lnTo>
                  <a:lnTo>
                    <a:pt x="880" y="6565"/>
                  </a:lnTo>
                  <a:lnTo>
                    <a:pt x="1128" y="6835"/>
                  </a:lnTo>
                  <a:lnTo>
                    <a:pt x="1422" y="7106"/>
                  </a:lnTo>
                  <a:lnTo>
                    <a:pt x="1715" y="7354"/>
                  </a:lnTo>
                  <a:lnTo>
                    <a:pt x="2053" y="7557"/>
                  </a:lnTo>
                  <a:lnTo>
                    <a:pt x="2392" y="7715"/>
                  </a:lnTo>
                  <a:lnTo>
                    <a:pt x="2775" y="7873"/>
                  </a:lnTo>
                  <a:lnTo>
                    <a:pt x="3158" y="7963"/>
                  </a:lnTo>
                  <a:lnTo>
                    <a:pt x="3542" y="8031"/>
                  </a:lnTo>
                  <a:lnTo>
                    <a:pt x="3970" y="8053"/>
                  </a:lnTo>
                  <a:lnTo>
                    <a:pt x="4377" y="8053"/>
                  </a:lnTo>
                  <a:lnTo>
                    <a:pt x="4783" y="7986"/>
                  </a:lnTo>
                  <a:lnTo>
                    <a:pt x="5166" y="7896"/>
                  </a:lnTo>
                  <a:lnTo>
                    <a:pt x="5527" y="7760"/>
                  </a:lnTo>
                  <a:lnTo>
                    <a:pt x="5888" y="7602"/>
                  </a:lnTo>
                  <a:lnTo>
                    <a:pt x="6226" y="7399"/>
                  </a:lnTo>
                  <a:lnTo>
                    <a:pt x="6542" y="7174"/>
                  </a:lnTo>
                  <a:lnTo>
                    <a:pt x="6835" y="6926"/>
                  </a:lnTo>
                  <a:lnTo>
                    <a:pt x="7083" y="6632"/>
                  </a:lnTo>
                  <a:lnTo>
                    <a:pt x="7331" y="6339"/>
                  </a:lnTo>
                  <a:lnTo>
                    <a:pt x="7534" y="6001"/>
                  </a:lnTo>
                  <a:lnTo>
                    <a:pt x="7715" y="5662"/>
                  </a:lnTo>
                  <a:lnTo>
                    <a:pt x="7850" y="5279"/>
                  </a:lnTo>
                  <a:lnTo>
                    <a:pt x="7940" y="4896"/>
                  </a:lnTo>
                  <a:lnTo>
                    <a:pt x="8008" y="4490"/>
                  </a:lnTo>
                  <a:lnTo>
                    <a:pt x="8031" y="4084"/>
                  </a:lnTo>
                  <a:lnTo>
                    <a:pt x="8031" y="3678"/>
                  </a:lnTo>
                  <a:lnTo>
                    <a:pt x="7963" y="3271"/>
                  </a:lnTo>
                  <a:lnTo>
                    <a:pt x="7873" y="2888"/>
                  </a:lnTo>
                  <a:lnTo>
                    <a:pt x="7737" y="2527"/>
                  </a:lnTo>
                  <a:lnTo>
                    <a:pt x="7580" y="2166"/>
                  </a:lnTo>
                  <a:lnTo>
                    <a:pt x="7377" y="1828"/>
                  </a:lnTo>
                  <a:lnTo>
                    <a:pt x="7151" y="1512"/>
                  </a:lnTo>
                  <a:lnTo>
                    <a:pt x="6903" y="1219"/>
                  </a:lnTo>
                  <a:lnTo>
                    <a:pt x="6610" y="971"/>
                  </a:lnTo>
                  <a:lnTo>
                    <a:pt x="6316" y="723"/>
                  </a:lnTo>
                  <a:lnTo>
                    <a:pt x="5978" y="520"/>
                  </a:lnTo>
                  <a:lnTo>
                    <a:pt x="5640" y="339"/>
                  </a:lnTo>
                  <a:lnTo>
                    <a:pt x="5256" y="204"/>
                  </a:lnTo>
                  <a:lnTo>
                    <a:pt x="4873" y="114"/>
                  </a:lnTo>
                  <a:lnTo>
                    <a:pt x="4489" y="46"/>
                  </a:lnTo>
                  <a:lnTo>
                    <a:pt x="406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6" name="Google Shape;3106;p30"/>
            <p:cNvSpPr/>
            <p:nvPr/>
          </p:nvSpPr>
          <p:spPr>
            <a:xfrm>
              <a:off x="10024455" y="2868441"/>
              <a:ext cx="220749" cy="220749"/>
            </a:xfrm>
            <a:custGeom>
              <a:avLst/>
              <a:gdLst/>
              <a:ahLst/>
              <a:cxnLst/>
              <a:rect l="l" t="t" r="r" b="b"/>
              <a:pathLst>
                <a:path w="7422" h="7422" extrusionOk="0">
                  <a:moveTo>
                    <a:pt x="3768" y="1"/>
                  </a:moveTo>
                  <a:lnTo>
                    <a:pt x="3384" y="23"/>
                  </a:lnTo>
                  <a:lnTo>
                    <a:pt x="3023" y="68"/>
                  </a:lnTo>
                  <a:lnTo>
                    <a:pt x="2662" y="158"/>
                  </a:lnTo>
                  <a:lnTo>
                    <a:pt x="2324" y="294"/>
                  </a:lnTo>
                  <a:lnTo>
                    <a:pt x="1986" y="429"/>
                  </a:lnTo>
                  <a:lnTo>
                    <a:pt x="1693" y="610"/>
                  </a:lnTo>
                  <a:lnTo>
                    <a:pt x="1399" y="835"/>
                  </a:lnTo>
                  <a:lnTo>
                    <a:pt x="1129" y="1061"/>
                  </a:lnTo>
                  <a:lnTo>
                    <a:pt x="880" y="1331"/>
                  </a:lnTo>
                  <a:lnTo>
                    <a:pt x="677" y="1602"/>
                  </a:lnTo>
                  <a:lnTo>
                    <a:pt x="474" y="1918"/>
                  </a:lnTo>
                  <a:lnTo>
                    <a:pt x="317" y="2234"/>
                  </a:lnTo>
                  <a:lnTo>
                    <a:pt x="204" y="2572"/>
                  </a:lnTo>
                  <a:lnTo>
                    <a:pt x="91" y="2933"/>
                  </a:lnTo>
                  <a:lnTo>
                    <a:pt x="46" y="3294"/>
                  </a:lnTo>
                  <a:lnTo>
                    <a:pt x="1" y="3677"/>
                  </a:lnTo>
                  <a:lnTo>
                    <a:pt x="23" y="4061"/>
                  </a:lnTo>
                  <a:lnTo>
                    <a:pt x="68" y="4422"/>
                  </a:lnTo>
                  <a:lnTo>
                    <a:pt x="159" y="4783"/>
                  </a:lnTo>
                  <a:lnTo>
                    <a:pt x="294" y="5121"/>
                  </a:lnTo>
                  <a:lnTo>
                    <a:pt x="429" y="5437"/>
                  </a:lnTo>
                  <a:lnTo>
                    <a:pt x="610" y="5753"/>
                  </a:lnTo>
                  <a:lnTo>
                    <a:pt x="835" y="6046"/>
                  </a:lnTo>
                  <a:lnTo>
                    <a:pt x="1061" y="6316"/>
                  </a:lnTo>
                  <a:lnTo>
                    <a:pt x="1332" y="6565"/>
                  </a:lnTo>
                  <a:lnTo>
                    <a:pt x="1602" y="6768"/>
                  </a:lnTo>
                  <a:lnTo>
                    <a:pt x="1918" y="6971"/>
                  </a:lnTo>
                  <a:lnTo>
                    <a:pt x="2234" y="7128"/>
                  </a:lnTo>
                  <a:lnTo>
                    <a:pt x="2572" y="7241"/>
                  </a:lnTo>
                  <a:lnTo>
                    <a:pt x="2933" y="7354"/>
                  </a:lnTo>
                  <a:lnTo>
                    <a:pt x="3294" y="7399"/>
                  </a:lnTo>
                  <a:lnTo>
                    <a:pt x="3677" y="7422"/>
                  </a:lnTo>
                  <a:lnTo>
                    <a:pt x="4061" y="7422"/>
                  </a:lnTo>
                  <a:lnTo>
                    <a:pt x="4422" y="7377"/>
                  </a:lnTo>
                  <a:lnTo>
                    <a:pt x="4783" y="7286"/>
                  </a:lnTo>
                  <a:lnTo>
                    <a:pt x="5121" y="7151"/>
                  </a:lnTo>
                  <a:lnTo>
                    <a:pt x="5459" y="7016"/>
                  </a:lnTo>
                  <a:lnTo>
                    <a:pt x="5753" y="6835"/>
                  </a:lnTo>
                  <a:lnTo>
                    <a:pt x="6046" y="6610"/>
                  </a:lnTo>
                  <a:lnTo>
                    <a:pt x="6317" y="6384"/>
                  </a:lnTo>
                  <a:lnTo>
                    <a:pt x="6565" y="6113"/>
                  </a:lnTo>
                  <a:lnTo>
                    <a:pt x="6768" y="5843"/>
                  </a:lnTo>
                  <a:lnTo>
                    <a:pt x="6971" y="5527"/>
                  </a:lnTo>
                  <a:lnTo>
                    <a:pt x="7129" y="5211"/>
                  </a:lnTo>
                  <a:lnTo>
                    <a:pt x="7241" y="4873"/>
                  </a:lnTo>
                  <a:lnTo>
                    <a:pt x="7354" y="4512"/>
                  </a:lnTo>
                  <a:lnTo>
                    <a:pt x="7399" y="4151"/>
                  </a:lnTo>
                  <a:lnTo>
                    <a:pt x="7422" y="3768"/>
                  </a:lnTo>
                  <a:lnTo>
                    <a:pt x="7422" y="3384"/>
                  </a:lnTo>
                  <a:lnTo>
                    <a:pt x="7377" y="3023"/>
                  </a:lnTo>
                  <a:lnTo>
                    <a:pt x="7287" y="2662"/>
                  </a:lnTo>
                  <a:lnTo>
                    <a:pt x="7151" y="2324"/>
                  </a:lnTo>
                  <a:lnTo>
                    <a:pt x="7016" y="1986"/>
                  </a:lnTo>
                  <a:lnTo>
                    <a:pt x="6835" y="1692"/>
                  </a:lnTo>
                  <a:lnTo>
                    <a:pt x="6610" y="1399"/>
                  </a:lnTo>
                  <a:lnTo>
                    <a:pt x="6384" y="1128"/>
                  </a:lnTo>
                  <a:lnTo>
                    <a:pt x="6114" y="880"/>
                  </a:lnTo>
                  <a:lnTo>
                    <a:pt x="5843" y="677"/>
                  </a:lnTo>
                  <a:lnTo>
                    <a:pt x="5527" y="474"/>
                  </a:lnTo>
                  <a:lnTo>
                    <a:pt x="5211" y="316"/>
                  </a:lnTo>
                  <a:lnTo>
                    <a:pt x="4873" y="181"/>
                  </a:lnTo>
                  <a:lnTo>
                    <a:pt x="4512" y="91"/>
                  </a:lnTo>
                  <a:lnTo>
                    <a:pt x="4151" y="23"/>
                  </a:lnTo>
                  <a:lnTo>
                    <a:pt x="376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7" name="Google Shape;3107;p30"/>
            <p:cNvSpPr/>
            <p:nvPr/>
          </p:nvSpPr>
          <p:spPr>
            <a:xfrm>
              <a:off x="10024455" y="2868441"/>
              <a:ext cx="220749" cy="220749"/>
            </a:xfrm>
            <a:custGeom>
              <a:avLst/>
              <a:gdLst/>
              <a:ahLst/>
              <a:cxnLst/>
              <a:rect l="l" t="t" r="r" b="b"/>
              <a:pathLst>
                <a:path w="7422" h="7422" fill="none" extrusionOk="0">
                  <a:moveTo>
                    <a:pt x="7422" y="3768"/>
                  </a:moveTo>
                  <a:lnTo>
                    <a:pt x="7422" y="3768"/>
                  </a:lnTo>
                  <a:lnTo>
                    <a:pt x="7399" y="4151"/>
                  </a:lnTo>
                  <a:lnTo>
                    <a:pt x="7354" y="4512"/>
                  </a:lnTo>
                  <a:lnTo>
                    <a:pt x="7241" y="4873"/>
                  </a:lnTo>
                  <a:lnTo>
                    <a:pt x="7129" y="5211"/>
                  </a:lnTo>
                  <a:lnTo>
                    <a:pt x="6971" y="5527"/>
                  </a:lnTo>
                  <a:lnTo>
                    <a:pt x="6768" y="5843"/>
                  </a:lnTo>
                  <a:lnTo>
                    <a:pt x="6565" y="6113"/>
                  </a:lnTo>
                  <a:lnTo>
                    <a:pt x="6317" y="6384"/>
                  </a:lnTo>
                  <a:lnTo>
                    <a:pt x="6046" y="6610"/>
                  </a:lnTo>
                  <a:lnTo>
                    <a:pt x="5753" y="6835"/>
                  </a:lnTo>
                  <a:lnTo>
                    <a:pt x="5459" y="7016"/>
                  </a:lnTo>
                  <a:lnTo>
                    <a:pt x="5121" y="7151"/>
                  </a:lnTo>
                  <a:lnTo>
                    <a:pt x="4783" y="7286"/>
                  </a:lnTo>
                  <a:lnTo>
                    <a:pt x="4422" y="7377"/>
                  </a:lnTo>
                  <a:lnTo>
                    <a:pt x="4061" y="7422"/>
                  </a:lnTo>
                  <a:lnTo>
                    <a:pt x="3677" y="7422"/>
                  </a:lnTo>
                  <a:lnTo>
                    <a:pt x="3677" y="7422"/>
                  </a:lnTo>
                  <a:lnTo>
                    <a:pt x="3294" y="7399"/>
                  </a:lnTo>
                  <a:lnTo>
                    <a:pt x="2933" y="7354"/>
                  </a:lnTo>
                  <a:lnTo>
                    <a:pt x="2572" y="7241"/>
                  </a:lnTo>
                  <a:lnTo>
                    <a:pt x="2234" y="7128"/>
                  </a:lnTo>
                  <a:lnTo>
                    <a:pt x="1918" y="6971"/>
                  </a:lnTo>
                  <a:lnTo>
                    <a:pt x="1602" y="6768"/>
                  </a:lnTo>
                  <a:lnTo>
                    <a:pt x="1332" y="6565"/>
                  </a:lnTo>
                  <a:lnTo>
                    <a:pt x="1061" y="6316"/>
                  </a:lnTo>
                  <a:lnTo>
                    <a:pt x="835" y="6046"/>
                  </a:lnTo>
                  <a:lnTo>
                    <a:pt x="610" y="5753"/>
                  </a:lnTo>
                  <a:lnTo>
                    <a:pt x="429" y="5437"/>
                  </a:lnTo>
                  <a:lnTo>
                    <a:pt x="294" y="5121"/>
                  </a:lnTo>
                  <a:lnTo>
                    <a:pt x="159" y="4783"/>
                  </a:lnTo>
                  <a:lnTo>
                    <a:pt x="68" y="4422"/>
                  </a:lnTo>
                  <a:lnTo>
                    <a:pt x="23" y="4061"/>
                  </a:lnTo>
                  <a:lnTo>
                    <a:pt x="1" y="3677"/>
                  </a:lnTo>
                  <a:lnTo>
                    <a:pt x="1" y="3677"/>
                  </a:lnTo>
                  <a:lnTo>
                    <a:pt x="46" y="3294"/>
                  </a:lnTo>
                  <a:lnTo>
                    <a:pt x="91" y="2933"/>
                  </a:lnTo>
                  <a:lnTo>
                    <a:pt x="204" y="2572"/>
                  </a:lnTo>
                  <a:lnTo>
                    <a:pt x="317" y="2234"/>
                  </a:lnTo>
                  <a:lnTo>
                    <a:pt x="474" y="1918"/>
                  </a:lnTo>
                  <a:lnTo>
                    <a:pt x="677" y="1602"/>
                  </a:lnTo>
                  <a:lnTo>
                    <a:pt x="880" y="1331"/>
                  </a:lnTo>
                  <a:lnTo>
                    <a:pt x="1129" y="1061"/>
                  </a:lnTo>
                  <a:lnTo>
                    <a:pt x="1399" y="835"/>
                  </a:lnTo>
                  <a:lnTo>
                    <a:pt x="1693" y="610"/>
                  </a:lnTo>
                  <a:lnTo>
                    <a:pt x="1986" y="429"/>
                  </a:lnTo>
                  <a:lnTo>
                    <a:pt x="2324" y="294"/>
                  </a:lnTo>
                  <a:lnTo>
                    <a:pt x="2662" y="158"/>
                  </a:lnTo>
                  <a:lnTo>
                    <a:pt x="3023" y="68"/>
                  </a:lnTo>
                  <a:lnTo>
                    <a:pt x="3384" y="23"/>
                  </a:lnTo>
                  <a:lnTo>
                    <a:pt x="3768" y="1"/>
                  </a:lnTo>
                  <a:lnTo>
                    <a:pt x="3768" y="1"/>
                  </a:lnTo>
                  <a:lnTo>
                    <a:pt x="4151" y="23"/>
                  </a:lnTo>
                  <a:lnTo>
                    <a:pt x="4512" y="91"/>
                  </a:lnTo>
                  <a:lnTo>
                    <a:pt x="4873" y="181"/>
                  </a:lnTo>
                  <a:lnTo>
                    <a:pt x="5211" y="316"/>
                  </a:lnTo>
                  <a:lnTo>
                    <a:pt x="5527" y="474"/>
                  </a:lnTo>
                  <a:lnTo>
                    <a:pt x="5843" y="677"/>
                  </a:lnTo>
                  <a:lnTo>
                    <a:pt x="6114" y="880"/>
                  </a:lnTo>
                  <a:lnTo>
                    <a:pt x="6384" y="1128"/>
                  </a:lnTo>
                  <a:lnTo>
                    <a:pt x="6610" y="1399"/>
                  </a:lnTo>
                  <a:lnTo>
                    <a:pt x="6835" y="1692"/>
                  </a:lnTo>
                  <a:lnTo>
                    <a:pt x="7016" y="1986"/>
                  </a:lnTo>
                  <a:lnTo>
                    <a:pt x="7151" y="2324"/>
                  </a:lnTo>
                  <a:lnTo>
                    <a:pt x="7287" y="2662"/>
                  </a:lnTo>
                  <a:lnTo>
                    <a:pt x="7377" y="3023"/>
                  </a:lnTo>
                  <a:lnTo>
                    <a:pt x="7422" y="3384"/>
                  </a:lnTo>
                  <a:lnTo>
                    <a:pt x="7422" y="37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8" name="Google Shape;3108;p30"/>
            <p:cNvSpPr/>
            <p:nvPr/>
          </p:nvSpPr>
          <p:spPr>
            <a:xfrm>
              <a:off x="10083493" y="2927478"/>
              <a:ext cx="103355" cy="103355"/>
            </a:xfrm>
            <a:custGeom>
              <a:avLst/>
              <a:gdLst/>
              <a:ahLst/>
              <a:cxnLst/>
              <a:rect l="l" t="t" r="r" b="b"/>
              <a:pathLst>
                <a:path w="3475" h="3475" extrusionOk="0">
                  <a:moveTo>
                    <a:pt x="1580" y="1"/>
                  </a:moveTo>
                  <a:lnTo>
                    <a:pt x="1399" y="23"/>
                  </a:lnTo>
                  <a:lnTo>
                    <a:pt x="1241" y="68"/>
                  </a:lnTo>
                  <a:lnTo>
                    <a:pt x="1083" y="113"/>
                  </a:lnTo>
                  <a:lnTo>
                    <a:pt x="926" y="181"/>
                  </a:lnTo>
                  <a:lnTo>
                    <a:pt x="790" y="271"/>
                  </a:lnTo>
                  <a:lnTo>
                    <a:pt x="655" y="384"/>
                  </a:lnTo>
                  <a:lnTo>
                    <a:pt x="520" y="474"/>
                  </a:lnTo>
                  <a:lnTo>
                    <a:pt x="407" y="610"/>
                  </a:lnTo>
                  <a:lnTo>
                    <a:pt x="294" y="745"/>
                  </a:lnTo>
                  <a:lnTo>
                    <a:pt x="204" y="880"/>
                  </a:lnTo>
                  <a:lnTo>
                    <a:pt x="136" y="1038"/>
                  </a:lnTo>
                  <a:lnTo>
                    <a:pt x="68" y="1196"/>
                  </a:lnTo>
                  <a:lnTo>
                    <a:pt x="23" y="1354"/>
                  </a:lnTo>
                  <a:lnTo>
                    <a:pt x="1" y="1534"/>
                  </a:lnTo>
                  <a:lnTo>
                    <a:pt x="1" y="1715"/>
                  </a:lnTo>
                  <a:lnTo>
                    <a:pt x="1" y="1895"/>
                  </a:lnTo>
                  <a:lnTo>
                    <a:pt x="23" y="2076"/>
                  </a:lnTo>
                  <a:lnTo>
                    <a:pt x="68" y="2234"/>
                  </a:lnTo>
                  <a:lnTo>
                    <a:pt x="114" y="2392"/>
                  </a:lnTo>
                  <a:lnTo>
                    <a:pt x="181" y="2549"/>
                  </a:lnTo>
                  <a:lnTo>
                    <a:pt x="271" y="2685"/>
                  </a:lnTo>
                  <a:lnTo>
                    <a:pt x="384" y="2820"/>
                  </a:lnTo>
                  <a:lnTo>
                    <a:pt x="497" y="2955"/>
                  </a:lnTo>
                  <a:lnTo>
                    <a:pt x="610" y="3068"/>
                  </a:lnTo>
                  <a:lnTo>
                    <a:pt x="745" y="3181"/>
                  </a:lnTo>
                  <a:lnTo>
                    <a:pt x="880" y="3271"/>
                  </a:lnTo>
                  <a:lnTo>
                    <a:pt x="1038" y="3339"/>
                  </a:lnTo>
                  <a:lnTo>
                    <a:pt x="1196" y="3407"/>
                  </a:lnTo>
                  <a:lnTo>
                    <a:pt x="1354" y="3452"/>
                  </a:lnTo>
                  <a:lnTo>
                    <a:pt x="1535" y="3474"/>
                  </a:lnTo>
                  <a:lnTo>
                    <a:pt x="1896" y="3474"/>
                  </a:lnTo>
                  <a:lnTo>
                    <a:pt x="2076" y="3452"/>
                  </a:lnTo>
                  <a:lnTo>
                    <a:pt x="2234" y="3407"/>
                  </a:lnTo>
                  <a:lnTo>
                    <a:pt x="2392" y="3361"/>
                  </a:lnTo>
                  <a:lnTo>
                    <a:pt x="2550" y="3271"/>
                  </a:lnTo>
                  <a:lnTo>
                    <a:pt x="2685" y="3204"/>
                  </a:lnTo>
                  <a:lnTo>
                    <a:pt x="2820" y="3091"/>
                  </a:lnTo>
                  <a:lnTo>
                    <a:pt x="2956" y="2978"/>
                  </a:lnTo>
                  <a:lnTo>
                    <a:pt x="3068" y="2865"/>
                  </a:lnTo>
                  <a:lnTo>
                    <a:pt x="3181" y="2730"/>
                  </a:lnTo>
                  <a:lnTo>
                    <a:pt x="3271" y="2595"/>
                  </a:lnTo>
                  <a:lnTo>
                    <a:pt x="3339" y="2437"/>
                  </a:lnTo>
                  <a:lnTo>
                    <a:pt x="3407" y="2279"/>
                  </a:lnTo>
                  <a:lnTo>
                    <a:pt x="3452" y="2121"/>
                  </a:lnTo>
                  <a:lnTo>
                    <a:pt x="3474" y="1940"/>
                  </a:lnTo>
                  <a:lnTo>
                    <a:pt x="3474" y="1760"/>
                  </a:lnTo>
                  <a:lnTo>
                    <a:pt x="3474" y="1580"/>
                  </a:lnTo>
                  <a:lnTo>
                    <a:pt x="3452" y="1399"/>
                  </a:lnTo>
                  <a:lnTo>
                    <a:pt x="3407" y="1241"/>
                  </a:lnTo>
                  <a:lnTo>
                    <a:pt x="3362" y="1083"/>
                  </a:lnTo>
                  <a:lnTo>
                    <a:pt x="3294" y="925"/>
                  </a:lnTo>
                  <a:lnTo>
                    <a:pt x="3204" y="767"/>
                  </a:lnTo>
                  <a:lnTo>
                    <a:pt x="3091" y="632"/>
                  </a:lnTo>
                  <a:lnTo>
                    <a:pt x="2978" y="519"/>
                  </a:lnTo>
                  <a:lnTo>
                    <a:pt x="2865" y="407"/>
                  </a:lnTo>
                  <a:lnTo>
                    <a:pt x="2730" y="294"/>
                  </a:lnTo>
                  <a:lnTo>
                    <a:pt x="2595" y="204"/>
                  </a:lnTo>
                  <a:lnTo>
                    <a:pt x="2437" y="136"/>
                  </a:lnTo>
                  <a:lnTo>
                    <a:pt x="2279" y="68"/>
                  </a:lnTo>
                  <a:lnTo>
                    <a:pt x="2121" y="23"/>
                  </a:lnTo>
                  <a:lnTo>
                    <a:pt x="194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9" name="Google Shape;3109;p30"/>
            <p:cNvSpPr/>
            <p:nvPr/>
          </p:nvSpPr>
          <p:spPr>
            <a:xfrm>
              <a:off x="10083493" y="2927478"/>
              <a:ext cx="103355" cy="103355"/>
            </a:xfrm>
            <a:custGeom>
              <a:avLst/>
              <a:gdLst/>
              <a:ahLst/>
              <a:cxnLst/>
              <a:rect l="l" t="t" r="r" b="b"/>
              <a:pathLst>
                <a:path w="3475" h="3475" fill="none" extrusionOk="0">
                  <a:moveTo>
                    <a:pt x="3474" y="1760"/>
                  </a:moveTo>
                  <a:lnTo>
                    <a:pt x="3474" y="1760"/>
                  </a:lnTo>
                  <a:lnTo>
                    <a:pt x="3474" y="1940"/>
                  </a:lnTo>
                  <a:lnTo>
                    <a:pt x="3452" y="2121"/>
                  </a:lnTo>
                  <a:lnTo>
                    <a:pt x="3407" y="2279"/>
                  </a:lnTo>
                  <a:lnTo>
                    <a:pt x="3339" y="2437"/>
                  </a:lnTo>
                  <a:lnTo>
                    <a:pt x="3271" y="2595"/>
                  </a:lnTo>
                  <a:lnTo>
                    <a:pt x="3181" y="2730"/>
                  </a:lnTo>
                  <a:lnTo>
                    <a:pt x="3068" y="2865"/>
                  </a:lnTo>
                  <a:lnTo>
                    <a:pt x="2956" y="2978"/>
                  </a:lnTo>
                  <a:lnTo>
                    <a:pt x="2820" y="3091"/>
                  </a:lnTo>
                  <a:lnTo>
                    <a:pt x="2685" y="3204"/>
                  </a:lnTo>
                  <a:lnTo>
                    <a:pt x="2550" y="3271"/>
                  </a:lnTo>
                  <a:lnTo>
                    <a:pt x="2392" y="3361"/>
                  </a:lnTo>
                  <a:lnTo>
                    <a:pt x="2234" y="3407"/>
                  </a:lnTo>
                  <a:lnTo>
                    <a:pt x="2076" y="3452"/>
                  </a:lnTo>
                  <a:lnTo>
                    <a:pt x="1896" y="3474"/>
                  </a:lnTo>
                  <a:lnTo>
                    <a:pt x="1715" y="3474"/>
                  </a:lnTo>
                  <a:lnTo>
                    <a:pt x="1715" y="3474"/>
                  </a:lnTo>
                  <a:lnTo>
                    <a:pt x="1535" y="3474"/>
                  </a:lnTo>
                  <a:lnTo>
                    <a:pt x="1354" y="3452"/>
                  </a:lnTo>
                  <a:lnTo>
                    <a:pt x="1196" y="3407"/>
                  </a:lnTo>
                  <a:lnTo>
                    <a:pt x="1038" y="3339"/>
                  </a:lnTo>
                  <a:lnTo>
                    <a:pt x="880" y="3271"/>
                  </a:lnTo>
                  <a:lnTo>
                    <a:pt x="745" y="3181"/>
                  </a:lnTo>
                  <a:lnTo>
                    <a:pt x="610" y="3068"/>
                  </a:lnTo>
                  <a:lnTo>
                    <a:pt x="497" y="2955"/>
                  </a:lnTo>
                  <a:lnTo>
                    <a:pt x="384" y="2820"/>
                  </a:lnTo>
                  <a:lnTo>
                    <a:pt x="271" y="2685"/>
                  </a:lnTo>
                  <a:lnTo>
                    <a:pt x="181" y="2549"/>
                  </a:lnTo>
                  <a:lnTo>
                    <a:pt x="114" y="2392"/>
                  </a:lnTo>
                  <a:lnTo>
                    <a:pt x="68" y="2234"/>
                  </a:lnTo>
                  <a:lnTo>
                    <a:pt x="23" y="2076"/>
                  </a:lnTo>
                  <a:lnTo>
                    <a:pt x="1" y="1895"/>
                  </a:lnTo>
                  <a:lnTo>
                    <a:pt x="1" y="1715"/>
                  </a:lnTo>
                  <a:lnTo>
                    <a:pt x="1" y="1715"/>
                  </a:lnTo>
                  <a:lnTo>
                    <a:pt x="1" y="1534"/>
                  </a:lnTo>
                  <a:lnTo>
                    <a:pt x="23" y="1354"/>
                  </a:lnTo>
                  <a:lnTo>
                    <a:pt x="68" y="1196"/>
                  </a:lnTo>
                  <a:lnTo>
                    <a:pt x="136" y="1038"/>
                  </a:lnTo>
                  <a:lnTo>
                    <a:pt x="204" y="880"/>
                  </a:lnTo>
                  <a:lnTo>
                    <a:pt x="294" y="745"/>
                  </a:lnTo>
                  <a:lnTo>
                    <a:pt x="407" y="610"/>
                  </a:lnTo>
                  <a:lnTo>
                    <a:pt x="520" y="474"/>
                  </a:lnTo>
                  <a:lnTo>
                    <a:pt x="655" y="384"/>
                  </a:lnTo>
                  <a:lnTo>
                    <a:pt x="790" y="271"/>
                  </a:lnTo>
                  <a:lnTo>
                    <a:pt x="926" y="181"/>
                  </a:lnTo>
                  <a:lnTo>
                    <a:pt x="1083" y="113"/>
                  </a:lnTo>
                  <a:lnTo>
                    <a:pt x="1241" y="68"/>
                  </a:lnTo>
                  <a:lnTo>
                    <a:pt x="1399" y="23"/>
                  </a:lnTo>
                  <a:lnTo>
                    <a:pt x="1580" y="1"/>
                  </a:lnTo>
                  <a:lnTo>
                    <a:pt x="1760" y="1"/>
                  </a:lnTo>
                  <a:lnTo>
                    <a:pt x="1760" y="1"/>
                  </a:lnTo>
                  <a:lnTo>
                    <a:pt x="1941" y="1"/>
                  </a:lnTo>
                  <a:lnTo>
                    <a:pt x="2121" y="23"/>
                  </a:lnTo>
                  <a:lnTo>
                    <a:pt x="2279" y="68"/>
                  </a:lnTo>
                  <a:lnTo>
                    <a:pt x="2437" y="136"/>
                  </a:lnTo>
                  <a:lnTo>
                    <a:pt x="2595" y="204"/>
                  </a:lnTo>
                  <a:lnTo>
                    <a:pt x="2730" y="294"/>
                  </a:lnTo>
                  <a:lnTo>
                    <a:pt x="2865" y="407"/>
                  </a:lnTo>
                  <a:lnTo>
                    <a:pt x="2978" y="519"/>
                  </a:lnTo>
                  <a:lnTo>
                    <a:pt x="3091" y="632"/>
                  </a:lnTo>
                  <a:lnTo>
                    <a:pt x="3204" y="767"/>
                  </a:lnTo>
                  <a:lnTo>
                    <a:pt x="3294" y="925"/>
                  </a:lnTo>
                  <a:lnTo>
                    <a:pt x="3362" y="1083"/>
                  </a:lnTo>
                  <a:lnTo>
                    <a:pt x="3407" y="1241"/>
                  </a:lnTo>
                  <a:lnTo>
                    <a:pt x="3452" y="1399"/>
                  </a:lnTo>
                  <a:lnTo>
                    <a:pt x="3474" y="1580"/>
                  </a:lnTo>
                  <a:lnTo>
                    <a:pt x="3474" y="17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0" name="Google Shape;3110;p30"/>
            <p:cNvSpPr/>
            <p:nvPr/>
          </p:nvSpPr>
          <p:spPr>
            <a:xfrm>
              <a:off x="10045929" y="2868441"/>
              <a:ext cx="138243" cy="45655"/>
            </a:xfrm>
            <a:custGeom>
              <a:avLst/>
              <a:gdLst/>
              <a:ahLst/>
              <a:cxnLst/>
              <a:rect l="l" t="t" r="r" b="b"/>
              <a:pathLst>
                <a:path w="4648" h="1535" extrusionOk="0">
                  <a:moveTo>
                    <a:pt x="3046" y="1"/>
                  </a:moveTo>
                  <a:lnTo>
                    <a:pt x="3046" y="1"/>
                  </a:lnTo>
                  <a:lnTo>
                    <a:pt x="3046" y="1"/>
                  </a:lnTo>
                  <a:lnTo>
                    <a:pt x="3474" y="46"/>
                  </a:lnTo>
                  <a:lnTo>
                    <a:pt x="3880" y="113"/>
                  </a:lnTo>
                  <a:lnTo>
                    <a:pt x="4264" y="226"/>
                  </a:lnTo>
                  <a:lnTo>
                    <a:pt x="4647" y="384"/>
                  </a:lnTo>
                  <a:lnTo>
                    <a:pt x="4647" y="384"/>
                  </a:lnTo>
                  <a:lnTo>
                    <a:pt x="4264" y="226"/>
                  </a:lnTo>
                  <a:lnTo>
                    <a:pt x="3880" y="113"/>
                  </a:lnTo>
                  <a:lnTo>
                    <a:pt x="3474" y="46"/>
                  </a:lnTo>
                  <a:lnTo>
                    <a:pt x="3046" y="1"/>
                  </a:lnTo>
                  <a:lnTo>
                    <a:pt x="3046" y="1"/>
                  </a:lnTo>
                  <a:close/>
                  <a:moveTo>
                    <a:pt x="3001" y="1"/>
                  </a:moveTo>
                  <a:lnTo>
                    <a:pt x="3001" y="1"/>
                  </a:lnTo>
                  <a:lnTo>
                    <a:pt x="2775" y="23"/>
                  </a:lnTo>
                  <a:lnTo>
                    <a:pt x="2549" y="46"/>
                  </a:lnTo>
                  <a:lnTo>
                    <a:pt x="2324" y="68"/>
                  </a:lnTo>
                  <a:lnTo>
                    <a:pt x="2098" y="113"/>
                  </a:lnTo>
                  <a:lnTo>
                    <a:pt x="1692" y="249"/>
                  </a:lnTo>
                  <a:lnTo>
                    <a:pt x="1286" y="429"/>
                  </a:lnTo>
                  <a:lnTo>
                    <a:pt x="925" y="655"/>
                  </a:lnTo>
                  <a:lnTo>
                    <a:pt x="587" y="903"/>
                  </a:lnTo>
                  <a:lnTo>
                    <a:pt x="271" y="1196"/>
                  </a:lnTo>
                  <a:lnTo>
                    <a:pt x="1" y="1534"/>
                  </a:lnTo>
                  <a:lnTo>
                    <a:pt x="1" y="1534"/>
                  </a:lnTo>
                  <a:lnTo>
                    <a:pt x="271" y="1196"/>
                  </a:lnTo>
                  <a:lnTo>
                    <a:pt x="587" y="903"/>
                  </a:lnTo>
                  <a:lnTo>
                    <a:pt x="925" y="655"/>
                  </a:lnTo>
                  <a:lnTo>
                    <a:pt x="1286" y="429"/>
                  </a:lnTo>
                  <a:lnTo>
                    <a:pt x="1692" y="249"/>
                  </a:lnTo>
                  <a:lnTo>
                    <a:pt x="2098" y="113"/>
                  </a:lnTo>
                  <a:lnTo>
                    <a:pt x="2324" y="68"/>
                  </a:lnTo>
                  <a:lnTo>
                    <a:pt x="2549" y="46"/>
                  </a:lnTo>
                  <a:lnTo>
                    <a:pt x="2775" y="23"/>
                  </a:lnTo>
                  <a:lnTo>
                    <a:pt x="3001" y="1"/>
                  </a:lnTo>
                  <a:close/>
                  <a:moveTo>
                    <a:pt x="3001" y="1"/>
                  </a:moveTo>
                  <a:lnTo>
                    <a:pt x="3001" y="1"/>
                  </a:lnTo>
                  <a:lnTo>
                    <a:pt x="3001" y="1"/>
                  </a:lnTo>
                  <a:lnTo>
                    <a:pt x="3001" y="1"/>
                  </a:lnTo>
                  <a:close/>
                </a:path>
              </a:pathLst>
            </a:custGeom>
            <a:solidFill>
              <a:srgbClr val="293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1" name="Google Shape;3111;p30"/>
            <p:cNvSpPr/>
            <p:nvPr/>
          </p:nvSpPr>
          <p:spPr>
            <a:xfrm>
              <a:off x="10136493" y="2868441"/>
              <a:ext cx="47677" cy="11451"/>
            </a:xfrm>
            <a:custGeom>
              <a:avLst/>
              <a:gdLst/>
              <a:ahLst/>
              <a:cxnLst/>
              <a:rect l="l" t="t" r="r" b="b"/>
              <a:pathLst>
                <a:path w="1603" h="385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429" y="46"/>
                  </a:lnTo>
                  <a:lnTo>
                    <a:pt x="835" y="113"/>
                  </a:lnTo>
                  <a:lnTo>
                    <a:pt x="1219" y="226"/>
                  </a:lnTo>
                  <a:lnTo>
                    <a:pt x="1602" y="384"/>
                  </a:lnTo>
                  <a:lnTo>
                    <a:pt x="1602" y="384"/>
                  </a:lnTo>
                  <a:lnTo>
                    <a:pt x="1219" y="226"/>
                  </a:lnTo>
                  <a:lnTo>
                    <a:pt x="835" y="113"/>
                  </a:lnTo>
                  <a:lnTo>
                    <a:pt x="429" y="46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2" name="Google Shape;3112;p30"/>
            <p:cNvSpPr/>
            <p:nvPr/>
          </p:nvSpPr>
          <p:spPr>
            <a:xfrm>
              <a:off x="10045929" y="2868441"/>
              <a:ext cx="89257" cy="45655"/>
            </a:xfrm>
            <a:custGeom>
              <a:avLst/>
              <a:gdLst/>
              <a:ahLst/>
              <a:cxnLst/>
              <a:rect l="l" t="t" r="r" b="b"/>
              <a:pathLst>
                <a:path w="3001" h="1535" fill="none" extrusionOk="0">
                  <a:moveTo>
                    <a:pt x="3001" y="1"/>
                  </a:moveTo>
                  <a:lnTo>
                    <a:pt x="3001" y="1"/>
                  </a:lnTo>
                  <a:lnTo>
                    <a:pt x="2775" y="23"/>
                  </a:lnTo>
                  <a:lnTo>
                    <a:pt x="2549" y="46"/>
                  </a:lnTo>
                  <a:lnTo>
                    <a:pt x="2324" y="68"/>
                  </a:lnTo>
                  <a:lnTo>
                    <a:pt x="2098" y="113"/>
                  </a:lnTo>
                  <a:lnTo>
                    <a:pt x="1692" y="249"/>
                  </a:lnTo>
                  <a:lnTo>
                    <a:pt x="1286" y="429"/>
                  </a:lnTo>
                  <a:lnTo>
                    <a:pt x="925" y="655"/>
                  </a:lnTo>
                  <a:lnTo>
                    <a:pt x="587" y="903"/>
                  </a:lnTo>
                  <a:lnTo>
                    <a:pt x="271" y="1196"/>
                  </a:lnTo>
                  <a:lnTo>
                    <a:pt x="1" y="1534"/>
                  </a:lnTo>
                  <a:lnTo>
                    <a:pt x="1" y="1534"/>
                  </a:lnTo>
                  <a:lnTo>
                    <a:pt x="271" y="1196"/>
                  </a:lnTo>
                  <a:lnTo>
                    <a:pt x="587" y="903"/>
                  </a:lnTo>
                  <a:lnTo>
                    <a:pt x="925" y="655"/>
                  </a:lnTo>
                  <a:lnTo>
                    <a:pt x="1286" y="429"/>
                  </a:lnTo>
                  <a:lnTo>
                    <a:pt x="1692" y="249"/>
                  </a:lnTo>
                  <a:lnTo>
                    <a:pt x="2098" y="113"/>
                  </a:lnTo>
                  <a:lnTo>
                    <a:pt x="2324" y="68"/>
                  </a:lnTo>
                  <a:lnTo>
                    <a:pt x="2549" y="46"/>
                  </a:lnTo>
                  <a:lnTo>
                    <a:pt x="2775" y="23"/>
                  </a:lnTo>
                  <a:lnTo>
                    <a:pt x="300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3" name="Google Shape;3113;p30"/>
            <p:cNvSpPr/>
            <p:nvPr/>
          </p:nvSpPr>
          <p:spPr>
            <a:xfrm>
              <a:off x="10135155" y="2868441"/>
              <a:ext cx="30" cy="3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4" name="Google Shape;3114;p30"/>
            <p:cNvSpPr/>
            <p:nvPr/>
          </p:nvSpPr>
          <p:spPr>
            <a:xfrm>
              <a:off x="10083493" y="2927478"/>
              <a:ext cx="103355" cy="85242"/>
            </a:xfrm>
            <a:custGeom>
              <a:avLst/>
              <a:gdLst/>
              <a:ahLst/>
              <a:cxnLst/>
              <a:rect l="l" t="t" r="r" b="b"/>
              <a:pathLst>
                <a:path w="3475" h="2866" fill="none" extrusionOk="0">
                  <a:moveTo>
                    <a:pt x="1738" y="1"/>
                  </a:moveTo>
                  <a:lnTo>
                    <a:pt x="1738" y="1"/>
                  </a:lnTo>
                  <a:lnTo>
                    <a:pt x="1557" y="1"/>
                  </a:lnTo>
                  <a:lnTo>
                    <a:pt x="1399" y="23"/>
                  </a:lnTo>
                  <a:lnTo>
                    <a:pt x="1219" y="68"/>
                  </a:lnTo>
                  <a:lnTo>
                    <a:pt x="1061" y="113"/>
                  </a:lnTo>
                  <a:lnTo>
                    <a:pt x="903" y="204"/>
                  </a:lnTo>
                  <a:lnTo>
                    <a:pt x="768" y="271"/>
                  </a:lnTo>
                  <a:lnTo>
                    <a:pt x="632" y="384"/>
                  </a:lnTo>
                  <a:lnTo>
                    <a:pt x="520" y="497"/>
                  </a:lnTo>
                  <a:lnTo>
                    <a:pt x="407" y="610"/>
                  </a:lnTo>
                  <a:lnTo>
                    <a:pt x="294" y="745"/>
                  </a:lnTo>
                  <a:lnTo>
                    <a:pt x="204" y="880"/>
                  </a:lnTo>
                  <a:lnTo>
                    <a:pt x="136" y="1038"/>
                  </a:lnTo>
                  <a:lnTo>
                    <a:pt x="68" y="1196"/>
                  </a:lnTo>
                  <a:lnTo>
                    <a:pt x="23" y="1354"/>
                  </a:lnTo>
                  <a:lnTo>
                    <a:pt x="1" y="1534"/>
                  </a:lnTo>
                  <a:lnTo>
                    <a:pt x="1" y="1715"/>
                  </a:lnTo>
                  <a:lnTo>
                    <a:pt x="1" y="1715"/>
                  </a:lnTo>
                  <a:lnTo>
                    <a:pt x="1" y="1873"/>
                  </a:lnTo>
                  <a:lnTo>
                    <a:pt x="23" y="2031"/>
                  </a:lnTo>
                  <a:lnTo>
                    <a:pt x="46" y="2189"/>
                  </a:lnTo>
                  <a:lnTo>
                    <a:pt x="91" y="2346"/>
                  </a:lnTo>
                  <a:lnTo>
                    <a:pt x="159" y="2482"/>
                  </a:lnTo>
                  <a:lnTo>
                    <a:pt x="226" y="2617"/>
                  </a:lnTo>
                  <a:lnTo>
                    <a:pt x="407" y="2865"/>
                  </a:lnTo>
                  <a:lnTo>
                    <a:pt x="407" y="2865"/>
                  </a:lnTo>
                  <a:lnTo>
                    <a:pt x="813" y="2775"/>
                  </a:lnTo>
                  <a:lnTo>
                    <a:pt x="1219" y="2662"/>
                  </a:lnTo>
                  <a:lnTo>
                    <a:pt x="1602" y="2527"/>
                  </a:lnTo>
                  <a:lnTo>
                    <a:pt x="1986" y="2369"/>
                  </a:lnTo>
                  <a:lnTo>
                    <a:pt x="2369" y="2211"/>
                  </a:lnTo>
                  <a:lnTo>
                    <a:pt x="2753" y="2031"/>
                  </a:lnTo>
                  <a:lnTo>
                    <a:pt x="3114" y="1828"/>
                  </a:lnTo>
                  <a:lnTo>
                    <a:pt x="3474" y="1602"/>
                  </a:lnTo>
                  <a:lnTo>
                    <a:pt x="3474" y="1602"/>
                  </a:lnTo>
                  <a:lnTo>
                    <a:pt x="3452" y="1444"/>
                  </a:lnTo>
                  <a:lnTo>
                    <a:pt x="3429" y="1286"/>
                  </a:lnTo>
                  <a:lnTo>
                    <a:pt x="3362" y="1128"/>
                  </a:lnTo>
                  <a:lnTo>
                    <a:pt x="3317" y="970"/>
                  </a:lnTo>
                  <a:lnTo>
                    <a:pt x="3226" y="835"/>
                  </a:lnTo>
                  <a:lnTo>
                    <a:pt x="3136" y="700"/>
                  </a:lnTo>
                  <a:lnTo>
                    <a:pt x="3046" y="587"/>
                  </a:lnTo>
                  <a:lnTo>
                    <a:pt x="2933" y="474"/>
                  </a:lnTo>
                  <a:lnTo>
                    <a:pt x="2820" y="361"/>
                  </a:lnTo>
                  <a:lnTo>
                    <a:pt x="2685" y="271"/>
                  </a:lnTo>
                  <a:lnTo>
                    <a:pt x="2550" y="181"/>
                  </a:lnTo>
                  <a:lnTo>
                    <a:pt x="2414" y="113"/>
                  </a:lnTo>
                  <a:lnTo>
                    <a:pt x="2256" y="68"/>
                  </a:lnTo>
                  <a:lnTo>
                    <a:pt x="2099" y="23"/>
                  </a:lnTo>
                  <a:lnTo>
                    <a:pt x="1918" y="1"/>
                  </a:lnTo>
                  <a:lnTo>
                    <a:pt x="1760" y="1"/>
                  </a:lnTo>
                  <a:lnTo>
                    <a:pt x="1760" y="1"/>
                  </a:lnTo>
                  <a:lnTo>
                    <a:pt x="173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5" name="Google Shape;3115;p30"/>
            <p:cNvSpPr/>
            <p:nvPr/>
          </p:nvSpPr>
          <p:spPr>
            <a:xfrm>
              <a:off x="10157283" y="2912042"/>
              <a:ext cx="45000" cy="45000"/>
            </a:xfrm>
            <a:custGeom>
              <a:avLst/>
              <a:gdLst/>
              <a:ahLst/>
              <a:cxnLst/>
              <a:rect l="l" t="t" r="r" b="b"/>
              <a:pathLst>
                <a:path w="1513" h="1513" extrusionOk="0">
                  <a:moveTo>
                    <a:pt x="768" y="1"/>
                  </a:moveTo>
                  <a:lnTo>
                    <a:pt x="633" y="23"/>
                  </a:lnTo>
                  <a:lnTo>
                    <a:pt x="475" y="68"/>
                  </a:lnTo>
                  <a:lnTo>
                    <a:pt x="362" y="136"/>
                  </a:lnTo>
                  <a:lnTo>
                    <a:pt x="227" y="226"/>
                  </a:lnTo>
                  <a:lnTo>
                    <a:pt x="136" y="339"/>
                  </a:lnTo>
                  <a:lnTo>
                    <a:pt x="69" y="474"/>
                  </a:lnTo>
                  <a:lnTo>
                    <a:pt x="24" y="610"/>
                  </a:lnTo>
                  <a:lnTo>
                    <a:pt x="1" y="768"/>
                  </a:lnTo>
                  <a:lnTo>
                    <a:pt x="24" y="903"/>
                  </a:lnTo>
                  <a:lnTo>
                    <a:pt x="46" y="1038"/>
                  </a:lnTo>
                  <a:lnTo>
                    <a:pt x="114" y="1174"/>
                  </a:lnTo>
                  <a:lnTo>
                    <a:pt x="227" y="1286"/>
                  </a:lnTo>
                  <a:lnTo>
                    <a:pt x="339" y="1399"/>
                  </a:lnTo>
                  <a:lnTo>
                    <a:pt x="475" y="1467"/>
                  </a:lnTo>
                  <a:lnTo>
                    <a:pt x="610" y="1512"/>
                  </a:lnTo>
                  <a:lnTo>
                    <a:pt x="903" y="1512"/>
                  </a:lnTo>
                  <a:lnTo>
                    <a:pt x="1039" y="1467"/>
                  </a:lnTo>
                  <a:lnTo>
                    <a:pt x="1174" y="1399"/>
                  </a:lnTo>
                  <a:lnTo>
                    <a:pt x="1287" y="1309"/>
                  </a:lnTo>
                  <a:lnTo>
                    <a:pt x="1377" y="1196"/>
                  </a:lnTo>
                  <a:lnTo>
                    <a:pt x="1467" y="1061"/>
                  </a:lnTo>
                  <a:lnTo>
                    <a:pt x="1490" y="926"/>
                  </a:lnTo>
                  <a:lnTo>
                    <a:pt x="1512" y="768"/>
                  </a:lnTo>
                  <a:lnTo>
                    <a:pt x="1512" y="632"/>
                  </a:lnTo>
                  <a:lnTo>
                    <a:pt x="1467" y="497"/>
                  </a:lnTo>
                  <a:lnTo>
                    <a:pt x="1399" y="362"/>
                  </a:lnTo>
                  <a:lnTo>
                    <a:pt x="1309" y="249"/>
                  </a:lnTo>
                  <a:lnTo>
                    <a:pt x="1174" y="136"/>
                  </a:lnTo>
                  <a:lnTo>
                    <a:pt x="1061" y="68"/>
                  </a:lnTo>
                  <a:lnTo>
                    <a:pt x="903" y="23"/>
                  </a:lnTo>
                  <a:lnTo>
                    <a:pt x="7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6" name="Google Shape;3116;p30"/>
            <p:cNvSpPr/>
            <p:nvPr/>
          </p:nvSpPr>
          <p:spPr>
            <a:xfrm>
              <a:off x="10132478" y="2957666"/>
              <a:ext cx="31557" cy="31557"/>
            </a:xfrm>
            <a:custGeom>
              <a:avLst/>
              <a:gdLst/>
              <a:ahLst/>
              <a:cxnLst/>
              <a:rect l="l" t="t" r="r" b="b"/>
              <a:pathLst>
                <a:path w="1061" h="1061" extrusionOk="0">
                  <a:moveTo>
                    <a:pt x="406" y="1"/>
                  </a:moveTo>
                  <a:lnTo>
                    <a:pt x="316" y="46"/>
                  </a:lnTo>
                  <a:lnTo>
                    <a:pt x="226" y="91"/>
                  </a:lnTo>
                  <a:lnTo>
                    <a:pt x="158" y="159"/>
                  </a:lnTo>
                  <a:lnTo>
                    <a:pt x="91" y="226"/>
                  </a:lnTo>
                  <a:lnTo>
                    <a:pt x="45" y="316"/>
                  </a:lnTo>
                  <a:lnTo>
                    <a:pt x="23" y="429"/>
                  </a:lnTo>
                  <a:lnTo>
                    <a:pt x="0" y="542"/>
                  </a:lnTo>
                  <a:lnTo>
                    <a:pt x="23" y="632"/>
                  </a:lnTo>
                  <a:lnTo>
                    <a:pt x="45" y="745"/>
                  </a:lnTo>
                  <a:lnTo>
                    <a:pt x="113" y="835"/>
                  </a:lnTo>
                  <a:lnTo>
                    <a:pt x="158" y="903"/>
                  </a:lnTo>
                  <a:lnTo>
                    <a:pt x="249" y="971"/>
                  </a:lnTo>
                  <a:lnTo>
                    <a:pt x="339" y="1016"/>
                  </a:lnTo>
                  <a:lnTo>
                    <a:pt x="452" y="1038"/>
                  </a:lnTo>
                  <a:lnTo>
                    <a:pt x="542" y="1061"/>
                  </a:lnTo>
                  <a:lnTo>
                    <a:pt x="655" y="1038"/>
                  </a:lnTo>
                  <a:lnTo>
                    <a:pt x="745" y="1016"/>
                  </a:lnTo>
                  <a:lnTo>
                    <a:pt x="835" y="948"/>
                  </a:lnTo>
                  <a:lnTo>
                    <a:pt x="925" y="880"/>
                  </a:lnTo>
                  <a:lnTo>
                    <a:pt x="993" y="813"/>
                  </a:lnTo>
                  <a:lnTo>
                    <a:pt x="1038" y="722"/>
                  </a:lnTo>
                  <a:lnTo>
                    <a:pt x="1061" y="610"/>
                  </a:lnTo>
                  <a:lnTo>
                    <a:pt x="1061" y="519"/>
                  </a:lnTo>
                  <a:lnTo>
                    <a:pt x="1061" y="407"/>
                  </a:lnTo>
                  <a:lnTo>
                    <a:pt x="1015" y="294"/>
                  </a:lnTo>
                  <a:lnTo>
                    <a:pt x="970" y="204"/>
                  </a:lnTo>
                  <a:lnTo>
                    <a:pt x="903" y="136"/>
                  </a:lnTo>
                  <a:lnTo>
                    <a:pt x="812" y="68"/>
                  </a:lnTo>
                  <a:lnTo>
                    <a:pt x="722" y="23"/>
                  </a:lnTo>
                  <a:lnTo>
                    <a:pt x="63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17" name="Google Shape;3117;p30"/>
          <p:cNvGrpSpPr/>
          <p:nvPr/>
        </p:nvGrpSpPr>
        <p:grpSpPr>
          <a:xfrm>
            <a:off x="10624004" y="4092403"/>
            <a:ext cx="1234040" cy="2395776"/>
            <a:chOff x="204076" y="125827"/>
            <a:chExt cx="925530" cy="1796832"/>
          </a:xfrm>
        </p:grpSpPr>
        <p:sp>
          <p:nvSpPr>
            <p:cNvPr id="3118" name="Google Shape;3118;p30"/>
            <p:cNvSpPr/>
            <p:nvPr/>
          </p:nvSpPr>
          <p:spPr>
            <a:xfrm rot="-668349">
              <a:off x="363767" y="168005"/>
              <a:ext cx="603599" cy="1712043"/>
            </a:xfrm>
            <a:custGeom>
              <a:avLst/>
              <a:gdLst/>
              <a:ahLst/>
              <a:cxnLst/>
              <a:rect l="l" t="t" r="r" b="b"/>
              <a:pathLst>
                <a:path w="24143" h="68479" extrusionOk="0">
                  <a:moveTo>
                    <a:pt x="12071" y="25555"/>
                  </a:moveTo>
                  <a:lnTo>
                    <a:pt x="13318" y="44191"/>
                  </a:lnTo>
                  <a:lnTo>
                    <a:pt x="12071" y="44378"/>
                  </a:lnTo>
                  <a:lnTo>
                    <a:pt x="10825" y="44191"/>
                  </a:lnTo>
                  <a:lnTo>
                    <a:pt x="12071" y="25555"/>
                  </a:lnTo>
                  <a:close/>
                  <a:moveTo>
                    <a:pt x="13754" y="46705"/>
                  </a:moveTo>
                  <a:lnTo>
                    <a:pt x="14689" y="54081"/>
                  </a:lnTo>
                  <a:lnTo>
                    <a:pt x="9453" y="54081"/>
                  </a:lnTo>
                  <a:lnTo>
                    <a:pt x="10388" y="46705"/>
                  </a:lnTo>
                  <a:close/>
                  <a:moveTo>
                    <a:pt x="11926" y="0"/>
                  </a:moveTo>
                  <a:lnTo>
                    <a:pt x="11926" y="3636"/>
                  </a:lnTo>
                  <a:lnTo>
                    <a:pt x="11552" y="3636"/>
                  </a:lnTo>
                  <a:lnTo>
                    <a:pt x="11552" y="6150"/>
                  </a:lnTo>
                  <a:lnTo>
                    <a:pt x="11323" y="6233"/>
                  </a:lnTo>
                  <a:lnTo>
                    <a:pt x="11115" y="6378"/>
                  </a:lnTo>
                  <a:lnTo>
                    <a:pt x="10949" y="6545"/>
                  </a:lnTo>
                  <a:lnTo>
                    <a:pt x="10783" y="6732"/>
                  </a:lnTo>
                  <a:lnTo>
                    <a:pt x="10658" y="6939"/>
                  </a:lnTo>
                  <a:lnTo>
                    <a:pt x="10555" y="7168"/>
                  </a:lnTo>
                  <a:lnTo>
                    <a:pt x="10492" y="7417"/>
                  </a:lnTo>
                  <a:lnTo>
                    <a:pt x="10471" y="7687"/>
                  </a:lnTo>
                  <a:lnTo>
                    <a:pt x="10471" y="8394"/>
                  </a:lnTo>
                  <a:lnTo>
                    <a:pt x="10970" y="8394"/>
                  </a:lnTo>
                  <a:lnTo>
                    <a:pt x="10970" y="9308"/>
                  </a:lnTo>
                  <a:lnTo>
                    <a:pt x="10471" y="9308"/>
                  </a:lnTo>
                  <a:lnTo>
                    <a:pt x="10471" y="9349"/>
                  </a:lnTo>
                  <a:lnTo>
                    <a:pt x="10513" y="9578"/>
                  </a:lnTo>
                  <a:lnTo>
                    <a:pt x="10575" y="9765"/>
                  </a:lnTo>
                  <a:lnTo>
                    <a:pt x="10679" y="9952"/>
                  </a:lnTo>
                  <a:lnTo>
                    <a:pt x="10804" y="10118"/>
                  </a:lnTo>
                  <a:lnTo>
                    <a:pt x="10970" y="10243"/>
                  </a:lnTo>
                  <a:lnTo>
                    <a:pt x="11136" y="10347"/>
                  </a:lnTo>
                  <a:lnTo>
                    <a:pt x="11344" y="10409"/>
                  </a:lnTo>
                  <a:lnTo>
                    <a:pt x="11552" y="10430"/>
                  </a:lnTo>
                  <a:lnTo>
                    <a:pt x="11136" y="10430"/>
                  </a:lnTo>
                  <a:lnTo>
                    <a:pt x="11136" y="10471"/>
                  </a:lnTo>
                  <a:lnTo>
                    <a:pt x="10638" y="25555"/>
                  </a:lnTo>
                  <a:lnTo>
                    <a:pt x="10617" y="26739"/>
                  </a:lnTo>
                  <a:lnTo>
                    <a:pt x="10575" y="27882"/>
                  </a:lnTo>
                  <a:lnTo>
                    <a:pt x="10513" y="29045"/>
                  </a:lnTo>
                  <a:lnTo>
                    <a:pt x="10451" y="30167"/>
                  </a:lnTo>
                  <a:lnTo>
                    <a:pt x="10368" y="31310"/>
                  </a:lnTo>
                  <a:lnTo>
                    <a:pt x="10284" y="32432"/>
                  </a:lnTo>
                  <a:lnTo>
                    <a:pt x="10181" y="33533"/>
                  </a:lnTo>
                  <a:lnTo>
                    <a:pt x="10056" y="34634"/>
                  </a:lnTo>
                  <a:lnTo>
                    <a:pt x="9931" y="35715"/>
                  </a:lnTo>
                  <a:lnTo>
                    <a:pt x="9786" y="36795"/>
                  </a:lnTo>
                  <a:lnTo>
                    <a:pt x="9640" y="37855"/>
                  </a:lnTo>
                  <a:lnTo>
                    <a:pt x="9474" y="38914"/>
                  </a:lnTo>
                  <a:lnTo>
                    <a:pt x="9287" y="39953"/>
                  </a:lnTo>
                  <a:lnTo>
                    <a:pt x="9100" y="40992"/>
                  </a:lnTo>
                  <a:lnTo>
                    <a:pt x="8892" y="42010"/>
                  </a:lnTo>
                  <a:lnTo>
                    <a:pt x="8685" y="43028"/>
                  </a:lnTo>
                  <a:lnTo>
                    <a:pt x="7874" y="43028"/>
                  </a:lnTo>
                  <a:lnTo>
                    <a:pt x="7874" y="44171"/>
                  </a:lnTo>
                  <a:lnTo>
                    <a:pt x="8622" y="44171"/>
                  </a:lnTo>
                  <a:lnTo>
                    <a:pt x="6420" y="54081"/>
                  </a:lnTo>
                  <a:lnTo>
                    <a:pt x="5028" y="54081"/>
                  </a:lnTo>
                  <a:lnTo>
                    <a:pt x="5028" y="55722"/>
                  </a:lnTo>
                  <a:lnTo>
                    <a:pt x="5818" y="55722"/>
                  </a:lnTo>
                  <a:lnTo>
                    <a:pt x="0" y="68479"/>
                  </a:lnTo>
                  <a:lnTo>
                    <a:pt x="5776" y="68479"/>
                  </a:lnTo>
                  <a:lnTo>
                    <a:pt x="5651" y="68022"/>
                  </a:lnTo>
                  <a:lnTo>
                    <a:pt x="5568" y="67544"/>
                  </a:lnTo>
                  <a:lnTo>
                    <a:pt x="5527" y="67066"/>
                  </a:lnTo>
                  <a:lnTo>
                    <a:pt x="5506" y="66567"/>
                  </a:lnTo>
                  <a:lnTo>
                    <a:pt x="5527" y="66214"/>
                  </a:lnTo>
                  <a:lnTo>
                    <a:pt x="5547" y="65882"/>
                  </a:lnTo>
                  <a:lnTo>
                    <a:pt x="5589" y="65549"/>
                  </a:lnTo>
                  <a:lnTo>
                    <a:pt x="5651" y="65217"/>
                  </a:lnTo>
                  <a:lnTo>
                    <a:pt x="5714" y="64885"/>
                  </a:lnTo>
                  <a:lnTo>
                    <a:pt x="5797" y="64552"/>
                  </a:lnTo>
                  <a:lnTo>
                    <a:pt x="5901" y="64240"/>
                  </a:lnTo>
                  <a:lnTo>
                    <a:pt x="6025" y="63929"/>
                  </a:lnTo>
                  <a:lnTo>
                    <a:pt x="6150" y="63638"/>
                  </a:lnTo>
                  <a:lnTo>
                    <a:pt x="6295" y="63347"/>
                  </a:lnTo>
                  <a:lnTo>
                    <a:pt x="6462" y="63056"/>
                  </a:lnTo>
                  <a:lnTo>
                    <a:pt x="6628" y="62786"/>
                  </a:lnTo>
                  <a:lnTo>
                    <a:pt x="6815" y="62516"/>
                  </a:lnTo>
                  <a:lnTo>
                    <a:pt x="7002" y="62267"/>
                  </a:lnTo>
                  <a:lnTo>
                    <a:pt x="7210" y="62017"/>
                  </a:lnTo>
                  <a:lnTo>
                    <a:pt x="7438" y="61789"/>
                  </a:lnTo>
                  <a:lnTo>
                    <a:pt x="7667" y="61560"/>
                  </a:lnTo>
                  <a:lnTo>
                    <a:pt x="7895" y="61353"/>
                  </a:lnTo>
                  <a:lnTo>
                    <a:pt x="8144" y="61145"/>
                  </a:lnTo>
                  <a:lnTo>
                    <a:pt x="8394" y="60958"/>
                  </a:lnTo>
                  <a:lnTo>
                    <a:pt x="8664" y="60792"/>
                  </a:lnTo>
                  <a:lnTo>
                    <a:pt x="8934" y="60625"/>
                  </a:lnTo>
                  <a:lnTo>
                    <a:pt x="9225" y="60480"/>
                  </a:lnTo>
                  <a:lnTo>
                    <a:pt x="9516" y="60334"/>
                  </a:lnTo>
                  <a:lnTo>
                    <a:pt x="9807" y="60210"/>
                  </a:lnTo>
                  <a:lnTo>
                    <a:pt x="10118" y="60106"/>
                  </a:lnTo>
                  <a:lnTo>
                    <a:pt x="10430" y="60023"/>
                  </a:lnTo>
                  <a:lnTo>
                    <a:pt x="10741" y="59940"/>
                  </a:lnTo>
                  <a:lnTo>
                    <a:pt x="11074" y="59898"/>
                  </a:lnTo>
                  <a:lnTo>
                    <a:pt x="11406" y="59836"/>
                  </a:lnTo>
                  <a:lnTo>
                    <a:pt x="11739" y="59815"/>
                  </a:lnTo>
                  <a:lnTo>
                    <a:pt x="12404" y="59815"/>
                  </a:lnTo>
                  <a:lnTo>
                    <a:pt x="12736" y="59836"/>
                  </a:lnTo>
                  <a:lnTo>
                    <a:pt x="13068" y="59898"/>
                  </a:lnTo>
                  <a:lnTo>
                    <a:pt x="13401" y="59940"/>
                  </a:lnTo>
                  <a:lnTo>
                    <a:pt x="13712" y="60023"/>
                  </a:lnTo>
                  <a:lnTo>
                    <a:pt x="14024" y="60106"/>
                  </a:lnTo>
                  <a:lnTo>
                    <a:pt x="14336" y="60210"/>
                  </a:lnTo>
                  <a:lnTo>
                    <a:pt x="14627" y="60334"/>
                  </a:lnTo>
                  <a:lnTo>
                    <a:pt x="14918" y="60480"/>
                  </a:lnTo>
                  <a:lnTo>
                    <a:pt x="15208" y="60625"/>
                  </a:lnTo>
                  <a:lnTo>
                    <a:pt x="15478" y="60792"/>
                  </a:lnTo>
                  <a:lnTo>
                    <a:pt x="15749" y="60958"/>
                  </a:lnTo>
                  <a:lnTo>
                    <a:pt x="15998" y="61145"/>
                  </a:lnTo>
                  <a:lnTo>
                    <a:pt x="16247" y="61353"/>
                  </a:lnTo>
                  <a:lnTo>
                    <a:pt x="16476" y="61560"/>
                  </a:lnTo>
                  <a:lnTo>
                    <a:pt x="16704" y="61789"/>
                  </a:lnTo>
                  <a:lnTo>
                    <a:pt x="16933" y="62017"/>
                  </a:lnTo>
                  <a:lnTo>
                    <a:pt x="17141" y="62267"/>
                  </a:lnTo>
                  <a:lnTo>
                    <a:pt x="17328" y="62516"/>
                  </a:lnTo>
                  <a:lnTo>
                    <a:pt x="17515" y="62786"/>
                  </a:lnTo>
                  <a:lnTo>
                    <a:pt x="17681" y="63056"/>
                  </a:lnTo>
                  <a:lnTo>
                    <a:pt x="17847" y="63347"/>
                  </a:lnTo>
                  <a:lnTo>
                    <a:pt x="17992" y="63638"/>
                  </a:lnTo>
                  <a:lnTo>
                    <a:pt x="18117" y="63929"/>
                  </a:lnTo>
                  <a:lnTo>
                    <a:pt x="18242" y="64240"/>
                  </a:lnTo>
                  <a:lnTo>
                    <a:pt x="18346" y="64552"/>
                  </a:lnTo>
                  <a:lnTo>
                    <a:pt x="18429" y="64885"/>
                  </a:lnTo>
                  <a:lnTo>
                    <a:pt x="18512" y="65217"/>
                  </a:lnTo>
                  <a:lnTo>
                    <a:pt x="18553" y="65549"/>
                  </a:lnTo>
                  <a:lnTo>
                    <a:pt x="18595" y="65882"/>
                  </a:lnTo>
                  <a:lnTo>
                    <a:pt x="18636" y="66214"/>
                  </a:lnTo>
                  <a:lnTo>
                    <a:pt x="18636" y="66567"/>
                  </a:lnTo>
                  <a:lnTo>
                    <a:pt x="18616" y="67066"/>
                  </a:lnTo>
                  <a:lnTo>
                    <a:pt x="18574" y="67544"/>
                  </a:lnTo>
                  <a:lnTo>
                    <a:pt x="18491" y="68022"/>
                  </a:lnTo>
                  <a:lnTo>
                    <a:pt x="18366" y="68479"/>
                  </a:lnTo>
                  <a:lnTo>
                    <a:pt x="24142" y="68479"/>
                  </a:lnTo>
                  <a:lnTo>
                    <a:pt x="18325" y="55722"/>
                  </a:lnTo>
                  <a:lnTo>
                    <a:pt x="19114" y="55722"/>
                  </a:lnTo>
                  <a:lnTo>
                    <a:pt x="19114" y="54081"/>
                  </a:lnTo>
                  <a:lnTo>
                    <a:pt x="17722" y="54081"/>
                  </a:lnTo>
                  <a:lnTo>
                    <a:pt x="15520" y="44171"/>
                  </a:lnTo>
                  <a:lnTo>
                    <a:pt x="16268" y="44171"/>
                  </a:lnTo>
                  <a:lnTo>
                    <a:pt x="16268" y="43028"/>
                  </a:lnTo>
                  <a:lnTo>
                    <a:pt x="15458" y="43028"/>
                  </a:lnTo>
                  <a:lnTo>
                    <a:pt x="15042" y="40846"/>
                  </a:lnTo>
                  <a:lnTo>
                    <a:pt x="14689" y="38665"/>
                  </a:lnTo>
                  <a:lnTo>
                    <a:pt x="14377" y="36462"/>
                  </a:lnTo>
                  <a:lnTo>
                    <a:pt x="14107" y="34281"/>
                  </a:lnTo>
                  <a:lnTo>
                    <a:pt x="13879" y="32099"/>
                  </a:lnTo>
                  <a:lnTo>
                    <a:pt x="13712" y="29918"/>
                  </a:lnTo>
                  <a:lnTo>
                    <a:pt x="13588" y="27736"/>
                  </a:lnTo>
                  <a:lnTo>
                    <a:pt x="13505" y="25555"/>
                  </a:lnTo>
                  <a:lnTo>
                    <a:pt x="13006" y="10471"/>
                  </a:lnTo>
                  <a:lnTo>
                    <a:pt x="13006" y="10430"/>
                  </a:lnTo>
                  <a:lnTo>
                    <a:pt x="12591" y="10430"/>
                  </a:lnTo>
                  <a:lnTo>
                    <a:pt x="12798" y="10409"/>
                  </a:lnTo>
                  <a:lnTo>
                    <a:pt x="13006" y="10347"/>
                  </a:lnTo>
                  <a:lnTo>
                    <a:pt x="13193" y="10243"/>
                  </a:lnTo>
                  <a:lnTo>
                    <a:pt x="13339" y="10118"/>
                  </a:lnTo>
                  <a:lnTo>
                    <a:pt x="13463" y="9952"/>
                  </a:lnTo>
                  <a:lnTo>
                    <a:pt x="13567" y="9765"/>
                  </a:lnTo>
                  <a:lnTo>
                    <a:pt x="13629" y="9578"/>
                  </a:lnTo>
                  <a:lnTo>
                    <a:pt x="13671" y="9349"/>
                  </a:lnTo>
                  <a:lnTo>
                    <a:pt x="13671" y="9308"/>
                  </a:lnTo>
                  <a:lnTo>
                    <a:pt x="13172" y="9308"/>
                  </a:lnTo>
                  <a:lnTo>
                    <a:pt x="13172" y="8394"/>
                  </a:lnTo>
                  <a:lnTo>
                    <a:pt x="13671" y="8394"/>
                  </a:lnTo>
                  <a:lnTo>
                    <a:pt x="13671" y="7687"/>
                  </a:lnTo>
                  <a:lnTo>
                    <a:pt x="13650" y="7417"/>
                  </a:lnTo>
                  <a:lnTo>
                    <a:pt x="13588" y="7168"/>
                  </a:lnTo>
                  <a:lnTo>
                    <a:pt x="13484" y="6939"/>
                  </a:lnTo>
                  <a:lnTo>
                    <a:pt x="13359" y="6732"/>
                  </a:lnTo>
                  <a:lnTo>
                    <a:pt x="13214" y="6545"/>
                  </a:lnTo>
                  <a:lnTo>
                    <a:pt x="13027" y="6378"/>
                  </a:lnTo>
                  <a:lnTo>
                    <a:pt x="12819" y="6233"/>
                  </a:lnTo>
                  <a:lnTo>
                    <a:pt x="12591" y="6150"/>
                  </a:lnTo>
                  <a:lnTo>
                    <a:pt x="12591" y="3636"/>
                  </a:lnTo>
                  <a:lnTo>
                    <a:pt x="12217" y="3636"/>
                  </a:lnTo>
                  <a:lnTo>
                    <a:pt x="1221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28575" dir="36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9" name="Google Shape;3119;p30"/>
            <p:cNvSpPr/>
            <p:nvPr/>
          </p:nvSpPr>
          <p:spPr>
            <a:xfrm rot="-668349">
              <a:off x="589278" y="1510269"/>
              <a:ext cx="352189" cy="41077"/>
            </a:xfrm>
            <a:custGeom>
              <a:avLst/>
              <a:gdLst/>
              <a:ahLst/>
              <a:cxnLst/>
              <a:rect l="l" t="t" r="r" b="b"/>
              <a:pathLst>
                <a:path w="14087" h="1643" extrusionOk="0">
                  <a:moveTo>
                    <a:pt x="0" y="1"/>
                  </a:moveTo>
                  <a:lnTo>
                    <a:pt x="0" y="1642"/>
                  </a:lnTo>
                  <a:lnTo>
                    <a:pt x="14086" y="1642"/>
                  </a:lnTo>
                  <a:lnTo>
                    <a:pt x="1408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0" name="Google Shape;3120;p30"/>
            <p:cNvSpPr/>
            <p:nvPr/>
          </p:nvSpPr>
          <p:spPr>
            <a:xfrm rot="-668349">
              <a:off x="583909" y="1496267"/>
              <a:ext cx="352189" cy="14551"/>
            </a:xfrm>
            <a:custGeom>
              <a:avLst/>
              <a:gdLst/>
              <a:ahLst/>
              <a:cxnLst/>
              <a:rect l="l" t="t" r="r" b="b"/>
              <a:pathLst>
                <a:path w="14087" h="582" extrusionOk="0">
                  <a:moveTo>
                    <a:pt x="0" y="0"/>
                  </a:moveTo>
                  <a:lnTo>
                    <a:pt x="0" y="582"/>
                  </a:lnTo>
                  <a:lnTo>
                    <a:pt x="14086" y="582"/>
                  </a:lnTo>
                  <a:lnTo>
                    <a:pt x="140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1" name="Google Shape;3121;p30"/>
            <p:cNvSpPr/>
            <p:nvPr/>
          </p:nvSpPr>
          <p:spPr>
            <a:xfrm rot="-668349">
              <a:off x="607491" y="1247433"/>
              <a:ext cx="209858" cy="29101"/>
            </a:xfrm>
            <a:custGeom>
              <a:avLst/>
              <a:gdLst/>
              <a:ahLst/>
              <a:cxnLst/>
              <a:rect l="l" t="t" r="r" b="b"/>
              <a:pathLst>
                <a:path w="8394" h="1164" extrusionOk="0">
                  <a:moveTo>
                    <a:pt x="0" y="0"/>
                  </a:moveTo>
                  <a:lnTo>
                    <a:pt x="0" y="1164"/>
                  </a:lnTo>
                  <a:lnTo>
                    <a:pt x="8394" y="1164"/>
                  </a:lnTo>
                  <a:lnTo>
                    <a:pt x="839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2" name="Google Shape;3122;p30"/>
            <p:cNvSpPr/>
            <p:nvPr/>
          </p:nvSpPr>
          <p:spPr>
            <a:xfrm rot="-668349">
              <a:off x="603627" y="1236885"/>
              <a:ext cx="209858" cy="10950"/>
            </a:xfrm>
            <a:custGeom>
              <a:avLst/>
              <a:gdLst/>
              <a:ahLst/>
              <a:cxnLst/>
              <a:rect l="l" t="t" r="r" b="b"/>
              <a:pathLst>
                <a:path w="8394" h="438" extrusionOk="0">
                  <a:moveTo>
                    <a:pt x="0" y="1"/>
                  </a:moveTo>
                  <a:lnTo>
                    <a:pt x="0" y="437"/>
                  </a:lnTo>
                  <a:lnTo>
                    <a:pt x="8394" y="437"/>
                  </a:lnTo>
                  <a:lnTo>
                    <a:pt x="839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3" name="Google Shape;3123;p30"/>
            <p:cNvSpPr/>
            <p:nvPr/>
          </p:nvSpPr>
          <p:spPr>
            <a:xfrm rot="-668349">
              <a:off x="527204" y="1870448"/>
              <a:ext cx="162081" cy="36901"/>
            </a:xfrm>
            <a:custGeom>
              <a:avLst/>
              <a:gdLst/>
              <a:ahLst/>
              <a:cxnLst/>
              <a:rect l="l" t="t" r="r" b="b"/>
              <a:pathLst>
                <a:path w="6483" h="1476" extrusionOk="0">
                  <a:moveTo>
                    <a:pt x="0" y="1"/>
                  </a:moveTo>
                  <a:lnTo>
                    <a:pt x="0" y="1476"/>
                  </a:lnTo>
                  <a:lnTo>
                    <a:pt x="6482" y="1476"/>
                  </a:lnTo>
                  <a:lnTo>
                    <a:pt x="648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4" name="Google Shape;3124;p30"/>
            <p:cNvSpPr/>
            <p:nvPr/>
          </p:nvSpPr>
          <p:spPr>
            <a:xfrm rot="-668349">
              <a:off x="965462" y="1784143"/>
              <a:ext cx="162106" cy="36901"/>
            </a:xfrm>
            <a:custGeom>
              <a:avLst/>
              <a:gdLst/>
              <a:ahLst/>
              <a:cxnLst/>
              <a:rect l="l" t="t" r="r" b="b"/>
              <a:pathLst>
                <a:path w="6484" h="1476" extrusionOk="0">
                  <a:moveTo>
                    <a:pt x="1" y="1"/>
                  </a:moveTo>
                  <a:lnTo>
                    <a:pt x="1" y="1476"/>
                  </a:lnTo>
                  <a:lnTo>
                    <a:pt x="6483" y="1476"/>
                  </a:lnTo>
                  <a:lnTo>
                    <a:pt x="64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5" name="Google Shape;3125;p30"/>
            <p:cNvSpPr/>
            <p:nvPr/>
          </p:nvSpPr>
          <p:spPr>
            <a:xfrm rot="-668349">
              <a:off x="508035" y="413188"/>
              <a:ext cx="80003" cy="28076"/>
            </a:xfrm>
            <a:custGeom>
              <a:avLst/>
              <a:gdLst/>
              <a:ahLst/>
              <a:cxnLst/>
              <a:rect l="l" t="t" r="r" b="b"/>
              <a:pathLst>
                <a:path w="3200" h="1123" extrusionOk="0">
                  <a:moveTo>
                    <a:pt x="0" y="0"/>
                  </a:moveTo>
                  <a:lnTo>
                    <a:pt x="42" y="229"/>
                  </a:lnTo>
                  <a:lnTo>
                    <a:pt x="104" y="416"/>
                  </a:lnTo>
                  <a:lnTo>
                    <a:pt x="208" y="603"/>
                  </a:lnTo>
                  <a:lnTo>
                    <a:pt x="333" y="769"/>
                  </a:lnTo>
                  <a:lnTo>
                    <a:pt x="499" y="894"/>
                  </a:lnTo>
                  <a:lnTo>
                    <a:pt x="665" y="998"/>
                  </a:lnTo>
                  <a:lnTo>
                    <a:pt x="873" y="1060"/>
                  </a:lnTo>
                  <a:lnTo>
                    <a:pt x="1081" y="1081"/>
                  </a:lnTo>
                  <a:lnTo>
                    <a:pt x="665" y="1081"/>
                  </a:lnTo>
                  <a:lnTo>
                    <a:pt x="665" y="1122"/>
                  </a:lnTo>
                  <a:lnTo>
                    <a:pt x="2535" y="1122"/>
                  </a:lnTo>
                  <a:lnTo>
                    <a:pt x="2535" y="1081"/>
                  </a:lnTo>
                  <a:lnTo>
                    <a:pt x="2120" y="1081"/>
                  </a:lnTo>
                  <a:lnTo>
                    <a:pt x="2327" y="1060"/>
                  </a:lnTo>
                  <a:lnTo>
                    <a:pt x="2535" y="998"/>
                  </a:lnTo>
                  <a:lnTo>
                    <a:pt x="2722" y="894"/>
                  </a:lnTo>
                  <a:lnTo>
                    <a:pt x="2868" y="769"/>
                  </a:lnTo>
                  <a:lnTo>
                    <a:pt x="2992" y="603"/>
                  </a:lnTo>
                  <a:lnTo>
                    <a:pt x="3096" y="416"/>
                  </a:lnTo>
                  <a:lnTo>
                    <a:pt x="3158" y="229"/>
                  </a:lnTo>
                  <a:lnTo>
                    <a:pt x="3200" y="0"/>
                  </a:lnTo>
                  <a:close/>
                </a:path>
              </a:pathLst>
            </a:custGeom>
            <a:solidFill>
              <a:srgbClr val="224D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6" name="Google Shape;3126;p30"/>
            <p:cNvSpPr/>
            <p:nvPr/>
          </p:nvSpPr>
          <p:spPr>
            <a:xfrm rot="-668349">
              <a:off x="505248" y="183280"/>
              <a:ext cx="7300" cy="90404"/>
            </a:xfrm>
            <a:custGeom>
              <a:avLst/>
              <a:gdLst/>
              <a:ahLst/>
              <a:cxnLst/>
              <a:rect l="l" t="t" r="r" b="b"/>
              <a:pathLst>
                <a:path w="292" h="3616" extrusionOk="0">
                  <a:moveTo>
                    <a:pt x="1" y="0"/>
                  </a:moveTo>
                  <a:lnTo>
                    <a:pt x="1" y="3615"/>
                  </a:lnTo>
                  <a:lnTo>
                    <a:pt x="292" y="3615"/>
                  </a:lnTo>
                  <a:lnTo>
                    <a:pt x="292" y="0"/>
                  </a:lnTo>
                  <a:close/>
                </a:path>
              </a:pathLst>
            </a:custGeom>
            <a:solidFill>
              <a:srgbClr val="224D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27" name="Google Shape;3127;p30"/>
          <p:cNvGrpSpPr/>
          <p:nvPr/>
        </p:nvGrpSpPr>
        <p:grpSpPr>
          <a:xfrm rot="-2864756">
            <a:off x="5091215" y="414164"/>
            <a:ext cx="457189" cy="425456"/>
            <a:chOff x="-1003774" y="3010923"/>
            <a:chExt cx="671424" cy="624822"/>
          </a:xfrm>
        </p:grpSpPr>
        <p:sp>
          <p:nvSpPr>
            <p:cNvPr id="3128" name="Google Shape;3128;p30"/>
            <p:cNvSpPr/>
            <p:nvPr/>
          </p:nvSpPr>
          <p:spPr>
            <a:xfrm>
              <a:off x="-1003774" y="3010923"/>
              <a:ext cx="624822" cy="550520"/>
            </a:xfrm>
            <a:custGeom>
              <a:avLst/>
              <a:gdLst/>
              <a:ahLst/>
              <a:cxnLst/>
              <a:rect l="l" t="t" r="r" b="b"/>
              <a:pathLst>
                <a:path w="22377" h="19716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  <a:close/>
                  <a:moveTo>
                    <a:pt x="18429" y="2843"/>
                  </a:moveTo>
                  <a:lnTo>
                    <a:pt x="15610" y="11956"/>
                  </a:lnTo>
                  <a:lnTo>
                    <a:pt x="7534" y="5414"/>
                  </a:lnTo>
                  <a:lnTo>
                    <a:pt x="7512" y="5640"/>
                  </a:lnTo>
                  <a:lnTo>
                    <a:pt x="7940" y="6023"/>
                  </a:lnTo>
                  <a:lnTo>
                    <a:pt x="16580" y="13038"/>
                  </a:lnTo>
                  <a:lnTo>
                    <a:pt x="19399" y="3925"/>
                  </a:lnTo>
                  <a:lnTo>
                    <a:pt x="19602" y="4083"/>
                  </a:lnTo>
                  <a:lnTo>
                    <a:pt x="19625" y="3903"/>
                  </a:lnTo>
                  <a:lnTo>
                    <a:pt x="19106" y="3452"/>
                  </a:lnTo>
                  <a:lnTo>
                    <a:pt x="18429" y="2843"/>
                  </a:lnTo>
                  <a:close/>
                  <a:moveTo>
                    <a:pt x="19331" y="15001"/>
                  </a:moveTo>
                  <a:lnTo>
                    <a:pt x="19309" y="15249"/>
                  </a:lnTo>
                  <a:lnTo>
                    <a:pt x="22377" y="17753"/>
                  </a:lnTo>
                  <a:lnTo>
                    <a:pt x="22377" y="17753"/>
                  </a:lnTo>
                  <a:lnTo>
                    <a:pt x="22196" y="17504"/>
                  </a:lnTo>
                  <a:lnTo>
                    <a:pt x="22016" y="17256"/>
                  </a:lnTo>
                  <a:lnTo>
                    <a:pt x="21813" y="17053"/>
                  </a:lnTo>
                  <a:lnTo>
                    <a:pt x="21610" y="16850"/>
                  </a:lnTo>
                  <a:lnTo>
                    <a:pt x="19331" y="15001"/>
                  </a:lnTo>
                  <a:close/>
                  <a:moveTo>
                    <a:pt x="13016" y="14820"/>
                  </a:moveTo>
                  <a:lnTo>
                    <a:pt x="4399" y="18700"/>
                  </a:lnTo>
                  <a:lnTo>
                    <a:pt x="5549" y="19715"/>
                  </a:lnTo>
                  <a:lnTo>
                    <a:pt x="14098" y="15858"/>
                  </a:lnTo>
                  <a:lnTo>
                    <a:pt x="13016" y="1482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9" name="Google Shape;3129;p30"/>
            <p:cNvSpPr/>
            <p:nvPr/>
          </p:nvSpPr>
          <p:spPr>
            <a:xfrm>
              <a:off x="-464646" y="3429761"/>
              <a:ext cx="85694" cy="76871"/>
            </a:xfrm>
            <a:custGeom>
              <a:avLst/>
              <a:gdLst/>
              <a:ahLst/>
              <a:cxnLst/>
              <a:rect l="l" t="t" r="r" b="b"/>
              <a:pathLst>
                <a:path w="3069" h="2753" fill="none" extrusionOk="0">
                  <a:moveTo>
                    <a:pt x="23" y="1"/>
                  </a:moveTo>
                  <a:lnTo>
                    <a:pt x="1" y="249"/>
                  </a:lnTo>
                  <a:lnTo>
                    <a:pt x="3069" y="2753"/>
                  </a:lnTo>
                  <a:lnTo>
                    <a:pt x="3069" y="2753"/>
                  </a:lnTo>
                  <a:lnTo>
                    <a:pt x="2888" y="2504"/>
                  </a:lnTo>
                  <a:lnTo>
                    <a:pt x="2708" y="2256"/>
                  </a:lnTo>
                  <a:lnTo>
                    <a:pt x="2505" y="2053"/>
                  </a:lnTo>
                  <a:lnTo>
                    <a:pt x="2302" y="1850"/>
                  </a:lnTo>
                  <a:lnTo>
                    <a:pt x="2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0" name="Google Shape;3130;p30"/>
            <p:cNvSpPr/>
            <p:nvPr/>
          </p:nvSpPr>
          <p:spPr>
            <a:xfrm>
              <a:off x="-1003774" y="3010923"/>
              <a:ext cx="190878" cy="198417"/>
            </a:xfrm>
            <a:custGeom>
              <a:avLst/>
              <a:gdLst/>
              <a:ahLst/>
              <a:cxnLst/>
              <a:rect l="l" t="t" r="r" b="b"/>
              <a:pathLst>
                <a:path w="6836" h="7106" fill="none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1" name="Google Shape;3131;p30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62" y="0"/>
                  </a:move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2" name="Google Shape;3132;p30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813" y="113"/>
                  </a:move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lnTo>
                    <a:pt x="452" y="0"/>
                  </a:lnTo>
                  <a:lnTo>
                    <a:pt x="362" y="0"/>
                  </a:ln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3" name="Google Shape;3133;p30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extrusionOk="0">
                  <a:moveTo>
                    <a:pt x="316" y="0"/>
                  </a:move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4" name="Google Shape;3134;p30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fill="none" extrusionOk="0">
                  <a:moveTo>
                    <a:pt x="700" y="91"/>
                  </a:move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lnTo>
                    <a:pt x="384" y="0"/>
                  </a:lnTo>
                  <a:lnTo>
                    <a:pt x="316" y="0"/>
                  </a:ln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038" y="1422"/>
                  </a:lnTo>
                  <a:lnTo>
                    <a:pt x="112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5" name="Google Shape;3135;p30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84" y="0"/>
                  </a:moveTo>
                  <a:lnTo>
                    <a:pt x="294" y="45"/>
                  </a:lnTo>
                  <a:lnTo>
                    <a:pt x="204" y="90"/>
                  </a:lnTo>
                  <a:lnTo>
                    <a:pt x="136" y="158"/>
                  </a:lnTo>
                  <a:lnTo>
                    <a:pt x="68" y="248"/>
                  </a:lnTo>
                  <a:lnTo>
                    <a:pt x="23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23" y="609"/>
                  </a:lnTo>
                  <a:lnTo>
                    <a:pt x="46" y="699"/>
                  </a:lnTo>
                  <a:lnTo>
                    <a:pt x="91" y="790"/>
                  </a:lnTo>
                  <a:lnTo>
                    <a:pt x="159" y="857"/>
                  </a:lnTo>
                  <a:lnTo>
                    <a:pt x="1512" y="2053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73" y="2166"/>
                  </a:lnTo>
                  <a:lnTo>
                    <a:pt x="1963" y="2143"/>
                  </a:lnTo>
                  <a:lnTo>
                    <a:pt x="2053" y="2121"/>
                  </a:lnTo>
                  <a:lnTo>
                    <a:pt x="2121" y="2075"/>
                  </a:lnTo>
                  <a:lnTo>
                    <a:pt x="2211" y="2008"/>
                  </a:lnTo>
                  <a:lnTo>
                    <a:pt x="2256" y="1918"/>
                  </a:lnTo>
                  <a:lnTo>
                    <a:pt x="2302" y="1827"/>
                  </a:lnTo>
                  <a:lnTo>
                    <a:pt x="2324" y="1737"/>
                  </a:lnTo>
                  <a:lnTo>
                    <a:pt x="2324" y="1647"/>
                  </a:lnTo>
                  <a:lnTo>
                    <a:pt x="2324" y="1534"/>
                  </a:lnTo>
                  <a:lnTo>
                    <a:pt x="2279" y="1444"/>
                  </a:lnTo>
                  <a:lnTo>
                    <a:pt x="2234" y="1376"/>
                  </a:lnTo>
                  <a:lnTo>
                    <a:pt x="2166" y="1286"/>
                  </a:lnTo>
                  <a:lnTo>
                    <a:pt x="835" y="113"/>
                  </a:lnTo>
                  <a:lnTo>
                    <a:pt x="745" y="68"/>
                  </a:lnTo>
                  <a:lnTo>
                    <a:pt x="655" y="23"/>
                  </a:lnTo>
                  <a:lnTo>
                    <a:pt x="565" y="0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6" name="Google Shape;3136;p30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159" y="857"/>
                  </a:moveTo>
                  <a:lnTo>
                    <a:pt x="159" y="857"/>
                  </a:lnTo>
                  <a:lnTo>
                    <a:pt x="91" y="790"/>
                  </a:lnTo>
                  <a:lnTo>
                    <a:pt x="46" y="699"/>
                  </a:lnTo>
                  <a:lnTo>
                    <a:pt x="23" y="609"/>
                  </a:lnTo>
                  <a:lnTo>
                    <a:pt x="1" y="519"/>
                  </a:lnTo>
                  <a:lnTo>
                    <a:pt x="1" y="429"/>
                  </a:lnTo>
                  <a:lnTo>
                    <a:pt x="23" y="339"/>
                  </a:lnTo>
                  <a:lnTo>
                    <a:pt x="68" y="248"/>
                  </a:lnTo>
                  <a:lnTo>
                    <a:pt x="136" y="158"/>
                  </a:lnTo>
                  <a:lnTo>
                    <a:pt x="136" y="158"/>
                  </a:lnTo>
                  <a:lnTo>
                    <a:pt x="204" y="90"/>
                  </a:lnTo>
                  <a:lnTo>
                    <a:pt x="294" y="45"/>
                  </a:lnTo>
                  <a:lnTo>
                    <a:pt x="384" y="0"/>
                  </a:lnTo>
                  <a:lnTo>
                    <a:pt x="474" y="0"/>
                  </a:lnTo>
                  <a:lnTo>
                    <a:pt x="565" y="0"/>
                  </a:lnTo>
                  <a:lnTo>
                    <a:pt x="655" y="23"/>
                  </a:lnTo>
                  <a:lnTo>
                    <a:pt x="745" y="68"/>
                  </a:lnTo>
                  <a:lnTo>
                    <a:pt x="835" y="113"/>
                  </a:lnTo>
                  <a:lnTo>
                    <a:pt x="2166" y="1286"/>
                  </a:lnTo>
                  <a:lnTo>
                    <a:pt x="2166" y="1286"/>
                  </a:lnTo>
                  <a:lnTo>
                    <a:pt x="2234" y="1376"/>
                  </a:lnTo>
                  <a:lnTo>
                    <a:pt x="2279" y="1444"/>
                  </a:lnTo>
                  <a:lnTo>
                    <a:pt x="2324" y="1534"/>
                  </a:lnTo>
                  <a:lnTo>
                    <a:pt x="2324" y="1647"/>
                  </a:lnTo>
                  <a:lnTo>
                    <a:pt x="2324" y="1737"/>
                  </a:lnTo>
                  <a:lnTo>
                    <a:pt x="2302" y="1827"/>
                  </a:lnTo>
                  <a:lnTo>
                    <a:pt x="2256" y="1918"/>
                  </a:lnTo>
                  <a:lnTo>
                    <a:pt x="2211" y="2008"/>
                  </a:lnTo>
                  <a:lnTo>
                    <a:pt x="2211" y="2008"/>
                  </a:lnTo>
                  <a:lnTo>
                    <a:pt x="2121" y="2075"/>
                  </a:lnTo>
                  <a:lnTo>
                    <a:pt x="2053" y="2121"/>
                  </a:lnTo>
                  <a:lnTo>
                    <a:pt x="1963" y="2143"/>
                  </a:lnTo>
                  <a:lnTo>
                    <a:pt x="1873" y="2166"/>
                  </a:lnTo>
                  <a:lnTo>
                    <a:pt x="1760" y="2166"/>
                  </a:lnTo>
                  <a:lnTo>
                    <a:pt x="1670" y="2143"/>
                  </a:lnTo>
                  <a:lnTo>
                    <a:pt x="1580" y="2098"/>
                  </a:lnTo>
                  <a:lnTo>
                    <a:pt x="1512" y="2053"/>
                  </a:lnTo>
                  <a:lnTo>
                    <a:pt x="159" y="8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7" name="Google Shape;3137;p30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extrusionOk="0">
                  <a:moveTo>
                    <a:pt x="407" y="1"/>
                  </a:moveTo>
                  <a:lnTo>
                    <a:pt x="316" y="23"/>
                  </a:lnTo>
                  <a:lnTo>
                    <a:pt x="249" y="46"/>
                  </a:lnTo>
                  <a:lnTo>
                    <a:pt x="181" y="91"/>
                  </a:lnTo>
                  <a:lnTo>
                    <a:pt x="113" y="136"/>
                  </a:lnTo>
                  <a:lnTo>
                    <a:pt x="68" y="227"/>
                  </a:lnTo>
                  <a:lnTo>
                    <a:pt x="23" y="294"/>
                  </a:lnTo>
                  <a:lnTo>
                    <a:pt x="1" y="362"/>
                  </a:lnTo>
                  <a:lnTo>
                    <a:pt x="1" y="452"/>
                  </a:lnTo>
                  <a:lnTo>
                    <a:pt x="23" y="542"/>
                  </a:lnTo>
                  <a:lnTo>
                    <a:pt x="46" y="610"/>
                  </a:lnTo>
                  <a:lnTo>
                    <a:pt x="91" y="678"/>
                  </a:lnTo>
                  <a:lnTo>
                    <a:pt x="158" y="745"/>
                  </a:lnTo>
                  <a:lnTo>
                    <a:pt x="813" y="1332"/>
                  </a:lnTo>
                  <a:lnTo>
                    <a:pt x="903" y="1377"/>
                  </a:lnTo>
                  <a:lnTo>
                    <a:pt x="971" y="1422"/>
                  </a:lnTo>
                  <a:lnTo>
                    <a:pt x="1038" y="1445"/>
                  </a:lnTo>
                  <a:lnTo>
                    <a:pt x="1128" y="1445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422" y="1309"/>
                  </a:lnTo>
                  <a:lnTo>
                    <a:pt x="1467" y="1242"/>
                  </a:lnTo>
                  <a:lnTo>
                    <a:pt x="1489" y="1151"/>
                  </a:lnTo>
                  <a:lnTo>
                    <a:pt x="1512" y="1084"/>
                  </a:lnTo>
                  <a:lnTo>
                    <a:pt x="1512" y="993"/>
                  </a:lnTo>
                  <a:lnTo>
                    <a:pt x="1512" y="926"/>
                  </a:lnTo>
                  <a:lnTo>
                    <a:pt x="1489" y="836"/>
                  </a:lnTo>
                  <a:lnTo>
                    <a:pt x="1444" y="768"/>
                  </a:lnTo>
                  <a:lnTo>
                    <a:pt x="1377" y="700"/>
                  </a:lnTo>
                  <a:lnTo>
                    <a:pt x="700" y="114"/>
                  </a:lnTo>
                  <a:lnTo>
                    <a:pt x="632" y="69"/>
                  </a:lnTo>
                  <a:lnTo>
                    <a:pt x="564" y="23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8" name="Google Shape;3138;p30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fill="none" extrusionOk="0">
                  <a:moveTo>
                    <a:pt x="158" y="745"/>
                  </a:moveTo>
                  <a:lnTo>
                    <a:pt x="158" y="745"/>
                  </a:lnTo>
                  <a:lnTo>
                    <a:pt x="91" y="678"/>
                  </a:lnTo>
                  <a:lnTo>
                    <a:pt x="46" y="610"/>
                  </a:lnTo>
                  <a:lnTo>
                    <a:pt x="23" y="542"/>
                  </a:lnTo>
                  <a:lnTo>
                    <a:pt x="1" y="452"/>
                  </a:lnTo>
                  <a:lnTo>
                    <a:pt x="1" y="362"/>
                  </a:lnTo>
                  <a:lnTo>
                    <a:pt x="23" y="294"/>
                  </a:lnTo>
                  <a:lnTo>
                    <a:pt x="68" y="227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181" y="91"/>
                  </a:lnTo>
                  <a:lnTo>
                    <a:pt x="249" y="46"/>
                  </a:lnTo>
                  <a:lnTo>
                    <a:pt x="316" y="23"/>
                  </a:lnTo>
                  <a:lnTo>
                    <a:pt x="407" y="1"/>
                  </a:lnTo>
                  <a:lnTo>
                    <a:pt x="474" y="1"/>
                  </a:lnTo>
                  <a:lnTo>
                    <a:pt x="564" y="23"/>
                  </a:lnTo>
                  <a:lnTo>
                    <a:pt x="632" y="69"/>
                  </a:lnTo>
                  <a:lnTo>
                    <a:pt x="700" y="114"/>
                  </a:lnTo>
                  <a:lnTo>
                    <a:pt x="1377" y="700"/>
                  </a:lnTo>
                  <a:lnTo>
                    <a:pt x="1377" y="700"/>
                  </a:lnTo>
                  <a:lnTo>
                    <a:pt x="1444" y="768"/>
                  </a:lnTo>
                  <a:lnTo>
                    <a:pt x="1489" y="836"/>
                  </a:lnTo>
                  <a:lnTo>
                    <a:pt x="1512" y="926"/>
                  </a:lnTo>
                  <a:lnTo>
                    <a:pt x="1512" y="993"/>
                  </a:lnTo>
                  <a:lnTo>
                    <a:pt x="1512" y="1084"/>
                  </a:lnTo>
                  <a:lnTo>
                    <a:pt x="1489" y="1151"/>
                  </a:lnTo>
                  <a:lnTo>
                    <a:pt x="1467" y="1242"/>
                  </a:lnTo>
                  <a:lnTo>
                    <a:pt x="1422" y="1309"/>
                  </a:lnTo>
                  <a:lnTo>
                    <a:pt x="1422" y="1309"/>
                  </a:lnTo>
                  <a:lnTo>
                    <a:pt x="1354" y="1354"/>
                  </a:lnTo>
                  <a:lnTo>
                    <a:pt x="1286" y="1399"/>
                  </a:lnTo>
                  <a:lnTo>
                    <a:pt x="1196" y="1422"/>
                  </a:lnTo>
                  <a:lnTo>
                    <a:pt x="1128" y="1445"/>
                  </a:lnTo>
                  <a:lnTo>
                    <a:pt x="1038" y="1445"/>
                  </a:lnTo>
                  <a:lnTo>
                    <a:pt x="971" y="1422"/>
                  </a:lnTo>
                  <a:lnTo>
                    <a:pt x="903" y="1377"/>
                  </a:lnTo>
                  <a:lnTo>
                    <a:pt x="813" y="1332"/>
                  </a:lnTo>
                  <a:lnTo>
                    <a:pt x="158" y="7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9" name="Google Shape;3139;p30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0" name="Google Shape;3140;p30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fill="none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1" name="Google Shape;3141;p30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2" name="Google Shape;3142;p30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fill="none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3" name="Google Shape;3143;p30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extrusionOk="0">
                  <a:moveTo>
                    <a:pt x="2865" y="0"/>
                  </a:moveTo>
                  <a:lnTo>
                    <a:pt x="0" y="9316"/>
                  </a:lnTo>
                  <a:lnTo>
                    <a:pt x="2730" y="11595"/>
                  </a:lnTo>
                  <a:lnTo>
                    <a:pt x="4083" y="1061"/>
                  </a:lnTo>
                  <a:lnTo>
                    <a:pt x="286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4" name="Google Shape;3144;p30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fill="none" extrusionOk="0">
                  <a:moveTo>
                    <a:pt x="0" y="9316"/>
                  </a:moveTo>
                  <a:lnTo>
                    <a:pt x="2865" y="0"/>
                  </a:lnTo>
                  <a:lnTo>
                    <a:pt x="4083" y="1061"/>
                  </a:lnTo>
                  <a:lnTo>
                    <a:pt x="2730" y="11595"/>
                  </a:lnTo>
                  <a:lnTo>
                    <a:pt x="0" y="9316"/>
                  </a:ln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5" name="Google Shape;3145;p30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EE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6" name="Google Shape;3146;p30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7" name="Google Shape;3147;p30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8" name="Google Shape;3148;p30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9" name="Google Shape;3149;p30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0" name="Google Shape;3150;p30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1" name="Google Shape;3151;p30"/>
            <p:cNvSpPr/>
            <p:nvPr/>
          </p:nvSpPr>
          <p:spPr>
            <a:xfrm>
              <a:off x="-889766" y="3133112"/>
              <a:ext cx="557417" cy="502633"/>
            </a:xfrm>
            <a:custGeom>
              <a:avLst/>
              <a:gdLst/>
              <a:ahLst/>
              <a:cxnLst/>
              <a:rect l="l" t="t" r="r" b="b"/>
              <a:pathLst>
                <a:path w="19963" h="18001" extrusionOk="0">
                  <a:moveTo>
                    <a:pt x="993" y="1"/>
                  </a:moveTo>
                  <a:lnTo>
                    <a:pt x="767" y="23"/>
                  </a:lnTo>
                  <a:lnTo>
                    <a:pt x="564" y="68"/>
                  </a:lnTo>
                  <a:lnTo>
                    <a:pt x="451" y="91"/>
                  </a:lnTo>
                  <a:lnTo>
                    <a:pt x="361" y="158"/>
                  </a:lnTo>
                  <a:lnTo>
                    <a:pt x="294" y="226"/>
                  </a:lnTo>
                  <a:lnTo>
                    <a:pt x="203" y="294"/>
                  </a:lnTo>
                  <a:lnTo>
                    <a:pt x="136" y="384"/>
                  </a:lnTo>
                  <a:lnTo>
                    <a:pt x="91" y="474"/>
                  </a:lnTo>
                  <a:lnTo>
                    <a:pt x="45" y="587"/>
                  </a:lnTo>
                  <a:lnTo>
                    <a:pt x="23" y="677"/>
                  </a:lnTo>
                  <a:lnTo>
                    <a:pt x="0" y="880"/>
                  </a:lnTo>
                  <a:lnTo>
                    <a:pt x="23" y="1106"/>
                  </a:lnTo>
                  <a:lnTo>
                    <a:pt x="68" y="1354"/>
                  </a:lnTo>
                  <a:lnTo>
                    <a:pt x="181" y="1580"/>
                  </a:lnTo>
                  <a:lnTo>
                    <a:pt x="294" y="1828"/>
                  </a:lnTo>
                  <a:lnTo>
                    <a:pt x="451" y="2076"/>
                  </a:lnTo>
                  <a:lnTo>
                    <a:pt x="632" y="2324"/>
                  </a:lnTo>
                  <a:lnTo>
                    <a:pt x="812" y="2549"/>
                  </a:lnTo>
                  <a:lnTo>
                    <a:pt x="1218" y="3023"/>
                  </a:lnTo>
                  <a:lnTo>
                    <a:pt x="1602" y="3429"/>
                  </a:lnTo>
                  <a:lnTo>
                    <a:pt x="1985" y="3768"/>
                  </a:lnTo>
                  <a:lnTo>
                    <a:pt x="15587" y="16850"/>
                  </a:lnTo>
                  <a:lnTo>
                    <a:pt x="15857" y="17076"/>
                  </a:lnTo>
                  <a:lnTo>
                    <a:pt x="16151" y="17256"/>
                  </a:lnTo>
                  <a:lnTo>
                    <a:pt x="16421" y="17437"/>
                  </a:lnTo>
                  <a:lnTo>
                    <a:pt x="16715" y="17572"/>
                  </a:lnTo>
                  <a:lnTo>
                    <a:pt x="17008" y="17707"/>
                  </a:lnTo>
                  <a:lnTo>
                    <a:pt x="17279" y="17820"/>
                  </a:lnTo>
                  <a:lnTo>
                    <a:pt x="17572" y="17888"/>
                  </a:lnTo>
                  <a:lnTo>
                    <a:pt x="17842" y="17956"/>
                  </a:lnTo>
                  <a:lnTo>
                    <a:pt x="18113" y="17978"/>
                  </a:lnTo>
                  <a:lnTo>
                    <a:pt x="18361" y="18001"/>
                  </a:lnTo>
                  <a:lnTo>
                    <a:pt x="18609" y="17978"/>
                  </a:lnTo>
                  <a:lnTo>
                    <a:pt x="18857" y="17933"/>
                  </a:lnTo>
                  <a:lnTo>
                    <a:pt x="19061" y="17865"/>
                  </a:lnTo>
                  <a:lnTo>
                    <a:pt x="19264" y="17753"/>
                  </a:lnTo>
                  <a:lnTo>
                    <a:pt x="19467" y="17617"/>
                  </a:lnTo>
                  <a:lnTo>
                    <a:pt x="19624" y="17482"/>
                  </a:lnTo>
                  <a:lnTo>
                    <a:pt x="19760" y="17279"/>
                  </a:lnTo>
                  <a:lnTo>
                    <a:pt x="19850" y="17076"/>
                  </a:lnTo>
                  <a:lnTo>
                    <a:pt x="19918" y="16850"/>
                  </a:lnTo>
                  <a:lnTo>
                    <a:pt x="19963" y="16625"/>
                  </a:lnTo>
                  <a:lnTo>
                    <a:pt x="19963" y="16377"/>
                  </a:lnTo>
                  <a:lnTo>
                    <a:pt x="19940" y="16106"/>
                  </a:lnTo>
                  <a:lnTo>
                    <a:pt x="19895" y="15835"/>
                  </a:lnTo>
                  <a:lnTo>
                    <a:pt x="19805" y="15565"/>
                  </a:lnTo>
                  <a:lnTo>
                    <a:pt x="19715" y="15271"/>
                  </a:lnTo>
                  <a:lnTo>
                    <a:pt x="19602" y="15001"/>
                  </a:lnTo>
                  <a:lnTo>
                    <a:pt x="19467" y="14730"/>
                  </a:lnTo>
                  <a:lnTo>
                    <a:pt x="19309" y="14482"/>
                  </a:lnTo>
                  <a:lnTo>
                    <a:pt x="19128" y="14211"/>
                  </a:lnTo>
                  <a:lnTo>
                    <a:pt x="18925" y="13986"/>
                  </a:lnTo>
                  <a:lnTo>
                    <a:pt x="18722" y="13760"/>
                  </a:lnTo>
                  <a:lnTo>
                    <a:pt x="18519" y="13557"/>
                  </a:lnTo>
                  <a:lnTo>
                    <a:pt x="3857" y="1647"/>
                  </a:lnTo>
                  <a:lnTo>
                    <a:pt x="3474" y="1309"/>
                  </a:lnTo>
                  <a:lnTo>
                    <a:pt x="3023" y="971"/>
                  </a:lnTo>
                  <a:lnTo>
                    <a:pt x="2527" y="632"/>
                  </a:lnTo>
                  <a:lnTo>
                    <a:pt x="2256" y="474"/>
                  </a:lnTo>
                  <a:lnTo>
                    <a:pt x="2008" y="316"/>
                  </a:lnTo>
                  <a:lnTo>
                    <a:pt x="1737" y="204"/>
                  </a:lnTo>
                  <a:lnTo>
                    <a:pt x="1489" y="113"/>
                  </a:lnTo>
                  <a:lnTo>
                    <a:pt x="1241" y="46"/>
                  </a:lnTo>
                  <a:lnTo>
                    <a:pt x="9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2" name="Google Shape;3152;p30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3" name="Google Shape;3153;p30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fill="none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4" name="Google Shape;3154;p30"/>
            <p:cNvSpPr/>
            <p:nvPr/>
          </p:nvSpPr>
          <p:spPr>
            <a:xfrm>
              <a:off x="-853858" y="3041163"/>
              <a:ext cx="68661" cy="143633"/>
            </a:xfrm>
            <a:custGeom>
              <a:avLst/>
              <a:gdLst/>
              <a:ahLst/>
              <a:cxnLst/>
              <a:rect l="l" t="t" r="r" b="b"/>
              <a:pathLst>
                <a:path w="2459" h="5144" extrusionOk="0">
                  <a:moveTo>
                    <a:pt x="1015" y="0"/>
                  </a:moveTo>
                  <a:lnTo>
                    <a:pt x="0" y="3316"/>
                  </a:lnTo>
                  <a:lnTo>
                    <a:pt x="2098" y="5143"/>
                  </a:lnTo>
                  <a:lnTo>
                    <a:pt x="2459" y="1286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5" name="Google Shape;3155;p30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6" name="Google Shape;3156;p30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7" name="Google Shape;3157;p30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8" name="Google Shape;3158;p30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fill="none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9" name="Google Shape;3159;p30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0" name="Google Shape;3160;p30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fill="none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1" name="Google Shape;3161;p30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2" name="Google Shape;3162;p30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fill="none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3" name="Google Shape;3163;p30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4" name="Google Shape;3164;p30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fill="none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65" name="Google Shape;3165;p30"/>
          <p:cNvGrpSpPr/>
          <p:nvPr/>
        </p:nvGrpSpPr>
        <p:grpSpPr>
          <a:xfrm>
            <a:off x="309601" y="2695117"/>
            <a:ext cx="1282737" cy="540289"/>
            <a:chOff x="774450" y="2691700"/>
            <a:chExt cx="543625" cy="228975"/>
          </a:xfrm>
        </p:grpSpPr>
        <p:sp>
          <p:nvSpPr>
            <p:cNvPr id="3166" name="Google Shape;3166;p30"/>
            <p:cNvSpPr/>
            <p:nvPr/>
          </p:nvSpPr>
          <p:spPr>
            <a:xfrm>
              <a:off x="980275" y="2795450"/>
              <a:ext cx="41175" cy="48525"/>
            </a:xfrm>
            <a:custGeom>
              <a:avLst/>
              <a:gdLst/>
              <a:ahLst/>
              <a:cxnLst/>
              <a:rect l="l" t="t" r="r" b="b"/>
              <a:pathLst>
                <a:path w="1647" h="1941" fill="none" extrusionOk="0">
                  <a:moveTo>
                    <a:pt x="1376" y="1"/>
                  </a:moveTo>
                  <a:lnTo>
                    <a:pt x="1376" y="1"/>
                  </a:lnTo>
                  <a:lnTo>
                    <a:pt x="1309" y="1"/>
                  </a:lnTo>
                  <a:lnTo>
                    <a:pt x="1241" y="23"/>
                  </a:lnTo>
                  <a:lnTo>
                    <a:pt x="1196" y="46"/>
                  </a:lnTo>
                  <a:lnTo>
                    <a:pt x="1151" y="114"/>
                  </a:lnTo>
                  <a:lnTo>
                    <a:pt x="68" y="1467"/>
                  </a:lnTo>
                  <a:lnTo>
                    <a:pt x="68" y="1467"/>
                  </a:lnTo>
                  <a:lnTo>
                    <a:pt x="0" y="1580"/>
                  </a:lnTo>
                  <a:lnTo>
                    <a:pt x="0" y="1693"/>
                  </a:lnTo>
                  <a:lnTo>
                    <a:pt x="23" y="1783"/>
                  </a:lnTo>
                  <a:lnTo>
                    <a:pt x="113" y="1873"/>
                  </a:lnTo>
                  <a:lnTo>
                    <a:pt x="113" y="1873"/>
                  </a:lnTo>
                  <a:lnTo>
                    <a:pt x="181" y="1918"/>
                  </a:lnTo>
                  <a:lnTo>
                    <a:pt x="294" y="1941"/>
                  </a:lnTo>
                  <a:lnTo>
                    <a:pt x="294" y="1941"/>
                  </a:lnTo>
                  <a:lnTo>
                    <a:pt x="316" y="1941"/>
                  </a:lnTo>
                  <a:lnTo>
                    <a:pt x="316" y="1941"/>
                  </a:lnTo>
                  <a:lnTo>
                    <a:pt x="429" y="1896"/>
                  </a:lnTo>
                  <a:lnTo>
                    <a:pt x="519" y="1828"/>
                  </a:lnTo>
                  <a:lnTo>
                    <a:pt x="1602" y="452"/>
                  </a:lnTo>
                  <a:lnTo>
                    <a:pt x="1602" y="452"/>
                  </a:lnTo>
                  <a:lnTo>
                    <a:pt x="1647" y="362"/>
                  </a:lnTo>
                  <a:lnTo>
                    <a:pt x="1647" y="249"/>
                  </a:lnTo>
                  <a:lnTo>
                    <a:pt x="1624" y="136"/>
                  </a:lnTo>
                  <a:lnTo>
                    <a:pt x="1557" y="46"/>
                  </a:lnTo>
                  <a:lnTo>
                    <a:pt x="1557" y="46"/>
                  </a:lnTo>
                  <a:lnTo>
                    <a:pt x="1466" y="1"/>
                  </a:lnTo>
                  <a:lnTo>
                    <a:pt x="137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7" name="Google Shape;3167;p30"/>
            <p:cNvSpPr/>
            <p:nvPr/>
          </p:nvSpPr>
          <p:spPr>
            <a:xfrm>
              <a:off x="933475" y="2855225"/>
              <a:ext cx="40625" cy="47975"/>
            </a:xfrm>
            <a:custGeom>
              <a:avLst/>
              <a:gdLst/>
              <a:ahLst/>
              <a:cxnLst/>
              <a:rect l="l" t="t" r="r" b="b"/>
              <a:pathLst>
                <a:path w="1625" h="1919" fill="none" extrusionOk="0">
                  <a:moveTo>
                    <a:pt x="1331" y="1"/>
                  </a:moveTo>
                  <a:lnTo>
                    <a:pt x="1331" y="1"/>
                  </a:lnTo>
                  <a:lnTo>
                    <a:pt x="1286" y="1"/>
                  </a:lnTo>
                  <a:lnTo>
                    <a:pt x="1218" y="23"/>
                  </a:lnTo>
                  <a:lnTo>
                    <a:pt x="1173" y="68"/>
                  </a:lnTo>
                  <a:lnTo>
                    <a:pt x="1105" y="114"/>
                  </a:lnTo>
                  <a:lnTo>
                    <a:pt x="45" y="1444"/>
                  </a:lnTo>
                  <a:lnTo>
                    <a:pt x="45" y="1444"/>
                  </a:lnTo>
                  <a:lnTo>
                    <a:pt x="0" y="1557"/>
                  </a:lnTo>
                  <a:lnTo>
                    <a:pt x="0" y="1670"/>
                  </a:lnTo>
                  <a:lnTo>
                    <a:pt x="23" y="1760"/>
                  </a:lnTo>
                  <a:lnTo>
                    <a:pt x="90" y="1850"/>
                  </a:lnTo>
                  <a:lnTo>
                    <a:pt x="90" y="1850"/>
                  </a:lnTo>
                  <a:lnTo>
                    <a:pt x="181" y="1896"/>
                  </a:lnTo>
                  <a:lnTo>
                    <a:pt x="271" y="1918"/>
                  </a:lnTo>
                  <a:lnTo>
                    <a:pt x="271" y="1918"/>
                  </a:lnTo>
                  <a:lnTo>
                    <a:pt x="316" y="1918"/>
                  </a:lnTo>
                  <a:lnTo>
                    <a:pt x="316" y="1918"/>
                  </a:lnTo>
                  <a:lnTo>
                    <a:pt x="406" y="1873"/>
                  </a:lnTo>
                  <a:lnTo>
                    <a:pt x="496" y="1805"/>
                  </a:lnTo>
                  <a:lnTo>
                    <a:pt x="1557" y="474"/>
                  </a:lnTo>
                  <a:lnTo>
                    <a:pt x="1557" y="474"/>
                  </a:lnTo>
                  <a:lnTo>
                    <a:pt x="1624" y="362"/>
                  </a:lnTo>
                  <a:lnTo>
                    <a:pt x="1624" y="249"/>
                  </a:lnTo>
                  <a:lnTo>
                    <a:pt x="1602" y="159"/>
                  </a:lnTo>
                  <a:lnTo>
                    <a:pt x="1511" y="68"/>
                  </a:lnTo>
                  <a:lnTo>
                    <a:pt x="1511" y="68"/>
                  </a:lnTo>
                  <a:lnTo>
                    <a:pt x="1444" y="23"/>
                  </a:lnTo>
                  <a:lnTo>
                    <a:pt x="133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8" name="Google Shape;3168;p30"/>
            <p:cNvSpPr/>
            <p:nvPr/>
          </p:nvSpPr>
          <p:spPr>
            <a:xfrm>
              <a:off x="1243050" y="2762175"/>
              <a:ext cx="41750" cy="48525"/>
            </a:xfrm>
            <a:custGeom>
              <a:avLst/>
              <a:gdLst/>
              <a:ahLst/>
              <a:cxnLst/>
              <a:rect l="l" t="t" r="r" b="b"/>
              <a:pathLst>
                <a:path w="1670" h="1941" fill="none" extrusionOk="0">
                  <a:moveTo>
                    <a:pt x="1377" y="1"/>
                  </a:moveTo>
                  <a:lnTo>
                    <a:pt x="1377" y="1"/>
                  </a:lnTo>
                  <a:lnTo>
                    <a:pt x="1309" y="1"/>
                  </a:lnTo>
                  <a:lnTo>
                    <a:pt x="1264" y="24"/>
                  </a:lnTo>
                  <a:lnTo>
                    <a:pt x="1196" y="69"/>
                  </a:lnTo>
                  <a:lnTo>
                    <a:pt x="1151" y="114"/>
                  </a:lnTo>
                  <a:lnTo>
                    <a:pt x="68" y="1467"/>
                  </a:lnTo>
                  <a:lnTo>
                    <a:pt x="68" y="1467"/>
                  </a:lnTo>
                  <a:lnTo>
                    <a:pt x="23" y="1580"/>
                  </a:lnTo>
                  <a:lnTo>
                    <a:pt x="1" y="1693"/>
                  </a:lnTo>
                  <a:lnTo>
                    <a:pt x="46" y="1805"/>
                  </a:lnTo>
                  <a:lnTo>
                    <a:pt x="113" y="1873"/>
                  </a:lnTo>
                  <a:lnTo>
                    <a:pt x="113" y="1873"/>
                  </a:lnTo>
                  <a:lnTo>
                    <a:pt x="204" y="1941"/>
                  </a:lnTo>
                  <a:lnTo>
                    <a:pt x="294" y="1941"/>
                  </a:lnTo>
                  <a:lnTo>
                    <a:pt x="294" y="1941"/>
                  </a:lnTo>
                  <a:lnTo>
                    <a:pt x="316" y="1941"/>
                  </a:lnTo>
                  <a:lnTo>
                    <a:pt x="316" y="1941"/>
                  </a:lnTo>
                  <a:lnTo>
                    <a:pt x="429" y="1918"/>
                  </a:lnTo>
                  <a:lnTo>
                    <a:pt x="519" y="1828"/>
                  </a:lnTo>
                  <a:lnTo>
                    <a:pt x="1602" y="475"/>
                  </a:lnTo>
                  <a:lnTo>
                    <a:pt x="1602" y="475"/>
                  </a:lnTo>
                  <a:lnTo>
                    <a:pt x="1647" y="362"/>
                  </a:lnTo>
                  <a:lnTo>
                    <a:pt x="1670" y="249"/>
                  </a:lnTo>
                  <a:lnTo>
                    <a:pt x="1625" y="159"/>
                  </a:lnTo>
                  <a:lnTo>
                    <a:pt x="1557" y="69"/>
                  </a:lnTo>
                  <a:lnTo>
                    <a:pt x="1557" y="69"/>
                  </a:lnTo>
                  <a:lnTo>
                    <a:pt x="1467" y="24"/>
                  </a:lnTo>
                  <a:lnTo>
                    <a:pt x="13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9" name="Google Shape;3169;p30"/>
            <p:cNvSpPr/>
            <p:nvPr/>
          </p:nvSpPr>
          <p:spPr>
            <a:xfrm>
              <a:off x="1194000" y="2821950"/>
              <a:ext cx="42875" cy="50800"/>
            </a:xfrm>
            <a:custGeom>
              <a:avLst/>
              <a:gdLst/>
              <a:ahLst/>
              <a:cxnLst/>
              <a:rect l="l" t="t" r="r" b="b"/>
              <a:pathLst>
                <a:path w="1715" h="2032" fill="none" extrusionOk="0">
                  <a:moveTo>
                    <a:pt x="1444" y="1"/>
                  </a:moveTo>
                  <a:lnTo>
                    <a:pt x="1444" y="1"/>
                  </a:lnTo>
                  <a:lnTo>
                    <a:pt x="1376" y="1"/>
                  </a:lnTo>
                  <a:lnTo>
                    <a:pt x="1308" y="24"/>
                  </a:lnTo>
                  <a:lnTo>
                    <a:pt x="1263" y="69"/>
                  </a:lnTo>
                  <a:lnTo>
                    <a:pt x="1218" y="114"/>
                  </a:lnTo>
                  <a:lnTo>
                    <a:pt x="45" y="1580"/>
                  </a:lnTo>
                  <a:lnTo>
                    <a:pt x="45" y="1580"/>
                  </a:lnTo>
                  <a:lnTo>
                    <a:pt x="0" y="1670"/>
                  </a:lnTo>
                  <a:lnTo>
                    <a:pt x="0" y="1783"/>
                  </a:lnTo>
                  <a:lnTo>
                    <a:pt x="23" y="1896"/>
                  </a:lnTo>
                  <a:lnTo>
                    <a:pt x="90" y="1986"/>
                  </a:lnTo>
                  <a:lnTo>
                    <a:pt x="90" y="1986"/>
                  </a:lnTo>
                  <a:lnTo>
                    <a:pt x="181" y="2031"/>
                  </a:lnTo>
                  <a:lnTo>
                    <a:pt x="271" y="2031"/>
                  </a:lnTo>
                  <a:lnTo>
                    <a:pt x="271" y="2031"/>
                  </a:lnTo>
                  <a:lnTo>
                    <a:pt x="316" y="2031"/>
                  </a:lnTo>
                  <a:lnTo>
                    <a:pt x="316" y="2031"/>
                  </a:lnTo>
                  <a:lnTo>
                    <a:pt x="406" y="2008"/>
                  </a:lnTo>
                  <a:lnTo>
                    <a:pt x="496" y="1941"/>
                  </a:lnTo>
                  <a:lnTo>
                    <a:pt x="1669" y="475"/>
                  </a:lnTo>
                  <a:lnTo>
                    <a:pt x="1669" y="475"/>
                  </a:lnTo>
                  <a:lnTo>
                    <a:pt x="1714" y="362"/>
                  </a:lnTo>
                  <a:lnTo>
                    <a:pt x="1714" y="249"/>
                  </a:lnTo>
                  <a:lnTo>
                    <a:pt x="1692" y="159"/>
                  </a:lnTo>
                  <a:lnTo>
                    <a:pt x="1624" y="69"/>
                  </a:lnTo>
                  <a:lnTo>
                    <a:pt x="1624" y="69"/>
                  </a:lnTo>
                  <a:lnTo>
                    <a:pt x="1534" y="24"/>
                  </a:lnTo>
                  <a:lnTo>
                    <a:pt x="144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0" name="Google Shape;3170;p30"/>
            <p:cNvSpPr/>
            <p:nvPr/>
          </p:nvSpPr>
          <p:spPr>
            <a:xfrm>
              <a:off x="880450" y="2762750"/>
              <a:ext cx="90825" cy="111125"/>
            </a:xfrm>
            <a:custGeom>
              <a:avLst/>
              <a:gdLst/>
              <a:ahLst/>
              <a:cxnLst/>
              <a:rect l="l" t="t" r="r" b="b"/>
              <a:pathLst>
                <a:path w="3633" h="4445" extrusionOk="0">
                  <a:moveTo>
                    <a:pt x="3317" y="1"/>
                  </a:moveTo>
                  <a:lnTo>
                    <a:pt x="3204" y="46"/>
                  </a:lnTo>
                  <a:lnTo>
                    <a:pt x="3114" y="113"/>
                  </a:lnTo>
                  <a:lnTo>
                    <a:pt x="46" y="3970"/>
                  </a:lnTo>
                  <a:lnTo>
                    <a:pt x="1" y="4083"/>
                  </a:lnTo>
                  <a:lnTo>
                    <a:pt x="1" y="4196"/>
                  </a:lnTo>
                  <a:lnTo>
                    <a:pt x="23" y="4286"/>
                  </a:lnTo>
                  <a:lnTo>
                    <a:pt x="91" y="4376"/>
                  </a:lnTo>
                  <a:lnTo>
                    <a:pt x="204" y="4422"/>
                  </a:lnTo>
                  <a:lnTo>
                    <a:pt x="317" y="4444"/>
                  </a:lnTo>
                  <a:lnTo>
                    <a:pt x="407" y="4399"/>
                  </a:lnTo>
                  <a:lnTo>
                    <a:pt x="497" y="4331"/>
                  </a:lnTo>
                  <a:lnTo>
                    <a:pt x="3565" y="474"/>
                  </a:lnTo>
                  <a:lnTo>
                    <a:pt x="3610" y="361"/>
                  </a:lnTo>
                  <a:lnTo>
                    <a:pt x="3632" y="271"/>
                  </a:lnTo>
                  <a:lnTo>
                    <a:pt x="3587" y="158"/>
                  </a:lnTo>
                  <a:lnTo>
                    <a:pt x="3520" y="68"/>
                  </a:lnTo>
                  <a:lnTo>
                    <a:pt x="3407" y="23"/>
                  </a:lnTo>
                  <a:lnTo>
                    <a:pt x="331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1" name="Google Shape;3171;p30"/>
            <p:cNvSpPr/>
            <p:nvPr/>
          </p:nvSpPr>
          <p:spPr>
            <a:xfrm>
              <a:off x="948125" y="2777975"/>
              <a:ext cx="41200" cy="48525"/>
            </a:xfrm>
            <a:custGeom>
              <a:avLst/>
              <a:gdLst/>
              <a:ahLst/>
              <a:cxnLst/>
              <a:rect l="l" t="t" r="r" b="b"/>
              <a:pathLst>
                <a:path w="1648" h="1941" extrusionOk="0">
                  <a:moveTo>
                    <a:pt x="1331" y="1"/>
                  </a:moveTo>
                  <a:lnTo>
                    <a:pt x="1241" y="23"/>
                  </a:lnTo>
                  <a:lnTo>
                    <a:pt x="1151" y="91"/>
                  </a:lnTo>
                  <a:lnTo>
                    <a:pt x="68" y="1467"/>
                  </a:lnTo>
                  <a:lnTo>
                    <a:pt x="1" y="1579"/>
                  </a:lnTo>
                  <a:lnTo>
                    <a:pt x="1" y="1692"/>
                  </a:lnTo>
                  <a:lnTo>
                    <a:pt x="23" y="1783"/>
                  </a:lnTo>
                  <a:lnTo>
                    <a:pt x="113" y="1873"/>
                  </a:lnTo>
                  <a:lnTo>
                    <a:pt x="204" y="1918"/>
                  </a:lnTo>
                  <a:lnTo>
                    <a:pt x="316" y="1940"/>
                  </a:lnTo>
                  <a:lnTo>
                    <a:pt x="429" y="1895"/>
                  </a:lnTo>
                  <a:lnTo>
                    <a:pt x="519" y="1828"/>
                  </a:lnTo>
                  <a:lnTo>
                    <a:pt x="1602" y="452"/>
                  </a:lnTo>
                  <a:lnTo>
                    <a:pt x="1647" y="361"/>
                  </a:lnTo>
                  <a:lnTo>
                    <a:pt x="1647" y="249"/>
                  </a:lnTo>
                  <a:lnTo>
                    <a:pt x="1625" y="136"/>
                  </a:lnTo>
                  <a:lnTo>
                    <a:pt x="1557" y="46"/>
                  </a:lnTo>
                  <a:lnTo>
                    <a:pt x="1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2" name="Google Shape;3172;p30"/>
            <p:cNvSpPr/>
            <p:nvPr/>
          </p:nvSpPr>
          <p:spPr>
            <a:xfrm>
              <a:off x="901325" y="2837750"/>
              <a:ext cx="40625" cy="47950"/>
            </a:xfrm>
            <a:custGeom>
              <a:avLst/>
              <a:gdLst/>
              <a:ahLst/>
              <a:cxnLst/>
              <a:rect l="l" t="t" r="r" b="b"/>
              <a:pathLst>
                <a:path w="1625" h="1918" extrusionOk="0">
                  <a:moveTo>
                    <a:pt x="1309" y="1"/>
                  </a:moveTo>
                  <a:lnTo>
                    <a:pt x="1196" y="23"/>
                  </a:lnTo>
                  <a:lnTo>
                    <a:pt x="1106" y="113"/>
                  </a:lnTo>
                  <a:lnTo>
                    <a:pt x="46" y="1444"/>
                  </a:lnTo>
                  <a:lnTo>
                    <a:pt x="0" y="1557"/>
                  </a:lnTo>
                  <a:lnTo>
                    <a:pt x="0" y="1670"/>
                  </a:lnTo>
                  <a:lnTo>
                    <a:pt x="23" y="1760"/>
                  </a:lnTo>
                  <a:lnTo>
                    <a:pt x="91" y="1850"/>
                  </a:lnTo>
                  <a:lnTo>
                    <a:pt x="203" y="1895"/>
                  </a:lnTo>
                  <a:lnTo>
                    <a:pt x="316" y="1918"/>
                  </a:lnTo>
                  <a:lnTo>
                    <a:pt x="406" y="1873"/>
                  </a:lnTo>
                  <a:lnTo>
                    <a:pt x="497" y="1805"/>
                  </a:lnTo>
                  <a:lnTo>
                    <a:pt x="1579" y="474"/>
                  </a:lnTo>
                  <a:lnTo>
                    <a:pt x="1624" y="361"/>
                  </a:lnTo>
                  <a:lnTo>
                    <a:pt x="1624" y="249"/>
                  </a:lnTo>
                  <a:lnTo>
                    <a:pt x="1602" y="158"/>
                  </a:lnTo>
                  <a:lnTo>
                    <a:pt x="1512" y="68"/>
                  </a:lnTo>
                  <a:lnTo>
                    <a:pt x="142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3" name="Google Shape;3173;p30"/>
            <p:cNvSpPr/>
            <p:nvPr/>
          </p:nvSpPr>
          <p:spPr>
            <a:xfrm>
              <a:off x="1143250" y="2730050"/>
              <a:ext cx="90800" cy="110550"/>
            </a:xfrm>
            <a:custGeom>
              <a:avLst/>
              <a:gdLst/>
              <a:ahLst/>
              <a:cxnLst/>
              <a:rect l="l" t="t" r="r" b="b"/>
              <a:pathLst>
                <a:path w="3632" h="4422" extrusionOk="0">
                  <a:moveTo>
                    <a:pt x="3316" y="0"/>
                  </a:moveTo>
                  <a:lnTo>
                    <a:pt x="3203" y="23"/>
                  </a:lnTo>
                  <a:lnTo>
                    <a:pt x="3113" y="90"/>
                  </a:lnTo>
                  <a:lnTo>
                    <a:pt x="68" y="3948"/>
                  </a:lnTo>
                  <a:lnTo>
                    <a:pt x="0" y="4060"/>
                  </a:lnTo>
                  <a:lnTo>
                    <a:pt x="0" y="4173"/>
                  </a:lnTo>
                  <a:lnTo>
                    <a:pt x="23" y="4263"/>
                  </a:lnTo>
                  <a:lnTo>
                    <a:pt x="113" y="4354"/>
                  </a:lnTo>
                  <a:lnTo>
                    <a:pt x="203" y="4421"/>
                  </a:lnTo>
                  <a:lnTo>
                    <a:pt x="316" y="4421"/>
                  </a:lnTo>
                  <a:lnTo>
                    <a:pt x="429" y="4376"/>
                  </a:lnTo>
                  <a:lnTo>
                    <a:pt x="519" y="4309"/>
                  </a:lnTo>
                  <a:lnTo>
                    <a:pt x="3564" y="451"/>
                  </a:lnTo>
                  <a:lnTo>
                    <a:pt x="3632" y="361"/>
                  </a:lnTo>
                  <a:lnTo>
                    <a:pt x="3632" y="248"/>
                  </a:lnTo>
                  <a:lnTo>
                    <a:pt x="3609" y="136"/>
                  </a:lnTo>
                  <a:lnTo>
                    <a:pt x="3519" y="45"/>
                  </a:lnTo>
                  <a:lnTo>
                    <a:pt x="342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4" name="Google Shape;3174;p30"/>
            <p:cNvSpPr/>
            <p:nvPr/>
          </p:nvSpPr>
          <p:spPr>
            <a:xfrm>
              <a:off x="1210900" y="2744700"/>
              <a:ext cx="41775" cy="48525"/>
            </a:xfrm>
            <a:custGeom>
              <a:avLst/>
              <a:gdLst/>
              <a:ahLst/>
              <a:cxnLst/>
              <a:rect l="l" t="t" r="r" b="b"/>
              <a:pathLst>
                <a:path w="1671" h="1941" extrusionOk="0">
                  <a:moveTo>
                    <a:pt x="1354" y="1"/>
                  </a:moveTo>
                  <a:lnTo>
                    <a:pt x="1241" y="23"/>
                  </a:lnTo>
                  <a:lnTo>
                    <a:pt x="1151" y="113"/>
                  </a:lnTo>
                  <a:lnTo>
                    <a:pt x="69" y="1467"/>
                  </a:lnTo>
                  <a:lnTo>
                    <a:pt x="23" y="1580"/>
                  </a:lnTo>
                  <a:lnTo>
                    <a:pt x="1" y="1692"/>
                  </a:lnTo>
                  <a:lnTo>
                    <a:pt x="46" y="1783"/>
                  </a:lnTo>
                  <a:lnTo>
                    <a:pt x="114" y="1873"/>
                  </a:lnTo>
                  <a:lnTo>
                    <a:pt x="204" y="1941"/>
                  </a:lnTo>
                  <a:lnTo>
                    <a:pt x="317" y="1941"/>
                  </a:lnTo>
                  <a:lnTo>
                    <a:pt x="429" y="1918"/>
                  </a:lnTo>
                  <a:lnTo>
                    <a:pt x="520" y="1828"/>
                  </a:lnTo>
                  <a:lnTo>
                    <a:pt x="1602" y="474"/>
                  </a:lnTo>
                  <a:lnTo>
                    <a:pt x="1647" y="362"/>
                  </a:lnTo>
                  <a:lnTo>
                    <a:pt x="1670" y="249"/>
                  </a:lnTo>
                  <a:lnTo>
                    <a:pt x="1625" y="136"/>
                  </a:lnTo>
                  <a:lnTo>
                    <a:pt x="1557" y="68"/>
                  </a:lnTo>
                  <a:lnTo>
                    <a:pt x="146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5" name="Google Shape;3175;p30"/>
            <p:cNvSpPr/>
            <p:nvPr/>
          </p:nvSpPr>
          <p:spPr>
            <a:xfrm>
              <a:off x="1161850" y="2804475"/>
              <a:ext cx="42875" cy="50775"/>
            </a:xfrm>
            <a:custGeom>
              <a:avLst/>
              <a:gdLst/>
              <a:ahLst/>
              <a:cxnLst/>
              <a:rect l="l" t="t" r="r" b="b"/>
              <a:pathLst>
                <a:path w="1715" h="2031" extrusionOk="0">
                  <a:moveTo>
                    <a:pt x="1399" y="1"/>
                  </a:moveTo>
                  <a:lnTo>
                    <a:pt x="1309" y="46"/>
                  </a:lnTo>
                  <a:lnTo>
                    <a:pt x="1219" y="113"/>
                  </a:lnTo>
                  <a:lnTo>
                    <a:pt x="46" y="1580"/>
                  </a:lnTo>
                  <a:lnTo>
                    <a:pt x="0" y="1670"/>
                  </a:lnTo>
                  <a:lnTo>
                    <a:pt x="0" y="1783"/>
                  </a:lnTo>
                  <a:lnTo>
                    <a:pt x="23" y="1895"/>
                  </a:lnTo>
                  <a:lnTo>
                    <a:pt x="91" y="1986"/>
                  </a:lnTo>
                  <a:lnTo>
                    <a:pt x="203" y="2031"/>
                  </a:lnTo>
                  <a:lnTo>
                    <a:pt x="316" y="2031"/>
                  </a:lnTo>
                  <a:lnTo>
                    <a:pt x="406" y="2008"/>
                  </a:lnTo>
                  <a:lnTo>
                    <a:pt x="497" y="1941"/>
                  </a:lnTo>
                  <a:lnTo>
                    <a:pt x="1670" y="474"/>
                  </a:lnTo>
                  <a:lnTo>
                    <a:pt x="1715" y="362"/>
                  </a:lnTo>
                  <a:lnTo>
                    <a:pt x="1715" y="249"/>
                  </a:lnTo>
                  <a:lnTo>
                    <a:pt x="1692" y="159"/>
                  </a:lnTo>
                  <a:lnTo>
                    <a:pt x="1625" y="68"/>
                  </a:lnTo>
                  <a:lnTo>
                    <a:pt x="1512" y="23"/>
                  </a:lnTo>
                  <a:lnTo>
                    <a:pt x="13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6" name="Google Shape;3176;p30"/>
            <p:cNvSpPr/>
            <p:nvPr/>
          </p:nvSpPr>
          <p:spPr>
            <a:xfrm>
              <a:off x="774450" y="2691700"/>
              <a:ext cx="543625" cy="228975"/>
            </a:xfrm>
            <a:custGeom>
              <a:avLst/>
              <a:gdLst/>
              <a:ahLst/>
              <a:cxnLst/>
              <a:rect l="l" t="t" r="r" b="b"/>
              <a:pathLst>
                <a:path w="21745" h="9159" extrusionOk="0">
                  <a:moveTo>
                    <a:pt x="18293" y="1015"/>
                  </a:moveTo>
                  <a:lnTo>
                    <a:pt x="18474" y="1038"/>
                  </a:lnTo>
                  <a:lnTo>
                    <a:pt x="18632" y="1106"/>
                  </a:lnTo>
                  <a:lnTo>
                    <a:pt x="18790" y="1173"/>
                  </a:lnTo>
                  <a:lnTo>
                    <a:pt x="18902" y="1286"/>
                  </a:lnTo>
                  <a:lnTo>
                    <a:pt x="19015" y="1421"/>
                  </a:lnTo>
                  <a:lnTo>
                    <a:pt x="19105" y="1602"/>
                  </a:lnTo>
                  <a:lnTo>
                    <a:pt x="19173" y="1805"/>
                  </a:lnTo>
                  <a:lnTo>
                    <a:pt x="19218" y="2076"/>
                  </a:lnTo>
                  <a:lnTo>
                    <a:pt x="19421" y="3880"/>
                  </a:lnTo>
                  <a:lnTo>
                    <a:pt x="19421" y="4151"/>
                  </a:lnTo>
                  <a:lnTo>
                    <a:pt x="19421" y="4444"/>
                  </a:lnTo>
                  <a:lnTo>
                    <a:pt x="19376" y="4715"/>
                  </a:lnTo>
                  <a:lnTo>
                    <a:pt x="19309" y="4963"/>
                  </a:lnTo>
                  <a:lnTo>
                    <a:pt x="19218" y="5211"/>
                  </a:lnTo>
                  <a:lnTo>
                    <a:pt x="19105" y="5459"/>
                  </a:lnTo>
                  <a:lnTo>
                    <a:pt x="18970" y="5685"/>
                  </a:lnTo>
                  <a:lnTo>
                    <a:pt x="18812" y="5910"/>
                  </a:lnTo>
                  <a:lnTo>
                    <a:pt x="18632" y="6091"/>
                  </a:lnTo>
                  <a:lnTo>
                    <a:pt x="18451" y="6271"/>
                  </a:lnTo>
                  <a:lnTo>
                    <a:pt x="18226" y="6452"/>
                  </a:lnTo>
                  <a:lnTo>
                    <a:pt x="18000" y="6587"/>
                  </a:lnTo>
                  <a:lnTo>
                    <a:pt x="17775" y="6700"/>
                  </a:lnTo>
                  <a:lnTo>
                    <a:pt x="17504" y="6790"/>
                  </a:lnTo>
                  <a:lnTo>
                    <a:pt x="17256" y="6880"/>
                  </a:lnTo>
                  <a:lnTo>
                    <a:pt x="16963" y="6925"/>
                  </a:lnTo>
                  <a:lnTo>
                    <a:pt x="16060" y="7015"/>
                  </a:lnTo>
                  <a:lnTo>
                    <a:pt x="15767" y="7038"/>
                  </a:lnTo>
                  <a:lnTo>
                    <a:pt x="15496" y="7015"/>
                  </a:lnTo>
                  <a:lnTo>
                    <a:pt x="15226" y="6970"/>
                  </a:lnTo>
                  <a:lnTo>
                    <a:pt x="14978" y="6925"/>
                  </a:lnTo>
                  <a:lnTo>
                    <a:pt x="14730" y="6835"/>
                  </a:lnTo>
                  <a:lnTo>
                    <a:pt x="14481" y="6722"/>
                  </a:lnTo>
                  <a:lnTo>
                    <a:pt x="14256" y="6587"/>
                  </a:lnTo>
                  <a:lnTo>
                    <a:pt x="14030" y="6429"/>
                  </a:lnTo>
                  <a:lnTo>
                    <a:pt x="13850" y="6249"/>
                  </a:lnTo>
                  <a:lnTo>
                    <a:pt x="13647" y="6046"/>
                  </a:lnTo>
                  <a:lnTo>
                    <a:pt x="13489" y="5843"/>
                  </a:lnTo>
                  <a:lnTo>
                    <a:pt x="13354" y="5617"/>
                  </a:lnTo>
                  <a:lnTo>
                    <a:pt x="13241" y="5369"/>
                  </a:lnTo>
                  <a:lnTo>
                    <a:pt x="13128" y="5121"/>
                  </a:lnTo>
                  <a:lnTo>
                    <a:pt x="13060" y="4850"/>
                  </a:lnTo>
                  <a:lnTo>
                    <a:pt x="13015" y="4579"/>
                  </a:lnTo>
                  <a:lnTo>
                    <a:pt x="12993" y="4354"/>
                  </a:lnTo>
                  <a:lnTo>
                    <a:pt x="12993" y="4083"/>
                  </a:lnTo>
                  <a:lnTo>
                    <a:pt x="12993" y="3790"/>
                  </a:lnTo>
                  <a:lnTo>
                    <a:pt x="13038" y="3542"/>
                  </a:lnTo>
                  <a:lnTo>
                    <a:pt x="13105" y="3271"/>
                  </a:lnTo>
                  <a:lnTo>
                    <a:pt x="13196" y="3023"/>
                  </a:lnTo>
                  <a:lnTo>
                    <a:pt x="13308" y="2775"/>
                  </a:lnTo>
                  <a:lnTo>
                    <a:pt x="13444" y="2549"/>
                  </a:lnTo>
                  <a:lnTo>
                    <a:pt x="13602" y="2346"/>
                  </a:lnTo>
                  <a:lnTo>
                    <a:pt x="13760" y="2143"/>
                  </a:lnTo>
                  <a:lnTo>
                    <a:pt x="13963" y="1963"/>
                  </a:lnTo>
                  <a:lnTo>
                    <a:pt x="14166" y="1805"/>
                  </a:lnTo>
                  <a:lnTo>
                    <a:pt x="14391" y="1647"/>
                  </a:lnTo>
                  <a:lnTo>
                    <a:pt x="14639" y="1534"/>
                  </a:lnTo>
                  <a:lnTo>
                    <a:pt x="14887" y="1444"/>
                  </a:lnTo>
                  <a:lnTo>
                    <a:pt x="15158" y="1376"/>
                  </a:lnTo>
                  <a:lnTo>
                    <a:pt x="15451" y="1331"/>
                  </a:lnTo>
                  <a:lnTo>
                    <a:pt x="16354" y="1218"/>
                  </a:lnTo>
                  <a:lnTo>
                    <a:pt x="16895" y="1151"/>
                  </a:lnTo>
                  <a:lnTo>
                    <a:pt x="17414" y="1083"/>
                  </a:lnTo>
                  <a:lnTo>
                    <a:pt x="17887" y="1015"/>
                  </a:lnTo>
                  <a:close/>
                  <a:moveTo>
                    <a:pt x="6542" y="2301"/>
                  </a:moveTo>
                  <a:lnTo>
                    <a:pt x="6835" y="2324"/>
                  </a:lnTo>
                  <a:lnTo>
                    <a:pt x="7105" y="2346"/>
                  </a:lnTo>
                  <a:lnTo>
                    <a:pt x="7354" y="2414"/>
                  </a:lnTo>
                  <a:lnTo>
                    <a:pt x="7602" y="2504"/>
                  </a:lnTo>
                  <a:lnTo>
                    <a:pt x="7850" y="2617"/>
                  </a:lnTo>
                  <a:lnTo>
                    <a:pt x="8075" y="2752"/>
                  </a:lnTo>
                  <a:lnTo>
                    <a:pt x="8301" y="2910"/>
                  </a:lnTo>
                  <a:lnTo>
                    <a:pt x="8481" y="3091"/>
                  </a:lnTo>
                  <a:lnTo>
                    <a:pt x="8662" y="3271"/>
                  </a:lnTo>
                  <a:lnTo>
                    <a:pt x="8842" y="3497"/>
                  </a:lnTo>
                  <a:lnTo>
                    <a:pt x="8978" y="3722"/>
                  </a:lnTo>
                  <a:lnTo>
                    <a:pt x="9090" y="3948"/>
                  </a:lnTo>
                  <a:lnTo>
                    <a:pt x="9181" y="4218"/>
                  </a:lnTo>
                  <a:lnTo>
                    <a:pt x="9271" y="4489"/>
                  </a:lnTo>
                  <a:lnTo>
                    <a:pt x="9316" y="4760"/>
                  </a:lnTo>
                  <a:lnTo>
                    <a:pt x="9339" y="4963"/>
                  </a:lnTo>
                  <a:lnTo>
                    <a:pt x="9339" y="5256"/>
                  </a:lnTo>
                  <a:lnTo>
                    <a:pt x="9339" y="5527"/>
                  </a:lnTo>
                  <a:lnTo>
                    <a:pt x="9293" y="5797"/>
                  </a:lnTo>
                  <a:lnTo>
                    <a:pt x="9226" y="6068"/>
                  </a:lnTo>
                  <a:lnTo>
                    <a:pt x="9136" y="6316"/>
                  </a:lnTo>
                  <a:lnTo>
                    <a:pt x="9023" y="6542"/>
                  </a:lnTo>
                  <a:lnTo>
                    <a:pt x="8887" y="6790"/>
                  </a:lnTo>
                  <a:lnTo>
                    <a:pt x="8730" y="6993"/>
                  </a:lnTo>
                  <a:lnTo>
                    <a:pt x="8549" y="7196"/>
                  </a:lnTo>
                  <a:lnTo>
                    <a:pt x="8369" y="7376"/>
                  </a:lnTo>
                  <a:lnTo>
                    <a:pt x="8166" y="7534"/>
                  </a:lnTo>
                  <a:lnTo>
                    <a:pt x="7918" y="7670"/>
                  </a:lnTo>
                  <a:lnTo>
                    <a:pt x="7692" y="7805"/>
                  </a:lnTo>
                  <a:lnTo>
                    <a:pt x="7444" y="7895"/>
                  </a:lnTo>
                  <a:lnTo>
                    <a:pt x="7173" y="7963"/>
                  </a:lnTo>
                  <a:lnTo>
                    <a:pt x="6880" y="8008"/>
                  </a:lnTo>
                  <a:lnTo>
                    <a:pt x="5978" y="8098"/>
                  </a:lnTo>
                  <a:lnTo>
                    <a:pt x="5707" y="8121"/>
                  </a:lnTo>
                  <a:lnTo>
                    <a:pt x="5414" y="8121"/>
                  </a:lnTo>
                  <a:lnTo>
                    <a:pt x="5143" y="8076"/>
                  </a:lnTo>
                  <a:lnTo>
                    <a:pt x="4895" y="8008"/>
                  </a:lnTo>
                  <a:lnTo>
                    <a:pt x="4647" y="7918"/>
                  </a:lnTo>
                  <a:lnTo>
                    <a:pt x="4399" y="7805"/>
                  </a:lnTo>
                  <a:lnTo>
                    <a:pt x="4173" y="7670"/>
                  </a:lnTo>
                  <a:lnTo>
                    <a:pt x="3948" y="7512"/>
                  </a:lnTo>
                  <a:lnTo>
                    <a:pt x="3767" y="7331"/>
                  </a:lnTo>
                  <a:lnTo>
                    <a:pt x="3587" y="7151"/>
                  </a:lnTo>
                  <a:lnTo>
                    <a:pt x="3406" y="6925"/>
                  </a:lnTo>
                  <a:lnTo>
                    <a:pt x="3271" y="6700"/>
                  </a:lnTo>
                  <a:lnTo>
                    <a:pt x="3158" y="6474"/>
                  </a:lnTo>
                  <a:lnTo>
                    <a:pt x="3068" y="6203"/>
                  </a:lnTo>
                  <a:lnTo>
                    <a:pt x="2978" y="5933"/>
                  </a:lnTo>
                  <a:lnTo>
                    <a:pt x="2933" y="5662"/>
                  </a:lnTo>
                  <a:lnTo>
                    <a:pt x="2752" y="3858"/>
                  </a:lnTo>
                  <a:lnTo>
                    <a:pt x="2730" y="3587"/>
                  </a:lnTo>
                  <a:lnTo>
                    <a:pt x="2752" y="3361"/>
                  </a:lnTo>
                  <a:lnTo>
                    <a:pt x="2797" y="3181"/>
                  </a:lnTo>
                  <a:lnTo>
                    <a:pt x="2865" y="3023"/>
                  </a:lnTo>
                  <a:lnTo>
                    <a:pt x="2978" y="2888"/>
                  </a:lnTo>
                  <a:lnTo>
                    <a:pt x="3113" y="2775"/>
                  </a:lnTo>
                  <a:lnTo>
                    <a:pt x="3248" y="2685"/>
                  </a:lnTo>
                  <a:lnTo>
                    <a:pt x="3429" y="2640"/>
                  </a:lnTo>
                  <a:lnTo>
                    <a:pt x="3609" y="2572"/>
                  </a:lnTo>
                  <a:lnTo>
                    <a:pt x="3835" y="2549"/>
                  </a:lnTo>
                  <a:lnTo>
                    <a:pt x="4286" y="2504"/>
                  </a:lnTo>
                  <a:lnTo>
                    <a:pt x="4805" y="2459"/>
                  </a:lnTo>
                  <a:lnTo>
                    <a:pt x="5369" y="2414"/>
                  </a:lnTo>
                  <a:lnTo>
                    <a:pt x="6271" y="2324"/>
                  </a:lnTo>
                  <a:lnTo>
                    <a:pt x="6542" y="2301"/>
                  </a:lnTo>
                  <a:close/>
                  <a:moveTo>
                    <a:pt x="19669" y="0"/>
                  </a:moveTo>
                  <a:lnTo>
                    <a:pt x="18970" y="23"/>
                  </a:lnTo>
                  <a:lnTo>
                    <a:pt x="18158" y="46"/>
                  </a:lnTo>
                  <a:lnTo>
                    <a:pt x="17233" y="113"/>
                  </a:lnTo>
                  <a:lnTo>
                    <a:pt x="16196" y="203"/>
                  </a:lnTo>
                  <a:lnTo>
                    <a:pt x="15496" y="294"/>
                  </a:lnTo>
                  <a:lnTo>
                    <a:pt x="14865" y="429"/>
                  </a:lnTo>
                  <a:lnTo>
                    <a:pt x="14256" y="587"/>
                  </a:lnTo>
                  <a:lnTo>
                    <a:pt x="13692" y="767"/>
                  </a:lnTo>
                  <a:lnTo>
                    <a:pt x="13173" y="970"/>
                  </a:lnTo>
                  <a:lnTo>
                    <a:pt x="12699" y="1173"/>
                  </a:lnTo>
                  <a:lnTo>
                    <a:pt x="11865" y="1557"/>
                  </a:lnTo>
                  <a:lnTo>
                    <a:pt x="11166" y="1873"/>
                  </a:lnTo>
                  <a:lnTo>
                    <a:pt x="10872" y="1985"/>
                  </a:lnTo>
                  <a:lnTo>
                    <a:pt x="10647" y="2030"/>
                  </a:lnTo>
                  <a:lnTo>
                    <a:pt x="10376" y="2030"/>
                  </a:lnTo>
                  <a:lnTo>
                    <a:pt x="10060" y="1985"/>
                  </a:lnTo>
                  <a:lnTo>
                    <a:pt x="9677" y="1895"/>
                  </a:lnTo>
                  <a:lnTo>
                    <a:pt x="9271" y="1805"/>
                  </a:lnTo>
                  <a:lnTo>
                    <a:pt x="8684" y="1647"/>
                  </a:lnTo>
                  <a:lnTo>
                    <a:pt x="8008" y="1489"/>
                  </a:lnTo>
                  <a:lnTo>
                    <a:pt x="7647" y="1444"/>
                  </a:lnTo>
                  <a:lnTo>
                    <a:pt x="7241" y="1376"/>
                  </a:lnTo>
                  <a:lnTo>
                    <a:pt x="6835" y="1354"/>
                  </a:lnTo>
                  <a:lnTo>
                    <a:pt x="6384" y="1331"/>
                  </a:lnTo>
                  <a:lnTo>
                    <a:pt x="5820" y="1331"/>
                  </a:lnTo>
                  <a:lnTo>
                    <a:pt x="5233" y="1354"/>
                  </a:lnTo>
                  <a:lnTo>
                    <a:pt x="4647" y="1421"/>
                  </a:lnTo>
                  <a:lnTo>
                    <a:pt x="4083" y="1489"/>
                  </a:lnTo>
                  <a:lnTo>
                    <a:pt x="2978" y="1670"/>
                  </a:lnTo>
                  <a:lnTo>
                    <a:pt x="2008" y="1873"/>
                  </a:lnTo>
                  <a:lnTo>
                    <a:pt x="1263" y="2030"/>
                  </a:lnTo>
                  <a:lnTo>
                    <a:pt x="699" y="2121"/>
                  </a:lnTo>
                  <a:lnTo>
                    <a:pt x="542" y="2143"/>
                  </a:lnTo>
                  <a:lnTo>
                    <a:pt x="384" y="2211"/>
                  </a:lnTo>
                  <a:lnTo>
                    <a:pt x="271" y="2301"/>
                  </a:lnTo>
                  <a:lnTo>
                    <a:pt x="158" y="2414"/>
                  </a:lnTo>
                  <a:lnTo>
                    <a:pt x="68" y="2527"/>
                  </a:lnTo>
                  <a:lnTo>
                    <a:pt x="23" y="2662"/>
                  </a:lnTo>
                  <a:lnTo>
                    <a:pt x="0" y="2820"/>
                  </a:lnTo>
                  <a:lnTo>
                    <a:pt x="0" y="2978"/>
                  </a:lnTo>
                  <a:lnTo>
                    <a:pt x="23" y="3158"/>
                  </a:lnTo>
                  <a:lnTo>
                    <a:pt x="90" y="3294"/>
                  </a:lnTo>
                  <a:lnTo>
                    <a:pt x="181" y="3429"/>
                  </a:lnTo>
                  <a:lnTo>
                    <a:pt x="293" y="3519"/>
                  </a:lnTo>
                  <a:lnTo>
                    <a:pt x="1466" y="5549"/>
                  </a:lnTo>
                  <a:lnTo>
                    <a:pt x="2391" y="7218"/>
                  </a:lnTo>
                  <a:lnTo>
                    <a:pt x="2436" y="7241"/>
                  </a:lnTo>
                  <a:lnTo>
                    <a:pt x="2572" y="7489"/>
                  </a:lnTo>
                  <a:lnTo>
                    <a:pt x="2707" y="7692"/>
                  </a:lnTo>
                  <a:lnTo>
                    <a:pt x="2865" y="7895"/>
                  </a:lnTo>
                  <a:lnTo>
                    <a:pt x="3045" y="8098"/>
                  </a:lnTo>
                  <a:lnTo>
                    <a:pt x="3226" y="8279"/>
                  </a:lnTo>
                  <a:lnTo>
                    <a:pt x="3429" y="8437"/>
                  </a:lnTo>
                  <a:lnTo>
                    <a:pt x="3632" y="8594"/>
                  </a:lnTo>
                  <a:lnTo>
                    <a:pt x="3857" y="8730"/>
                  </a:lnTo>
                  <a:lnTo>
                    <a:pt x="4105" y="8843"/>
                  </a:lnTo>
                  <a:lnTo>
                    <a:pt x="4331" y="8955"/>
                  </a:lnTo>
                  <a:lnTo>
                    <a:pt x="4579" y="9023"/>
                  </a:lnTo>
                  <a:lnTo>
                    <a:pt x="4850" y="9091"/>
                  </a:lnTo>
                  <a:lnTo>
                    <a:pt x="5098" y="9136"/>
                  </a:lnTo>
                  <a:lnTo>
                    <a:pt x="5369" y="9158"/>
                  </a:lnTo>
                  <a:lnTo>
                    <a:pt x="5933" y="9158"/>
                  </a:lnTo>
                  <a:lnTo>
                    <a:pt x="7083" y="9023"/>
                  </a:lnTo>
                  <a:lnTo>
                    <a:pt x="7444" y="8978"/>
                  </a:lnTo>
                  <a:lnTo>
                    <a:pt x="7782" y="8888"/>
                  </a:lnTo>
                  <a:lnTo>
                    <a:pt x="8098" y="8752"/>
                  </a:lnTo>
                  <a:lnTo>
                    <a:pt x="8414" y="8594"/>
                  </a:lnTo>
                  <a:lnTo>
                    <a:pt x="8707" y="8414"/>
                  </a:lnTo>
                  <a:lnTo>
                    <a:pt x="8978" y="8211"/>
                  </a:lnTo>
                  <a:lnTo>
                    <a:pt x="9203" y="7985"/>
                  </a:lnTo>
                  <a:lnTo>
                    <a:pt x="9429" y="7737"/>
                  </a:lnTo>
                  <a:lnTo>
                    <a:pt x="9632" y="7467"/>
                  </a:lnTo>
                  <a:lnTo>
                    <a:pt x="9812" y="7173"/>
                  </a:lnTo>
                  <a:lnTo>
                    <a:pt x="9948" y="6858"/>
                  </a:lnTo>
                  <a:lnTo>
                    <a:pt x="10060" y="6542"/>
                  </a:lnTo>
                  <a:lnTo>
                    <a:pt x="10151" y="6203"/>
                  </a:lnTo>
                  <a:lnTo>
                    <a:pt x="10196" y="5865"/>
                  </a:lnTo>
                  <a:lnTo>
                    <a:pt x="10218" y="5527"/>
                  </a:lnTo>
                  <a:lnTo>
                    <a:pt x="10196" y="5166"/>
                  </a:lnTo>
                  <a:lnTo>
                    <a:pt x="10218" y="5030"/>
                  </a:lnTo>
                  <a:lnTo>
                    <a:pt x="10263" y="4918"/>
                  </a:lnTo>
                  <a:lnTo>
                    <a:pt x="10331" y="4760"/>
                  </a:lnTo>
                  <a:lnTo>
                    <a:pt x="10444" y="4624"/>
                  </a:lnTo>
                  <a:lnTo>
                    <a:pt x="10511" y="4534"/>
                  </a:lnTo>
                  <a:lnTo>
                    <a:pt x="10602" y="4467"/>
                  </a:lnTo>
                  <a:lnTo>
                    <a:pt x="10714" y="4421"/>
                  </a:lnTo>
                  <a:lnTo>
                    <a:pt x="10827" y="4376"/>
                  </a:lnTo>
                  <a:lnTo>
                    <a:pt x="10963" y="4331"/>
                  </a:lnTo>
                  <a:lnTo>
                    <a:pt x="11121" y="4309"/>
                  </a:lnTo>
                  <a:lnTo>
                    <a:pt x="11278" y="4286"/>
                  </a:lnTo>
                  <a:lnTo>
                    <a:pt x="11436" y="4309"/>
                  </a:lnTo>
                  <a:lnTo>
                    <a:pt x="11549" y="4331"/>
                  </a:lnTo>
                  <a:lnTo>
                    <a:pt x="11684" y="4354"/>
                  </a:lnTo>
                  <a:lnTo>
                    <a:pt x="11775" y="4399"/>
                  </a:lnTo>
                  <a:lnTo>
                    <a:pt x="11865" y="4467"/>
                  </a:lnTo>
                  <a:lnTo>
                    <a:pt x="12023" y="4579"/>
                  </a:lnTo>
                  <a:lnTo>
                    <a:pt x="12113" y="4715"/>
                  </a:lnTo>
                  <a:lnTo>
                    <a:pt x="12181" y="4827"/>
                  </a:lnTo>
                  <a:lnTo>
                    <a:pt x="12248" y="4940"/>
                  </a:lnTo>
                  <a:lnTo>
                    <a:pt x="12293" y="5301"/>
                  </a:lnTo>
                  <a:lnTo>
                    <a:pt x="12384" y="5640"/>
                  </a:lnTo>
                  <a:lnTo>
                    <a:pt x="12496" y="5955"/>
                  </a:lnTo>
                  <a:lnTo>
                    <a:pt x="12654" y="6271"/>
                  </a:lnTo>
                  <a:lnTo>
                    <a:pt x="12835" y="6542"/>
                  </a:lnTo>
                  <a:lnTo>
                    <a:pt x="13038" y="6812"/>
                  </a:lnTo>
                  <a:lnTo>
                    <a:pt x="13286" y="7061"/>
                  </a:lnTo>
                  <a:lnTo>
                    <a:pt x="13534" y="7286"/>
                  </a:lnTo>
                  <a:lnTo>
                    <a:pt x="13805" y="7489"/>
                  </a:lnTo>
                  <a:lnTo>
                    <a:pt x="14098" y="7670"/>
                  </a:lnTo>
                  <a:lnTo>
                    <a:pt x="14391" y="7805"/>
                  </a:lnTo>
                  <a:lnTo>
                    <a:pt x="14707" y="7918"/>
                  </a:lnTo>
                  <a:lnTo>
                    <a:pt x="15045" y="8008"/>
                  </a:lnTo>
                  <a:lnTo>
                    <a:pt x="15384" y="8053"/>
                  </a:lnTo>
                  <a:lnTo>
                    <a:pt x="15745" y="8076"/>
                  </a:lnTo>
                  <a:lnTo>
                    <a:pt x="16105" y="8053"/>
                  </a:lnTo>
                  <a:lnTo>
                    <a:pt x="17256" y="7918"/>
                  </a:lnTo>
                  <a:lnTo>
                    <a:pt x="17549" y="7873"/>
                  </a:lnTo>
                  <a:lnTo>
                    <a:pt x="17820" y="7805"/>
                  </a:lnTo>
                  <a:lnTo>
                    <a:pt x="18090" y="7737"/>
                  </a:lnTo>
                  <a:lnTo>
                    <a:pt x="18339" y="7624"/>
                  </a:lnTo>
                  <a:lnTo>
                    <a:pt x="18587" y="7489"/>
                  </a:lnTo>
                  <a:lnTo>
                    <a:pt x="18812" y="7354"/>
                  </a:lnTo>
                  <a:lnTo>
                    <a:pt x="19038" y="7196"/>
                  </a:lnTo>
                  <a:lnTo>
                    <a:pt x="19241" y="7015"/>
                  </a:lnTo>
                  <a:lnTo>
                    <a:pt x="19421" y="6835"/>
                  </a:lnTo>
                  <a:lnTo>
                    <a:pt x="19602" y="6632"/>
                  </a:lnTo>
                  <a:lnTo>
                    <a:pt x="19760" y="6406"/>
                  </a:lnTo>
                  <a:lnTo>
                    <a:pt x="19918" y="6181"/>
                  </a:lnTo>
                  <a:lnTo>
                    <a:pt x="20030" y="5933"/>
                  </a:lnTo>
                  <a:lnTo>
                    <a:pt x="20143" y="5685"/>
                  </a:lnTo>
                  <a:lnTo>
                    <a:pt x="20233" y="5437"/>
                  </a:lnTo>
                  <a:lnTo>
                    <a:pt x="20301" y="5166"/>
                  </a:lnTo>
                  <a:lnTo>
                    <a:pt x="21632" y="1241"/>
                  </a:lnTo>
                  <a:lnTo>
                    <a:pt x="21699" y="1083"/>
                  </a:lnTo>
                  <a:lnTo>
                    <a:pt x="21745" y="925"/>
                  </a:lnTo>
                  <a:lnTo>
                    <a:pt x="21745" y="767"/>
                  </a:lnTo>
                  <a:lnTo>
                    <a:pt x="21699" y="609"/>
                  </a:lnTo>
                  <a:lnTo>
                    <a:pt x="21654" y="474"/>
                  </a:lnTo>
                  <a:lnTo>
                    <a:pt x="21564" y="339"/>
                  </a:lnTo>
                  <a:lnTo>
                    <a:pt x="21451" y="226"/>
                  </a:lnTo>
                  <a:lnTo>
                    <a:pt x="21316" y="158"/>
                  </a:lnTo>
                  <a:lnTo>
                    <a:pt x="21181" y="91"/>
                  </a:lnTo>
                  <a:lnTo>
                    <a:pt x="21023" y="68"/>
                  </a:lnTo>
                  <a:lnTo>
                    <a:pt x="20639" y="23"/>
                  </a:lnTo>
                  <a:lnTo>
                    <a:pt x="20233" y="23"/>
                  </a:lnTo>
                  <a:lnTo>
                    <a:pt x="196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dist="38100" dir="54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77" name="Google Shape;3177;p30"/>
          <p:cNvGrpSpPr/>
          <p:nvPr/>
        </p:nvGrpSpPr>
        <p:grpSpPr>
          <a:xfrm>
            <a:off x="10966599" y="2692096"/>
            <a:ext cx="1006124" cy="1337643"/>
            <a:chOff x="7062788" y="3483325"/>
            <a:chExt cx="558875" cy="743025"/>
          </a:xfrm>
        </p:grpSpPr>
        <p:sp>
          <p:nvSpPr>
            <p:cNvPr id="3178" name="Google Shape;3178;p30"/>
            <p:cNvSpPr/>
            <p:nvPr/>
          </p:nvSpPr>
          <p:spPr>
            <a:xfrm>
              <a:off x="7463513" y="3546675"/>
              <a:ext cx="121800" cy="121800"/>
            </a:xfrm>
            <a:custGeom>
              <a:avLst/>
              <a:gdLst/>
              <a:ahLst/>
              <a:cxnLst/>
              <a:rect l="l" t="t" r="r" b="b"/>
              <a:pathLst>
                <a:path w="4872" h="4872" fill="none" extrusionOk="0">
                  <a:moveTo>
                    <a:pt x="2436" y="4872"/>
                  </a:moveTo>
                  <a:lnTo>
                    <a:pt x="2436" y="4872"/>
                  </a:lnTo>
                  <a:lnTo>
                    <a:pt x="2181" y="4852"/>
                  </a:lnTo>
                  <a:lnTo>
                    <a:pt x="1945" y="4813"/>
                  </a:lnTo>
                  <a:lnTo>
                    <a:pt x="1709" y="4754"/>
                  </a:lnTo>
                  <a:lnTo>
                    <a:pt x="1454" y="4656"/>
                  </a:lnTo>
                  <a:lnTo>
                    <a:pt x="1454" y="4656"/>
                  </a:lnTo>
                  <a:lnTo>
                    <a:pt x="1238" y="4558"/>
                  </a:lnTo>
                  <a:lnTo>
                    <a:pt x="1022" y="4420"/>
                  </a:lnTo>
                  <a:lnTo>
                    <a:pt x="845" y="4263"/>
                  </a:lnTo>
                  <a:lnTo>
                    <a:pt x="668" y="4106"/>
                  </a:lnTo>
                  <a:lnTo>
                    <a:pt x="511" y="3929"/>
                  </a:lnTo>
                  <a:lnTo>
                    <a:pt x="373" y="3733"/>
                  </a:lnTo>
                  <a:lnTo>
                    <a:pt x="256" y="3536"/>
                  </a:lnTo>
                  <a:lnTo>
                    <a:pt x="177" y="3320"/>
                  </a:lnTo>
                  <a:lnTo>
                    <a:pt x="98" y="3104"/>
                  </a:lnTo>
                  <a:lnTo>
                    <a:pt x="40" y="2868"/>
                  </a:lnTo>
                  <a:lnTo>
                    <a:pt x="0" y="2633"/>
                  </a:lnTo>
                  <a:lnTo>
                    <a:pt x="0" y="2397"/>
                  </a:lnTo>
                  <a:lnTo>
                    <a:pt x="20" y="2161"/>
                  </a:lnTo>
                  <a:lnTo>
                    <a:pt x="59" y="1926"/>
                  </a:lnTo>
                  <a:lnTo>
                    <a:pt x="118" y="1690"/>
                  </a:lnTo>
                  <a:lnTo>
                    <a:pt x="197" y="1454"/>
                  </a:lnTo>
                  <a:lnTo>
                    <a:pt x="197" y="1454"/>
                  </a:lnTo>
                  <a:lnTo>
                    <a:pt x="275" y="1297"/>
                  </a:lnTo>
                  <a:lnTo>
                    <a:pt x="373" y="1120"/>
                  </a:lnTo>
                  <a:lnTo>
                    <a:pt x="472" y="983"/>
                  </a:lnTo>
                  <a:lnTo>
                    <a:pt x="590" y="845"/>
                  </a:lnTo>
                  <a:lnTo>
                    <a:pt x="707" y="708"/>
                  </a:lnTo>
                  <a:lnTo>
                    <a:pt x="845" y="590"/>
                  </a:lnTo>
                  <a:lnTo>
                    <a:pt x="982" y="472"/>
                  </a:lnTo>
                  <a:lnTo>
                    <a:pt x="1120" y="374"/>
                  </a:lnTo>
                  <a:lnTo>
                    <a:pt x="1277" y="295"/>
                  </a:lnTo>
                  <a:lnTo>
                    <a:pt x="1434" y="217"/>
                  </a:lnTo>
                  <a:lnTo>
                    <a:pt x="1591" y="158"/>
                  </a:lnTo>
                  <a:lnTo>
                    <a:pt x="1748" y="99"/>
                  </a:lnTo>
                  <a:lnTo>
                    <a:pt x="1925" y="60"/>
                  </a:lnTo>
                  <a:lnTo>
                    <a:pt x="2082" y="20"/>
                  </a:lnTo>
                  <a:lnTo>
                    <a:pt x="2259" y="1"/>
                  </a:lnTo>
                  <a:lnTo>
                    <a:pt x="2436" y="1"/>
                  </a:lnTo>
                  <a:lnTo>
                    <a:pt x="2436" y="1"/>
                  </a:lnTo>
                  <a:lnTo>
                    <a:pt x="2691" y="1"/>
                  </a:lnTo>
                  <a:lnTo>
                    <a:pt x="2927" y="40"/>
                  </a:lnTo>
                  <a:lnTo>
                    <a:pt x="3163" y="99"/>
                  </a:lnTo>
                  <a:lnTo>
                    <a:pt x="3418" y="197"/>
                  </a:lnTo>
                  <a:lnTo>
                    <a:pt x="3418" y="197"/>
                  </a:lnTo>
                  <a:lnTo>
                    <a:pt x="3634" y="315"/>
                  </a:lnTo>
                  <a:lnTo>
                    <a:pt x="3850" y="433"/>
                  </a:lnTo>
                  <a:lnTo>
                    <a:pt x="4027" y="590"/>
                  </a:lnTo>
                  <a:lnTo>
                    <a:pt x="4204" y="747"/>
                  </a:lnTo>
                  <a:lnTo>
                    <a:pt x="4361" y="924"/>
                  </a:lnTo>
                  <a:lnTo>
                    <a:pt x="4498" y="1120"/>
                  </a:lnTo>
                  <a:lnTo>
                    <a:pt x="4616" y="1336"/>
                  </a:lnTo>
                  <a:lnTo>
                    <a:pt x="4695" y="1552"/>
                  </a:lnTo>
                  <a:lnTo>
                    <a:pt x="4773" y="1768"/>
                  </a:lnTo>
                  <a:lnTo>
                    <a:pt x="4832" y="1985"/>
                  </a:lnTo>
                  <a:lnTo>
                    <a:pt x="4872" y="2220"/>
                  </a:lnTo>
                  <a:lnTo>
                    <a:pt x="4872" y="2456"/>
                  </a:lnTo>
                  <a:lnTo>
                    <a:pt x="4852" y="2692"/>
                  </a:lnTo>
                  <a:lnTo>
                    <a:pt x="4813" y="2947"/>
                  </a:lnTo>
                  <a:lnTo>
                    <a:pt x="4754" y="3183"/>
                  </a:lnTo>
                  <a:lnTo>
                    <a:pt x="4675" y="3399"/>
                  </a:lnTo>
                  <a:lnTo>
                    <a:pt x="4675" y="3399"/>
                  </a:lnTo>
                  <a:lnTo>
                    <a:pt x="4597" y="3576"/>
                  </a:lnTo>
                  <a:lnTo>
                    <a:pt x="4498" y="3733"/>
                  </a:lnTo>
                  <a:lnTo>
                    <a:pt x="4400" y="3890"/>
                  </a:lnTo>
                  <a:lnTo>
                    <a:pt x="4282" y="4027"/>
                  </a:lnTo>
                  <a:lnTo>
                    <a:pt x="4165" y="4145"/>
                  </a:lnTo>
                  <a:lnTo>
                    <a:pt x="4027" y="4263"/>
                  </a:lnTo>
                  <a:lnTo>
                    <a:pt x="3890" y="4381"/>
                  </a:lnTo>
                  <a:lnTo>
                    <a:pt x="3752" y="4479"/>
                  </a:lnTo>
                  <a:lnTo>
                    <a:pt x="3595" y="4577"/>
                  </a:lnTo>
                  <a:lnTo>
                    <a:pt x="3457" y="4656"/>
                  </a:lnTo>
                  <a:lnTo>
                    <a:pt x="3281" y="4715"/>
                  </a:lnTo>
                  <a:lnTo>
                    <a:pt x="3123" y="4774"/>
                  </a:lnTo>
                  <a:lnTo>
                    <a:pt x="2947" y="4813"/>
                  </a:lnTo>
                  <a:lnTo>
                    <a:pt x="2790" y="4833"/>
                  </a:lnTo>
                  <a:lnTo>
                    <a:pt x="2613" y="4852"/>
                  </a:lnTo>
                  <a:lnTo>
                    <a:pt x="2436" y="487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9" name="Google Shape;3179;p30"/>
            <p:cNvSpPr/>
            <p:nvPr/>
          </p:nvSpPr>
          <p:spPr>
            <a:xfrm>
              <a:off x="7420788" y="3639000"/>
              <a:ext cx="81050" cy="71725"/>
            </a:xfrm>
            <a:custGeom>
              <a:avLst/>
              <a:gdLst/>
              <a:ahLst/>
              <a:cxnLst/>
              <a:rect l="l" t="t" r="r" b="b"/>
              <a:pathLst>
                <a:path w="3242" h="2869" extrusionOk="0">
                  <a:moveTo>
                    <a:pt x="786" y="0"/>
                  </a:moveTo>
                  <a:lnTo>
                    <a:pt x="0" y="1808"/>
                  </a:lnTo>
                  <a:lnTo>
                    <a:pt x="2456" y="2868"/>
                  </a:lnTo>
                  <a:lnTo>
                    <a:pt x="3241" y="1081"/>
                  </a:lnTo>
                  <a:lnTo>
                    <a:pt x="78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0" name="Google Shape;3180;p30"/>
            <p:cNvSpPr/>
            <p:nvPr/>
          </p:nvSpPr>
          <p:spPr>
            <a:xfrm>
              <a:off x="7400163" y="3483325"/>
              <a:ext cx="198400" cy="198425"/>
            </a:xfrm>
            <a:custGeom>
              <a:avLst/>
              <a:gdLst/>
              <a:ahLst/>
              <a:cxnLst/>
              <a:rect l="l" t="t" r="r" b="b"/>
              <a:pathLst>
                <a:path w="7936" h="7937" extrusionOk="0">
                  <a:moveTo>
                    <a:pt x="4007" y="1533"/>
                  </a:moveTo>
                  <a:lnTo>
                    <a:pt x="4243" y="1552"/>
                  </a:lnTo>
                  <a:lnTo>
                    <a:pt x="4479" y="1592"/>
                  </a:lnTo>
                  <a:lnTo>
                    <a:pt x="4715" y="1651"/>
                  </a:lnTo>
                  <a:lnTo>
                    <a:pt x="4950" y="1729"/>
                  </a:lnTo>
                  <a:lnTo>
                    <a:pt x="5166" y="1847"/>
                  </a:lnTo>
                  <a:lnTo>
                    <a:pt x="5382" y="1985"/>
                  </a:lnTo>
                  <a:lnTo>
                    <a:pt x="5559" y="2122"/>
                  </a:lnTo>
                  <a:lnTo>
                    <a:pt x="5736" y="2299"/>
                  </a:lnTo>
                  <a:lnTo>
                    <a:pt x="5893" y="2476"/>
                  </a:lnTo>
                  <a:lnTo>
                    <a:pt x="6031" y="2652"/>
                  </a:lnTo>
                  <a:lnTo>
                    <a:pt x="6149" y="2869"/>
                  </a:lnTo>
                  <a:lnTo>
                    <a:pt x="6247" y="3085"/>
                  </a:lnTo>
                  <a:lnTo>
                    <a:pt x="6306" y="3301"/>
                  </a:lnTo>
                  <a:lnTo>
                    <a:pt x="6365" y="3536"/>
                  </a:lnTo>
                  <a:lnTo>
                    <a:pt x="6404" y="3752"/>
                  </a:lnTo>
                  <a:lnTo>
                    <a:pt x="6404" y="3988"/>
                  </a:lnTo>
                  <a:lnTo>
                    <a:pt x="6384" y="4244"/>
                  </a:lnTo>
                  <a:lnTo>
                    <a:pt x="6365" y="4479"/>
                  </a:lnTo>
                  <a:lnTo>
                    <a:pt x="6286" y="4715"/>
                  </a:lnTo>
                  <a:lnTo>
                    <a:pt x="6207" y="4951"/>
                  </a:lnTo>
                  <a:lnTo>
                    <a:pt x="6090" y="5167"/>
                  </a:lnTo>
                  <a:lnTo>
                    <a:pt x="5972" y="5363"/>
                  </a:lnTo>
                  <a:lnTo>
                    <a:pt x="5815" y="5560"/>
                  </a:lnTo>
                  <a:lnTo>
                    <a:pt x="5657" y="5736"/>
                  </a:lnTo>
                  <a:lnTo>
                    <a:pt x="5461" y="5894"/>
                  </a:lnTo>
                  <a:lnTo>
                    <a:pt x="5284" y="6031"/>
                  </a:lnTo>
                  <a:lnTo>
                    <a:pt x="5068" y="6129"/>
                  </a:lnTo>
                  <a:lnTo>
                    <a:pt x="4852" y="6227"/>
                  </a:lnTo>
                  <a:lnTo>
                    <a:pt x="4636" y="6306"/>
                  </a:lnTo>
                  <a:lnTo>
                    <a:pt x="4420" y="6365"/>
                  </a:lnTo>
                  <a:lnTo>
                    <a:pt x="4184" y="6385"/>
                  </a:lnTo>
                  <a:lnTo>
                    <a:pt x="3949" y="6404"/>
                  </a:lnTo>
                  <a:lnTo>
                    <a:pt x="3713" y="6385"/>
                  </a:lnTo>
                  <a:lnTo>
                    <a:pt x="3457" y="6345"/>
                  </a:lnTo>
                  <a:lnTo>
                    <a:pt x="3222" y="6286"/>
                  </a:lnTo>
                  <a:lnTo>
                    <a:pt x="3006" y="6208"/>
                  </a:lnTo>
                  <a:lnTo>
                    <a:pt x="2770" y="6090"/>
                  </a:lnTo>
                  <a:lnTo>
                    <a:pt x="2574" y="5952"/>
                  </a:lnTo>
                  <a:lnTo>
                    <a:pt x="2377" y="5815"/>
                  </a:lnTo>
                  <a:lnTo>
                    <a:pt x="2200" y="5638"/>
                  </a:lnTo>
                  <a:lnTo>
                    <a:pt x="2043" y="5461"/>
                  </a:lnTo>
                  <a:lnTo>
                    <a:pt x="1906" y="5265"/>
                  </a:lnTo>
                  <a:lnTo>
                    <a:pt x="1807" y="5069"/>
                  </a:lnTo>
                  <a:lnTo>
                    <a:pt x="1709" y="4852"/>
                  </a:lnTo>
                  <a:lnTo>
                    <a:pt x="1631" y="4636"/>
                  </a:lnTo>
                  <a:lnTo>
                    <a:pt x="1572" y="4401"/>
                  </a:lnTo>
                  <a:lnTo>
                    <a:pt x="1552" y="4165"/>
                  </a:lnTo>
                  <a:lnTo>
                    <a:pt x="1532" y="3929"/>
                  </a:lnTo>
                  <a:lnTo>
                    <a:pt x="1552" y="3694"/>
                  </a:lnTo>
                  <a:lnTo>
                    <a:pt x="1591" y="3458"/>
                  </a:lnTo>
                  <a:lnTo>
                    <a:pt x="1650" y="3222"/>
                  </a:lnTo>
                  <a:lnTo>
                    <a:pt x="1749" y="2986"/>
                  </a:lnTo>
                  <a:lnTo>
                    <a:pt x="1847" y="2770"/>
                  </a:lnTo>
                  <a:lnTo>
                    <a:pt x="1984" y="2554"/>
                  </a:lnTo>
                  <a:lnTo>
                    <a:pt x="2122" y="2377"/>
                  </a:lnTo>
                  <a:lnTo>
                    <a:pt x="2299" y="2201"/>
                  </a:lnTo>
                  <a:lnTo>
                    <a:pt x="2475" y="2044"/>
                  </a:lnTo>
                  <a:lnTo>
                    <a:pt x="2672" y="1906"/>
                  </a:lnTo>
                  <a:lnTo>
                    <a:pt x="2868" y="1788"/>
                  </a:lnTo>
                  <a:lnTo>
                    <a:pt x="3084" y="1690"/>
                  </a:lnTo>
                  <a:lnTo>
                    <a:pt x="3300" y="1631"/>
                  </a:lnTo>
                  <a:lnTo>
                    <a:pt x="3536" y="1572"/>
                  </a:lnTo>
                  <a:lnTo>
                    <a:pt x="3772" y="1533"/>
                  </a:lnTo>
                  <a:close/>
                  <a:moveTo>
                    <a:pt x="4027" y="1"/>
                  </a:moveTo>
                  <a:lnTo>
                    <a:pt x="3634" y="20"/>
                  </a:lnTo>
                  <a:lnTo>
                    <a:pt x="3261" y="60"/>
                  </a:lnTo>
                  <a:lnTo>
                    <a:pt x="2888" y="158"/>
                  </a:lnTo>
                  <a:lnTo>
                    <a:pt x="2534" y="276"/>
                  </a:lnTo>
                  <a:lnTo>
                    <a:pt x="2181" y="433"/>
                  </a:lnTo>
                  <a:lnTo>
                    <a:pt x="1847" y="629"/>
                  </a:lnTo>
                  <a:lnTo>
                    <a:pt x="1532" y="845"/>
                  </a:lnTo>
                  <a:lnTo>
                    <a:pt x="1238" y="1081"/>
                  </a:lnTo>
                  <a:lnTo>
                    <a:pt x="982" y="1376"/>
                  </a:lnTo>
                  <a:lnTo>
                    <a:pt x="727" y="1670"/>
                  </a:lnTo>
                  <a:lnTo>
                    <a:pt x="511" y="2024"/>
                  </a:lnTo>
                  <a:lnTo>
                    <a:pt x="334" y="2377"/>
                  </a:lnTo>
                  <a:lnTo>
                    <a:pt x="197" y="2751"/>
                  </a:lnTo>
                  <a:lnTo>
                    <a:pt x="99" y="3144"/>
                  </a:lnTo>
                  <a:lnTo>
                    <a:pt x="40" y="3536"/>
                  </a:lnTo>
                  <a:lnTo>
                    <a:pt x="0" y="3910"/>
                  </a:lnTo>
                  <a:lnTo>
                    <a:pt x="20" y="4302"/>
                  </a:lnTo>
                  <a:lnTo>
                    <a:pt x="79" y="4676"/>
                  </a:lnTo>
                  <a:lnTo>
                    <a:pt x="157" y="5049"/>
                  </a:lnTo>
                  <a:lnTo>
                    <a:pt x="275" y="5402"/>
                  </a:lnTo>
                  <a:lnTo>
                    <a:pt x="432" y="5756"/>
                  </a:lnTo>
                  <a:lnTo>
                    <a:pt x="629" y="6090"/>
                  </a:lnTo>
                  <a:lnTo>
                    <a:pt x="845" y="6404"/>
                  </a:lnTo>
                  <a:lnTo>
                    <a:pt x="1100" y="6699"/>
                  </a:lnTo>
                  <a:lnTo>
                    <a:pt x="1375" y="6974"/>
                  </a:lnTo>
                  <a:lnTo>
                    <a:pt x="1690" y="7210"/>
                  </a:lnTo>
                  <a:lnTo>
                    <a:pt x="2024" y="7426"/>
                  </a:lnTo>
                  <a:lnTo>
                    <a:pt x="2377" y="7602"/>
                  </a:lnTo>
                  <a:lnTo>
                    <a:pt x="2770" y="7740"/>
                  </a:lnTo>
                  <a:lnTo>
                    <a:pt x="3143" y="7838"/>
                  </a:lnTo>
                  <a:lnTo>
                    <a:pt x="3536" y="7917"/>
                  </a:lnTo>
                  <a:lnTo>
                    <a:pt x="3929" y="7936"/>
                  </a:lnTo>
                  <a:lnTo>
                    <a:pt x="4302" y="7917"/>
                  </a:lnTo>
                  <a:lnTo>
                    <a:pt x="4675" y="7858"/>
                  </a:lnTo>
                  <a:lnTo>
                    <a:pt x="5049" y="7779"/>
                  </a:lnTo>
                  <a:lnTo>
                    <a:pt x="5422" y="7661"/>
                  </a:lnTo>
                  <a:lnTo>
                    <a:pt x="5756" y="7504"/>
                  </a:lnTo>
                  <a:lnTo>
                    <a:pt x="6090" y="7308"/>
                  </a:lnTo>
                  <a:lnTo>
                    <a:pt x="6404" y="7092"/>
                  </a:lnTo>
                  <a:lnTo>
                    <a:pt x="6699" y="6836"/>
                  </a:lnTo>
                  <a:lnTo>
                    <a:pt x="6974" y="6561"/>
                  </a:lnTo>
                  <a:lnTo>
                    <a:pt x="7209" y="6247"/>
                  </a:lnTo>
                  <a:lnTo>
                    <a:pt x="7425" y="5913"/>
                  </a:lnTo>
                  <a:lnTo>
                    <a:pt x="7602" y="5560"/>
                  </a:lnTo>
                  <a:lnTo>
                    <a:pt x="7740" y="5167"/>
                  </a:lnTo>
                  <a:lnTo>
                    <a:pt x="7857" y="4794"/>
                  </a:lnTo>
                  <a:lnTo>
                    <a:pt x="7916" y="4401"/>
                  </a:lnTo>
                  <a:lnTo>
                    <a:pt x="7936" y="4008"/>
                  </a:lnTo>
                  <a:lnTo>
                    <a:pt x="7916" y="3635"/>
                  </a:lnTo>
                  <a:lnTo>
                    <a:pt x="7877" y="3261"/>
                  </a:lnTo>
                  <a:lnTo>
                    <a:pt x="7779" y="2888"/>
                  </a:lnTo>
                  <a:lnTo>
                    <a:pt x="7661" y="2515"/>
                  </a:lnTo>
                  <a:lnTo>
                    <a:pt x="7504" y="2181"/>
                  </a:lnTo>
                  <a:lnTo>
                    <a:pt x="7327" y="1847"/>
                  </a:lnTo>
                  <a:lnTo>
                    <a:pt x="7091" y="1533"/>
                  </a:lnTo>
                  <a:lnTo>
                    <a:pt x="6856" y="1238"/>
                  </a:lnTo>
                  <a:lnTo>
                    <a:pt x="6561" y="963"/>
                  </a:lnTo>
                  <a:lnTo>
                    <a:pt x="6266" y="727"/>
                  </a:lnTo>
                  <a:lnTo>
                    <a:pt x="5932" y="511"/>
                  </a:lnTo>
                  <a:lnTo>
                    <a:pt x="5559" y="335"/>
                  </a:lnTo>
                  <a:lnTo>
                    <a:pt x="5186" y="197"/>
                  </a:lnTo>
                  <a:lnTo>
                    <a:pt x="4793" y="79"/>
                  </a:lnTo>
                  <a:lnTo>
                    <a:pt x="4400" y="20"/>
                  </a:lnTo>
                  <a:lnTo>
                    <a:pt x="402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1" name="Google Shape;3181;p30"/>
            <p:cNvSpPr/>
            <p:nvPr/>
          </p:nvSpPr>
          <p:spPr>
            <a:xfrm>
              <a:off x="7062788" y="3667475"/>
              <a:ext cx="558875" cy="558875"/>
            </a:xfrm>
            <a:custGeom>
              <a:avLst/>
              <a:gdLst/>
              <a:ahLst/>
              <a:cxnLst/>
              <a:rect l="l" t="t" r="r" b="b"/>
              <a:pathLst>
                <a:path w="22355" h="22355" extrusionOk="0">
                  <a:moveTo>
                    <a:pt x="10785" y="1"/>
                  </a:moveTo>
                  <a:lnTo>
                    <a:pt x="10235" y="40"/>
                  </a:lnTo>
                  <a:lnTo>
                    <a:pt x="9704" y="99"/>
                  </a:lnTo>
                  <a:lnTo>
                    <a:pt x="9174" y="178"/>
                  </a:lnTo>
                  <a:lnTo>
                    <a:pt x="8644" y="295"/>
                  </a:lnTo>
                  <a:lnTo>
                    <a:pt x="8113" y="413"/>
                  </a:lnTo>
                  <a:lnTo>
                    <a:pt x="7602" y="590"/>
                  </a:lnTo>
                  <a:lnTo>
                    <a:pt x="7111" y="767"/>
                  </a:lnTo>
                  <a:lnTo>
                    <a:pt x="6601" y="983"/>
                  </a:lnTo>
                  <a:lnTo>
                    <a:pt x="6129" y="1199"/>
                  </a:lnTo>
                  <a:lnTo>
                    <a:pt x="5658" y="1454"/>
                  </a:lnTo>
                  <a:lnTo>
                    <a:pt x="5186" y="1729"/>
                  </a:lnTo>
                  <a:lnTo>
                    <a:pt x="4735" y="2044"/>
                  </a:lnTo>
                  <a:lnTo>
                    <a:pt x="4303" y="2358"/>
                  </a:lnTo>
                  <a:lnTo>
                    <a:pt x="3890" y="2692"/>
                  </a:lnTo>
                  <a:lnTo>
                    <a:pt x="3478" y="3065"/>
                  </a:lnTo>
                  <a:lnTo>
                    <a:pt x="3104" y="3438"/>
                  </a:lnTo>
                  <a:lnTo>
                    <a:pt x="2731" y="3851"/>
                  </a:lnTo>
                  <a:lnTo>
                    <a:pt x="2378" y="4283"/>
                  </a:lnTo>
                  <a:lnTo>
                    <a:pt x="2044" y="4715"/>
                  </a:lnTo>
                  <a:lnTo>
                    <a:pt x="1729" y="5186"/>
                  </a:lnTo>
                  <a:lnTo>
                    <a:pt x="1454" y="5678"/>
                  </a:lnTo>
                  <a:lnTo>
                    <a:pt x="1179" y="6169"/>
                  </a:lnTo>
                  <a:lnTo>
                    <a:pt x="944" y="6699"/>
                  </a:lnTo>
                  <a:lnTo>
                    <a:pt x="728" y="7229"/>
                  </a:lnTo>
                  <a:lnTo>
                    <a:pt x="531" y="7760"/>
                  </a:lnTo>
                  <a:lnTo>
                    <a:pt x="374" y="8310"/>
                  </a:lnTo>
                  <a:lnTo>
                    <a:pt x="236" y="8860"/>
                  </a:lnTo>
                  <a:lnTo>
                    <a:pt x="138" y="9390"/>
                  </a:lnTo>
                  <a:lnTo>
                    <a:pt x="60" y="9940"/>
                  </a:lnTo>
                  <a:lnTo>
                    <a:pt x="20" y="10490"/>
                  </a:lnTo>
                  <a:lnTo>
                    <a:pt x="1" y="11040"/>
                  </a:lnTo>
                  <a:lnTo>
                    <a:pt x="1" y="11570"/>
                  </a:lnTo>
                  <a:lnTo>
                    <a:pt x="40" y="12120"/>
                  </a:lnTo>
                  <a:lnTo>
                    <a:pt x="99" y="12651"/>
                  </a:lnTo>
                  <a:lnTo>
                    <a:pt x="178" y="13181"/>
                  </a:lnTo>
                  <a:lnTo>
                    <a:pt x="295" y="13711"/>
                  </a:lnTo>
                  <a:lnTo>
                    <a:pt x="433" y="14242"/>
                  </a:lnTo>
                  <a:lnTo>
                    <a:pt x="590" y="14753"/>
                  </a:lnTo>
                  <a:lnTo>
                    <a:pt x="767" y="15244"/>
                  </a:lnTo>
                  <a:lnTo>
                    <a:pt x="983" y="15754"/>
                  </a:lnTo>
                  <a:lnTo>
                    <a:pt x="1219" y="16226"/>
                  </a:lnTo>
                  <a:lnTo>
                    <a:pt x="1454" y="16697"/>
                  </a:lnTo>
                  <a:lnTo>
                    <a:pt x="1749" y="17169"/>
                  </a:lnTo>
                  <a:lnTo>
                    <a:pt x="2044" y="17620"/>
                  </a:lnTo>
                  <a:lnTo>
                    <a:pt x="2358" y="18053"/>
                  </a:lnTo>
                  <a:lnTo>
                    <a:pt x="2711" y="18465"/>
                  </a:lnTo>
                  <a:lnTo>
                    <a:pt x="3065" y="18878"/>
                  </a:lnTo>
                  <a:lnTo>
                    <a:pt x="3458" y="19251"/>
                  </a:lnTo>
                  <a:lnTo>
                    <a:pt x="3851" y="19624"/>
                  </a:lnTo>
                  <a:lnTo>
                    <a:pt x="4283" y="19978"/>
                  </a:lnTo>
                  <a:lnTo>
                    <a:pt x="4735" y="20311"/>
                  </a:lnTo>
                  <a:lnTo>
                    <a:pt x="5186" y="20626"/>
                  </a:lnTo>
                  <a:lnTo>
                    <a:pt x="5678" y="20901"/>
                  </a:lnTo>
                  <a:lnTo>
                    <a:pt x="6188" y="21176"/>
                  </a:lnTo>
                  <a:lnTo>
                    <a:pt x="6699" y="21411"/>
                  </a:lnTo>
                  <a:lnTo>
                    <a:pt x="7229" y="21628"/>
                  </a:lnTo>
                  <a:lnTo>
                    <a:pt x="7779" y="21824"/>
                  </a:lnTo>
                  <a:lnTo>
                    <a:pt x="8310" y="21981"/>
                  </a:lnTo>
                  <a:lnTo>
                    <a:pt x="8860" y="22119"/>
                  </a:lnTo>
                  <a:lnTo>
                    <a:pt x="9410" y="22217"/>
                  </a:lnTo>
                  <a:lnTo>
                    <a:pt x="9940" y="22295"/>
                  </a:lnTo>
                  <a:lnTo>
                    <a:pt x="10490" y="22335"/>
                  </a:lnTo>
                  <a:lnTo>
                    <a:pt x="11040" y="22354"/>
                  </a:lnTo>
                  <a:lnTo>
                    <a:pt x="11590" y="22354"/>
                  </a:lnTo>
                  <a:lnTo>
                    <a:pt x="12120" y="22315"/>
                  </a:lnTo>
                  <a:lnTo>
                    <a:pt x="12670" y="22256"/>
                  </a:lnTo>
                  <a:lnTo>
                    <a:pt x="13201" y="22178"/>
                  </a:lnTo>
                  <a:lnTo>
                    <a:pt x="13711" y="22060"/>
                  </a:lnTo>
                  <a:lnTo>
                    <a:pt x="14242" y="21922"/>
                  </a:lnTo>
                  <a:lnTo>
                    <a:pt x="14752" y="21765"/>
                  </a:lnTo>
                  <a:lnTo>
                    <a:pt x="15263" y="21588"/>
                  </a:lnTo>
                  <a:lnTo>
                    <a:pt x="15754" y="21372"/>
                  </a:lnTo>
                  <a:lnTo>
                    <a:pt x="16226" y="21136"/>
                  </a:lnTo>
                  <a:lnTo>
                    <a:pt x="16717" y="20901"/>
                  </a:lnTo>
                  <a:lnTo>
                    <a:pt x="17169" y="20606"/>
                  </a:lnTo>
                  <a:lnTo>
                    <a:pt x="17620" y="20311"/>
                  </a:lnTo>
                  <a:lnTo>
                    <a:pt x="18052" y="19997"/>
                  </a:lnTo>
                  <a:lnTo>
                    <a:pt x="18465" y="19644"/>
                  </a:lnTo>
                  <a:lnTo>
                    <a:pt x="18877" y="19290"/>
                  </a:lnTo>
                  <a:lnTo>
                    <a:pt x="19270" y="18897"/>
                  </a:lnTo>
                  <a:lnTo>
                    <a:pt x="19624" y="18504"/>
                  </a:lnTo>
                  <a:lnTo>
                    <a:pt x="19977" y="18072"/>
                  </a:lnTo>
                  <a:lnTo>
                    <a:pt x="20311" y="17620"/>
                  </a:lnTo>
                  <a:lnTo>
                    <a:pt x="20626" y="17169"/>
                  </a:lnTo>
                  <a:lnTo>
                    <a:pt x="20920" y="16678"/>
                  </a:lnTo>
                  <a:lnTo>
                    <a:pt x="21176" y="16167"/>
                  </a:lnTo>
                  <a:lnTo>
                    <a:pt x="21431" y="15656"/>
                  </a:lnTo>
                  <a:lnTo>
                    <a:pt x="21647" y="15126"/>
                  </a:lnTo>
                  <a:lnTo>
                    <a:pt x="21824" y="14576"/>
                  </a:lnTo>
                  <a:lnTo>
                    <a:pt x="21981" y="14045"/>
                  </a:lnTo>
                  <a:lnTo>
                    <a:pt x="22119" y="13495"/>
                  </a:lnTo>
                  <a:lnTo>
                    <a:pt x="22217" y="12945"/>
                  </a:lnTo>
                  <a:lnTo>
                    <a:pt x="22295" y="12415"/>
                  </a:lnTo>
                  <a:lnTo>
                    <a:pt x="22335" y="11865"/>
                  </a:lnTo>
                  <a:lnTo>
                    <a:pt x="22354" y="11315"/>
                  </a:lnTo>
                  <a:lnTo>
                    <a:pt x="22354" y="10765"/>
                  </a:lnTo>
                  <a:lnTo>
                    <a:pt x="22315" y="10235"/>
                  </a:lnTo>
                  <a:lnTo>
                    <a:pt x="22256" y="9685"/>
                  </a:lnTo>
                  <a:lnTo>
                    <a:pt x="22177" y="9154"/>
                  </a:lnTo>
                  <a:lnTo>
                    <a:pt x="22060" y="8644"/>
                  </a:lnTo>
                  <a:lnTo>
                    <a:pt x="21942" y="8113"/>
                  </a:lnTo>
                  <a:lnTo>
                    <a:pt x="21765" y="7603"/>
                  </a:lnTo>
                  <a:lnTo>
                    <a:pt x="21588" y="7092"/>
                  </a:lnTo>
                  <a:lnTo>
                    <a:pt x="21372" y="6601"/>
                  </a:lnTo>
                  <a:lnTo>
                    <a:pt x="21156" y="6110"/>
                  </a:lnTo>
                  <a:lnTo>
                    <a:pt x="20901" y="5638"/>
                  </a:lnTo>
                  <a:lnTo>
                    <a:pt x="20626" y="5186"/>
                  </a:lnTo>
                  <a:lnTo>
                    <a:pt x="20311" y="4735"/>
                  </a:lnTo>
                  <a:lnTo>
                    <a:pt x="19997" y="4303"/>
                  </a:lnTo>
                  <a:lnTo>
                    <a:pt x="19663" y="3890"/>
                  </a:lnTo>
                  <a:lnTo>
                    <a:pt x="19290" y="3478"/>
                  </a:lnTo>
                  <a:lnTo>
                    <a:pt x="18917" y="3085"/>
                  </a:lnTo>
                  <a:lnTo>
                    <a:pt x="18504" y="2731"/>
                  </a:lnTo>
                  <a:lnTo>
                    <a:pt x="18072" y="2378"/>
                  </a:lnTo>
                  <a:lnTo>
                    <a:pt x="17640" y="2044"/>
                  </a:lnTo>
                  <a:lnTo>
                    <a:pt x="17169" y="1729"/>
                  </a:lnTo>
                  <a:lnTo>
                    <a:pt x="16677" y="1435"/>
                  </a:lnTo>
                  <a:lnTo>
                    <a:pt x="16186" y="1179"/>
                  </a:lnTo>
                  <a:lnTo>
                    <a:pt x="15656" y="924"/>
                  </a:lnTo>
                  <a:lnTo>
                    <a:pt x="15126" y="708"/>
                  </a:lnTo>
                  <a:lnTo>
                    <a:pt x="14595" y="531"/>
                  </a:lnTo>
                  <a:lnTo>
                    <a:pt x="14045" y="374"/>
                  </a:lnTo>
                  <a:lnTo>
                    <a:pt x="13495" y="236"/>
                  </a:lnTo>
                  <a:lnTo>
                    <a:pt x="12965" y="138"/>
                  </a:lnTo>
                  <a:lnTo>
                    <a:pt x="12415" y="60"/>
                  </a:lnTo>
                  <a:lnTo>
                    <a:pt x="11865" y="20"/>
                  </a:lnTo>
                  <a:lnTo>
                    <a:pt x="1131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dist="57150" dir="54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2" name="Google Shape;3182;p30"/>
            <p:cNvSpPr/>
            <p:nvPr/>
          </p:nvSpPr>
          <p:spPr>
            <a:xfrm>
              <a:off x="7062788" y="3667475"/>
              <a:ext cx="558875" cy="558875"/>
            </a:xfrm>
            <a:custGeom>
              <a:avLst/>
              <a:gdLst/>
              <a:ahLst/>
              <a:cxnLst/>
              <a:rect l="l" t="t" r="r" b="b"/>
              <a:pathLst>
                <a:path w="22355" h="22355" fill="none" extrusionOk="0">
                  <a:moveTo>
                    <a:pt x="21431" y="15656"/>
                  </a:moveTo>
                  <a:lnTo>
                    <a:pt x="21431" y="15656"/>
                  </a:lnTo>
                  <a:lnTo>
                    <a:pt x="21176" y="16167"/>
                  </a:lnTo>
                  <a:lnTo>
                    <a:pt x="20920" y="16678"/>
                  </a:lnTo>
                  <a:lnTo>
                    <a:pt x="20626" y="17169"/>
                  </a:lnTo>
                  <a:lnTo>
                    <a:pt x="20311" y="17620"/>
                  </a:lnTo>
                  <a:lnTo>
                    <a:pt x="19977" y="18072"/>
                  </a:lnTo>
                  <a:lnTo>
                    <a:pt x="19624" y="18504"/>
                  </a:lnTo>
                  <a:lnTo>
                    <a:pt x="19270" y="18897"/>
                  </a:lnTo>
                  <a:lnTo>
                    <a:pt x="18877" y="19290"/>
                  </a:lnTo>
                  <a:lnTo>
                    <a:pt x="18465" y="19644"/>
                  </a:lnTo>
                  <a:lnTo>
                    <a:pt x="18052" y="19997"/>
                  </a:lnTo>
                  <a:lnTo>
                    <a:pt x="17620" y="20311"/>
                  </a:lnTo>
                  <a:lnTo>
                    <a:pt x="17169" y="20606"/>
                  </a:lnTo>
                  <a:lnTo>
                    <a:pt x="16717" y="20901"/>
                  </a:lnTo>
                  <a:lnTo>
                    <a:pt x="16226" y="21136"/>
                  </a:lnTo>
                  <a:lnTo>
                    <a:pt x="15754" y="21372"/>
                  </a:lnTo>
                  <a:lnTo>
                    <a:pt x="15263" y="21588"/>
                  </a:lnTo>
                  <a:lnTo>
                    <a:pt x="14752" y="21765"/>
                  </a:lnTo>
                  <a:lnTo>
                    <a:pt x="14242" y="21922"/>
                  </a:lnTo>
                  <a:lnTo>
                    <a:pt x="13711" y="22060"/>
                  </a:lnTo>
                  <a:lnTo>
                    <a:pt x="13201" y="22178"/>
                  </a:lnTo>
                  <a:lnTo>
                    <a:pt x="12670" y="22256"/>
                  </a:lnTo>
                  <a:lnTo>
                    <a:pt x="12120" y="22315"/>
                  </a:lnTo>
                  <a:lnTo>
                    <a:pt x="11590" y="22354"/>
                  </a:lnTo>
                  <a:lnTo>
                    <a:pt x="11040" y="22354"/>
                  </a:lnTo>
                  <a:lnTo>
                    <a:pt x="10490" y="22335"/>
                  </a:lnTo>
                  <a:lnTo>
                    <a:pt x="9940" y="22295"/>
                  </a:lnTo>
                  <a:lnTo>
                    <a:pt x="9410" y="22217"/>
                  </a:lnTo>
                  <a:lnTo>
                    <a:pt x="8860" y="22119"/>
                  </a:lnTo>
                  <a:lnTo>
                    <a:pt x="8310" y="21981"/>
                  </a:lnTo>
                  <a:lnTo>
                    <a:pt x="7779" y="21824"/>
                  </a:lnTo>
                  <a:lnTo>
                    <a:pt x="7229" y="21628"/>
                  </a:lnTo>
                  <a:lnTo>
                    <a:pt x="6699" y="21411"/>
                  </a:lnTo>
                  <a:lnTo>
                    <a:pt x="6699" y="21411"/>
                  </a:lnTo>
                  <a:lnTo>
                    <a:pt x="6188" y="21176"/>
                  </a:lnTo>
                  <a:lnTo>
                    <a:pt x="5678" y="20901"/>
                  </a:lnTo>
                  <a:lnTo>
                    <a:pt x="5186" y="20626"/>
                  </a:lnTo>
                  <a:lnTo>
                    <a:pt x="4735" y="20311"/>
                  </a:lnTo>
                  <a:lnTo>
                    <a:pt x="4283" y="19978"/>
                  </a:lnTo>
                  <a:lnTo>
                    <a:pt x="3851" y="19624"/>
                  </a:lnTo>
                  <a:lnTo>
                    <a:pt x="3458" y="19251"/>
                  </a:lnTo>
                  <a:lnTo>
                    <a:pt x="3065" y="18878"/>
                  </a:lnTo>
                  <a:lnTo>
                    <a:pt x="2711" y="18465"/>
                  </a:lnTo>
                  <a:lnTo>
                    <a:pt x="2358" y="18053"/>
                  </a:lnTo>
                  <a:lnTo>
                    <a:pt x="2044" y="17620"/>
                  </a:lnTo>
                  <a:lnTo>
                    <a:pt x="1749" y="17169"/>
                  </a:lnTo>
                  <a:lnTo>
                    <a:pt x="1454" y="16697"/>
                  </a:lnTo>
                  <a:lnTo>
                    <a:pt x="1219" y="16226"/>
                  </a:lnTo>
                  <a:lnTo>
                    <a:pt x="983" y="15754"/>
                  </a:lnTo>
                  <a:lnTo>
                    <a:pt x="767" y="15244"/>
                  </a:lnTo>
                  <a:lnTo>
                    <a:pt x="590" y="14753"/>
                  </a:lnTo>
                  <a:lnTo>
                    <a:pt x="433" y="14242"/>
                  </a:lnTo>
                  <a:lnTo>
                    <a:pt x="295" y="13711"/>
                  </a:lnTo>
                  <a:lnTo>
                    <a:pt x="178" y="13181"/>
                  </a:lnTo>
                  <a:lnTo>
                    <a:pt x="99" y="12651"/>
                  </a:lnTo>
                  <a:lnTo>
                    <a:pt x="40" y="12120"/>
                  </a:lnTo>
                  <a:lnTo>
                    <a:pt x="1" y="11570"/>
                  </a:lnTo>
                  <a:lnTo>
                    <a:pt x="1" y="11040"/>
                  </a:lnTo>
                  <a:lnTo>
                    <a:pt x="20" y="10490"/>
                  </a:lnTo>
                  <a:lnTo>
                    <a:pt x="60" y="9940"/>
                  </a:lnTo>
                  <a:lnTo>
                    <a:pt x="138" y="9390"/>
                  </a:lnTo>
                  <a:lnTo>
                    <a:pt x="236" y="8860"/>
                  </a:lnTo>
                  <a:lnTo>
                    <a:pt x="374" y="8310"/>
                  </a:lnTo>
                  <a:lnTo>
                    <a:pt x="531" y="7760"/>
                  </a:lnTo>
                  <a:lnTo>
                    <a:pt x="728" y="7229"/>
                  </a:lnTo>
                  <a:lnTo>
                    <a:pt x="944" y="6699"/>
                  </a:lnTo>
                  <a:lnTo>
                    <a:pt x="944" y="6699"/>
                  </a:lnTo>
                  <a:lnTo>
                    <a:pt x="1179" y="6169"/>
                  </a:lnTo>
                  <a:lnTo>
                    <a:pt x="1454" y="5678"/>
                  </a:lnTo>
                  <a:lnTo>
                    <a:pt x="1729" y="5186"/>
                  </a:lnTo>
                  <a:lnTo>
                    <a:pt x="2044" y="4715"/>
                  </a:lnTo>
                  <a:lnTo>
                    <a:pt x="2378" y="4283"/>
                  </a:lnTo>
                  <a:lnTo>
                    <a:pt x="2731" y="3851"/>
                  </a:lnTo>
                  <a:lnTo>
                    <a:pt x="3104" y="3438"/>
                  </a:lnTo>
                  <a:lnTo>
                    <a:pt x="3478" y="3065"/>
                  </a:lnTo>
                  <a:lnTo>
                    <a:pt x="3890" y="2692"/>
                  </a:lnTo>
                  <a:lnTo>
                    <a:pt x="4303" y="2358"/>
                  </a:lnTo>
                  <a:lnTo>
                    <a:pt x="4735" y="2044"/>
                  </a:lnTo>
                  <a:lnTo>
                    <a:pt x="5186" y="1729"/>
                  </a:lnTo>
                  <a:lnTo>
                    <a:pt x="5658" y="1454"/>
                  </a:lnTo>
                  <a:lnTo>
                    <a:pt x="6129" y="1199"/>
                  </a:lnTo>
                  <a:lnTo>
                    <a:pt x="6601" y="983"/>
                  </a:lnTo>
                  <a:lnTo>
                    <a:pt x="7111" y="767"/>
                  </a:lnTo>
                  <a:lnTo>
                    <a:pt x="7602" y="590"/>
                  </a:lnTo>
                  <a:lnTo>
                    <a:pt x="8113" y="413"/>
                  </a:lnTo>
                  <a:lnTo>
                    <a:pt x="8644" y="295"/>
                  </a:lnTo>
                  <a:lnTo>
                    <a:pt x="9174" y="178"/>
                  </a:lnTo>
                  <a:lnTo>
                    <a:pt x="9704" y="99"/>
                  </a:lnTo>
                  <a:lnTo>
                    <a:pt x="10235" y="40"/>
                  </a:lnTo>
                  <a:lnTo>
                    <a:pt x="10785" y="1"/>
                  </a:lnTo>
                  <a:lnTo>
                    <a:pt x="11315" y="1"/>
                  </a:lnTo>
                  <a:lnTo>
                    <a:pt x="11865" y="20"/>
                  </a:lnTo>
                  <a:lnTo>
                    <a:pt x="12415" y="60"/>
                  </a:lnTo>
                  <a:lnTo>
                    <a:pt x="12965" y="138"/>
                  </a:lnTo>
                  <a:lnTo>
                    <a:pt x="13495" y="236"/>
                  </a:lnTo>
                  <a:lnTo>
                    <a:pt x="14045" y="374"/>
                  </a:lnTo>
                  <a:lnTo>
                    <a:pt x="14595" y="531"/>
                  </a:lnTo>
                  <a:lnTo>
                    <a:pt x="15126" y="708"/>
                  </a:lnTo>
                  <a:lnTo>
                    <a:pt x="15656" y="924"/>
                  </a:lnTo>
                  <a:lnTo>
                    <a:pt x="15656" y="924"/>
                  </a:lnTo>
                  <a:lnTo>
                    <a:pt x="16186" y="1179"/>
                  </a:lnTo>
                  <a:lnTo>
                    <a:pt x="16677" y="1435"/>
                  </a:lnTo>
                  <a:lnTo>
                    <a:pt x="17169" y="1729"/>
                  </a:lnTo>
                  <a:lnTo>
                    <a:pt x="17640" y="2044"/>
                  </a:lnTo>
                  <a:lnTo>
                    <a:pt x="18072" y="2378"/>
                  </a:lnTo>
                  <a:lnTo>
                    <a:pt x="18504" y="2731"/>
                  </a:lnTo>
                  <a:lnTo>
                    <a:pt x="18917" y="3085"/>
                  </a:lnTo>
                  <a:lnTo>
                    <a:pt x="19290" y="3478"/>
                  </a:lnTo>
                  <a:lnTo>
                    <a:pt x="19663" y="3890"/>
                  </a:lnTo>
                  <a:lnTo>
                    <a:pt x="19997" y="4303"/>
                  </a:lnTo>
                  <a:lnTo>
                    <a:pt x="20311" y="4735"/>
                  </a:lnTo>
                  <a:lnTo>
                    <a:pt x="20626" y="5186"/>
                  </a:lnTo>
                  <a:lnTo>
                    <a:pt x="20901" y="5638"/>
                  </a:lnTo>
                  <a:lnTo>
                    <a:pt x="21156" y="6110"/>
                  </a:lnTo>
                  <a:lnTo>
                    <a:pt x="21372" y="6601"/>
                  </a:lnTo>
                  <a:lnTo>
                    <a:pt x="21588" y="7092"/>
                  </a:lnTo>
                  <a:lnTo>
                    <a:pt x="21765" y="7603"/>
                  </a:lnTo>
                  <a:lnTo>
                    <a:pt x="21942" y="8113"/>
                  </a:lnTo>
                  <a:lnTo>
                    <a:pt x="22060" y="8644"/>
                  </a:lnTo>
                  <a:lnTo>
                    <a:pt x="22177" y="9154"/>
                  </a:lnTo>
                  <a:lnTo>
                    <a:pt x="22256" y="9685"/>
                  </a:lnTo>
                  <a:lnTo>
                    <a:pt x="22315" y="10235"/>
                  </a:lnTo>
                  <a:lnTo>
                    <a:pt x="22354" y="10765"/>
                  </a:lnTo>
                  <a:lnTo>
                    <a:pt x="22354" y="11315"/>
                  </a:lnTo>
                  <a:lnTo>
                    <a:pt x="22335" y="11865"/>
                  </a:lnTo>
                  <a:lnTo>
                    <a:pt x="22295" y="12415"/>
                  </a:lnTo>
                  <a:lnTo>
                    <a:pt x="22217" y="12945"/>
                  </a:lnTo>
                  <a:lnTo>
                    <a:pt x="22119" y="13495"/>
                  </a:lnTo>
                  <a:lnTo>
                    <a:pt x="21981" y="14045"/>
                  </a:lnTo>
                  <a:lnTo>
                    <a:pt x="21824" y="14576"/>
                  </a:lnTo>
                  <a:lnTo>
                    <a:pt x="21647" y="15126"/>
                  </a:lnTo>
                  <a:lnTo>
                    <a:pt x="21431" y="1565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3" name="Google Shape;3183;p30"/>
            <p:cNvSpPr/>
            <p:nvPr/>
          </p:nvSpPr>
          <p:spPr>
            <a:xfrm>
              <a:off x="7062788" y="3946900"/>
              <a:ext cx="95300" cy="210200"/>
            </a:xfrm>
            <a:custGeom>
              <a:avLst/>
              <a:gdLst/>
              <a:ahLst/>
              <a:cxnLst/>
              <a:rect l="l" t="t" r="r" b="b"/>
              <a:pathLst>
                <a:path w="3812" h="8408" extrusionOk="0">
                  <a:moveTo>
                    <a:pt x="1" y="1"/>
                  </a:moveTo>
                  <a:lnTo>
                    <a:pt x="1" y="1"/>
                  </a:lnTo>
                  <a:lnTo>
                    <a:pt x="20" y="590"/>
                  </a:lnTo>
                  <a:lnTo>
                    <a:pt x="60" y="1179"/>
                  </a:lnTo>
                  <a:lnTo>
                    <a:pt x="138" y="1768"/>
                  </a:lnTo>
                  <a:lnTo>
                    <a:pt x="256" y="2358"/>
                  </a:lnTo>
                  <a:lnTo>
                    <a:pt x="394" y="2927"/>
                  </a:lnTo>
                  <a:lnTo>
                    <a:pt x="570" y="3497"/>
                  </a:lnTo>
                  <a:lnTo>
                    <a:pt x="767" y="4047"/>
                  </a:lnTo>
                  <a:lnTo>
                    <a:pt x="1003" y="4597"/>
                  </a:lnTo>
                  <a:lnTo>
                    <a:pt x="1258" y="5127"/>
                  </a:lnTo>
                  <a:lnTo>
                    <a:pt x="1533" y="5658"/>
                  </a:lnTo>
                  <a:lnTo>
                    <a:pt x="1847" y="6149"/>
                  </a:lnTo>
                  <a:lnTo>
                    <a:pt x="2181" y="6640"/>
                  </a:lnTo>
                  <a:lnTo>
                    <a:pt x="2554" y="7111"/>
                  </a:lnTo>
                  <a:lnTo>
                    <a:pt x="2947" y="7563"/>
                  </a:lnTo>
                  <a:lnTo>
                    <a:pt x="3360" y="7995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360" y="7995"/>
                  </a:lnTo>
                  <a:lnTo>
                    <a:pt x="2947" y="7563"/>
                  </a:lnTo>
                  <a:lnTo>
                    <a:pt x="2554" y="7111"/>
                  </a:lnTo>
                  <a:lnTo>
                    <a:pt x="2181" y="6640"/>
                  </a:lnTo>
                  <a:lnTo>
                    <a:pt x="1847" y="6149"/>
                  </a:lnTo>
                  <a:lnTo>
                    <a:pt x="1533" y="5658"/>
                  </a:lnTo>
                  <a:lnTo>
                    <a:pt x="1258" y="5127"/>
                  </a:lnTo>
                  <a:lnTo>
                    <a:pt x="1003" y="4597"/>
                  </a:lnTo>
                  <a:lnTo>
                    <a:pt x="767" y="4047"/>
                  </a:lnTo>
                  <a:lnTo>
                    <a:pt x="570" y="3497"/>
                  </a:lnTo>
                  <a:lnTo>
                    <a:pt x="394" y="2927"/>
                  </a:lnTo>
                  <a:lnTo>
                    <a:pt x="256" y="2358"/>
                  </a:lnTo>
                  <a:lnTo>
                    <a:pt x="138" y="1768"/>
                  </a:lnTo>
                  <a:lnTo>
                    <a:pt x="60" y="1179"/>
                  </a:lnTo>
                  <a:lnTo>
                    <a:pt x="20" y="59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9AB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4" name="Google Shape;3184;p30"/>
            <p:cNvSpPr/>
            <p:nvPr/>
          </p:nvSpPr>
          <p:spPr>
            <a:xfrm>
              <a:off x="7062788" y="3946900"/>
              <a:ext cx="95300" cy="210200"/>
            </a:xfrm>
            <a:custGeom>
              <a:avLst/>
              <a:gdLst/>
              <a:ahLst/>
              <a:cxnLst/>
              <a:rect l="l" t="t" r="r" b="b"/>
              <a:pathLst>
                <a:path w="3812" h="8408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0" y="590"/>
                  </a:lnTo>
                  <a:lnTo>
                    <a:pt x="60" y="1179"/>
                  </a:lnTo>
                  <a:lnTo>
                    <a:pt x="138" y="1768"/>
                  </a:lnTo>
                  <a:lnTo>
                    <a:pt x="256" y="2358"/>
                  </a:lnTo>
                  <a:lnTo>
                    <a:pt x="394" y="2927"/>
                  </a:lnTo>
                  <a:lnTo>
                    <a:pt x="570" y="3497"/>
                  </a:lnTo>
                  <a:lnTo>
                    <a:pt x="767" y="4047"/>
                  </a:lnTo>
                  <a:lnTo>
                    <a:pt x="1003" y="4597"/>
                  </a:lnTo>
                  <a:lnTo>
                    <a:pt x="1258" y="5127"/>
                  </a:lnTo>
                  <a:lnTo>
                    <a:pt x="1533" y="5658"/>
                  </a:lnTo>
                  <a:lnTo>
                    <a:pt x="1847" y="6149"/>
                  </a:lnTo>
                  <a:lnTo>
                    <a:pt x="2181" y="6640"/>
                  </a:lnTo>
                  <a:lnTo>
                    <a:pt x="2554" y="7111"/>
                  </a:lnTo>
                  <a:lnTo>
                    <a:pt x="2947" y="7563"/>
                  </a:lnTo>
                  <a:lnTo>
                    <a:pt x="3360" y="7995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360" y="7995"/>
                  </a:lnTo>
                  <a:lnTo>
                    <a:pt x="2947" y="7563"/>
                  </a:lnTo>
                  <a:lnTo>
                    <a:pt x="2554" y="7111"/>
                  </a:lnTo>
                  <a:lnTo>
                    <a:pt x="2181" y="6640"/>
                  </a:lnTo>
                  <a:lnTo>
                    <a:pt x="1847" y="6149"/>
                  </a:lnTo>
                  <a:lnTo>
                    <a:pt x="1533" y="5658"/>
                  </a:lnTo>
                  <a:lnTo>
                    <a:pt x="1258" y="5127"/>
                  </a:lnTo>
                  <a:lnTo>
                    <a:pt x="1003" y="4597"/>
                  </a:lnTo>
                  <a:lnTo>
                    <a:pt x="767" y="4047"/>
                  </a:lnTo>
                  <a:lnTo>
                    <a:pt x="570" y="3497"/>
                  </a:lnTo>
                  <a:lnTo>
                    <a:pt x="394" y="2927"/>
                  </a:lnTo>
                  <a:lnTo>
                    <a:pt x="256" y="2358"/>
                  </a:lnTo>
                  <a:lnTo>
                    <a:pt x="138" y="1768"/>
                  </a:lnTo>
                  <a:lnTo>
                    <a:pt x="60" y="1179"/>
                  </a:lnTo>
                  <a:lnTo>
                    <a:pt x="20" y="59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5" name="Google Shape;3185;p30"/>
            <p:cNvSpPr/>
            <p:nvPr/>
          </p:nvSpPr>
          <p:spPr>
            <a:xfrm>
              <a:off x="7158063" y="4054925"/>
              <a:ext cx="441975" cy="171425"/>
            </a:xfrm>
            <a:custGeom>
              <a:avLst/>
              <a:gdLst/>
              <a:ahLst/>
              <a:cxnLst/>
              <a:rect l="l" t="t" r="r" b="b"/>
              <a:pathLst>
                <a:path w="17679" h="6857" extrusionOk="0">
                  <a:moveTo>
                    <a:pt x="3124" y="6012"/>
                  </a:moveTo>
                  <a:lnTo>
                    <a:pt x="3124" y="6012"/>
                  </a:lnTo>
                  <a:lnTo>
                    <a:pt x="3124" y="6012"/>
                  </a:lnTo>
                  <a:lnTo>
                    <a:pt x="3124" y="6012"/>
                  </a:lnTo>
                  <a:lnTo>
                    <a:pt x="3124" y="6012"/>
                  </a:lnTo>
                  <a:close/>
                  <a:moveTo>
                    <a:pt x="2908" y="5933"/>
                  </a:moveTo>
                  <a:lnTo>
                    <a:pt x="2908" y="5933"/>
                  </a:lnTo>
                  <a:lnTo>
                    <a:pt x="3104" y="6012"/>
                  </a:lnTo>
                  <a:lnTo>
                    <a:pt x="3104" y="6012"/>
                  </a:lnTo>
                  <a:lnTo>
                    <a:pt x="2908" y="5933"/>
                  </a:lnTo>
                  <a:close/>
                  <a:moveTo>
                    <a:pt x="0" y="4087"/>
                  </a:moveTo>
                  <a:lnTo>
                    <a:pt x="0" y="4087"/>
                  </a:lnTo>
                  <a:lnTo>
                    <a:pt x="0" y="4087"/>
                  </a:lnTo>
                  <a:lnTo>
                    <a:pt x="0" y="4087"/>
                  </a:lnTo>
                  <a:lnTo>
                    <a:pt x="315" y="4362"/>
                  </a:lnTo>
                  <a:lnTo>
                    <a:pt x="649" y="4617"/>
                  </a:lnTo>
                  <a:lnTo>
                    <a:pt x="1002" y="4872"/>
                  </a:lnTo>
                  <a:lnTo>
                    <a:pt x="1356" y="5108"/>
                  </a:lnTo>
                  <a:lnTo>
                    <a:pt x="1729" y="5324"/>
                  </a:lnTo>
                  <a:lnTo>
                    <a:pt x="2102" y="5540"/>
                  </a:lnTo>
                  <a:lnTo>
                    <a:pt x="2495" y="5737"/>
                  </a:lnTo>
                  <a:lnTo>
                    <a:pt x="2888" y="5913"/>
                  </a:lnTo>
                  <a:lnTo>
                    <a:pt x="2888" y="5913"/>
                  </a:lnTo>
                  <a:lnTo>
                    <a:pt x="2495" y="5737"/>
                  </a:lnTo>
                  <a:lnTo>
                    <a:pt x="2102" y="5540"/>
                  </a:lnTo>
                  <a:lnTo>
                    <a:pt x="1729" y="5324"/>
                  </a:lnTo>
                  <a:lnTo>
                    <a:pt x="1356" y="5108"/>
                  </a:lnTo>
                  <a:lnTo>
                    <a:pt x="1002" y="4872"/>
                  </a:lnTo>
                  <a:lnTo>
                    <a:pt x="649" y="4617"/>
                  </a:lnTo>
                  <a:lnTo>
                    <a:pt x="315" y="4362"/>
                  </a:lnTo>
                  <a:lnTo>
                    <a:pt x="0" y="4087"/>
                  </a:lnTo>
                  <a:close/>
                  <a:moveTo>
                    <a:pt x="17679" y="1"/>
                  </a:moveTo>
                  <a:lnTo>
                    <a:pt x="17679" y="1"/>
                  </a:lnTo>
                  <a:lnTo>
                    <a:pt x="17620" y="158"/>
                  </a:lnTo>
                  <a:lnTo>
                    <a:pt x="17620" y="158"/>
                  </a:lnTo>
                  <a:lnTo>
                    <a:pt x="17424" y="551"/>
                  </a:lnTo>
                  <a:lnTo>
                    <a:pt x="17247" y="924"/>
                  </a:lnTo>
                  <a:lnTo>
                    <a:pt x="17031" y="1297"/>
                  </a:lnTo>
                  <a:lnTo>
                    <a:pt x="16815" y="1651"/>
                  </a:lnTo>
                  <a:lnTo>
                    <a:pt x="16599" y="2005"/>
                  </a:lnTo>
                  <a:lnTo>
                    <a:pt x="16363" y="2338"/>
                  </a:lnTo>
                  <a:lnTo>
                    <a:pt x="16108" y="2653"/>
                  </a:lnTo>
                  <a:lnTo>
                    <a:pt x="15833" y="2967"/>
                  </a:lnTo>
                  <a:lnTo>
                    <a:pt x="15577" y="3281"/>
                  </a:lnTo>
                  <a:lnTo>
                    <a:pt x="15283" y="3576"/>
                  </a:lnTo>
                  <a:lnTo>
                    <a:pt x="15008" y="3851"/>
                  </a:lnTo>
                  <a:lnTo>
                    <a:pt x="14693" y="4126"/>
                  </a:lnTo>
                  <a:lnTo>
                    <a:pt x="14399" y="4381"/>
                  </a:lnTo>
                  <a:lnTo>
                    <a:pt x="14065" y="4617"/>
                  </a:lnTo>
                  <a:lnTo>
                    <a:pt x="13750" y="4853"/>
                  </a:lnTo>
                  <a:lnTo>
                    <a:pt x="13416" y="5088"/>
                  </a:lnTo>
                  <a:lnTo>
                    <a:pt x="13083" y="5285"/>
                  </a:lnTo>
                  <a:lnTo>
                    <a:pt x="12729" y="5481"/>
                  </a:lnTo>
                  <a:lnTo>
                    <a:pt x="12375" y="5678"/>
                  </a:lnTo>
                  <a:lnTo>
                    <a:pt x="12022" y="5835"/>
                  </a:lnTo>
                  <a:lnTo>
                    <a:pt x="11649" y="6012"/>
                  </a:lnTo>
                  <a:lnTo>
                    <a:pt x="11275" y="6149"/>
                  </a:lnTo>
                  <a:lnTo>
                    <a:pt x="10902" y="6287"/>
                  </a:lnTo>
                  <a:lnTo>
                    <a:pt x="10529" y="6405"/>
                  </a:lnTo>
                  <a:lnTo>
                    <a:pt x="10136" y="6503"/>
                  </a:lnTo>
                  <a:lnTo>
                    <a:pt x="9743" y="6601"/>
                  </a:lnTo>
                  <a:lnTo>
                    <a:pt x="9350" y="6680"/>
                  </a:lnTo>
                  <a:lnTo>
                    <a:pt x="8958" y="6738"/>
                  </a:lnTo>
                  <a:lnTo>
                    <a:pt x="8565" y="6797"/>
                  </a:lnTo>
                  <a:lnTo>
                    <a:pt x="8172" y="6837"/>
                  </a:lnTo>
                  <a:lnTo>
                    <a:pt x="7759" y="6856"/>
                  </a:lnTo>
                  <a:lnTo>
                    <a:pt x="7366" y="6856"/>
                  </a:lnTo>
                  <a:lnTo>
                    <a:pt x="7366" y="6856"/>
                  </a:lnTo>
                  <a:lnTo>
                    <a:pt x="6934" y="6856"/>
                  </a:lnTo>
                  <a:lnTo>
                    <a:pt x="6483" y="6817"/>
                  </a:lnTo>
                  <a:lnTo>
                    <a:pt x="6483" y="6817"/>
                  </a:lnTo>
                  <a:lnTo>
                    <a:pt x="6934" y="6856"/>
                  </a:lnTo>
                  <a:lnTo>
                    <a:pt x="7366" y="6856"/>
                  </a:lnTo>
                  <a:lnTo>
                    <a:pt x="7366" y="6856"/>
                  </a:lnTo>
                  <a:lnTo>
                    <a:pt x="7759" y="6856"/>
                  </a:lnTo>
                  <a:lnTo>
                    <a:pt x="8172" y="6837"/>
                  </a:lnTo>
                  <a:lnTo>
                    <a:pt x="8565" y="6797"/>
                  </a:lnTo>
                  <a:lnTo>
                    <a:pt x="8958" y="6738"/>
                  </a:lnTo>
                  <a:lnTo>
                    <a:pt x="9350" y="6680"/>
                  </a:lnTo>
                  <a:lnTo>
                    <a:pt x="9743" y="6601"/>
                  </a:lnTo>
                  <a:lnTo>
                    <a:pt x="10136" y="6503"/>
                  </a:lnTo>
                  <a:lnTo>
                    <a:pt x="10529" y="6405"/>
                  </a:lnTo>
                  <a:lnTo>
                    <a:pt x="10902" y="6287"/>
                  </a:lnTo>
                  <a:lnTo>
                    <a:pt x="11275" y="6149"/>
                  </a:lnTo>
                  <a:lnTo>
                    <a:pt x="11649" y="6012"/>
                  </a:lnTo>
                  <a:lnTo>
                    <a:pt x="12022" y="5835"/>
                  </a:lnTo>
                  <a:lnTo>
                    <a:pt x="12375" y="5678"/>
                  </a:lnTo>
                  <a:lnTo>
                    <a:pt x="12729" y="5481"/>
                  </a:lnTo>
                  <a:lnTo>
                    <a:pt x="13083" y="5285"/>
                  </a:lnTo>
                  <a:lnTo>
                    <a:pt x="13416" y="5088"/>
                  </a:lnTo>
                  <a:lnTo>
                    <a:pt x="13750" y="4853"/>
                  </a:lnTo>
                  <a:lnTo>
                    <a:pt x="14065" y="4617"/>
                  </a:lnTo>
                  <a:lnTo>
                    <a:pt x="14399" y="4381"/>
                  </a:lnTo>
                  <a:lnTo>
                    <a:pt x="14693" y="4126"/>
                  </a:lnTo>
                  <a:lnTo>
                    <a:pt x="15008" y="3851"/>
                  </a:lnTo>
                  <a:lnTo>
                    <a:pt x="15283" y="3576"/>
                  </a:lnTo>
                  <a:lnTo>
                    <a:pt x="15577" y="3281"/>
                  </a:lnTo>
                  <a:lnTo>
                    <a:pt x="15833" y="2967"/>
                  </a:lnTo>
                  <a:lnTo>
                    <a:pt x="16108" y="2653"/>
                  </a:lnTo>
                  <a:lnTo>
                    <a:pt x="16363" y="2338"/>
                  </a:lnTo>
                  <a:lnTo>
                    <a:pt x="16599" y="2005"/>
                  </a:lnTo>
                  <a:lnTo>
                    <a:pt x="16815" y="1651"/>
                  </a:lnTo>
                  <a:lnTo>
                    <a:pt x="17031" y="1297"/>
                  </a:lnTo>
                  <a:lnTo>
                    <a:pt x="17247" y="924"/>
                  </a:lnTo>
                  <a:lnTo>
                    <a:pt x="17424" y="551"/>
                  </a:lnTo>
                  <a:lnTo>
                    <a:pt x="17620" y="158"/>
                  </a:lnTo>
                  <a:lnTo>
                    <a:pt x="17620" y="158"/>
                  </a:lnTo>
                  <a:lnTo>
                    <a:pt x="17679" y="1"/>
                  </a:lnTo>
                  <a:close/>
                </a:path>
              </a:pathLst>
            </a:custGeom>
            <a:solidFill>
              <a:srgbClr val="A48E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6" name="Google Shape;3186;p30"/>
            <p:cNvSpPr/>
            <p:nvPr/>
          </p:nvSpPr>
          <p:spPr>
            <a:xfrm>
              <a:off x="7236138" y="4205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7" name="Google Shape;3187;p30"/>
            <p:cNvSpPr/>
            <p:nvPr/>
          </p:nvSpPr>
          <p:spPr>
            <a:xfrm>
              <a:off x="7230738" y="4203250"/>
              <a:ext cx="4925" cy="1975"/>
            </a:xfrm>
            <a:custGeom>
              <a:avLst/>
              <a:gdLst/>
              <a:ahLst/>
              <a:cxnLst/>
              <a:rect l="l" t="t" r="r" b="b"/>
              <a:pathLst>
                <a:path w="197" h="7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97" y="79"/>
                  </a:lnTo>
                  <a:lnTo>
                    <a:pt x="197" y="7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8" name="Google Shape;3188;p30"/>
            <p:cNvSpPr/>
            <p:nvPr/>
          </p:nvSpPr>
          <p:spPr>
            <a:xfrm>
              <a:off x="7158063" y="4157075"/>
              <a:ext cx="72200" cy="45700"/>
            </a:xfrm>
            <a:custGeom>
              <a:avLst/>
              <a:gdLst/>
              <a:ahLst/>
              <a:cxnLst/>
              <a:rect l="l" t="t" r="r" b="b"/>
              <a:pathLst>
                <a:path w="2888" h="1828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315" y="276"/>
                  </a:lnTo>
                  <a:lnTo>
                    <a:pt x="649" y="531"/>
                  </a:lnTo>
                  <a:lnTo>
                    <a:pt x="1002" y="786"/>
                  </a:lnTo>
                  <a:lnTo>
                    <a:pt x="1356" y="1022"/>
                  </a:lnTo>
                  <a:lnTo>
                    <a:pt x="1729" y="1238"/>
                  </a:lnTo>
                  <a:lnTo>
                    <a:pt x="2102" y="1454"/>
                  </a:lnTo>
                  <a:lnTo>
                    <a:pt x="2495" y="1651"/>
                  </a:lnTo>
                  <a:lnTo>
                    <a:pt x="2888" y="1827"/>
                  </a:lnTo>
                  <a:lnTo>
                    <a:pt x="2888" y="1827"/>
                  </a:lnTo>
                  <a:lnTo>
                    <a:pt x="2495" y="1651"/>
                  </a:lnTo>
                  <a:lnTo>
                    <a:pt x="2102" y="1454"/>
                  </a:lnTo>
                  <a:lnTo>
                    <a:pt x="1729" y="1238"/>
                  </a:lnTo>
                  <a:lnTo>
                    <a:pt x="1356" y="1022"/>
                  </a:lnTo>
                  <a:lnTo>
                    <a:pt x="1002" y="786"/>
                  </a:lnTo>
                  <a:lnTo>
                    <a:pt x="649" y="531"/>
                  </a:lnTo>
                  <a:lnTo>
                    <a:pt x="315" y="27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9" name="Google Shape;3189;p30"/>
            <p:cNvSpPr/>
            <p:nvPr/>
          </p:nvSpPr>
          <p:spPr>
            <a:xfrm>
              <a:off x="7320113" y="4054925"/>
              <a:ext cx="279925" cy="171425"/>
            </a:xfrm>
            <a:custGeom>
              <a:avLst/>
              <a:gdLst/>
              <a:ahLst/>
              <a:cxnLst/>
              <a:rect l="l" t="t" r="r" b="b"/>
              <a:pathLst>
                <a:path w="11197" h="6857" fill="none" extrusionOk="0">
                  <a:moveTo>
                    <a:pt x="11197" y="1"/>
                  </a:moveTo>
                  <a:lnTo>
                    <a:pt x="11197" y="1"/>
                  </a:lnTo>
                  <a:lnTo>
                    <a:pt x="11138" y="158"/>
                  </a:lnTo>
                  <a:lnTo>
                    <a:pt x="11138" y="158"/>
                  </a:lnTo>
                  <a:lnTo>
                    <a:pt x="10942" y="551"/>
                  </a:lnTo>
                  <a:lnTo>
                    <a:pt x="10765" y="924"/>
                  </a:lnTo>
                  <a:lnTo>
                    <a:pt x="10549" y="1297"/>
                  </a:lnTo>
                  <a:lnTo>
                    <a:pt x="10333" y="1651"/>
                  </a:lnTo>
                  <a:lnTo>
                    <a:pt x="10117" y="2005"/>
                  </a:lnTo>
                  <a:lnTo>
                    <a:pt x="9881" y="2338"/>
                  </a:lnTo>
                  <a:lnTo>
                    <a:pt x="9626" y="2653"/>
                  </a:lnTo>
                  <a:lnTo>
                    <a:pt x="9351" y="2967"/>
                  </a:lnTo>
                  <a:lnTo>
                    <a:pt x="9095" y="3281"/>
                  </a:lnTo>
                  <a:lnTo>
                    <a:pt x="8801" y="3576"/>
                  </a:lnTo>
                  <a:lnTo>
                    <a:pt x="8526" y="3851"/>
                  </a:lnTo>
                  <a:lnTo>
                    <a:pt x="8211" y="4126"/>
                  </a:lnTo>
                  <a:lnTo>
                    <a:pt x="7917" y="4381"/>
                  </a:lnTo>
                  <a:lnTo>
                    <a:pt x="7583" y="4617"/>
                  </a:lnTo>
                  <a:lnTo>
                    <a:pt x="7268" y="4853"/>
                  </a:lnTo>
                  <a:lnTo>
                    <a:pt x="6934" y="5088"/>
                  </a:lnTo>
                  <a:lnTo>
                    <a:pt x="6601" y="5285"/>
                  </a:lnTo>
                  <a:lnTo>
                    <a:pt x="6247" y="5481"/>
                  </a:lnTo>
                  <a:lnTo>
                    <a:pt x="5893" y="5678"/>
                  </a:lnTo>
                  <a:lnTo>
                    <a:pt x="5540" y="5835"/>
                  </a:lnTo>
                  <a:lnTo>
                    <a:pt x="5167" y="6012"/>
                  </a:lnTo>
                  <a:lnTo>
                    <a:pt x="4793" y="6149"/>
                  </a:lnTo>
                  <a:lnTo>
                    <a:pt x="4420" y="6287"/>
                  </a:lnTo>
                  <a:lnTo>
                    <a:pt x="4047" y="6405"/>
                  </a:lnTo>
                  <a:lnTo>
                    <a:pt x="3654" y="6503"/>
                  </a:lnTo>
                  <a:lnTo>
                    <a:pt x="3261" y="6601"/>
                  </a:lnTo>
                  <a:lnTo>
                    <a:pt x="2868" y="6680"/>
                  </a:lnTo>
                  <a:lnTo>
                    <a:pt x="2476" y="6738"/>
                  </a:lnTo>
                  <a:lnTo>
                    <a:pt x="2083" y="6797"/>
                  </a:lnTo>
                  <a:lnTo>
                    <a:pt x="1690" y="6837"/>
                  </a:lnTo>
                  <a:lnTo>
                    <a:pt x="1277" y="6856"/>
                  </a:lnTo>
                  <a:lnTo>
                    <a:pt x="884" y="6856"/>
                  </a:lnTo>
                  <a:lnTo>
                    <a:pt x="884" y="6856"/>
                  </a:lnTo>
                  <a:lnTo>
                    <a:pt x="452" y="6856"/>
                  </a:lnTo>
                  <a:lnTo>
                    <a:pt x="1" y="6817"/>
                  </a:lnTo>
                  <a:lnTo>
                    <a:pt x="1" y="6817"/>
                  </a:lnTo>
                  <a:lnTo>
                    <a:pt x="452" y="6856"/>
                  </a:lnTo>
                  <a:lnTo>
                    <a:pt x="884" y="6856"/>
                  </a:lnTo>
                  <a:lnTo>
                    <a:pt x="884" y="6856"/>
                  </a:lnTo>
                  <a:lnTo>
                    <a:pt x="1277" y="6856"/>
                  </a:lnTo>
                  <a:lnTo>
                    <a:pt x="1690" y="6837"/>
                  </a:lnTo>
                  <a:lnTo>
                    <a:pt x="2083" y="6797"/>
                  </a:lnTo>
                  <a:lnTo>
                    <a:pt x="2476" y="6738"/>
                  </a:lnTo>
                  <a:lnTo>
                    <a:pt x="2868" y="6680"/>
                  </a:lnTo>
                  <a:lnTo>
                    <a:pt x="3261" y="6601"/>
                  </a:lnTo>
                  <a:lnTo>
                    <a:pt x="3654" y="6503"/>
                  </a:lnTo>
                  <a:lnTo>
                    <a:pt x="4047" y="6405"/>
                  </a:lnTo>
                  <a:lnTo>
                    <a:pt x="4420" y="6287"/>
                  </a:lnTo>
                  <a:lnTo>
                    <a:pt x="4793" y="6149"/>
                  </a:lnTo>
                  <a:lnTo>
                    <a:pt x="5167" y="6012"/>
                  </a:lnTo>
                  <a:lnTo>
                    <a:pt x="5540" y="5835"/>
                  </a:lnTo>
                  <a:lnTo>
                    <a:pt x="5893" y="5678"/>
                  </a:lnTo>
                  <a:lnTo>
                    <a:pt x="6247" y="5481"/>
                  </a:lnTo>
                  <a:lnTo>
                    <a:pt x="6601" y="5285"/>
                  </a:lnTo>
                  <a:lnTo>
                    <a:pt x="6934" y="5088"/>
                  </a:lnTo>
                  <a:lnTo>
                    <a:pt x="7268" y="4853"/>
                  </a:lnTo>
                  <a:lnTo>
                    <a:pt x="7583" y="4617"/>
                  </a:lnTo>
                  <a:lnTo>
                    <a:pt x="7917" y="4381"/>
                  </a:lnTo>
                  <a:lnTo>
                    <a:pt x="8211" y="4126"/>
                  </a:lnTo>
                  <a:lnTo>
                    <a:pt x="8526" y="3851"/>
                  </a:lnTo>
                  <a:lnTo>
                    <a:pt x="8801" y="3576"/>
                  </a:lnTo>
                  <a:lnTo>
                    <a:pt x="9095" y="3281"/>
                  </a:lnTo>
                  <a:lnTo>
                    <a:pt x="9351" y="2967"/>
                  </a:lnTo>
                  <a:lnTo>
                    <a:pt x="9626" y="2653"/>
                  </a:lnTo>
                  <a:lnTo>
                    <a:pt x="9881" y="2338"/>
                  </a:lnTo>
                  <a:lnTo>
                    <a:pt x="10117" y="2005"/>
                  </a:lnTo>
                  <a:lnTo>
                    <a:pt x="10333" y="1651"/>
                  </a:lnTo>
                  <a:lnTo>
                    <a:pt x="10549" y="1297"/>
                  </a:lnTo>
                  <a:lnTo>
                    <a:pt x="10765" y="924"/>
                  </a:lnTo>
                  <a:lnTo>
                    <a:pt x="10942" y="551"/>
                  </a:lnTo>
                  <a:lnTo>
                    <a:pt x="11138" y="158"/>
                  </a:lnTo>
                  <a:lnTo>
                    <a:pt x="11138" y="158"/>
                  </a:lnTo>
                  <a:lnTo>
                    <a:pt x="111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0" name="Google Shape;3190;p30"/>
            <p:cNvSpPr/>
            <p:nvPr/>
          </p:nvSpPr>
          <p:spPr>
            <a:xfrm>
              <a:off x="7062788" y="3798100"/>
              <a:ext cx="552000" cy="428250"/>
            </a:xfrm>
            <a:custGeom>
              <a:avLst/>
              <a:gdLst/>
              <a:ahLst/>
              <a:cxnLst/>
              <a:rect l="l" t="t" r="r" b="b"/>
              <a:pathLst>
                <a:path w="22080" h="17130" fill="none" extrusionOk="0">
                  <a:moveTo>
                    <a:pt x="1710" y="1"/>
                  </a:moveTo>
                  <a:lnTo>
                    <a:pt x="1710" y="1"/>
                  </a:lnTo>
                  <a:lnTo>
                    <a:pt x="1494" y="354"/>
                  </a:lnTo>
                  <a:lnTo>
                    <a:pt x="1297" y="728"/>
                  </a:lnTo>
                  <a:lnTo>
                    <a:pt x="1120" y="1081"/>
                  </a:lnTo>
                  <a:lnTo>
                    <a:pt x="944" y="1474"/>
                  </a:lnTo>
                  <a:lnTo>
                    <a:pt x="944" y="1474"/>
                  </a:lnTo>
                  <a:lnTo>
                    <a:pt x="944" y="1474"/>
                  </a:lnTo>
                  <a:lnTo>
                    <a:pt x="708" y="2024"/>
                  </a:lnTo>
                  <a:lnTo>
                    <a:pt x="708" y="2024"/>
                  </a:lnTo>
                  <a:lnTo>
                    <a:pt x="551" y="2515"/>
                  </a:lnTo>
                  <a:lnTo>
                    <a:pt x="394" y="2986"/>
                  </a:lnTo>
                  <a:lnTo>
                    <a:pt x="276" y="3478"/>
                  </a:lnTo>
                  <a:lnTo>
                    <a:pt x="178" y="3969"/>
                  </a:lnTo>
                  <a:lnTo>
                    <a:pt x="99" y="4460"/>
                  </a:lnTo>
                  <a:lnTo>
                    <a:pt x="40" y="4970"/>
                  </a:lnTo>
                  <a:lnTo>
                    <a:pt x="1" y="5461"/>
                  </a:lnTo>
                  <a:lnTo>
                    <a:pt x="1" y="5953"/>
                  </a:lnTo>
                  <a:lnTo>
                    <a:pt x="1" y="5953"/>
                  </a:lnTo>
                  <a:lnTo>
                    <a:pt x="20" y="6542"/>
                  </a:lnTo>
                  <a:lnTo>
                    <a:pt x="60" y="7131"/>
                  </a:lnTo>
                  <a:lnTo>
                    <a:pt x="138" y="7720"/>
                  </a:lnTo>
                  <a:lnTo>
                    <a:pt x="256" y="8310"/>
                  </a:lnTo>
                  <a:lnTo>
                    <a:pt x="394" y="8879"/>
                  </a:lnTo>
                  <a:lnTo>
                    <a:pt x="570" y="9449"/>
                  </a:lnTo>
                  <a:lnTo>
                    <a:pt x="767" y="9999"/>
                  </a:lnTo>
                  <a:lnTo>
                    <a:pt x="1003" y="10549"/>
                  </a:lnTo>
                  <a:lnTo>
                    <a:pt x="1258" y="11079"/>
                  </a:lnTo>
                  <a:lnTo>
                    <a:pt x="1533" y="11610"/>
                  </a:lnTo>
                  <a:lnTo>
                    <a:pt x="1847" y="12101"/>
                  </a:lnTo>
                  <a:lnTo>
                    <a:pt x="2181" y="12592"/>
                  </a:lnTo>
                  <a:lnTo>
                    <a:pt x="2554" y="13063"/>
                  </a:lnTo>
                  <a:lnTo>
                    <a:pt x="2947" y="13515"/>
                  </a:lnTo>
                  <a:lnTo>
                    <a:pt x="3360" y="13947"/>
                  </a:lnTo>
                  <a:lnTo>
                    <a:pt x="3811" y="14360"/>
                  </a:lnTo>
                  <a:lnTo>
                    <a:pt x="3811" y="14360"/>
                  </a:lnTo>
                  <a:lnTo>
                    <a:pt x="4126" y="14635"/>
                  </a:lnTo>
                  <a:lnTo>
                    <a:pt x="4460" y="14890"/>
                  </a:lnTo>
                  <a:lnTo>
                    <a:pt x="4813" y="15145"/>
                  </a:lnTo>
                  <a:lnTo>
                    <a:pt x="5167" y="15381"/>
                  </a:lnTo>
                  <a:lnTo>
                    <a:pt x="5540" y="15597"/>
                  </a:lnTo>
                  <a:lnTo>
                    <a:pt x="5913" y="15813"/>
                  </a:lnTo>
                  <a:lnTo>
                    <a:pt x="6306" y="16010"/>
                  </a:lnTo>
                  <a:lnTo>
                    <a:pt x="6699" y="16186"/>
                  </a:lnTo>
                  <a:lnTo>
                    <a:pt x="6699" y="16186"/>
                  </a:lnTo>
                  <a:lnTo>
                    <a:pt x="6699" y="16186"/>
                  </a:lnTo>
                  <a:lnTo>
                    <a:pt x="6719" y="16206"/>
                  </a:lnTo>
                  <a:lnTo>
                    <a:pt x="6719" y="16206"/>
                  </a:lnTo>
                  <a:lnTo>
                    <a:pt x="6915" y="16285"/>
                  </a:lnTo>
                  <a:lnTo>
                    <a:pt x="6915" y="16285"/>
                  </a:lnTo>
                  <a:lnTo>
                    <a:pt x="6935" y="16285"/>
                  </a:lnTo>
                  <a:lnTo>
                    <a:pt x="6935" y="16285"/>
                  </a:lnTo>
                  <a:lnTo>
                    <a:pt x="6935" y="16285"/>
                  </a:lnTo>
                  <a:lnTo>
                    <a:pt x="6935" y="16285"/>
                  </a:lnTo>
                  <a:lnTo>
                    <a:pt x="7347" y="16461"/>
                  </a:lnTo>
                  <a:lnTo>
                    <a:pt x="7779" y="16599"/>
                  </a:lnTo>
                  <a:lnTo>
                    <a:pt x="8192" y="16717"/>
                  </a:lnTo>
                  <a:lnTo>
                    <a:pt x="8604" y="16835"/>
                  </a:lnTo>
                  <a:lnTo>
                    <a:pt x="9036" y="16913"/>
                  </a:lnTo>
                  <a:lnTo>
                    <a:pt x="9449" y="16992"/>
                  </a:lnTo>
                  <a:lnTo>
                    <a:pt x="9881" y="17051"/>
                  </a:lnTo>
                  <a:lnTo>
                    <a:pt x="10294" y="17090"/>
                  </a:lnTo>
                  <a:lnTo>
                    <a:pt x="10294" y="17090"/>
                  </a:lnTo>
                  <a:lnTo>
                    <a:pt x="10745" y="17129"/>
                  </a:lnTo>
                  <a:lnTo>
                    <a:pt x="11177" y="17129"/>
                  </a:lnTo>
                  <a:lnTo>
                    <a:pt x="11177" y="17129"/>
                  </a:lnTo>
                  <a:lnTo>
                    <a:pt x="11570" y="17129"/>
                  </a:lnTo>
                  <a:lnTo>
                    <a:pt x="11983" y="17110"/>
                  </a:lnTo>
                  <a:lnTo>
                    <a:pt x="12376" y="17070"/>
                  </a:lnTo>
                  <a:lnTo>
                    <a:pt x="12769" y="17011"/>
                  </a:lnTo>
                  <a:lnTo>
                    <a:pt x="13161" y="16953"/>
                  </a:lnTo>
                  <a:lnTo>
                    <a:pt x="13554" y="16874"/>
                  </a:lnTo>
                  <a:lnTo>
                    <a:pt x="13947" y="16776"/>
                  </a:lnTo>
                  <a:lnTo>
                    <a:pt x="14340" y="16678"/>
                  </a:lnTo>
                  <a:lnTo>
                    <a:pt x="14713" y="16560"/>
                  </a:lnTo>
                  <a:lnTo>
                    <a:pt x="15086" y="16422"/>
                  </a:lnTo>
                  <a:lnTo>
                    <a:pt x="15460" y="16285"/>
                  </a:lnTo>
                  <a:lnTo>
                    <a:pt x="15833" y="16108"/>
                  </a:lnTo>
                  <a:lnTo>
                    <a:pt x="16186" y="15951"/>
                  </a:lnTo>
                  <a:lnTo>
                    <a:pt x="16540" y="15754"/>
                  </a:lnTo>
                  <a:lnTo>
                    <a:pt x="16894" y="15558"/>
                  </a:lnTo>
                  <a:lnTo>
                    <a:pt x="17227" y="15361"/>
                  </a:lnTo>
                  <a:lnTo>
                    <a:pt x="17561" y="15126"/>
                  </a:lnTo>
                  <a:lnTo>
                    <a:pt x="17876" y="14890"/>
                  </a:lnTo>
                  <a:lnTo>
                    <a:pt x="18210" y="14654"/>
                  </a:lnTo>
                  <a:lnTo>
                    <a:pt x="18504" y="14399"/>
                  </a:lnTo>
                  <a:lnTo>
                    <a:pt x="18819" y="14124"/>
                  </a:lnTo>
                  <a:lnTo>
                    <a:pt x="19094" y="13849"/>
                  </a:lnTo>
                  <a:lnTo>
                    <a:pt x="19388" y="13554"/>
                  </a:lnTo>
                  <a:lnTo>
                    <a:pt x="19644" y="13240"/>
                  </a:lnTo>
                  <a:lnTo>
                    <a:pt x="19919" y="12926"/>
                  </a:lnTo>
                  <a:lnTo>
                    <a:pt x="20174" y="12611"/>
                  </a:lnTo>
                  <a:lnTo>
                    <a:pt x="20410" y="12278"/>
                  </a:lnTo>
                  <a:lnTo>
                    <a:pt x="20626" y="11924"/>
                  </a:lnTo>
                  <a:lnTo>
                    <a:pt x="20842" y="11570"/>
                  </a:lnTo>
                  <a:lnTo>
                    <a:pt x="21058" y="11197"/>
                  </a:lnTo>
                  <a:lnTo>
                    <a:pt x="21235" y="10824"/>
                  </a:lnTo>
                  <a:lnTo>
                    <a:pt x="21431" y="10431"/>
                  </a:lnTo>
                  <a:lnTo>
                    <a:pt x="21431" y="10431"/>
                  </a:lnTo>
                  <a:lnTo>
                    <a:pt x="21490" y="10274"/>
                  </a:lnTo>
                  <a:lnTo>
                    <a:pt x="21490" y="10274"/>
                  </a:lnTo>
                  <a:lnTo>
                    <a:pt x="21667" y="9803"/>
                  </a:lnTo>
                  <a:lnTo>
                    <a:pt x="21824" y="9351"/>
                  </a:lnTo>
                  <a:lnTo>
                    <a:pt x="21961" y="8879"/>
                  </a:lnTo>
                  <a:lnTo>
                    <a:pt x="22079" y="8408"/>
                  </a:lnTo>
                  <a:lnTo>
                    <a:pt x="22079" y="8408"/>
                  </a:lnTo>
                  <a:lnTo>
                    <a:pt x="21883" y="8703"/>
                  </a:lnTo>
                  <a:lnTo>
                    <a:pt x="21686" y="9017"/>
                  </a:lnTo>
                  <a:lnTo>
                    <a:pt x="21235" y="9586"/>
                  </a:lnTo>
                  <a:lnTo>
                    <a:pt x="20763" y="10117"/>
                  </a:lnTo>
                  <a:lnTo>
                    <a:pt x="20272" y="10628"/>
                  </a:lnTo>
                  <a:lnTo>
                    <a:pt x="19722" y="11079"/>
                  </a:lnTo>
                  <a:lnTo>
                    <a:pt x="19172" y="11511"/>
                  </a:lnTo>
                  <a:lnTo>
                    <a:pt x="18583" y="11904"/>
                  </a:lnTo>
                  <a:lnTo>
                    <a:pt x="17994" y="12258"/>
                  </a:lnTo>
                  <a:lnTo>
                    <a:pt x="17365" y="12572"/>
                  </a:lnTo>
                  <a:lnTo>
                    <a:pt x="16717" y="12847"/>
                  </a:lnTo>
                  <a:lnTo>
                    <a:pt x="16069" y="13083"/>
                  </a:lnTo>
                  <a:lnTo>
                    <a:pt x="15401" y="13279"/>
                  </a:lnTo>
                  <a:lnTo>
                    <a:pt x="14713" y="13436"/>
                  </a:lnTo>
                  <a:lnTo>
                    <a:pt x="14026" y="13554"/>
                  </a:lnTo>
                  <a:lnTo>
                    <a:pt x="13319" y="13613"/>
                  </a:lnTo>
                  <a:lnTo>
                    <a:pt x="12611" y="13633"/>
                  </a:lnTo>
                  <a:lnTo>
                    <a:pt x="12611" y="13633"/>
                  </a:lnTo>
                  <a:lnTo>
                    <a:pt x="12042" y="13633"/>
                  </a:lnTo>
                  <a:lnTo>
                    <a:pt x="11492" y="13574"/>
                  </a:lnTo>
                  <a:lnTo>
                    <a:pt x="10922" y="13515"/>
                  </a:lnTo>
                  <a:lnTo>
                    <a:pt x="10372" y="13417"/>
                  </a:lnTo>
                  <a:lnTo>
                    <a:pt x="9802" y="13279"/>
                  </a:lnTo>
                  <a:lnTo>
                    <a:pt x="9252" y="13122"/>
                  </a:lnTo>
                  <a:lnTo>
                    <a:pt x="8683" y="12926"/>
                  </a:lnTo>
                  <a:lnTo>
                    <a:pt x="8133" y="12710"/>
                  </a:lnTo>
                  <a:lnTo>
                    <a:pt x="8133" y="12710"/>
                  </a:lnTo>
                  <a:lnTo>
                    <a:pt x="7681" y="12494"/>
                  </a:lnTo>
                  <a:lnTo>
                    <a:pt x="7229" y="12258"/>
                  </a:lnTo>
                  <a:lnTo>
                    <a:pt x="6797" y="12003"/>
                  </a:lnTo>
                  <a:lnTo>
                    <a:pt x="6385" y="11747"/>
                  </a:lnTo>
                  <a:lnTo>
                    <a:pt x="5972" y="11453"/>
                  </a:lnTo>
                  <a:lnTo>
                    <a:pt x="5599" y="11158"/>
                  </a:lnTo>
                  <a:lnTo>
                    <a:pt x="5226" y="10844"/>
                  </a:lnTo>
                  <a:lnTo>
                    <a:pt x="4872" y="10510"/>
                  </a:lnTo>
                  <a:lnTo>
                    <a:pt x="4519" y="10176"/>
                  </a:lnTo>
                  <a:lnTo>
                    <a:pt x="4204" y="9822"/>
                  </a:lnTo>
                  <a:lnTo>
                    <a:pt x="3890" y="9449"/>
                  </a:lnTo>
                  <a:lnTo>
                    <a:pt x="3615" y="9076"/>
                  </a:lnTo>
                  <a:lnTo>
                    <a:pt x="3340" y="8683"/>
                  </a:lnTo>
                  <a:lnTo>
                    <a:pt x="3085" y="8290"/>
                  </a:lnTo>
                  <a:lnTo>
                    <a:pt x="2849" y="7878"/>
                  </a:lnTo>
                  <a:lnTo>
                    <a:pt x="2613" y="7465"/>
                  </a:lnTo>
                  <a:lnTo>
                    <a:pt x="2417" y="7033"/>
                  </a:lnTo>
                  <a:lnTo>
                    <a:pt x="2240" y="6601"/>
                  </a:lnTo>
                  <a:lnTo>
                    <a:pt x="2063" y="6149"/>
                  </a:lnTo>
                  <a:lnTo>
                    <a:pt x="1926" y="5697"/>
                  </a:lnTo>
                  <a:lnTo>
                    <a:pt x="1788" y="5245"/>
                  </a:lnTo>
                  <a:lnTo>
                    <a:pt x="1690" y="4774"/>
                  </a:lnTo>
                  <a:lnTo>
                    <a:pt x="1592" y="4322"/>
                  </a:lnTo>
                  <a:lnTo>
                    <a:pt x="1533" y="3851"/>
                  </a:lnTo>
                  <a:lnTo>
                    <a:pt x="1474" y="3360"/>
                  </a:lnTo>
                  <a:lnTo>
                    <a:pt x="1454" y="2888"/>
                  </a:lnTo>
                  <a:lnTo>
                    <a:pt x="1435" y="2417"/>
                  </a:lnTo>
                  <a:lnTo>
                    <a:pt x="1454" y="1926"/>
                  </a:lnTo>
                  <a:lnTo>
                    <a:pt x="1494" y="1454"/>
                  </a:lnTo>
                  <a:lnTo>
                    <a:pt x="1533" y="963"/>
                  </a:lnTo>
                  <a:lnTo>
                    <a:pt x="1611" y="492"/>
                  </a:lnTo>
                  <a:lnTo>
                    <a:pt x="171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1" name="Google Shape;3191;p30"/>
            <p:cNvSpPr/>
            <p:nvPr/>
          </p:nvSpPr>
          <p:spPr>
            <a:xfrm>
              <a:off x="7113363" y="3712175"/>
              <a:ext cx="458700" cy="458675"/>
            </a:xfrm>
            <a:custGeom>
              <a:avLst/>
              <a:gdLst/>
              <a:ahLst/>
              <a:cxnLst/>
              <a:rect l="l" t="t" r="r" b="b"/>
              <a:pathLst>
                <a:path w="18348" h="18347" extrusionOk="0">
                  <a:moveTo>
                    <a:pt x="9037" y="0"/>
                  </a:moveTo>
                  <a:lnTo>
                    <a:pt x="8624" y="20"/>
                  </a:lnTo>
                  <a:lnTo>
                    <a:pt x="8212" y="59"/>
                  </a:lnTo>
                  <a:lnTo>
                    <a:pt x="7799" y="98"/>
                  </a:lnTo>
                  <a:lnTo>
                    <a:pt x="7406" y="177"/>
                  </a:lnTo>
                  <a:lnTo>
                    <a:pt x="6994" y="256"/>
                  </a:lnTo>
                  <a:lnTo>
                    <a:pt x="6601" y="373"/>
                  </a:lnTo>
                  <a:lnTo>
                    <a:pt x="6208" y="491"/>
                  </a:lnTo>
                  <a:lnTo>
                    <a:pt x="5835" y="629"/>
                  </a:lnTo>
                  <a:lnTo>
                    <a:pt x="5442" y="786"/>
                  </a:lnTo>
                  <a:lnTo>
                    <a:pt x="5088" y="963"/>
                  </a:lnTo>
                  <a:lnTo>
                    <a:pt x="4715" y="1159"/>
                  </a:lnTo>
                  <a:lnTo>
                    <a:pt x="4362" y="1375"/>
                  </a:lnTo>
                  <a:lnTo>
                    <a:pt x="4008" y="1591"/>
                  </a:lnTo>
                  <a:lnTo>
                    <a:pt x="3674" y="1827"/>
                  </a:lnTo>
                  <a:lnTo>
                    <a:pt x="3360" y="2082"/>
                  </a:lnTo>
                  <a:lnTo>
                    <a:pt x="3046" y="2357"/>
                  </a:lnTo>
                  <a:lnTo>
                    <a:pt x="2731" y="2632"/>
                  </a:lnTo>
                  <a:lnTo>
                    <a:pt x="2456" y="2927"/>
                  </a:lnTo>
                  <a:lnTo>
                    <a:pt x="2162" y="3241"/>
                  </a:lnTo>
                  <a:lnTo>
                    <a:pt x="1906" y="3575"/>
                  </a:lnTo>
                  <a:lnTo>
                    <a:pt x="1651" y="3909"/>
                  </a:lnTo>
                  <a:lnTo>
                    <a:pt x="1415" y="4282"/>
                  </a:lnTo>
                  <a:lnTo>
                    <a:pt x="1199" y="4636"/>
                  </a:lnTo>
                  <a:lnTo>
                    <a:pt x="983" y="5029"/>
                  </a:lnTo>
                  <a:lnTo>
                    <a:pt x="3831" y="6266"/>
                  </a:lnTo>
                  <a:lnTo>
                    <a:pt x="3399" y="7229"/>
                  </a:lnTo>
                  <a:lnTo>
                    <a:pt x="571" y="5991"/>
                  </a:lnTo>
                  <a:lnTo>
                    <a:pt x="433" y="6404"/>
                  </a:lnTo>
                  <a:lnTo>
                    <a:pt x="315" y="6816"/>
                  </a:lnTo>
                  <a:lnTo>
                    <a:pt x="217" y="7229"/>
                  </a:lnTo>
                  <a:lnTo>
                    <a:pt x="119" y="7641"/>
                  </a:lnTo>
                  <a:lnTo>
                    <a:pt x="60" y="8054"/>
                  </a:lnTo>
                  <a:lnTo>
                    <a:pt x="21" y="8486"/>
                  </a:lnTo>
                  <a:lnTo>
                    <a:pt x="1" y="8898"/>
                  </a:lnTo>
                  <a:lnTo>
                    <a:pt x="1" y="9311"/>
                  </a:lnTo>
                  <a:lnTo>
                    <a:pt x="21" y="9723"/>
                  </a:lnTo>
                  <a:lnTo>
                    <a:pt x="40" y="10136"/>
                  </a:lnTo>
                  <a:lnTo>
                    <a:pt x="99" y="10548"/>
                  </a:lnTo>
                  <a:lnTo>
                    <a:pt x="178" y="10941"/>
                  </a:lnTo>
                  <a:lnTo>
                    <a:pt x="256" y="11354"/>
                  </a:lnTo>
                  <a:lnTo>
                    <a:pt x="374" y="11747"/>
                  </a:lnTo>
                  <a:lnTo>
                    <a:pt x="492" y="12140"/>
                  </a:lnTo>
                  <a:lnTo>
                    <a:pt x="630" y="12513"/>
                  </a:lnTo>
                  <a:lnTo>
                    <a:pt x="787" y="12906"/>
                  </a:lnTo>
                  <a:lnTo>
                    <a:pt x="963" y="13259"/>
                  </a:lnTo>
                  <a:lnTo>
                    <a:pt x="1160" y="13632"/>
                  </a:lnTo>
                  <a:lnTo>
                    <a:pt x="1356" y="13986"/>
                  </a:lnTo>
                  <a:lnTo>
                    <a:pt x="1592" y="14340"/>
                  </a:lnTo>
                  <a:lnTo>
                    <a:pt x="1828" y="14673"/>
                  </a:lnTo>
                  <a:lnTo>
                    <a:pt x="2083" y="14988"/>
                  </a:lnTo>
                  <a:lnTo>
                    <a:pt x="2338" y="15302"/>
                  </a:lnTo>
                  <a:lnTo>
                    <a:pt x="2633" y="15616"/>
                  </a:lnTo>
                  <a:lnTo>
                    <a:pt x="2928" y="15891"/>
                  </a:lnTo>
                  <a:lnTo>
                    <a:pt x="3242" y="16186"/>
                  </a:lnTo>
                  <a:lnTo>
                    <a:pt x="3576" y="16441"/>
                  </a:lnTo>
                  <a:lnTo>
                    <a:pt x="3910" y="16697"/>
                  </a:lnTo>
                  <a:lnTo>
                    <a:pt x="4263" y="16932"/>
                  </a:lnTo>
                  <a:lnTo>
                    <a:pt x="4637" y="17148"/>
                  </a:lnTo>
                  <a:lnTo>
                    <a:pt x="5029" y="17345"/>
                  </a:lnTo>
                  <a:lnTo>
                    <a:pt x="6267" y="14516"/>
                  </a:lnTo>
                  <a:lnTo>
                    <a:pt x="7229" y="14948"/>
                  </a:lnTo>
                  <a:lnTo>
                    <a:pt x="5992" y="17777"/>
                  </a:lnTo>
                  <a:lnTo>
                    <a:pt x="6404" y="17915"/>
                  </a:lnTo>
                  <a:lnTo>
                    <a:pt x="6817" y="18032"/>
                  </a:lnTo>
                  <a:lnTo>
                    <a:pt x="7229" y="18131"/>
                  </a:lnTo>
                  <a:lnTo>
                    <a:pt x="7642" y="18229"/>
                  </a:lnTo>
                  <a:lnTo>
                    <a:pt x="8054" y="18288"/>
                  </a:lnTo>
                  <a:lnTo>
                    <a:pt x="8467" y="18327"/>
                  </a:lnTo>
                  <a:lnTo>
                    <a:pt x="8899" y="18347"/>
                  </a:lnTo>
                  <a:lnTo>
                    <a:pt x="9312" y="18347"/>
                  </a:lnTo>
                  <a:lnTo>
                    <a:pt x="9724" y="18327"/>
                  </a:lnTo>
                  <a:lnTo>
                    <a:pt x="10137" y="18307"/>
                  </a:lnTo>
                  <a:lnTo>
                    <a:pt x="10529" y="18248"/>
                  </a:lnTo>
                  <a:lnTo>
                    <a:pt x="10942" y="18170"/>
                  </a:lnTo>
                  <a:lnTo>
                    <a:pt x="11335" y="18091"/>
                  </a:lnTo>
                  <a:lnTo>
                    <a:pt x="11747" y="17973"/>
                  </a:lnTo>
                  <a:lnTo>
                    <a:pt x="12140" y="17856"/>
                  </a:lnTo>
                  <a:lnTo>
                    <a:pt x="12513" y="17718"/>
                  </a:lnTo>
                  <a:lnTo>
                    <a:pt x="12887" y="17561"/>
                  </a:lnTo>
                  <a:lnTo>
                    <a:pt x="13260" y="17384"/>
                  </a:lnTo>
                  <a:lnTo>
                    <a:pt x="13633" y="17188"/>
                  </a:lnTo>
                  <a:lnTo>
                    <a:pt x="13987" y="16991"/>
                  </a:lnTo>
                  <a:lnTo>
                    <a:pt x="14321" y="16756"/>
                  </a:lnTo>
                  <a:lnTo>
                    <a:pt x="14654" y="16520"/>
                  </a:lnTo>
                  <a:lnTo>
                    <a:pt x="14988" y="16265"/>
                  </a:lnTo>
                  <a:lnTo>
                    <a:pt x="15303" y="16009"/>
                  </a:lnTo>
                  <a:lnTo>
                    <a:pt x="15597" y="15715"/>
                  </a:lnTo>
                  <a:lnTo>
                    <a:pt x="15892" y="15420"/>
                  </a:lnTo>
                  <a:lnTo>
                    <a:pt x="16167" y="15106"/>
                  </a:lnTo>
                  <a:lnTo>
                    <a:pt x="16442" y="14772"/>
                  </a:lnTo>
                  <a:lnTo>
                    <a:pt x="16697" y="14438"/>
                  </a:lnTo>
                  <a:lnTo>
                    <a:pt x="16933" y="14084"/>
                  </a:lnTo>
                  <a:lnTo>
                    <a:pt x="17149" y="13711"/>
                  </a:lnTo>
                  <a:lnTo>
                    <a:pt x="17346" y="13318"/>
                  </a:lnTo>
                  <a:lnTo>
                    <a:pt x="14517" y="12081"/>
                  </a:lnTo>
                  <a:lnTo>
                    <a:pt x="14949" y="11118"/>
                  </a:lnTo>
                  <a:lnTo>
                    <a:pt x="17778" y="12356"/>
                  </a:lnTo>
                  <a:lnTo>
                    <a:pt x="17915" y="11943"/>
                  </a:lnTo>
                  <a:lnTo>
                    <a:pt x="18033" y="11531"/>
                  </a:lnTo>
                  <a:lnTo>
                    <a:pt x="18131" y="11118"/>
                  </a:lnTo>
                  <a:lnTo>
                    <a:pt x="18210" y="10706"/>
                  </a:lnTo>
                  <a:lnTo>
                    <a:pt x="18269" y="10293"/>
                  </a:lnTo>
                  <a:lnTo>
                    <a:pt x="18328" y="9881"/>
                  </a:lnTo>
                  <a:lnTo>
                    <a:pt x="18347" y="9448"/>
                  </a:lnTo>
                  <a:lnTo>
                    <a:pt x="18347" y="9036"/>
                  </a:lnTo>
                  <a:lnTo>
                    <a:pt x="18328" y="8623"/>
                  </a:lnTo>
                  <a:lnTo>
                    <a:pt x="18288" y="8211"/>
                  </a:lnTo>
                  <a:lnTo>
                    <a:pt x="18249" y="7798"/>
                  </a:lnTo>
                  <a:lnTo>
                    <a:pt x="18171" y="7406"/>
                  </a:lnTo>
                  <a:lnTo>
                    <a:pt x="18072" y="6993"/>
                  </a:lnTo>
                  <a:lnTo>
                    <a:pt x="17974" y="6600"/>
                  </a:lnTo>
                  <a:lnTo>
                    <a:pt x="17856" y="6207"/>
                  </a:lnTo>
                  <a:lnTo>
                    <a:pt x="17719" y="5834"/>
                  </a:lnTo>
                  <a:lnTo>
                    <a:pt x="17562" y="5461"/>
                  </a:lnTo>
                  <a:lnTo>
                    <a:pt x="17385" y="5088"/>
                  </a:lnTo>
                  <a:lnTo>
                    <a:pt x="17188" y="4715"/>
                  </a:lnTo>
                  <a:lnTo>
                    <a:pt x="16972" y="4361"/>
                  </a:lnTo>
                  <a:lnTo>
                    <a:pt x="16756" y="4027"/>
                  </a:lnTo>
                  <a:lnTo>
                    <a:pt x="16521" y="3693"/>
                  </a:lnTo>
                  <a:lnTo>
                    <a:pt x="16265" y="3359"/>
                  </a:lnTo>
                  <a:lnTo>
                    <a:pt x="15990" y="3045"/>
                  </a:lnTo>
                  <a:lnTo>
                    <a:pt x="15715" y="2750"/>
                  </a:lnTo>
                  <a:lnTo>
                    <a:pt x="15421" y="2456"/>
                  </a:lnTo>
                  <a:lnTo>
                    <a:pt x="15106" y="2181"/>
                  </a:lnTo>
                  <a:lnTo>
                    <a:pt x="14772" y="1906"/>
                  </a:lnTo>
                  <a:lnTo>
                    <a:pt x="14438" y="1650"/>
                  </a:lnTo>
                  <a:lnTo>
                    <a:pt x="14065" y="1415"/>
                  </a:lnTo>
                  <a:lnTo>
                    <a:pt x="13712" y="1198"/>
                  </a:lnTo>
                  <a:lnTo>
                    <a:pt x="13319" y="1002"/>
                  </a:lnTo>
                  <a:lnTo>
                    <a:pt x="12081" y="3831"/>
                  </a:lnTo>
                  <a:lnTo>
                    <a:pt x="11119" y="3398"/>
                  </a:lnTo>
                  <a:lnTo>
                    <a:pt x="12356" y="570"/>
                  </a:lnTo>
                  <a:lnTo>
                    <a:pt x="11944" y="432"/>
                  </a:lnTo>
                  <a:lnTo>
                    <a:pt x="11531" y="315"/>
                  </a:lnTo>
                  <a:lnTo>
                    <a:pt x="11119" y="216"/>
                  </a:lnTo>
                  <a:lnTo>
                    <a:pt x="10706" y="138"/>
                  </a:lnTo>
                  <a:lnTo>
                    <a:pt x="10294" y="79"/>
                  </a:lnTo>
                  <a:lnTo>
                    <a:pt x="9862" y="20"/>
                  </a:lnTo>
                  <a:lnTo>
                    <a:pt x="944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2" name="Google Shape;3192;p30"/>
            <p:cNvSpPr/>
            <p:nvPr/>
          </p:nvSpPr>
          <p:spPr>
            <a:xfrm>
              <a:off x="7476263" y="3990125"/>
              <a:ext cx="81550" cy="55025"/>
            </a:xfrm>
            <a:custGeom>
              <a:avLst/>
              <a:gdLst/>
              <a:ahLst/>
              <a:cxnLst/>
              <a:rect l="l" t="t" r="r" b="b"/>
              <a:pathLst>
                <a:path w="3262" h="2201" extrusionOk="0">
                  <a:moveTo>
                    <a:pt x="433" y="0"/>
                  </a:moveTo>
                  <a:lnTo>
                    <a:pt x="1" y="963"/>
                  </a:lnTo>
                  <a:lnTo>
                    <a:pt x="2830" y="2200"/>
                  </a:lnTo>
                  <a:lnTo>
                    <a:pt x="3065" y="1729"/>
                  </a:lnTo>
                  <a:lnTo>
                    <a:pt x="3262" y="1238"/>
                  </a:lnTo>
                  <a:lnTo>
                    <a:pt x="43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3" name="Google Shape;3193;p30"/>
            <p:cNvSpPr/>
            <p:nvPr/>
          </p:nvSpPr>
          <p:spPr>
            <a:xfrm>
              <a:off x="7127613" y="3837875"/>
              <a:ext cx="81550" cy="55025"/>
            </a:xfrm>
            <a:custGeom>
              <a:avLst/>
              <a:gdLst/>
              <a:ahLst/>
              <a:cxnLst/>
              <a:rect l="l" t="t" r="r" b="b"/>
              <a:pathLst>
                <a:path w="3262" h="2201" extrusionOk="0">
                  <a:moveTo>
                    <a:pt x="413" y="1"/>
                  </a:moveTo>
                  <a:lnTo>
                    <a:pt x="197" y="472"/>
                  </a:lnTo>
                  <a:lnTo>
                    <a:pt x="1" y="963"/>
                  </a:lnTo>
                  <a:lnTo>
                    <a:pt x="2829" y="2201"/>
                  </a:lnTo>
                  <a:lnTo>
                    <a:pt x="3261" y="1238"/>
                  </a:lnTo>
                  <a:lnTo>
                    <a:pt x="4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4" name="Google Shape;3194;p30"/>
            <p:cNvSpPr/>
            <p:nvPr/>
          </p:nvSpPr>
          <p:spPr>
            <a:xfrm>
              <a:off x="7239088" y="4075075"/>
              <a:ext cx="55025" cy="81525"/>
            </a:xfrm>
            <a:custGeom>
              <a:avLst/>
              <a:gdLst/>
              <a:ahLst/>
              <a:cxnLst/>
              <a:rect l="l" t="t" r="r" b="b"/>
              <a:pathLst>
                <a:path w="2201" h="3261" extrusionOk="0">
                  <a:moveTo>
                    <a:pt x="1238" y="0"/>
                  </a:moveTo>
                  <a:lnTo>
                    <a:pt x="0" y="2829"/>
                  </a:lnTo>
                  <a:lnTo>
                    <a:pt x="472" y="3065"/>
                  </a:lnTo>
                  <a:lnTo>
                    <a:pt x="963" y="3261"/>
                  </a:lnTo>
                  <a:lnTo>
                    <a:pt x="2200" y="432"/>
                  </a:lnTo>
                  <a:lnTo>
                    <a:pt x="123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5" name="Google Shape;3195;p30"/>
            <p:cNvSpPr/>
            <p:nvPr/>
          </p:nvSpPr>
          <p:spPr>
            <a:xfrm>
              <a:off x="7391313" y="3726400"/>
              <a:ext cx="55025" cy="81550"/>
            </a:xfrm>
            <a:custGeom>
              <a:avLst/>
              <a:gdLst/>
              <a:ahLst/>
              <a:cxnLst/>
              <a:rect l="l" t="t" r="r" b="b"/>
              <a:pathLst>
                <a:path w="2201" h="3262" extrusionOk="0">
                  <a:moveTo>
                    <a:pt x="1238" y="1"/>
                  </a:moveTo>
                  <a:lnTo>
                    <a:pt x="1" y="2829"/>
                  </a:lnTo>
                  <a:lnTo>
                    <a:pt x="963" y="3262"/>
                  </a:lnTo>
                  <a:lnTo>
                    <a:pt x="2201" y="433"/>
                  </a:lnTo>
                  <a:lnTo>
                    <a:pt x="1729" y="197"/>
                  </a:lnTo>
                  <a:lnTo>
                    <a:pt x="12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6" name="Google Shape;3196;p30"/>
            <p:cNvSpPr/>
            <p:nvPr/>
          </p:nvSpPr>
          <p:spPr>
            <a:xfrm>
              <a:off x="7186538" y="3907125"/>
              <a:ext cx="182225" cy="104625"/>
            </a:xfrm>
            <a:custGeom>
              <a:avLst/>
              <a:gdLst/>
              <a:ahLst/>
              <a:cxnLst/>
              <a:rect l="l" t="t" r="r" b="b"/>
              <a:pathLst>
                <a:path w="7289" h="4185" extrusionOk="0">
                  <a:moveTo>
                    <a:pt x="6031" y="0"/>
                  </a:moveTo>
                  <a:lnTo>
                    <a:pt x="1" y="4184"/>
                  </a:lnTo>
                  <a:lnTo>
                    <a:pt x="7288" y="3340"/>
                  </a:lnTo>
                  <a:lnTo>
                    <a:pt x="603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7" name="Google Shape;3197;p30"/>
            <p:cNvSpPr/>
            <p:nvPr/>
          </p:nvSpPr>
          <p:spPr>
            <a:xfrm>
              <a:off x="7336813" y="3886500"/>
              <a:ext cx="181725" cy="104625"/>
            </a:xfrm>
            <a:custGeom>
              <a:avLst/>
              <a:gdLst/>
              <a:ahLst/>
              <a:cxnLst/>
              <a:rect l="l" t="t" r="r" b="b"/>
              <a:pathLst>
                <a:path w="7269" h="4185" extrusionOk="0">
                  <a:moveTo>
                    <a:pt x="7268" y="0"/>
                  </a:moveTo>
                  <a:lnTo>
                    <a:pt x="0" y="845"/>
                  </a:lnTo>
                  <a:lnTo>
                    <a:pt x="1238" y="4184"/>
                  </a:lnTo>
                  <a:lnTo>
                    <a:pt x="726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8" name="Google Shape;3198;p30"/>
            <p:cNvSpPr/>
            <p:nvPr/>
          </p:nvSpPr>
          <p:spPr>
            <a:xfrm>
              <a:off x="7312738" y="3915475"/>
              <a:ext cx="69775" cy="70250"/>
            </a:xfrm>
            <a:custGeom>
              <a:avLst/>
              <a:gdLst/>
              <a:ahLst/>
              <a:cxnLst/>
              <a:rect l="l" t="t" r="r" b="b"/>
              <a:pathLst>
                <a:path w="2791" h="2810" extrusionOk="0">
                  <a:moveTo>
                    <a:pt x="1278" y="0"/>
                  </a:moveTo>
                  <a:lnTo>
                    <a:pt x="1140" y="20"/>
                  </a:lnTo>
                  <a:lnTo>
                    <a:pt x="1022" y="59"/>
                  </a:lnTo>
                  <a:lnTo>
                    <a:pt x="885" y="99"/>
                  </a:lnTo>
                  <a:lnTo>
                    <a:pt x="767" y="158"/>
                  </a:lnTo>
                  <a:lnTo>
                    <a:pt x="649" y="216"/>
                  </a:lnTo>
                  <a:lnTo>
                    <a:pt x="531" y="295"/>
                  </a:lnTo>
                  <a:lnTo>
                    <a:pt x="433" y="393"/>
                  </a:lnTo>
                  <a:lnTo>
                    <a:pt x="335" y="491"/>
                  </a:lnTo>
                  <a:lnTo>
                    <a:pt x="256" y="590"/>
                  </a:lnTo>
                  <a:lnTo>
                    <a:pt x="178" y="708"/>
                  </a:lnTo>
                  <a:lnTo>
                    <a:pt x="119" y="845"/>
                  </a:lnTo>
                  <a:lnTo>
                    <a:pt x="60" y="983"/>
                  </a:lnTo>
                  <a:lnTo>
                    <a:pt x="21" y="1120"/>
                  </a:lnTo>
                  <a:lnTo>
                    <a:pt x="1" y="1238"/>
                  </a:lnTo>
                  <a:lnTo>
                    <a:pt x="1" y="1375"/>
                  </a:lnTo>
                  <a:lnTo>
                    <a:pt x="1" y="1513"/>
                  </a:lnTo>
                  <a:lnTo>
                    <a:pt x="21" y="1650"/>
                  </a:lnTo>
                  <a:lnTo>
                    <a:pt x="40" y="1788"/>
                  </a:lnTo>
                  <a:lnTo>
                    <a:pt x="99" y="1906"/>
                  </a:lnTo>
                  <a:lnTo>
                    <a:pt x="138" y="2043"/>
                  </a:lnTo>
                  <a:lnTo>
                    <a:pt x="217" y="2161"/>
                  </a:lnTo>
                  <a:lnTo>
                    <a:pt x="296" y="2259"/>
                  </a:lnTo>
                  <a:lnTo>
                    <a:pt x="374" y="2358"/>
                  </a:lnTo>
                  <a:lnTo>
                    <a:pt x="472" y="2456"/>
                  </a:lnTo>
                  <a:lnTo>
                    <a:pt x="590" y="2554"/>
                  </a:lnTo>
                  <a:lnTo>
                    <a:pt x="708" y="2613"/>
                  </a:lnTo>
                  <a:lnTo>
                    <a:pt x="826" y="2691"/>
                  </a:lnTo>
                  <a:lnTo>
                    <a:pt x="963" y="2731"/>
                  </a:lnTo>
                  <a:lnTo>
                    <a:pt x="1101" y="2770"/>
                  </a:lnTo>
                  <a:lnTo>
                    <a:pt x="1238" y="2790"/>
                  </a:lnTo>
                  <a:lnTo>
                    <a:pt x="1376" y="2809"/>
                  </a:lnTo>
                  <a:lnTo>
                    <a:pt x="1513" y="2790"/>
                  </a:lnTo>
                  <a:lnTo>
                    <a:pt x="1651" y="2790"/>
                  </a:lnTo>
                  <a:lnTo>
                    <a:pt x="1788" y="2750"/>
                  </a:lnTo>
                  <a:lnTo>
                    <a:pt x="1906" y="2711"/>
                  </a:lnTo>
                  <a:lnTo>
                    <a:pt x="2024" y="2652"/>
                  </a:lnTo>
                  <a:lnTo>
                    <a:pt x="2142" y="2593"/>
                  </a:lnTo>
                  <a:lnTo>
                    <a:pt x="2260" y="2515"/>
                  </a:lnTo>
                  <a:lnTo>
                    <a:pt x="2358" y="2416"/>
                  </a:lnTo>
                  <a:lnTo>
                    <a:pt x="2456" y="2318"/>
                  </a:lnTo>
                  <a:lnTo>
                    <a:pt x="2535" y="2220"/>
                  </a:lnTo>
                  <a:lnTo>
                    <a:pt x="2613" y="2083"/>
                  </a:lnTo>
                  <a:lnTo>
                    <a:pt x="2672" y="1965"/>
                  </a:lnTo>
                  <a:lnTo>
                    <a:pt x="2731" y="1827"/>
                  </a:lnTo>
                  <a:lnTo>
                    <a:pt x="2771" y="1690"/>
                  </a:lnTo>
                  <a:lnTo>
                    <a:pt x="2790" y="1552"/>
                  </a:lnTo>
                  <a:lnTo>
                    <a:pt x="2790" y="1415"/>
                  </a:lnTo>
                  <a:lnTo>
                    <a:pt x="2790" y="1277"/>
                  </a:lnTo>
                  <a:lnTo>
                    <a:pt x="2771" y="1140"/>
                  </a:lnTo>
                  <a:lnTo>
                    <a:pt x="2751" y="1022"/>
                  </a:lnTo>
                  <a:lnTo>
                    <a:pt x="2712" y="884"/>
                  </a:lnTo>
                  <a:lnTo>
                    <a:pt x="2653" y="766"/>
                  </a:lnTo>
                  <a:lnTo>
                    <a:pt x="2574" y="649"/>
                  </a:lnTo>
                  <a:lnTo>
                    <a:pt x="2496" y="531"/>
                  </a:lnTo>
                  <a:lnTo>
                    <a:pt x="2417" y="433"/>
                  </a:lnTo>
                  <a:lnTo>
                    <a:pt x="2319" y="334"/>
                  </a:lnTo>
                  <a:lnTo>
                    <a:pt x="2201" y="256"/>
                  </a:lnTo>
                  <a:lnTo>
                    <a:pt x="2083" y="177"/>
                  </a:lnTo>
                  <a:lnTo>
                    <a:pt x="1965" y="118"/>
                  </a:lnTo>
                  <a:lnTo>
                    <a:pt x="1828" y="59"/>
                  </a:lnTo>
                  <a:lnTo>
                    <a:pt x="1690" y="40"/>
                  </a:lnTo>
                  <a:lnTo>
                    <a:pt x="155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9425792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3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0" name="Google Shape;3200;p31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01" name="Google Shape;3201;p31"/>
          <p:cNvGrpSpPr/>
          <p:nvPr/>
        </p:nvGrpSpPr>
        <p:grpSpPr>
          <a:xfrm>
            <a:off x="10092538" y="346683"/>
            <a:ext cx="1812349" cy="2169003"/>
            <a:chOff x="6246075" y="1325325"/>
            <a:chExt cx="768075" cy="919225"/>
          </a:xfrm>
        </p:grpSpPr>
        <p:sp>
          <p:nvSpPr>
            <p:cNvPr id="3202" name="Google Shape;3202;p31"/>
            <p:cNvSpPr/>
            <p:nvPr/>
          </p:nvSpPr>
          <p:spPr>
            <a:xfrm>
              <a:off x="6673525" y="1325325"/>
              <a:ext cx="160725" cy="115075"/>
            </a:xfrm>
            <a:custGeom>
              <a:avLst/>
              <a:gdLst/>
              <a:ahLst/>
              <a:cxnLst/>
              <a:rect l="l" t="t" r="r" b="b"/>
              <a:pathLst>
                <a:path w="6429" h="4603" extrusionOk="0">
                  <a:moveTo>
                    <a:pt x="3564" y="1"/>
                  </a:moveTo>
                  <a:lnTo>
                    <a:pt x="3361" y="24"/>
                  </a:lnTo>
                  <a:lnTo>
                    <a:pt x="3135" y="46"/>
                  </a:lnTo>
                  <a:lnTo>
                    <a:pt x="2932" y="114"/>
                  </a:lnTo>
                  <a:lnTo>
                    <a:pt x="2752" y="181"/>
                  </a:lnTo>
                  <a:lnTo>
                    <a:pt x="2369" y="339"/>
                  </a:lnTo>
                  <a:lnTo>
                    <a:pt x="2008" y="565"/>
                  </a:lnTo>
                  <a:lnTo>
                    <a:pt x="1669" y="813"/>
                  </a:lnTo>
                  <a:lnTo>
                    <a:pt x="1353" y="1061"/>
                  </a:lnTo>
                  <a:lnTo>
                    <a:pt x="1060" y="1354"/>
                  </a:lnTo>
                  <a:lnTo>
                    <a:pt x="812" y="1625"/>
                  </a:lnTo>
                  <a:lnTo>
                    <a:pt x="587" y="1896"/>
                  </a:lnTo>
                  <a:lnTo>
                    <a:pt x="384" y="2144"/>
                  </a:lnTo>
                  <a:lnTo>
                    <a:pt x="113" y="2550"/>
                  </a:lnTo>
                  <a:lnTo>
                    <a:pt x="0" y="2730"/>
                  </a:lnTo>
                  <a:lnTo>
                    <a:pt x="925" y="3249"/>
                  </a:lnTo>
                  <a:lnTo>
                    <a:pt x="993" y="3136"/>
                  </a:lnTo>
                  <a:lnTo>
                    <a:pt x="1196" y="2843"/>
                  </a:lnTo>
                  <a:lnTo>
                    <a:pt x="1511" y="2437"/>
                  </a:lnTo>
                  <a:lnTo>
                    <a:pt x="1714" y="2211"/>
                  </a:lnTo>
                  <a:lnTo>
                    <a:pt x="1917" y="1986"/>
                  </a:lnTo>
                  <a:lnTo>
                    <a:pt x="2166" y="1760"/>
                  </a:lnTo>
                  <a:lnTo>
                    <a:pt x="2414" y="1557"/>
                  </a:lnTo>
                  <a:lnTo>
                    <a:pt x="2684" y="1377"/>
                  </a:lnTo>
                  <a:lnTo>
                    <a:pt x="2955" y="1219"/>
                  </a:lnTo>
                  <a:lnTo>
                    <a:pt x="3226" y="1129"/>
                  </a:lnTo>
                  <a:lnTo>
                    <a:pt x="3384" y="1084"/>
                  </a:lnTo>
                  <a:lnTo>
                    <a:pt x="3519" y="1061"/>
                  </a:lnTo>
                  <a:lnTo>
                    <a:pt x="3835" y="1061"/>
                  </a:lnTo>
                  <a:lnTo>
                    <a:pt x="3970" y="1084"/>
                  </a:lnTo>
                  <a:lnTo>
                    <a:pt x="4128" y="1129"/>
                  </a:lnTo>
                  <a:lnTo>
                    <a:pt x="4263" y="1174"/>
                  </a:lnTo>
                  <a:lnTo>
                    <a:pt x="4399" y="1242"/>
                  </a:lnTo>
                  <a:lnTo>
                    <a:pt x="4534" y="1332"/>
                  </a:lnTo>
                  <a:lnTo>
                    <a:pt x="4647" y="1422"/>
                  </a:lnTo>
                  <a:lnTo>
                    <a:pt x="4850" y="1625"/>
                  </a:lnTo>
                  <a:lnTo>
                    <a:pt x="5008" y="1873"/>
                  </a:lnTo>
                  <a:lnTo>
                    <a:pt x="5120" y="2121"/>
                  </a:lnTo>
                  <a:lnTo>
                    <a:pt x="5211" y="2392"/>
                  </a:lnTo>
                  <a:lnTo>
                    <a:pt x="5278" y="2685"/>
                  </a:lnTo>
                  <a:lnTo>
                    <a:pt x="5346" y="2978"/>
                  </a:lnTo>
                  <a:lnTo>
                    <a:pt x="5369" y="3249"/>
                  </a:lnTo>
                  <a:lnTo>
                    <a:pt x="5369" y="3520"/>
                  </a:lnTo>
                  <a:lnTo>
                    <a:pt x="5369" y="3993"/>
                  </a:lnTo>
                  <a:lnTo>
                    <a:pt x="5346" y="4309"/>
                  </a:lnTo>
                  <a:lnTo>
                    <a:pt x="5323" y="4445"/>
                  </a:lnTo>
                  <a:lnTo>
                    <a:pt x="6384" y="4602"/>
                  </a:lnTo>
                  <a:lnTo>
                    <a:pt x="6406" y="4399"/>
                  </a:lnTo>
                  <a:lnTo>
                    <a:pt x="6429" y="3948"/>
                  </a:lnTo>
                  <a:lnTo>
                    <a:pt x="6429" y="3655"/>
                  </a:lnTo>
                  <a:lnTo>
                    <a:pt x="6429" y="3339"/>
                  </a:lnTo>
                  <a:lnTo>
                    <a:pt x="6406" y="2978"/>
                  </a:lnTo>
                  <a:lnTo>
                    <a:pt x="6338" y="2618"/>
                  </a:lnTo>
                  <a:lnTo>
                    <a:pt x="6271" y="2234"/>
                  </a:lnTo>
                  <a:lnTo>
                    <a:pt x="6158" y="1851"/>
                  </a:lnTo>
                  <a:lnTo>
                    <a:pt x="6000" y="1490"/>
                  </a:lnTo>
                  <a:lnTo>
                    <a:pt x="5797" y="1151"/>
                  </a:lnTo>
                  <a:lnTo>
                    <a:pt x="5684" y="971"/>
                  </a:lnTo>
                  <a:lnTo>
                    <a:pt x="5549" y="836"/>
                  </a:lnTo>
                  <a:lnTo>
                    <a:pt x="5414" y="678"/>
                  </a:lnTo>
                  <a:lnTo>
                    <a:pt x="5256" y="542"/>
                  </a:lnTo>
                  <a:lnTo>
                    <a:pt x="5075" y="407"/>
                  </a:lnTo>
                  <a:lnTo>
                    <a:pt x="4895" y="317"/>
                  </a:lnTo>
                  <a:lnTo>
                    <a:pt x="4669" y="204"/>
                  </a:lnTo>
                  <a:lnTo>
                    <a:pt x="4466" y="114"/>
                  </a:lnTo>
                  <a:lnTo>
                    <a:pt x="4241" y="69"/>
                  </a:lnTo>
                  <a:lnTo>
                    <a:pt x="4015" y="24"/>
                  </a:lnTo>
                  <a:lnTo>
                    <a:pt x="3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3" name="Google Shape;3203;p31"/>
            <p:cNvSpPr/>
            <p:nvPr/>
          </p:nvSpPr>
          <p:spPr>
            <a:xfrm>
              <a:off x="6246075" y="1329275"/>
              <a:ext cx="768075" cy="915275"/>
            </a:xfrm>
            <a:custGeom>
              <a:avLst/>
              <a:gdLst/>
              <a:ahLst/>
              <a:cxnLst/>
              <a:rect l="l" t="t" r="r" b="b"/>
              <a:pathLst>
                <a:path w="30723" h="36611" extrusionOk="0">
                  <a:moveTo>
                    <a:pt x="10624" y="1"/>
                  </a:moveTo>
                  <a:lnTo>
                    <a:pt x="10467" y="23"/>
                  </a:lnTo>
                  <a:lnTo>
                    <a:pt x="10309" y="46"/>
                  </a:lnTo>
                  <a:lnTo>
                    <a:pt x="10151" y="114"/>
                  </a:lnTo>
                  <a:lnTo>
                    <a:pt x="10015" y="159"/>
                  </a:lnTo>
                  <a:lnTo>
                    <a:pt x="9880" y="249"/>
                  </a:lnTo>
                  <a:lnTo>
                    <a:pt x="9745" y="339"/>
                  </a:lnTo>
                  <a:lnTo>
                    <a:pt x="9632" y="429"/>
                  </a:lnTo>
                  <a:lnTo>
                    <a:pt x="9519" y="565"/>
                  </a:lnTo>
                  <a:lnTo>
                    <a:pt x="9406" y="678"/>
                  </a:lnTo>
                  <a:lnTo>
                    <a:pt x="9316" y="813"/>
                  </a:lnTo>
                  <a:lnTo>
                    <a:pt x="9248" y="971"/>
                  </a:lnTo>
                  <a:lnTo>
                    <a:pt x="9181" y="1129"/>
                  </a:lnTo>
                  <a:lnTo>
                    <a:pt x="45" y="28828"/>
                  </a:lnTo>
                  <a:lnTo>
                    <a:pt x="0" y="29031"/>
                  </a:lnTo>
                  <a:lnTo>
                    <a:pt x="0" y="29234"/>
                  </a:lnTo>
                  <a:lnTo>
                    <a:pt x="45" y="29415"/>
                  </a:lnTo>
                  <a:lnTo>
                    <a:pt x="113" y="29618"/>
                  </a:lnTo>
                  <a:lnTo>
                    <a:pt x="226" y="29775"/>
                  </a:lnTo>
                  <a:lnTo>
                    <a:pt x="361" y="29911"/>
                  </a:lnTo>
                  <a:lnTo>
                    <a:pt x="519" y="30046"/>
                  </a:lnTo>
                  <a:lnTo>
                    <a:pt x="700" y="30114"/>
                  </a:lnTo>
                  <a:lnTo>
                    <a:pt x="20211" y="36542"/>
                  </a:lnTo>
                  <a:lnTo>
                    <a:pt x="20414" y="36588"/>
                  </a:lnTo>
                  <a:lnTo>
                    <a:pt x="20594" y="36610"/>
                  </a:lnTo>
                  <a:lnTo>
                    <a:pt x="20797" y="36565"/>
                  </a:lnTo>
                  <a:lnTo>
                    <a:pt x="20978" y="36497"/>
                  </a:lnTo>
                  <a:lnTo>
                    <a:pt x="21158" y="36385"/>
                  </a:lnTo>
                  <a:lnTo>
                    <a:pt x="21294" y="36249"/>
                  </a:lnTo>
                  <a:lnTo>
                    <a:pt x="21406" y="36091"/>
                  </a:lnTo>
                  <a:lnTo>
                    <a:pt x="21497" y="35888"/>
                  </a:lnTo>
                  <a:lnTo>
                    <a:pt x="30632" y="8189"/>
                  </a:lnTo>
                  <a:lnTo>
                    <a:pt x="30677" y="8031"/>
                  </a:lnTo>
                  <a:lnTo>
                    <a:pt x="30700" y="7873"/>
                  </a:lnTo>
                  <a:lnTo>
                    <a:pt x="30722" y="7715"/>
                  </a:lnTo>
                  <a:lnTo>
                    <a:pt x="30722" y="7557"/>
                  </a:lnTo>
                  <a:lnTo>
                    <a:pt x="30700" y="7399"/>
                  </a:lnTo>
                  <a:lnTo>
                    <a:pt x="30655" y="7241"/>
                  </a:lnTo>
                  <a:lnTo>
                    <a:pt x="30609" y="7084"/>
                  </a:lnTo>
                  <a:lnTo>
                    <a:pt x="30542" y="6948"/>
                  </a:lnTo>
                  <a:lnTo>
                    <a:pt x="30452" y="6813"/>
                  </a:lnTo>
                  <a:lnTo>
                    <a:pt x="30361" y="6678"/>
                  </a:lnTo>
                  <a:lnTo>
                    <a:pt x="30271" y="6542"/>
                  </a:lnTo>
                  <a:lnTo>
                    <a:pt x="30158" y="6452"/>
                  </a:lnTo>
                  <a:lnTo>
                    <a:pt x="30023" y="6339"/>
                  </a:lnTo>
                  <a:lnTo>
                    <a:pt x="29888" y="6249"/>
                  </a:lnTo>
                  <a:lnTo>
                    <a:pt x="29752" y="6181"/>
                  </a:lnTo>
                  <a:lnTo>
                    <a:pt x="29594" y="6114"/>
                  </a:lnTo>
                  <a:lnTo>
                    <a:pt x="11256" y="69"/>
                  </a:lnTo>
                  <a:lnTo>
                    <a:pt x="11098" y="23"/>
                  </a:lnTo>
                  <a:lnTo>
                    <a:pt x="1094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dist="76200" dir="54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4" name="Google Shape;3204;p31"/>
            <p:cNvSpPr/>
            <p:nvPr/>
          </p:nvSpPr>
          <p:spPr>
            <a:xfrm>
              <a:off x="6375775" y="1329275"/>
              <a:ext cx="638375" cy="517700"/>
            </a:xfrm>
            <a:custGeom>
              <a:avLst/>
              <a:gdLst/>
              <a:ahLst/>
              <a:cxnLst/>
              <a:rect l="l" t="t" r="r" b="b"/>
              <a:pathLst>
                <a:path w="25535" h="20708" extrusionOk="0">
                  <a:moveTo>
                    <a:pt x="5436" y="1"/>
                  </a:moveTo>
                  <a:lnTo>
                    <a:pt x="5279" y="23"/>
                  </a:lnTo>
                  <a:lnTo>
                    <a:pt x="5121" y="46"/>
                  </a:lnTo>
                  <a:lnTo>
                    <a:pt x="4963" y="114"/>
                  </a:lnTo>
                  <a:lnTo>
                    <a:pt x="4827" y="159"/>
                  </a:lnTo>
                  <a:lnTo>
                    <a:pt x="4692" y="249"/>
                  </a:lnTo>
                  <a:lnTo>
                    <a:pt x="4557" y="339"/>
                  </a:lnTo>
                  <a:lnTo>
                    <a:pt x="4444" y="429"/>
                  </a:lnTo>
                  <a:lnTo>
                    <a:pt x="4331" y="565"/>
                  </a:lnTo>
                  <a:lnTo>
                    <a:pt x="4218" y="678"/>
                  </a:lnTo>
                  <a:lnTo>
                    <a:pt x="4128" y="813"/>
                  </a:lnTo>
                  <a:lnTo>
                    <a:pt x="4060" y="971"/>
                  </a:lnTo>
                  <a:lnTo>
                    <a:pt x="3993" y="1129"/>
                  </a:lnTo>
                  <a:lnTo>
                    <a:pt x="45" y="13129"/>
                  </a:lnTo>
                  <a:lnTo>
                    <a:pt x="0" y="13264"/>
                  </a:lnTo>
                  <a:lnTo>
                    <a:pt x="0" y="13422"/>
                  </a:lnTo>
                  <a:lnTo>
                    <a:pt x="23" y="13557"/>
                  </a:lnTo>
                  <a:lnTo>
                    <a:pt x="91" y="13693"/>
                  </a:lnTo>
                  <a:lnTo>
                    <a:pt x="158" y="13805"/>
                  </a:lnTo>
                  <a:lnTo>
                    <a:pt x="248" y="13918"/>
                  </a:lnTo>
                  <a:lnTo>
                    <a:pt x="384" y="14008"/>
                  </a:lnTo>
                  <a:lnTo>
                    <a:pt x="519" y="14054"/>
                  </a:lnTo>
                  <a:lnTo>
                    <a:pt x="20549" y="20663"/>
                  </a:lnTo>
                  <a:lnTo>
                    <a:pt x="20685" y="20708"/>
                  </a:lnTo>
                  <a:lnTo>
                    <a:pt x="20842" y="20708"/>
                  </a:lnTo>
                  <a:lnTo>
                    <a:pt x="20978" y="20685"/>
                  </a:lnTo>
                  <a:lnTo>
                    <a:pt x="21113" y="20618"/>
                  </a:lnTo>
                  <a:lnTo>
                    <a:pt x="21226" y="20550"/>
                  </a:lnTo>
                  <a:lnTo>
                    <a:pt x="21339" y="20460"/>
                  </a:lnTo>
                  <a:lnTo>
                    <a:pt x="21429" y="20324"/>
                  </a:lnTo>
                  <a:lnTo>
                    <a:pt x="21497" y="20189"/>
                  </a:lnTo>
                  <a:lnTo>
                    <a:pt x="25444" y="8189"/>
                  </a:lnTo>
                  <a:lnTo>
                    <a:pt x="25489" y="8031"/>
                  </a:lnTo>
                  <a:lnTo>
                    <a:pt x="25512" y="7873"/>
                  </a:lnTo>
                  <a:lnTo>
                    <a:pt x="25534" y="7715"/>
                  </a:lnTo>
                  <a:lnTo>
                    <a:pt x="25534" y="7557"/>
                  </a:lnTo>
                  <a:lnTo>
                    <a:pt x="25512" y="7399"/>
                  </a:lnTo>
                  <a:lnTo>
                    <a:pt x="25467" y="7241"/>
                  </a:lnTo>
                  <a:lnTo>
                    <a:pt x="25421" y="7084"/>
                  </a:lnTo>
                  <a:lnTo>
                    <a:pt x="25354" y="6948"/>
                  </a:lnTo>
                  <a:lnTo>
                    <a:pt x="25264" y="6813"/>
                  </a:lnTo>
                  <a:lnTo>
                    <a:pt x="25173" y="6678"/>
                  </a:lnTo>
                  <a:lnTo>
                    <a:pt x="25083" y="6542"/>
                  </a:lnTo>
                  <a:lnTo>
                    <a:pt x="24970" y="6452"/>
                  </a:lnTo>
                  <a:lnTo>
                    <a:pt x="24835" y="6339"/>
                  </a:lnTo>
                  <a:lnTo>
                    <a:pt x="24700" y="6249"/>
                  </a:lnTo>
                  <a:lnTo>
                    <a:pt x="24564" y="6181"/>
                  </a:lnTo>
                  <a:lnTo>
                    <a:pt x="24406" y="6114"/>
                  </a:lnTo>
                  <a:lnTo>
                    <a:pt x="6068" y="69"/>
                  </a:lnTo>
                  <a:lnTo>
                    <a:pt x="5910" y="23"/>
                  </a:lnTo>
                  <a:lnTo>
                    <a:pt x="575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5" name="Google Shape;3205;p31"/>
            <p:cNvSpPr/>
            <p:nvPr/>
          </p:nvSpPr>
          <p:spPr>
            <a:xfrm>
              <a:off x="6635725" y="1570075"/>
              <a:ext cx="106600" cy="82925"/>
            </a:xfrm>
            <a:custGeom>
              <a:avLst/>
              <a:gdLst/>
              <a:ahLst/>
              <a:cxnLst/>
              <a:rect l="l" t="t" r="r" b="b"/>
              <a:pathLst>
                <a:path w="4264" h="3317" extrusionOk="0">
                  <a:moveTo>
                    <a:pt x="700" y="0"/>
                  </a:moveTo>
                  <a:lnTo>
                    <a:pt x="1" y="2143"/>
                  </a:lnTo>
                  <a:lnTo>
                    <a:pt x="3565" y="3316"/>
                  </a:lnTo>
                  <a:lnTo>
                    <a:pt x="4264" y="11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6" name="Google Shape;3206;p31"/>
            <p:cNvSpPr/>
            <p:nvPr/>
          </p:nvSpPr>
          <p:spPr>
            <a:xfrm>
              <a:off x="6471625" y="1369325"/>
              <a:ext cx="185000" cy="468625"/>
            </a:xfrm>
            <a:custGeom>
              <a:avLst/>
              <a:gdLst/>
              <a:ahLst/>
              <a:cxnLst/>
              <a:rect l="l" t="t" r="r" b="b"/>
              <a:pathLst>
                <a:path w="7400" h="18745" extrusionOk="0">
                  <a:moveTo>
                    <a:pt x="6023" y="0"/>
                  </a:moveTo>
                  <a:lnTo>
                    <a:pt x="1" y="18294"/>
                  </a:lnTo>
                  <a:lnTo>
                    <a:pt x="1377" y="18745"/>
                  </a:lnTo>
                  <a:lnTo>
                    <a:pt x="7399" y="451"/>
                  </a:lnTo>
                  <a:lnTo>
                    <a:pt x="602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7" name="Google Shape;3207;p31"/>
            <p:cNvSpPr/>
            <p:nvPr/>
          </p:nvSpPr>
          <p:spPr>
            <a:xfrm>
              <a:off x="6459225" y="1753900"/>
              <a:ext cx="87425" cy="69400"/>
            </a:xfrm>
            <a:custGeom>
              <a:avLst/>
              <a:gdLst/>
              <a:ahLst/>
              <a:cxnLst/>
              <a:rect l="l" t="t" r="r" b="b"/>
              <a:pathLst>
                <a:path w="3497" h="2776" extrusionOk="0">
                  <a:moveTo>
                    <a:pt x="1106" y="1"/>
                  </a:moveTo>
                  <a:lnTo>
                    <a:pt x="880" y="46"/>
                  </a:lnTo>
                  <a:lnTo>
                    <a:pt x="655" y="136"/>
                  </a:lnTo>
                  <a:lnTo>
                    <a:pt x="474" y="249"/>
                  </a:lnTo>
                  <a:lnTo>
                    <a:pt x="294" y="407"/>
                  </a:lnTo>
                  <a:lnTo>
                    <a:pt x="159" y="610"/>
                  </a:lnTo>
                  <a:lnTo>
                    <a:pt x="68" y="836"/>
                  </a:lnTo>
                  <a:lnTo>
                    <a:pt x="1" y="1061"/>
                  </a:lnTo>
                  <a:lnTo>
                    <a:pt x="1" y="1309"/>
                  </a:lnTo>
                  <a:lnTo>
                    <a:pt x="46" y="1535"/>
                  </a:lnTo>
                  <a:lnTo>
                    <a:pt x="136" y="1738"/>
                  </a:lnTo>
                  <a:lnTo>
                    <a:pt x="249" y="1941"/>
                  </a:lnTo>
                  <a:lnTo>
                    <a:pt x="407" y="2121"/>
                  </a:lnTo>
                  <a:lnTo>
                    <a:pt x="610" y="2257"/>
                  </a:lnTo>
                  <a:lnTo>
                    <a:pt x="835" y="2347"/>
                  </a:lnTo>
                  <a:lnTo>
                    <a:pt x="1918" y="2708"/>
                  </a:lnTo>
                  <a:lnTo>
                    <a:pt x="2166" y="2753"/>
                  </a:lnTo>
                  <a:lnTo>
                    <a:pt x="2392" y="2775"/>
                  </a:lnTo>
                  <a:lnTo>
                    <a:pt x="2640" y="2730"/>
                  </a:lnTo>
                  <a:lnTo>
                    <a:pt x="2843" y="2640"/>
                  </a:lnTo>
                  <a:lnTo>
                    <a:pt x="3046" y="2527"/>
                  </a:lnTo>
                  <a:lnTo>
                    <a:pt x="3204" y="2347"/>
                  </a:lnTo>
                  <a:lnTo>
                    <a:pt x="3362" y="2166"/>
                  </a:lnTo>
                  <a:lnTo>
                    <a:pt x="3452" y="1941"/>
                  </a:lnTo>
                  <a:lnTo>
                    <a:pt x="3497" y="1715"/>
                  </a:lnTo>
                  <a:lnTo>
                    <a:pt x="3497" y="1467"/>
                  </a:lnTo>
                  <a:lnTo>
                    <a:pt x="3474" y="1242"/>
                  </a:lnTo>
                  <a:lnTo>
                    <a:pt x="3384" y="1016"/>
                  </a:lnTo>
                  <a:lnTo>
                    <a:pt x="3249" y="836"/>
                  </a:lnTo>
                  <a:lnTo>
                    <a:pt x="3091" y="655"/>
                  </a:lnTo>
                  <a:lnTo>
                    <a:pt x="2910" y="520"/>
                  </a:lnTo>
                  <a:lnTo>
                    <a:pt x="2685" y="429"/>
                  </a:lnTo>
                  <a:lnTo>
                    <a:pt x="1580" y="46"/>
                  </a:lnTo>
                  <a:lnTo>
                    <a:pt x="135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8" name="Google Shape;3208;p31"/>
            <p:cNvSpPr/>
            <p:nvPr/>
          </p:nvSpPr>
          <p:spPr>
            <a:xfrm>
              <a:off x="6471625" y="1777025"/>
              <a:ext cx="50775" cy="60925"/>
            </a:xfrm>
            <a:custGeom>
              <a:avLst/>
              <a:gdLst/>
              <a:ahLst/>
              <a:cxnLst/>
              <a:rect l="l" t="t" r="r" b="b"/>
              <a:pathLst>
                <a:path w="2031" h="2437" extrusionOk="0">
                  <a:moveTo>
                    <a:pt x="655" y="1"/>
                  </a:moveTo>
                  <a:lnTo>
                    <a:pt x="1" y="1986"/>
                  </a:lnTo>
                  <a:lnTo>
                    <a:pt x="1377" y="2437"/>
                  </a:lnTo>
                  <a:lnTo>
                    <a:pt x="2031" y="452"/>
                  </a:lnTo>
                  <a:lnTo>
                    <a:pt x="65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9" name="Google Shape;3209;p31"/>
            <p:cNvSpPr/>
            <p:nvPr/>
          </p:nvSpPr>
          <p:spPr>
            <a:xfrm>
              <a:off x="6691550" y="1442075"/>
              <a:ext cx="185000" cy="468625"/>
            </a:xfrm>
            <a:custGeom>
              <a:avLst/>
              <a:gdLst/>
              <a:ahLst/>
              <a:cxnLst/>
              <a:rect l="l" t="t" r="r" b="b"/>
              <a:pathLst>
                <a:path w="7400" h="18745" extrusionOk="0">
                  <a:moveTo>
                    <a:pt x="6023" y="0"/>
                  </a:moveTo>
                  <a:lnTo>
                    <a:pt x="1" y="18293"/>
                  </a:lnTo>
                  <a:lnTo>
                    <a:pt x="1377" y="18745"/>
                  </a:lnTo>
                  <a:lnTo>
                    <a:pt x="7399" y="451"/>
                  </a:lnTo>
                  <a:lnTo>
                    <a:pt x="602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0" name="Google Shape;3210;p31"/>
            <p:cNvSpPr/>
            <p:nvPr/>
          </p:nvSpPr>
          <p:spPr>
            <a:xfrm>
              <a:off x="6679150" y="1826650"/>
              <a:ext cx="88000" cy="68825"/>
            </a:xfrm>
            <a:custGeom>
              <a:avLst/>
              <a:gdLst/>
              <a:ahLst/>
              <a:cxnLst/>
              <a:rect l="l" t="t" r="r" b="b"/>
              <a:pathLst>
                <a:path w="3520" h="2753" extrusionOk="0">
                  <a:moveTo>
                    <a:pt x="1106" y="1"/>
                  </a:moveTo>
                  <a:lnTo>
                    <a:pt x="880" y="23"/>
                  </a:lnTo>
                  <a:lnTo>
                    <a:pt x="655" y="113"/>
                  </a:lnTo>
                  <a:lnTo>
                    <a:pt x="474" y="249"/>
                  </a:lnTo>
                  <a:lnTo>
                    <a:pt x="294" y="407"/>
                  </a:lnTo>
                  <a:lnTo>
                    <a:pt x="159" y="587"/>
                  </a:lnTo>
                  <a:lnTo>
                    <a:pt x="68" y="813"/>
                  </a:lnTo>
                  <a:lnTo>
                    <a:pt x="1" y="1061"/>
                  </a:lnTo>
                  <a:lnTo>
                    <a:pt x="1" y="1286"/>
                  </a:lnTo>
                  <a:lnTo>
                    <a:pt x="46" y="1512"/>
                  </a:lnTo>
                  <a:lnTo>
                    <a:pt x="136" y="1738"/>
                  </a:lnTo>
                  <a:lnTo>
                    <a:pt x="249" y="1941"/>
                  </a:lnTo>
                  <a:lnTo>
                    <a:pt x="407" y="2098"/>
                  </a:lnTo>
                  <a:lnTo>
                    <a:pt x="610" y="2234"/>
                  </a:lnTo>
                  <a:lnTo>
                    <a:pt x="835" y="2347"/>
                  </a:lnTo>
                  <a:lnTo>
                    <a:pt x="1918" y="2707"/>
                  </a:lnTo>
                  <a:lnTo>
                    <a:pt x="2166" y="2753"/>
                  </a:lnTo>
                  <a:lnTo>
                    <a:pt x="2414" y="2753"/>
                  </a:lnTo>
                  <a:lnTo>
                    <a:pt x="2640" y="2707"/>
                  </a:lnTo>
                  <a:lnTo>
                    <a:pt x="2843" y="2640"/>
                  </a:lnTo>
                  <a:lnTo>
                    <a:pt x="3046" y="2504"/>
                  </a:lnTo>
                  <a:lnTo>
                    <a:pt x="3226" y="2347"/>
                  </a:lnTo>
                  <a:lnTo>
                    <a:pt x="3362" y="2166"/>
                  </a:lnTo>
                  <a:lnTo>
                    <a:pt x="3452" y="1941"/>
                  </a:lnTo>
                  <a:lnTo>
                    <a:pt x="3497" y="1692"/>
                  </a:lnTo>
                  <a:lnTo>
                    <a:pt x="3519" y="1467"/>
                  </a:lnTo>
                  <a:lnTo>
                    <a:pt x="3474" y="1241"/>
                  </a:lnTo>
                  <a:lnTo>
                    <a:pt x="3384" y="1016"/>
                  </a:lnTo>
                  <a:lnTo>
                    <a:pt x="3249" y="813"/>
                  </a:lnTo>
                  <a:lnTo>
                    <a:pt x="3091" y="655"/>
                  </a:lnTo>
                  <a:lnTo>
                    <a:pt x="2910" y="519"/>
                  </a:lnTo>
                  <a:lnTo>
                    <a:pt x="2685" y="407"/>
                  </a:lnTo>
                  <a:lnTo>
                    <a:pt x="1580" y="46"/>
                  </a:lnTo>
                  <a:lnTo>
                    <a:pt x="135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1" name="Google Shape;3211;p31"/>
            <p:cNvSpPr/>
            <p:nvPr/>
          </p:nvSpPr>
          <p:spPr>
            <a:xfrm>
              <a:off x="6691550" y="1849775"/>
              <a:ext cx="50775" cy="60925"/>
            </a:xfrm>
            <a:custGeom>
              <a:avLst/>
              <a:gdLst/>
              <a:ahLst/>
              <a:cxnLst/>
              <a:rect l="l" t="t" r="r" b="b"/>
              <a:pathLst>
                <a:path w="2031" h="2437" extrusionOk="0">
                  <a:moveTo>
                    <a:pt x="655" y="1"/>
                  </a:moveTo>
                  <a:lnTo>
                    <a:pt x="1" y="1985"/>
                  </a:lnTo>
                  <a:lnTo>
                    <a:pt x="1377" y="2437"/>
                  </a:lnTo>
                  <a:lnTo>
                    <a:pt x="2031" y="452"/>
                  </a:lnTo>
                  <a:lnTo>
                    <a:pt x="65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2" name="Google Shape;3212;p31"/>
            <p:cNvSpPr/>
            <p:nvPr/>
          </p:nvSpPr>
          <p:spPr>
            <a:xfrm>
              <a:off x="6327275" y="1864425"/>
              <a:ext cx="451725" cy="319200"/>
            </a:xfrm>
            <a:custGeom>
              <a:avLst/>
              <a:gdLst/>
              <a:ahLst/>
              <a:cxnLst/>
              <a:rect l="l" t="t" r="r" b="b"/>
              <a:pathLst>
                <a:path w="18069" h="12768" extrusionOk="0">
                  <a:moveTo>
                    <a:pt x="2617" y="1"/>
                  </a:moveTo>
                  <a:lnTo>
                    <a:pt x="2549" y="46"/>
                  </a:lnTo>
                  <a:lnTo>
                    <a:pt x="2482" y="69"/>
                  </a:lnTo>
                  <a:lnTo>
                    <a:pt x="2437" y="136"/>
                  </a:lnTo>
                  <a:lnTo>
                    <a:pt x="2369" y="204"/>
                  </a:lnTo>
                  <a:lnTo>
                    <a:pt x="2346" y="272"/>
                  </a:lnTo>
                  <a:lnTo>
                    <a:pt x="23" y="7309"/>
                  </a:lnTo>
                  <a:lnTo>
                    <a:pt x="0" y="7400"/>
                  </a:lnTo>
                  <a:lnTo>
                    <a:pt x="0" y="7490"/>
                  </a:lnTo>
                  <a:lnTo>
                    <a:pt x="23" y="7557"/>
                  </a:lnTo>
                  <a:lnTo>
                    <a:pt x="46" y="7625"/>
                  </a:lnTo>
                  <a:lnTo>
                    <a:pt x="91" y="7693"/>
                  </a:lnTo>
                  <a:lnTo>
                    <a:pt x="136" y="7760"/>
                  </a:lnTo>
                  <a:lnTo>
                    <a:pt x="203" y="7806"/>
                  </a:lnTo>
                  <a:lnTo>
                    <a:pt x="294" y="7851"/>
                  </a:lnTo>
                  <a:lnTo>
                    <a:pt x="15203" y="12768"/>
                  </a:lnTo>
                  <a:lnTo>
                    <a:pt x="15429" y="12768"/>
                  </a:lnTo>
                  <a:lnTo>
                    <a:pt x="15519" y="12745"/>
                  </a:lnTo>
                  <a:lnTo>
                    <a:pt x="15587" y="12700"/>
                  </a:lnTo>
                  <a:lnTo>
                    <a:pt x="15632" y="12633"/>
                  </a:lnTo>
                  <a:lnTo>
                    <a:pt x="15700" y="12565"/>
                  </a:lnTo>
                  <a:lnTo>
                    <a:pt x="15722" y="12497"/>
                  </a:lnTo>
                  <a:lnTo>
                    <a:pt x="18046" y="5460"/>
                  </a:lnTo>
                  <a:lnTo>
                    <a:pt x="18068" y="5369"/>
                  </a:lnTo>
                  <a:lnTo>
                    <a:pt x="18068" y="5302"/>
                  </a:lnTo>
                  <a:lnTo>
                    <a:pt x="18046" y="5212"/>
                  </a:lnTo>
                  <a:lnTo>
                    <a:pt x="18023" y="5144"/>
                  </a:lnTo>
                  <a:lnTo>
                    <a:pt x="17978" y="5076"/>
                  </a:lnTo>
                  <a:lnTo>
                    <a:pt x="17933" y="5009"/>
                  </a:lnTo>
                  <a:lnTo>
                    <a:pt x="17865" y="4963"/>
                  </a:lnTo>
                  <a:lnTo>
                    <a:pt x="17775" y="4918"/>
                  </a:lnTo>
                  <a:lnTo>
                    <a:pt x="286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3" name="Google Shape;3213;p31"/>
            <p:cNvSpPr/>
            <p:nvPr/>
          </p:nvSpPr>
          <p:spPr>
            <a:xfrm>
              <a:off x="6344200" y="1985675"/>
              <a:ext cx="396450" cy="141000"/>
            </a:xfrm>
            <a:custGeom>
              <a:avLst/>
              <a:gdLst/>
              <a:ahLst/>
              <a:cxnLst/>
              <a:rect l="l" t="t" r="r" b="b"/>
              <a:pathLst>
                <a:path w="15858" h="5640" extrusionOk="0">
                  <a:moveTo>
                    <a:pt x="158" y="1"/>
                  </a:moveTo>
                  <a:lnTo>
                    <a:pt x="0" y="452"/>
                  </a:lnTo>
                  <a:lnTo>
                    <a:pt x="15699" y="5640"/>
                  </a:lnTo>
                  <a:lnTo>
                    <a:pt x="15857" y="5166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4" name="Google Shape;3214;p31"/>
            <p:cNvSpPr/>
            <p:nvPr/>
          </p:nvSpPr>
          <p:spPr>
            <a:xfrm>
              <a:off x="6389875" y="1896025"/>
              <a:ext cx="93075" cy="188925"/>
            </a:xfrm>
            <a:custGeom>
              <a:avLst/>
              <a:gdLst/>
              <a:ahLst/>
              <a:cxnLst/>
              <a:rect l="l" t="t" r="r" b="b"/>
              <a:pathLst>
                <a:path w="3723" h="7557" extrusionOk="0">
                  <a:moveTo>
                    <a:pt x="2346" y="0"/>
                  </a:moveTo>
                  <a:lnTo>
                    <a:pt x="0" y="7105"/>
                  </a:lnTo>
                  <a:lnTo>
                    <a:pt x="1376" y="7557"/>
                  </a:lnTo>
                  <a:lnTo>
                    <a:pt x="3722" y="451"/>
                  </a:lnTo>
                  <a:lnTo>
                    <a:pt x="234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5" name="Google Shape;3215;p31"/>
            <p:cNvSpPr/>
            <p:nvPr/>
          </p:nvSpPr>
          <p:spPr>
            <a:xfrm>
              <a:off x="6378025" y="2000900"/>
              <a:ext cx="87425" cy="69400"/>
            </a:xfrm>
            <a:custGeom>
              <a:avLst/>
              <a:gdLst/>
              <a:ahLst/>
              <a:cxnLst/>
              <a:rect l="l" t="t" r="r" b="b"/>
              <a:pathLst>
                <a:path w="3497" h="2776" extrusionOk="0">
                  <a:moveTo>
                    <a:pt x="1106" y="1"/>
                  </a:moveTo>
                  <a:lnTo>
                    <a:pt x="858" y="46"/>
                  </a:lnTo>
                  <a:lnTo>
                    <a:pt x="655" y="136"/>
                  </a:lnTo>
                  <a:lnTo>
                    <a:pt x="452" y="249"/>
                  </a:lnTo>
                  <a:lnTo>
                    <a:pt x="294" y="407"/>
                  </a:lnTo>
                  <a:lnTo>
                    <a:pt x="158" y="610"/>
                  </a:lnTo>
                  <a:lnTo>
                    <a:pt x="46" y="835"/>
                  </a:lnTo>
                  <a:lnTo>
                    <a:pt x="1" y="1061"/>
                  </a:lnTo>
                  <a:lnTo>
                    <a:pt x="1" y="1309"/>
                  </a:lnTo>
                  <a:lnTo>
                    <a:pt x="23" y="1535"/>
                  </a:lnTo>
                  <a:lnTo>
                    <a:pt x="113" y="1738"/>
                  </a:lnTo>
                  <a:lnTo>
                    <a:pt x="249" y="1941"/>
                  </a:lnTo>
                  <a:lnTo>
                    <a:pt x="407" y="2121"/>
                  </a:lnTo>
                  <a:lnTo>
                    <a:pt x="587" y="2256"/>
                  </a:lnTo>
                  <a:lnTo>
                    <a:pt x="813" y="2347"/>
                  </a:lnTo>
                  <a:lnTo>
                    <a:pt x="1918" y="2707"/>
                  </a:lnTo>
                  <a:lnTo>
                    <a:pt x="2143" y="2775"/>
                  </a:lnTo>
                  <a:lnTo>
                    <a:pt x="2392" y="2775"/>
                  </a:lnTo>
                  <a:lnTo>
                    <a:pt x="2617" y="2730"/>
                  </a:lnTo>
                  <a:lnTo>
                    <a:pt x="2843" y="2640"/>
                  </a:lnTo>
                  <a:lnTo>
                    <a:pt x="3023" y="2527"/>
                  </a:lnTo>
                  <a:lnTo>
                    <a:pt x="3204" y="2369"/>
                  </a:lnTo>
                  <a:lnTo>
                    <a:pt x="3339" y="2166"/>
                  </a:lnTo>
                  <a:lnTo>
                    <a:pt x="3429" y="1941"/>
                  </a:lnTo>
                  <a:lnTo>
                    <a:pt x="3497" y="1715"/>
                  </a:lnTo>
                  <a:lnTo>
                    <a:pt x="3497" y="1467"/>
                  </a:lnTo>
                  <a:lnTo>
                    <a:pt x="3452" y="1241"/>
                  </a:lnTo>
                  <a:lnTo>
                    <a:pt x="3361" y="1016"/>
                  </a:lnTo>
                  <a:lnTo>
                    <a:pt x="3249" y="835"/>
                  </a:lnTo>
                  <a:lnTo>
                    <a:pt x="3091" y="655"/>
                  </a:lnTo>
                  <a:lnTo>
                    <a:pt x="2888" y="519"/>
                  </a:lnTo>
                  <a:lnTo>
                    <a:pt x="2662" y="429"/>
                  </a:lnTo>
                  <a:lnTo>
                    <a:pt x="1579" y="68"/>
                  </a:lnTo>
                  <a:lnTo>
                    <a:pt x="133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6" name="Google Shape;3216;p31"/>
            <p:cNvSpPr/>
            <p:nvPr/>
          </p:nvSpPr>
          <p:spPr>
            <a:xfrm>
              <a:off x="6389875" y="2024025"/>
              <a:ext cx="50775" cy="60925"/>
            </a:xfrm>
            <a:custGeom>
              <a:avLst/>
              <a:gdLst/>
              <a:ahLst/>
              <a:cxnLst/>
              <a:rect l="l" t="t" r="r" b="b"/>
              <a:pathLst>
                <a:path w="2031" h="2437" extrusionOk="0">
                  <a:moveTo>
                    <a:pt x="654" y="0"/>
                  </a:moveTo>
                  <a:lnTo>
                    <a:pt x="0" y="1985"/>
                  </a:lnTo>
                  <a:lnTo>
                    <a:pt x="1376" y="2437"/>
                  </a:lnTo>
                  <a:lnTo>
                    <a:pt x="2030" y="452"/>
                  </a:lnTo>
                  <a:lnTo>
                    <a:pt x="6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7" name="Google Shape;3217;p31"/>
            <p:cNvSpPr/>
            <p:nvPr/>
          </p:nvSpPr>
          <p:spPr>
            <a:xfrm>
              <a:off x="6609800" y="1968750"/>
              <a:ext cx="93075" cy="188950"/>
            </a:xfrm>
            <a:custGeom>
              <a:avLst/>
              <a:gdLst/>
              <a:ahLst/>
              <a:cxnLst/>
              <a:rect l="l" t="t" r="r" b="b"/>
              <a:pathLst>
                <a:path w="3723" h="7558" extrusionOk="0">
                  <a:moveTo>
                    <a:pt x="2346" y="1"/>
                  </a:moveTo>
                  <a:lnTo>
                    <a:pt x="0" y="7106"/>
                  </a:lnTo>
                  <a:lnTo>
                    <a:pt x="1376" y="7557"/>
                  </a:lnTo>
                  <a:lnTo>
                    <a:pt x="3722" y="452"/>
                  </a:lnTo>
                  <a:lnTo>
                    <a:pt x="234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8" name="Google Shape;3218;p31"/>
            <p:cNvSpPr/>
            <p:nvPr/>
          </p:nvSpPr>
          <p:spPr>
            <a:xfrm>
              <a:off x="6597950" y="2073650"/>
              <a:ext cx="87425" cy="68825"/>
            </a:xfrm>
            <a:custGeom>
              <a:avLst/>
              <a:gdLst/>
              <a:ahLst/>
              <a:cxnLst/>
              <a:rect l="l" t="t" r="r" b="b"/>
              <a:pathLst>
                <a:path w="3497" h="2753" extrusionOk="0">
                  <a:moveTo>
                    <a:pt x="1106" y="0"/>
                  </a:moveTo>
                  <a:lnTo>
                    <a:pt x="880" y="46"/>
                  </a:lnTo>
                  <a:lnTo>
                    <a:pt x="655" y="113"/>
                  </a:lnTo>
                  <a:lnTo>
                    <a:pt x="452" y="249"/>
                  </a:lnTo>
                  <a:lnTo>
                    <a:pt x="294" y="406"/>
                  </a:lnTo>
                  <a:lnTo>
                    <a:pt x="158" y="587"/>
                  </a:lnTo>
                  <a:lnTo>
                    <a:pt x="46" y="812"/>
                  </a:lnTo>
                  <a:lnTo>
                    <a:pt x="1" y="1061"/>
                  </a:lnTo>
                  <a:lnTo>
                    <a:pt x="1" y="1286"/>
                  </a:lnTo>
                  <a:lnTo>
                    <a:pt x="46" y="1512"/>
                  </a:lnTo>
                  <a:lnTo>
                    <a:pt x="113" y="1737"/>
                  </a:lnTo>
                  <a:lnTo>
                    <a:pt x="249" y="1940"/>
                  </a:lnTo>
                  <a:lnTo>
                    <a:pt x="407" y="2098"/>
                  </a:lnTo>
                  <a:lnTo>
                    <a:pt x="587" y="2234"/>
                  </a:lnTo>
                  <a:lnTo>
                    <a:pt x="813" y="2346"/>
                  </a:lnTo>
                  <a:lnTo>
                    <a:pt x="1918" y="2707"/>
                  </a:lnTo>
                  <a:lnTo>
                    <a:pt x="2166" y="2752"/>
                  </a:lnTo>
                  <a:lnTo>
                    <a:pt x="2392" y="2752"/>
                  </a:lnTo>
                  <a:lnTo>
                    <a:pt x="2617" y="2730"/>
                  </a:lnTo>
                  <a:lnTo>
                    <a:pt x="2843" y="2640"/>
                  </a:lnTo>
                  <a:lnTo>
                    <a:pt x="3023" y="2504"/>
                  </a:lnTo>
                  <a:lnTo>
                    <a:pt x="3204" y="2346"/>
                  </a:lnTo>
                  <a:lnTo>
                    <a:pt x="3339" y="2166"/>
                  </a:lnTo>
                  <a:lnTo>
                    <a:pt x="3452" y="1940"/>
                  </a:lnTo>
                  <a:lnTo>
                    <a:pt x="3497" y="1692"/>
                  </a:lnTo>
                  <a:lnTo>
                    <a:pt x="3497" y="1467"/>
                  </a:lnTo>
                  <a:lnTo>
                    <a:pt x="3452" y="1241"/>
                  </a:lnTo>
                  <a:lnTo>
                    <a:pt x="3361" y="1015"/>
                  </a:lnTo>
                  <a:lnTo>
                    <a:pt x="3249" y="812"/>
                  </a:lnTo>
                  <a:lnTo>
                    <a:pt x="3091" y="655"/>
                  </a:lnTo>
                  <a:lnTo>
                    <a:pt x="2888" y="519"/>
                  </a:lnTo>
                  <a:lnTo>
                    <a:pt x="2662" y="406"/>
                  </a:lnTo>
                  <a:lnTo>
                    <a:pt x="1580" y="46"/>
                  </a:lnTo>
                  <a:lnTo>
                    <a:pt x="133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9" name="Google Shape;3219;p31"/>
            <p:cNvSpPr/>
            <p:nvPr/>
          </p:nvSpPr>
          <p:spPr>
            <a:xfrm>
              <a:off x="6609800" y="2096775"/>
              <a:ext cx="50775" cy="60925"/>
            </a:xfrm>
            <a:custGeom>
              <a:avLst/>
              <a:gdLst/>
              <a:ahLst/>
              <a:cxnLst/>
              <a:rect l="l" t="t" r="r" b="b"/>
              <a:pathLst>
                <a:path w="2031" h="2437" extrusionOk="0">
                  <a:moveTo>
                    <a:pt x="654" y="0"/>
                  </a:moveTo>
                  <a:lnTo>
                    <a:pt x="0" y="1985"/>
                  </a:lnTo>
                  <a:lnTo>
                    <a:pt x="1376" y="2436"/>
                  </a:lnTo>
                  <a:lnTo>
                    <a:pt x="2030" y="451"/>
                  </a:lnTo>
                  <a:lnTo>
                    <a:pt x="6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20" name="Google Shape;3220;p31"/>
          <p:cNvGrpSpPr/>
          <p:nvPr/>
        </p:nvGrpSpPr>
        <p:grpSpPr>
          <a:xfrm>
            <a:off x="10737966" y="2866063"/>
            <a:ext cx="1006124" cy="1337643"/>
            <a:chOff x="7062788" y="3483325"/>
            <a:chExt cx="558875" cy="743025"/>
          </a:xfrm>
        </p:grpSpPr>
        <p:sp>
          <p:nvSpPr>
            <p:cNvPr id="3221" name="Google Shape;3221;p31"/>
            <p:cNvSpPr/>
            <p:nvPr/>
          </p:nvSpPr>
          <p:spPr>
            <a:xfrm>
              <a:off x="7463513" y="3546675"/>
              <a:ext cx="121800" cy="121800"/>
            </a:xfrm>
            <a:custGeom>
              <a:avLst/>
              <a:gdLst/>
              <a:ahLst/>
              <a:cxnLst/>
              <a:rect l="l" t="t" r="r" b="b"/>
              <a:pathLst>
                <a:path w="4872" h="4872" fill="none" extrusionOk="0">
                  <a:moveTo>
                    <a:pt x="2436" y="4872"/>
                  </a:moveTo>
                  <a:lnTo>
                    <a:pt x="2436" y="4872"/>
                  </a:lnTo>
                  <a:lnTo>
                    <a:pt x="2181" y="4852"/>
                  </a:lnTo>
                  <a:lnTo>
                    <a:pt x="1945" y="4813"/>
                  </a:lnTo>
                  <a:lnTo>
                    <a:pt x="1709" y="4754"/>
                  </a:lnTo>
                  <a:lnTo>
                    <a:pt x="1454" y="4656"/>
                  </a:lnTo>
                  <a:lnTo>
                    <a:pt x="1454" y="4656"/>
                  </a:lnTo>
                  <a:lnTo>
                    <a:pt x="1238" y="4558"/>
                  </a:lnTo>
                  <a:lnTo>
                    <a:pt x="1022" y="4420"/>
                  </a:lnTo>
                  <a:lnTo>
                    <a:pt x="845" y="4263"/>
                  </a:lnTo>
                  <a:lnTo>
                    <a:pt x="668" y="4106"/>
                  </a:lnTo>
                  <a:lnTo>
                    <a:pt x="511" y="3929"/>
                  </a:lnTo>
                  <a:lnTo>
                    <a:pt x="373" y="3733"/>
                  </a:lnTo>
                  <a:lnTo>
                    <a:pt x="256" y="3536"/>
                  </a:lnTo>
                  <a:lnTo>
                    <a:pt x="177" y="3320"/>
                  </a:lnTo>
                  <a:lnTo>
                    <a:pt x="98" y="3104"/>
                  </a:lnTo>
                  <a:lnTo>
                    <a:pt x="40" y="2868"/>
                  </a:lnTo>
                  <a:lnTo>
                    <a:pt x="0" y="2633"/>
                  </a:lnTo>
                  <a:lnTo>
                    <a:pt x="0" y="2397"/>
                  </a:lnTo>
                  <a:lnTo>
                    <a:pt x="20" y="2161"/>
                  </a:lnTo>
                  <a:lnTo>
                    <a:pt x="59" y="1926"/>
                  </a:lnTo>
                  <a:lnTo>
                    <a:pt x="118" y="1690"/>
                  </a:lnTo>
                  <a:lnTo>
                    <a:pt x="197" y="1454"/>
                  </a:lnTo>
                  <a:lnTo>
                    <a:pt x="197" y="1454"/>
                  </a:lnTo>
                  <a:lnTo>
                    <a:pt x="275" y="1297"/>
                  </a:lnTo>
                  <a:lnTo>
                    <a:pt x="373" y="1120"/>
                  </a:lnTo>
                  <a:lnTo>
                    <a:pt x="472" y="983"/>
                  </a:lnTo>
                  <a:lnTo>
                    <a:pt x="590" y="845"/>
                  </a:lnTo>
                  <a:lnTo>
                    <a:pt x="707" y="708"/>
                  </a:lnTo>
                  <a:lnTo>
                    <a:pt x="845" y="590"/>
                  </a:lnTo>
                  <a:lnTo>
                    <a:pt x="982" y="472"/>
                  </a:lnTo>
                  <a:lnTo>
                    <a:pt x="1120" y="374"/>
                  </a:lnTo>
                  <a:lnTo>
                    <a:pt x="1277" y="295"/>
                  </a:lnTo>
                  <a:lnTo>
                    <a:pt x="1434" y="217"/>
                  </a:lnTo>
                  <a:lnTo>
                    <a:pt x="1591" y="158"/>
                  </a:lnTo>
                  <a:lnTo>
                    <a:pt x="1748" y="99"/>
                  </a:lnTo>
                  <a:lnTo>
                    <a:pt x="1925" y="60"/>
                  </a:lnTo>
                  <a:lnTo>
                    <a:pt x="2082" y="20"/>
                  </a:lnTo>
                  <a:lnTo>
                    <a:pt x="2259" y="1"/>
                  </a:lnTo>
                  <a:lnTo>
                    <a:pt x="2436" y="1"/>
                  </a:lnTo>
                  <a:lnTo>
                    <a:pt x="2436" y="1"/>
                  </a:lnTo>
                  <a:lnTo>
                    <a:pt x="2691" y="1"/>
                  </a:lnTo>
                  <a:lnTo>
                    <a:pt x="2927" y="40"/>
                  </a:lnTo>
                  <a:lnTo>
                    <a:pt x="3163" y="99"/>
                  </a:lnTo>
                  <a:lnTo>
                    <a:pt x="3418" y="197"/>
                  </a:lnTo>
                  <a:lnTo>
                    <a:pt x="3418" y="197"/>
                  </a:lnTo>
                  <a:lnTo>
                    <a:pt x="3634" y="315"/>
                  </a:lnTo>
                  <a:lnTo>
                    <a:pt x="3850" y="433"/>
                  </a:lnTo>
                  <a:lnTo>
                    <a:pt x="4027" y="590"/>
                  </a:lnTo>
                  <a:lnTo>
                    <a:pt x="4204" y="747"/>
                  </a:lnTo>
                  <a:lnTo>
                    <a:pt x="4361" y="924"/>
                  </a:lnTo>
                  <a:lnTo>
                    <a:pt x="4498" y="1120"/>
                  </a:lnTo>
                  <a:lnTo>
                    <a:pt x="4616" y="1336"/>
                  </a:lnTo>
                  <a:lnTo>
                    <a:pt x="4695" y="1552"/>
                  </a:lnTo>
                  <a:lnTo>
                    <a:pt x="4773" y="1768"/>
                  </a:lnTo>
                  <a:lnTo>
                    <a:pt x="4832" y="1985"/>
                  </a:lnTo>
                  <a:lnTo>
                    <a:pt x="4872" y="2220"/>
                  </a:lnTo>
                  <a:lnTo>
                    <a:pt x="4872" y="2456"/>
                  </a:lnTo>
                  <a:lnTo>
                    <a:pt x="4852" y="2692"/>
                  </a:lnTo>
                  <a:lnTo>
                    <a:pt x="4813" y="2947"/>
                  </a:lnTo>
                  <a:lnTo>
                    <a:pt x="4754" y="3183"/>
                  </a:lnTo>
                  <a:lnTo>
                    <a:pt x="4675" y="3399"/>
                  </a:lnTo>
                  <a:lnTo>
                    <a:pt x="4675" y="3399"/>
                  </a:lnTo>
                  <a:lnTo>
                    <a:pt x="4597" y="3576"/>
                  </a:lnTo>
                  <a:lnTo>
                    <a:pt x="4498" y="3733"/>
                  </a:lnTo>
                  <a:lnTo>
                    <a:pt x="4400" y="3890"/>
                  </a:lnTo>
                  <a:lnTo>
                    <a:pt x="4282" y="4027"/>
                  </a:lnTo>
                  <a:lnTo>
                    <a:pt x="4165" y="4145"/>
                  </a:lnTo>
                  <a:lnTo>
                    <a:pt x="4027" y="4263"/>
                  </a:lnTo>
                  <a:lnTo>
                    <a:pt x="3890" y="4381"/>
                  </a:lnTo>
                  <a:lnTo>
                    <a:pt x="3752" y="4479"/>
                  </a:lnTo>
                  <a:lnTo>
                    <a:pt x="3595" y="4577"/>
                  </a:lnTo>
                  <a:lnTo>
                    <a:pt x="3457" y="4656"/>
                  </a:lnTo>
                  <a:lnTo>
                    <a:pt x="3281" y="4715"/>
                  </a:lnTo>
                  <a:lnTo>
                    <a:pt x="3123" y="4774"/>
                  </a:lnTo>
                  <a:lnTo>
                    <a:pt x="2947" y="4813"/>
                  </a:lnTo>
                  <a:lnTo>
                    <a:pt x="2790" y="4833"/>
                  </a:lnTo>
                  <a:lnTo>
                    <a:pt x="2613" y="4852"/>
                  </a:lnTo>
                  <a:lnTo>
                    <a:pt x="2436" y="487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2" name="Google Shape;3222;p31"/>
            <p:cNvSpPr/>
            <p:nvPr/>
          </p:nvSpPr>
          <p:spPr>
            <a:xfrm>
              <a:off x="7420788" y="3639000"/>
              <a:ext cx="81050" cy="71725"/>
            </a:xfrm>
            <a:custGeom>
              <a:avLst/>
              <a:gdLst/>
              <a:ahLst/>
              <a:cxnLst/>
              <a:rect l="l" t="t" r="r" b="b"/>
              <a:pathLst>
                <a:path w="3242" h="2869" extrusionOk="0">
                  <a:moveTo>
                    <a:pt x="786" y="0"/>
                  </a:moveTo>
                  <a:lnTo>
                    <a:pt x="0" y="1808"/>
                  </a:lnTo>
                  <a:lnTo>
                    <a:pt x="2456" y="2868"/>
                  </a:lnTo>
                  <a:lnTo>
                    <a:pt x="3241" y="1081"/>
                  </a:lnTo>
                  <a:lnTo>
                    <a:pt x="78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3" name="Google Shape;3223;p31"/>
            <p:cNvSpPr/>
            <p:nvPr/>
          </p:nvSpPr>
          <p:spPr>
            <a:xfrm>
              <a:off x="7400163" y="3483325"/>
              <a:ext cx="198400" cy="198425"/>
            </a:xfrm>
            <a:custGeom>
              <a:avLst/>
              <a:gdLst/>
              <a:ahLst/>
              <a:cxnLst/>
              <a:rect l="l" t="t" r="r" b="b"/>
              <a:pathLst>
                <a:path w="7936" h="7937" extrusionOk="0">
                  <a:moveTo>
                    <a:pt x="4007" y="1533"/>
                  </a:moveTo>
                  <a:lnTo>
                    <a:pt x="4243" y="1552"/>
                  </a:lnTo>
                  <a:lnTo>
                    <a:pt x="4479" y="1592"/>
                  </a:lnTo>
                  <a:lnTo>
                    <a:pt x="4715" y="1651"/>
                  </a:lnTo>
                  <a:lnTo>
                    <a:pt x="4950" y="1729"/>
                  </a:lnTo>
                  <a:lnTo>
                    <a:pt x="5166" y="1847"/>
                  </a:lnTo>
                  <a:lnTo>
                    <a:pt x="5382" y="1985"/>
                  </a:lnTo>
                  <a:lnTo>
                    <a:pt x="5559" y="2122"/>
                  </a:lnTo>
                  <a:lnTo>
                    <a:pt x="5736" y="2299"/>
                  </a:lnTo>
                  <a:lnTo>
                    <a:pt x="5893" y="2476"/>
                  </a:lnTo>
                  <a:lnTo>
                    <a:pt x="6031" y="2652"/>
                  </a:lnTo>
                  <a:lnTo>
                    <a:pt x="6149" y="2869"/>
                  </a:lnTo>
                  <a:lnTo>
                    <a:pt x="6247" y="3085"/>
                  </a:lnTo>
                  <a:lnTo>
                    <a:pt x="6306" y="3301"/>
                  </a:lnTo>
                  <a:lnTo>
                    <a:pt x="6365" y="3536"/>
                  </a:lnTo>
                  <a:lnTo>
                    <a:pt x="6404" y="3752"/>
                  </a:lnTo>
                  <a:lnTo>
                    <a:pt x="6404" y="3988"/>
                  </a:lnTo>
                  <a:lnTo>
                    <a:pt x="6384" y="4244"/>
                  </a:lnTo>
                  <a:lnTo>
                    <a:pt x="6365" y="4479"/>
                  </a:lnTo>
                  <a:lnTo>
                    <a:pt x="6286" y="4715"/>
                  </a:lnTo>
                  <a:lnTo>
                    <a:pt x="6207" y="4951"/>
                  </a:lnTo>
                  <a:lnTo>
                    <a:pt x="6090" y="5167"/>
                  </a:lnTo>
                  <a:lnTo>
                    <a:pt x="5972" y="5363"/>
                  </a:lnTo>
                  <a:lnTo>
                    <a:pt x="5815" y="5560"/>
                  </a:lnTo>
                  <a:lnTo>
                    <a:pt x="5657" y="5736"/>
                  </a:lnTo>
                  <a:lnTo>
                    <a:pt x="5461" y="5894"/>
                  </a:lnTo>
                  <a:lnTo>
                    <a:pt x="5284" y="6031"/>
                  </a:lnTo>
                  <a:lnTo>
                    <a:pt x="5068" y="6129"/>
                  </a:lnTo>
                  <a:lnTo>
                    <a:pt x="4852" y="6227"/>
                  </a:lnTo>
                  <a:lnTo>
                    <a:pt x="4636" y="6306"/>
                  </a:lnTo>
                  <a:lnTo>
                    <a:pt x="4420" y="6365"/>
                  </a:lnTo>
                  <a:lnTo>
                    <a:pt x="4184" y="6385"/>
                  </a:lnTo>
                  <a:lnTo>
                    <a:pt x="3949" y="6404"/>
                  </a:lnTo>
                  <a:lnTo>
                    <a:pt x="3713" y="6385"/>
                  </a:lnTo>
                  <a:lnTo>
                    <a:pt x="3457" y="6345"/>
                  </a:lnTo>
                  <a:lnTo>
                    <a:pt x="3222" y="6286"/>
                  </a:lnTo>
                  <a:lnTo>
                    <a:pt x="3006" y="6208"/>
                  </a:lnTo>
                  <a:lnTo>
                    <a:pt x="2770" y="6090"/>
                  </a:lnTo>
                  <a:lnTo>
                    <a:pt x="2574" y="5952"/>
                  </a:lnTo>
                  <a:lnTo>
                    <a:pt x="2377" y="5815"/>
                  </a:lnTo>
                  <a:lnTo>
                    <a:pt x="2200" y="5638"/>
                  </a:lnTo>
                  <a:lnTo>
                    <a:pt x="2043" y="5461"/>
                  </a:lnTo>
                  <a:lnTo>
                    <a:pt x="1906" y="5265"/>
                  </a:lnTo>
                  <a:lnTo>
                    <a:pt x="1807" y="5069"/>
                  </a:lnTo>
                  <a:lnTo>
                    <a:pt x="1709" y="4852"/>
                  </a:lnTo>
                  <a:lnTo>
                    <a:pt x="1631" y="4636"/>
                  </a:lnTo>
                  <a:lnTo>
                    <a:pt x="1572" y="4401"/>
                  </a:lnTo>
                  <a:lnTo>
                    <a:pt x="1552" y="4165"/>
                  </a:lnTo>
                  <a:lnTo>
                    <a:pt x="1532" y="3929"/>
                  </a:lnTo>
                  <a:lnTo>
                    <a:pt x="1552" y="3694"/>
                  </a:lnTo>
                  <a:lnTo>
                    <a:pt x="1591" y="3458"/>
                  </a:lnTo>
                  <a:lnTo>
                    <a:pt x="1650" y="3222"/>
                  </a:lnTo>
                  <a:lnTo>
                    <a:pt x="1749" y="2986"/>
                  </a:lnTo>
                  <a:lnTo>
                    <a:pt x="1847" y="2770"/>
                  </a:lnTo>
                  <a:lnTo>
                    <a:pt x="1984" y="2554"/>
                  </a:lnTo>
                  <a:lnTo>
                    <a:pt x="2122" y="2377"/>
                  </a:lnTo>
                  <a:lnTo>
                    <a:pt x="2299" y="2201"/>
                  </a:lnTo>
                  <a:lnTo>
                    <a:pt x="2475" y="2044"/>
                  </a:lnTo>
                  <a:lnTo>
                    <a:pt x="2672" y="1906"/>
                  </a:lnTo>
                  <a:lnTo>
                    <a:pt x="2868" y="1788"/>
                  </a:lnTo>
                  <a:lnTo>
                    <a:pt x="3084" y="1690"/>
                  </a:lnTo>
                  <a:lnTo>
                    <a:pt x="3300" y="1631"/>
                  </a:lnTo>
                  <a:lnTo>
                    <a:pt x="3536" y="1572"/>
                  </a:lnTo>
                  <a:lnTo>
                    <a:pt x="3772" y="1533"/>
                  </a:lnTo>
                  <a:close/>
                  <a:moveTo>
                    <a:pt x="4027" y="1"/>
                  </a:moveTo>
                  <a:lnTo>
                    <a:pt x="3634" y="20"/>
                  </a:lnTo>
                  <a:lnTo>
                    <a:pt x="3261" y="60"/>
                  </a:lnTo>
                  <a:lnTo>
                    <a:pt x="2888" y="158"/>
                  </a:lnTo>
                  <a:lnTo>
                    <a:pt x="2534" y="276"/>
                  </a:lnTo>
                  <a:lnTo>
                    <a:pt x="2181" y="433"/>
                  </a:lnTo>
                  <a:lnTo>
                    <a:pt x="1847" y="629"/>
                  </a:lnTo>
                  <a:lnTo>
                    <a:pt x="1532" y="845"/>
                  </a:lnTo>
                  <a:lnTo>
                    <a:pt x="1238" y="1081"/>
                  </a:lnTo>
                  <a:lnTo>
                    <a:pt x="982" y="1376"/>
                  </a:lnTo>
                  <a:lnTo>
                    <a:pt x="727" y="1670"/>
                  </a:lnTo>
                  <a:lnTo>
                    <a:pt x="511" y="2024"/>
                  </a:lnTo>
                  <a:lnTo>
                    <a:pt x="334" y="2377"/>
                  </a:lnTo>
                  <a:lnTo>
                    <a:pt x="197" y="2751"/>
                  </a:lnTo>
                  <a:lnTo>
                    <a:pt x="99" y="3144"/>
                  </a:lnTo>
                  <a:lnTo>
                    <a:pt x="40" y="3536"/>
                  </a:lnTo>
                  <a:lnTo>
                    <a:pt x="0" y="3910"/>
                  </a:lnTo>
                  <a:lnTo>
                    <a:pt x="20" y="4302"/>
                  </a:lnTo>
                  <a:lnTo>
                    <a:pt x="79" y="4676"/>
                  </a:lnTo>
                  <a:lnTo>
                    <a:pt x="157" y="5049"/>
                  </a:lnTo>
                  <a:lnTo>
                    <a:pt x="275" y="5402"/>
                  </a:lnTo>
                  <a:lnTo>
                    <a:pt x="432" y="5756"/>
                  </a:lnTo>
                  <a:lnTo>
                    <a:pt x="629" y="6090"/>
                  </a:lnTo>
                  <a:lnTo>
                    <a:pt x="845" y="6404"/>
                  </a:lnTo>
                  <a:lnTo>
                    <a:pt x="1100" y="6699"/>
                  </a:lnTo>
                  <a:lnTo>
                    <a:pt x="1375" y="6974"/>
                  </a:lnTo>
                  <a:lnTo>
                    <a:pt x="1690" y="7210"/>
                  </a:lnTo>
                  <a:lnTo>
                    <a:pt x="2024" y="7426"/>
                  </a:lnTo>
                  <a:lnTo>
                    <a:pt x="2377" y="7602"/>
                  </a:lnTo>
                  <a:lnTo>
                    <a:pt x="2770" y="7740"/>
                  </a:lnTo>
                  <a:lnTo>
                    <a:pt x="3143" y="7838"/>
                  </a:lnTo>
                  <a:lnTo>
                    <a:pt x="3536" y="7917"/>
                  </a:lnTo>
                  <a:lnTo>
                    <a:pt x="3929" y="7936"/>
                  </a:lnTo>
                  <a:lnTo>
                    <a:pt x="4302" y="7917"/>
                  </a:lnTo>
                  <a:lnTo>
                    <a:pt x="4675" y="7858"/>
                  </a:lnTo>
                  <a:lnTo>
                    <a:pt x="5049" y="7779"/>
                  </a:lnTo>
                  <a:lnTo>
                    <a:pt x="5422" y="7661"/>
                  </a:lnTo>
                  <a:lnTo>
                    <a:pt x="5756" y="7504"/>
                  </a:lnTo>
                  <a:lnTo>
                    <a:pt x="6090" y="7308"/>
                  </a:lnTo>
                  <a:lnTo>
                    <a:pt x="6404" y="7092"/>
                  </a:lnTo>
                  <a:lnTo>
                    <a:pt x="6699" y="6836"/>
                  </a:lnTo>
                  <a:lnTo>
                    <a:pt x="6974" y="6561"/>
                  </a:lnTo>
                  <a:lnTo>
                    <a:pt x="7209" y="6247"/>
                  </a:lnTo>
                  <a:lnTo>
                    <a:pt x="7425" y="5913"/>
                  </a:lnTo>
                  <a:lnTo>
                    <a:pt x="7602" y="5560"/>
                  </a:lnTo>
                  <a:lnTo>
                    <a:pt x="7740" y="5167"/>
                  </a:lnTo>
                  <a:lnTo>
                    <a:pt x="7857" y="4794"/>
                  </a:lnTo>
                  <a:lnTo>
                    <a:pt x="7916" y="4401"/>
                  </a:lnTo>
                  <a:lnTo>
                    <a:pt x="7936" y="4008"/>
                  </a:lnTo>
                  <a:lnTo>
                    <a:pt x="7916" y="3635"/>
                  </a:lnTo>
                  <a:lnTo>
                    <a:pt x="7877" y="3261"/>
                  </a:lnTo>
                  <a:lnTo>
                    <a:pt x="7779" y="2888"/>
                  </a:lnTo>
                  <a:lnTo>
                    <a:pt x="7661" y="2515"/>
                  </a:lnTo>
                  <a:lnTo>
                    <a:pt x="7504" y="2181"/>
                  </a:lnTo>
                  <a:lnTo>
                    <a:pt x="7327" y="1847"/>
                  </a:lnTo>
                  <a:lnTo>
                    <a:pt x="7091" y="1533"/>
                  </a:lnTo>
                  <a:lnTo>
                    <a:pt x="6856" y="1238"/>
                  </a:lnTo>
                  <a:lnTo>
                    <a:pt x="6561" y="963"/>
                  </a:lnTo>
                  <a:lnTo>
                    <a:pt x="6266" y="727"/>
                  </a:lnTo>
                  <a:lnTo>
                    <a:pt x="5932" y="511"/>
                  </a:lnTo>
                  <a:lnTo>
                    <a:pt x="5559" y="335"/>
                  </a:lnTo>
                  <a:lnTo>
                    <a:pt x="5186" y="197"/>
                  </a:lnTo>
                  <a:lnTo>
                    <a:pt x="4793" y="79"/>
                  </a:lnTo>
                  <a:lnTo>
                    <a:pt x="4400" y="20"/>
                  </a:lnTo>
                  <a:lnTo>
                    <a:pt x="402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4" name="Google Shape;3224;p31"/>
            <p:cNvSpPr/>
            <p:nvPr/>
          </p:nvSpPr>
          <p:spPr>
            <a:xfrm>
              <a:off x="7062788" y="3667475"/>
              <a:ext cx="558875" cy="558875"/>
            </a:xfrm>
            <a:custGeom>
              <a:avLst/>
              <a:gdLst/>
              <a:ahLst/>
              <a:cxnLst/>
              <a:rect l="l" t="t" r="r" b="b"/>
              <a:pathLst>
                <a:path w="22355" h="22355" extrusionOk="0">
                  <a:moveTo>
                    <a:pt x="10785" y="1"/>
                  </a:moveTo>
                  <a:lnTo>
                    <a:pt x="10235" y="40"/>
                  </a:lnTo>
                  <a:lnTo>
                    <a:pt x="9704" y="99"/>
                  </a:lnTo>
                  <a:lnTo>
                    <a:pt x="9174" y="178"/>
                  </a:lnTo>
                  <a:lnTo>
                    <a:pt x="8644" y="295"/>
                  </a:lnTo>
                  <a:lnTo>
                    <a:pt x="8113" y="413"/>
                  </a:lnTo>
                  <a:lnTo>
                    <a:pt x="7602" y="590"/>
                  </a:lnTo>
                  <a:lnTo>
                    <a:pt x="7111" y="767"/>
                  </a:lnTo>
                  <a:lnTo>
                    <a:pt x="6601" y="983"/>
                  </a:lnTo>
                  <a:lnTo>
                    <a:pt x="6129" y="1199"/>
                  </a:lnTo>
                  <a:lnTo>
                    <a:pt x="5658" y="1454"/>
                  </a:lnTo>
                  <a:lnTo>
                    <a:pt x="5186" y="1729"/>
                  </a:lnTo>
                  <a:lnTo>
                    <a:pt x="4735" y="2044"/>
                  </a:lnTo>
                  <a:lnTo>
                    <a:pt x="4303" y="2358"/>
                  </a:lnTo>
                  <a:lnTo>
                    <a:pt x="3890" y="2692"/>
                  </a:lnTo>
                  <a:lnTo>
                    <a:pt x="3478" y="3065"/>
                  </a:lnTo>
                  <a:lnTo>
                    <a:pt x="3104" y="3438"/>
                  </a:lnTo>
                  <a:lnTo>
                    <a:pt x="2731" y="3851"/>
                  </a:lnTo>
                  <a:lnTo>
                    <a:pt x="2378" y="4283"/>
                  </a:lnTo>
                  <a:lnTo>
                    <a:pt x="2044" y="4715"/>
                  </a:lnTo>
                  <a:lnTo>
                    <a:pt x="1729" y="5186"/>
                  </a:lnTo>
                  <a:lnTo>
                    <a:pt x="1454" y="5678"/>
                  </a:lnTo>
                  <a:lnTo>
                    <a:pt x="1179" y="6169"/>
                  </a:lnTo>
                  <a:lnTo>
                    <a:pt x="944" y="6699"/>
                  </a:lnTo>
                  <a:lnTo>
                    <a:pt x="728" y="7229"/>
                  </a:lnTo>
                  <a:lnTo>
                    <a:pt x="531" y="7760"/>
                  </a:lnTo>
                  <a:lnTo>
                    <a:pt x="374" y="8310"/>
                  </a:lnTo>
                  <a:lnTo>
                    <a:pt x="236" y="8860"/>
                  </a:lnTo>
                  <a:lnTo>
                    <a:pt x="138" y="9390"/>
                  </a:lnTo>
                  <a:lnTo>
                    <a:pt x="60" y="9940"/>
                  </a:lnTo>
                  <a:lnTo>
                    <a:pt x="20" y="10490"/>
                  </a:lnTo>
                  <a:lnTo>
                    <a:pt x="1" y="11040"/>
                  </a:lnTo>
                  <a:lnTo>
                    <a:pt x="1" y="11570"/>
                  </a:lnTo>
                  <a:lnTo>
                    <a:pt x="40" y="12120"/>
                  </a:lnTo>
                  <a:lnTo>
                    <a:pt x="99" y="12651"/>
                  </a:lnTo>
                  <a:lnTo>
                    <a:pt x="178" y="13181"/>
                  </a:lnTo>
                  <a:lnTo>
                    <a:pt x="295" y="13711"/>
                  </a:lnTo>
                  <a:lnTo>
                    <a:pt x="433" y="14242"/>
                  </a:lnTo>
                  <a:lnTo>
                    <a:pt x="590" y="14753"/>
                  </a:lnTo>
                  <a:lnTo>
                    <a:pt x="767" y="15244"/>
                  </a:lnTo>
                  <a:lnTo>
                    <a:pt x="983" y="15754"/>
                  </a:lnTo>
                  <a:lnTo>
                    <a:pt x="1219" y="16226"/>
                  </a:lnTo>
                  <a:lnTo>
                    <a:pt x="1454" y="16697"/>
                  </a:lnTo>
                  <a:lnTo>
                    <a:pt x="1749" y="17169"/>
                  </a:lnTo>
                  <a:lnTo>
                    <a:pt x="2044" y="17620"/>
                  </a:lnTo>
                  <a:lnTo>
                    <a:pt x="2358" y="18053"/>
                  </a:lnTo>
                  <a:lnTo>
                    <a:pt x="2711" y="18465"/>
                  </a:lnTo>
                  <a:lnTo>
                    <a:pt x="3065" y="18878"/>
                  </a:lnTo>
                  <a:lnTo>
                    <a:pt x="3458" y="19251"/>
                  </a:lnTo>
                  <a:lnTo>
                    <a:pt x="3851" y="19624"/>
                  </a:lnTo>
                  <a:lnTo>
                    <a:pt x="4283" y="19978"/>
                  </a:lnTo>
                  <a:lnTo>
                    <a:pt x="4735" y="20311"/>
                  </a:lnTo>
                  <a:lnTo>
                    <a:pt x="5186" y="20626"/>
                  </a:lnTo>
                  <a:lnTo>
                    <a:pt x="5678" y="20901"/>
                  </a:lnTo>
                  <a:lnTo>
                    <a:pt x="6188" y="21176"/>
                  </a:lnTo>
                  <a:lnTo>
                    <a:pt x="6699" y="21411"/>
                  </a:lnTo>
                  <a:lnTo>
                    <a:pt x="7229" y="21628"/>
                  </a:lnTo>
                  <a:lnTo>
                    <a:pt x="7779" y="21824"/>
                  </a:lnTo>
                  <a:lnTo>
                    <a:pt x="8310" y="21981"/>
                  </a:lnTo>
                  <a:lnTo>
                    <a:pt x="8860" y="22119"/>
                  </a:lnTo>
                  <a:lnTo>
                    <a:pt x="9410" y="22217"/>
                  </a:lnTo>
                  <a:lnTo>
                    <a:pt x="9940" y="22295"/>
                  </a:lnTo>
                  <a:lnTo>
                    <a:pt x="10490" y="22335"/>
                  </a:lnTo>
                  <a:lnTo>
                    <a:pt x="11040" y="22354"/>
                  </a:lnTo>
                  <a:lnTo>
                    <a:pt x="11590" y="22354"/>
                  </a:lnTo>
                  <a:lnTo>
                    <a:pt x="12120" y="22315"/>
                  </a:lnTo>
                  <a:lnTo>
                    <a:pt x="12670" y="22256"/>
                  </a:lnTo>
                  <a:lnTo>
                    <a:pt x="13201" y="22178"/>
                  </a:lnTo>
                  <a:lnTo>
                    <a:pt x="13711" y="22060"/>
                  </a:lnTo>
                  <a:lnTo>
                    <a:pt x="14242" y="21922"/>
                  </a:lnTo>
                  <a:lnTo>
                    <a:pt x="14752" y="21765"/>
                  </a:lnTo>
                  <a:lnTo>
                    <a:pt x="15263" y="21588"/>
                  </a:lnTo>
                  <a:lnTo>
                    <a:pt x="15754" y="21372"/>
                  </a:lnTo>
                  <a:lnTo>
                    <a:pt x="16226" y="21136"/>
                  </a:lnTo>
                  <a:lnTo>
                    <a:pt x="16717" y="20901"/>
                  </a:lnTo>
                  <a:lnTo>
                    <a:pt x="17169" y="20606"/>
                  </a:lnTo>
                  <a:lnTo>
                    <a:pt x="17620" y="20311"/>
                  </a:lnTo>
                  <a:lnTo>
                    <a:pt x="18052" y="19997"/>
                  </a:lnTo>
                  <a:lnTo>
                    <a:pt x="18465" y="19644"/>
                  </a:lnTo>
                  <a:lnTo>
                    <a:pt x="18877" y="19290"/>
                  </a:lnTo>
                  <a:lnTo>
                    <a:pt x="19270" y="18897"/>
                  </a:lnTo>
                  <a:lnTo>
                    <a:pt x="19624" y="18504"/>
                  </a:lnTo>
                  <a:lnTo>
                    <a:pt x="19977" y="18072"/>
                  </a:lnTo>
                  <a:lnTo>
                    <a:pt x="20311" y="17620"/>
                  </a:lnTo>
                  <a:lnTo>
                    <a:pt x="20626" y="17169"/>
                  </a:lnTo>
                  <a:lnTo>
                    <a:pt x="20920" y="16678"/>
                  </a:lnTo>
                  <a:lnTo>
                    <a:pt x="21176" y="16167"/>
                  </a:lnTo>
                  <a:lnTo>
                    <a:pt x="21431" y="15656"/>
                  </a:lnTo>
                  <a:lnTo>
                    <a:pt x="21647" y="15126"/>
                  </a:lnTo>
                  <a:lnTo>
                    <a:pt x="21824" y="14576"/>
                  </a:lnTo>
                  <a:lnTo>
                    <a:pt x="21981" y="14045"/>
                  </a:lnTo>
                  <a:lnTo>
                    <a:pt x="22119" y="13495"/>
                  </a:lnTo>
                  <a:lnTo>
                    <a:pt x="22217" y="12945"/>
                  </a:lnTo>
                  <a:lnTo>
                    <a:pt x="22295" y="12415"/>
                  </a:lnTo>
                  <a:lnTo>
                    <a:pt x="22335" y="11865"/>
                  </a:lnTo>
                  <a:lnTo>
                    <a:pt x="22354" y="11315"/>
                  </a:lnTo>
                  <a:lnTo>
                    <a:pt x="22354" y="10765"/>
                  </a:lnTo>
                  <a:lnTo>
                    <a:pt x="22315" y="10235"/>
                  </a:lnTo>
                  <a:lnTo>
                    <a:pt x="22256" y="9685"/>
                  </a:lnTo>
                  <a:lnTo>
                    <a:pt x="22177" y="9154"/>
                  </a:lnTo>
                  <a:lnTo>
                    <a:pt x="22060" y="8644"/>
                  </a:lnTo>
                  <a:lnTo>
                    <a:pt x="21942" y="8113"/>
                  </a:lnTo>
                  <a:lnTo>
                    <a:pt x="21765" y="7603"/>
                  </a:lnTo>
                  <a:lnTo>
                    <a:pt x="21588" y="7092"/>
                  </a:lnTo>
                  <a:lnTo>
                    <a:pt x="21372" y="6601"/>
                  </a:lnTo>
                  <a:lnTo>
                    <a:pt x="21156" y="6110"/>
                  </a:lnTo>
                  <a:lnTo>
                    <a:pt x="20901" y="5638"/>
                  </a:lnTo>
                  <a:lnTo>
                    <a:pt x="20626" y="5186"/>
                  </a:lnTo>
                  <a:lnTo>
                    <a:pt x="20311" y="4735"/>
                  </a:lnTo>
                  <a:lnTo>
                    <a:pt x="19997" y="4303"/>
                  </a:lnTo>
                  <a:lnTo>
                    <a:pt x="19663" y="3890"/>
                  </a:lnTo>
                  <a:lnTo>
                    <a:pt x="19290" y="3478"/>
                  </a:lnTo>
                  <a:lnTo>
                    <a:pt x="18917" y="3085"/>
                  </a:lnTo>
                  <a:lnTo>
                    <a:pt x="18504" y="2731"/>
                  </a:lnTo>
                  <a:lnTo>
                    <a:pt x="18072" y="2378"/>
                  </a:lnTo>
                  <a:lnTo>
                    <a:pt x="17640" y="2044"/>
                  </a:lnTo>
                  <a:lnTo>
                    <a:pt x="17169" y="1729"/>
                  </a:lnTo>
                  <a:lnTo>
                    <a:pt x="16677" y="1435"/>
                  </a:lnTo>
                  <a:lnTo>
                    <a:pt x="16186" y="1179"/>
                  </a:lnTo>
                  <a:lnTo>
                    <a:pt x="15656" y="924"/>
                  </a:lnTo>
                  <a:lnTo>
                    <a:pt x="15126" y="708"/>
                  </a:lnTo>
                  <a:lnTo>
                    <a:pt x="14595" y="531"/>
                  </a:lnTo>
                  <a:lnTo>
                    <a:pt x="14045" y="374"/>
                  </a:lnTo>
                  <a:lnTo>
                    <a:pt x="13495" y="236"/>
                  </a:lnTo>
                  <a:lnTo>
                    <a:pt x="12965" y="138"/>
                  </a:lnTo>
                  <a:lnTo>
                    <a:pt x="12415" y="60"/>
                  </a:lnTo>
                  <a:lnTo>
                    <a:pt x="11865" y="20"/>
                  </a:lnTo>
                  <a:lnTo>
                    <a:pt x="1131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dist="57150" dir="54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5" name="Google Shape;3225;p31"/>
            <p:cNvSpPr/>
            <p:nvPr/>
          </p:nvSpPr>
          <p:spPr>
            <a:xfrm>
              <a:off x="7062788" y="3667475"/>
              <a:ext cx="558875" cy="558875"/>
            </a:xfrm>
            <a:custGeom>
              <a:avLst/>
              <a:gdLst/>
              <a:ahLst/>
              <a:cxnLst/>
              <a:rect l="l" t="t" r="r" b="b"/>
              <a:pathLst>
                <a:path w="22355" h="22355" fill="none" extrusionOk="0">
                  <a:moveTo>
                    <a:pt x="21431" y="15656"/>
                  </a:moveTo>
                  <a:lnTo>
                    <a:pt x="21431" y="15656"/>
                  </a:lnTo>
                  <a:lnTo>
                    <a:pt x="21176" y="16167"/>
                  </a:lnTo>
                  <a:lnTo>
                    <a:pt x="20920" y="16678"/>
                  </a:lnTo>
                  <a:lnTo>
                    <a:pt x="20626" y="17169"/>
                  </a:lnTo>
                  <a:lnTo>
                    <a:pt x="20311" y="17620"/>
                  </a:lnTo>
                  <a:lnTo>
                    <a:pt x="19977" y="18072"/>
                  </a:lnTo>
                  <a:lnTo>
                    <a:pt x="19624" y="18504"/>
                  </a:lnTo>
                  <a:lnTo>
                    <a:pt x="19270" y="18897"/>
                  </a:lnTo>
                  <a:lnTo>
                    <a:pt x="18877" y="19290"/>
                  </a:lnTo>
                  <a:lnTo>
                    <a:pt x="18465" y="19644"/>
                  </a:lnTo>
                  <a:lnTo>
                    <a:pt x="18052" y="19997"/>
                  </a:lnTo>
                  <a:lnTo>
                    <a:pt x="17620" y="20311"/>
                  </a:lnTo>
                  <a:lnTo>
                    <a:pt x="17169" y="20606"/>
                  </a:lnTo>
                  <a:lnTo>
                    <a:pt x="16717" y="20901"/>
                  </a:lnTo>
                  <a:lnTo>
                    <a:pt x="16226" y="21136"/>
                  </a:lnTo>
                  <a:lnTo>
                    <a:pt x="15754" y="21372"/>
                  </a:lnTo>
                  <a:lnTo>
                    <a:pt x="15263" y="21588"/>
                  </a:lnTo>
                  <a:lnTo>
                    <a:pt x="14752" y="21765"/>
                  </a:lnTo>
                  <a:lnTo>
                    <a:pt x="14242" y="21922"/>
                  </a:lnTo>
                  <a:lnTo>
                    <a:pt x="13711" y="22060"/>
                  </a:lnTo>
                  <a:lnTo>
                    <a:pt x="13201" y="22178"/>
                  </a:lnTo>
                  <a:lnTo>
                    <a:pt x="12670" y="22256"/>
                  </a:lnTo>
                  <a:lnTo>
                    <a:pt x="12120" y="22315"/>
                  </a:lnTo>
                  <a:lnTo>
                    <a:pt x="11590" y="22354"/>
                  </a:lnTo>
                  <a:lnTo>
                    <a:pt x="11040" y="22354"/>
                  </a:lnTo>
                  <a:lnTo>
                    <a:pt x="10490" y="22335"/>
                  </a:lnTo>
                  <a:lnTo>
                    <a:pt x="9940" y="22295"/>
                  </a:lnTo>
                  <a:lnTo>
                    <a:pt x="9410" y="22217"/>
                  </a:lnTo>
                  <a:lnTo>
                    <a:pt x="8860" y="22119"/>
                  </a:lnTo>
                  <a:lnTo>
                    <a:pt x="8310" y="21981"/>
                  </a:lnTo>
                  <a:lnTo>
                    <a:pt x="7779" y="21824"/>
                  </a:lnTo>
                  <a:lnTo>
                    <a:pt x="7229" y="21628"/>
                  </a:lnTo>
                  <a:lnTo>
                    <a:pt x="6699" y="21411"/>
                  </a:lnTo>
                  <a:lnTo>
                    <a:pt x="6699" y="21411"/>
                  </a:lnTo>
                  <a:lnTo>
                    <a:pt x="6188" y="21176"/>
                  </a:lnTo>
                  <a:lnTo>
                    <a:pt x="5678" y="20901"/>
                  </a:lnTo>
                  <a:lnTo>
                    <a:pt x="5186" y="20626"/>
                  </a:lnTo>
                  <a:lnTo>
                    <a:pt x="4735" y="20311"/>
                  </a:lnTo>
                  <a:lnTo>
                    <a:pt x="4283" y="19978"/>
                  </a:lnTo>
                  <a:lnTo>
                    <a:pt x="3851" y="19624"/>
                  </a:lnTo>
                  <a:lnTo>
                    <a:pt x="3458" y="19251"/>
                  </a:lnTo>
                  <a:lnTo>
                    <a:pt x="3065" y="18878"/>
                  </a:lnTo>
                  <a:lnTo>
                    <a:pt x="2711" y="18465"/>
                  </a:lnTo>
                  <a:lnTo>
                    <a:pt x="2358" y="18053"/>
                  </a:lnTo>
                  <a:lnTo>
                    <a:pt x="2044" y="17620"/>
                  </a:lnTo>
                  <a:lnTo>
                    <a:pt x="1749" y="17169"/>
                  </a:lnTo>
                  <a:lnTo>
                    <a:pt x="1454" y="16697"/>
                  </a:lnTo>
                  <a:lnTo>
                    <a:pt x="1219" y="16226"/>
                  </a:lnTo>
                  <a:lnTo>
                    <a:pt x="983" y="15754"/>
                  </a:lnTo>
                  <a:lnTo>
                    <a:pt x="767" y="15244"/>
                  </a:lnTo>
                  <a:lnTo>
                    <a:pt x="590" y="14753"/>
                  </a:lnTo>
                  <a:lnTo>
                    <a:pt x="433" y="14242"/>
                  </a:lnTo>
                  <a:lnTo>
                    <a:pt x="295" y="13711"/>
                  </a:lnTo>
                  <a:lnTo>
                    <a:pt x="178" y="13181"/>
                  </a:lnTo>
                  <a:lnTo>
                    <a:pt x="99" y="12651"/>
                  </a:lnTo>
                  <a:lnTo>
                    <a:pt x="40" y="12120"/>
                  </a:lnTo>
                  <a:lnTo>
                    <a:pt x="1" y="11570"/>
                  </a:lnTo>
                  <a:lnTo>
                    <a:pt x="1" y="11040"/>
                  </a:lnTo>
                  <a:lnTo>
                    <a:pt x="20" y="10490"/>
                  </a:lnTo>
                  <a:lnTo>
                    <a:pt x="60" y="9940"/>
                  </a:lnTo>
                  <a:lnTo>
                    <a:pt x="138" y="9390"/>
                  </a:lnTo>
                  <a:lnTo>
                    <a:pt x="236" y="8860"/>
                  </a:lnTo>
                  <a:lnTo>
                    <a:pt x="374" y="8310"/>
                  </a:lnTo>
                  <a:lnTo>
                    <a:pt x="531" y="7760"/>
                  </a:lnTo>
                  <a:lnTo>
                    <a:pt x="728" y="7229"/>
                  </a:lnTo>
                  <a:lnTo>
                    <a:pt x="944" y="6699"/>
                  </a:lnTo>
                  <a:lnTo>
                    <a:pt x="944" y="6699"/>
                  </a:lnTo>
                  <a:lnTo>
                    <a:pt x="1179" y="6169"/>
                  </a:lnTo>
                  <a:lnTo>
                    <a:pt x="1454" y="5678"/>
                  </a:lnTo>
                  <a:lnTo>
                    <a:pt x="1729" y="5186"/>
                  </a:lnTo>
                  <a:lnTo>
                    <a:pt x="2044" y="4715"/>
                  </a:lnTo>
                  <a:lnTo>
                    <a:pt x="2378" y="4283"/>
                  </a:lnTo>
                  <a:lnTo>
                    <a:pt x="2731" y="3851"/>
                  </a:lnTo>
                  <a:lnTo>
                    <a:pt x="3104" y="3438"/>
                  </a:lnTo>
                  <a:lnTo>
                    <a:pt x="3478" y="3065"/>
                  </a:lnTo>
                  <a:lnTo>
                    <a:pt x="3890" y="2692"/>
                  </a:lnTo>
                  <a:lnTo>
                    <a:pt x="4303" y="2358"/>
                  </a:lnTo>
                  <a:lnTo>
                    <a:pt x="4735" y="2044"/>
                  </a:lnTo>
                  <a:lnTo>
                    <a:pt x="5186" y="1729"/>
                  </a:lnTo>
                  <a:lnTo>
                    <a:pt x="5658" y="1454"/>
                  </a:lnTo>
                  <a:lnTo>
                    <a:pt x="6129" y="1199"/>
                  </a:lnTo>
                  <a:lnTo>
                    <a:pt x="6601" y="983"/>
                  </a:lnTo>
                  <a:lnTo>
                    <a:pt x="7111" y="767"/>
                  </a:lnTo>
                  <a:lnTo>
                    <a:pt x="7602" y="590"/>
                  </a:lnTo>
                  <a:lnTo>
                    <a:pt x="8113" y="413"/>
                  </a:lnTo>
                  <a:lnTo>
                    <a:pt x="8644" y="295"/>
                  </a:lnTo>
                  <a:lnTo>
                    <a:pt x="9174" y="178"/>
                  </a:lnTo>
                  <a:lnTo>
                    <a:pt x="9704" y="99"/>
                  </a:lnTo>
                  <a:lnTo>
                    <a:pt x="10235" y="40"/>
                  </a:lnTo>
                  <a:lnTo>
                    <a:pt x="10785" y="1"/>
                  </a:lnTo>
                  <a:lnTo>
                    <a:pt x="11315" y="1"/>
                  </a:lnTo>
                  <a:lnTo>
                    <a:pt x="11865" y="20"/>
                  </a:lnTo>
                  <a:lnTo>
                    <a:pt x="12415" y="60"/>
                  </a:lnTo>
                  <a:lnTo>
                    <a:pt x="12965" y="138"/>
                  </a:lnTo>
                  <a:lnTo>
                    <a:pt x="13495" y="236"/>
                  </a:lnTo>
                  <a:lnTo>
                    <a:pt x="14045" y="374"/>
                  </a:lnTo>
                  <a:lnTo>
                    <a:pt x="14595" y="531"/>
                  </a:lnTo>
                  <a:lnTo>
                    <a:pt x="15126" y="708"/>
                  </a:lnTo>
                  <a:lnTo>
                    <a:pt x="15656" y="924"/>
                  </a:lnTo>
                  <a:lnTo>
                    <a:pt x="15656" y="924"/>
                  </a:lnTo>
                  <a:lnTo>
                    <a:pt x="16186" y="1179"/>
                  </a:lnTo>
                  <a:lnTo>
                    <a:pt x="16677" y="1435"/>
                  </a:lnTo>
                  <a:lnTo>
                    <a:pt x="17169" y="1729"/>
                  </a:lnTo>
                  <a:lnTo>
                    <a:pt x="17640" y="2044"/>
                  </a:lnTo>
                  <a:lnTo>
                    <a:pt x="18072" y="2378"/>
                  </a:lnTo>
                  <a:lnTo>
                    <a:pt x="18504" y="2731"/>
                  </a:lnTo>
                  <a:lnTo>
                    <a:pt x="18917" y="3085"/>
                  </a:lnTo>
                  <a:lnTo>
                    <a:pt x="19290" y="3478"/>
                  </a:lnTo>
                  <a:lnTo>
                    <a:pt x="19663" y="3890"/>
                  </a:lnTo>
                  <a:lnTo>
                    <a:pt x="19997" y="4303"/>
                  </a:lnTo>
                  <a:lnTo>
                    <a:pt x="20311" y="4735"/>
                  </a:lnTo>
                  <a:lnTo>
                    <a:pt x="20626" y="5186"/>
                  </a:lnTo>
                  <a:lnTo>
                    <a:pt x="20901" y="5638"/>
                  </a:lnTo>
                  <a:lnTo>
                    <a:pt x="21156" y="6110"/>
                  </a:lnTo>
                  <a:lnTo>
                    <a:pt x="21372" y="6601"/>
                  </a:lnTo>
                  <a:lnTo>
                    <a:pt x="21588" y="7092"/>
                  </a:lnTo>
                  <a:lnTo>
                    <a:pt x="21765" y="7603"/>
                  </a:lnTo>
                  <a:lnTo>
                    <a:pt x="21942" y="8113"/>
                  </a:lnTo>
                  <a:lnTo>
                    <a:pt x="22060" y="8644"/>
                  </a:lnTo>
                  <a:lnTo>
                    <a:pt x="22177" y="9154"/>
                  </a:lnTo>
                  <a:lnTo>
                    <a:pt x="22256" y="9685"/>
                  </a:lnTo>
                  <a:lnTo>
                    <a:pt x="22315" y="10235"/>
                  </a:lnTo>
                  <a:lnTo>
                    <a:pt x="22354" y="10765"/>
                  </a:lnTo>
                  <a:lnTo>
                    <a:pt x="22354" y="11315"/>
                  </a:lnTo>
                  <a:lnTo>
                    <a:pt x="22335" y="11865"/>
                  </a:lnTo>
                  <a:lnTo>
                    <a:pt x="22295" y="12415"/>
                  </a:lnTo>
                  <a:lnTo>
                    <a:pt x="22217" y="12945"/>
                  </a:lnTo>
                  <a:lnTo>
                    <a:pt x="22119" y="13495"/>
                  </a:lnTo>
                  <a:lnTo>
                    <a:pt x="21981" y="14045"/>
                  </a:lnTo>
                  <a:lnTo>
                    <a:pt x="21824" y="14576"/>
                  </a:lnTo>
                  <a:lnTo>
                    <a:pt x="21647" y="15126"/>
                  </a:lnTo>
                  <a:lnTo>
                    <a:pt x="21431" y="1565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6" name="Google Shape;3226;p31"/>
            <p:cNvSpPr/>
            <p:nvPr/>
          </p:nvSpPr>
          <p:spPr>
            <a:xfrm>
              <a:off x="7062788" y="3946900"/>
              <a:ext cx="95300" cy="210200"/>
            </a:xfrm>
            <a:custGeom>
              <a:avLst/>
              <a:gdLst/>
              <a:ahLst/>
              <a:cxnLst/>
              <a:rect l="l" t="t" r="r" b="b"/>
              <a:pathLst>
                <a:path w="3812" h="8408" extrusionOk="0">
                  <a:moveTo>
                    <a:pt x="1" y="1"/>
                  </a:moveTo>
                  <a:lnTo>
                    <a:pt x="1" y="1"/>
                  </a:lnTo>
                  <a:lnTo>
                    <a:pt x="20" y="590"/>
                  </a:lnTo>
                  <a:lnTo>
                    <a:pt x="60" y="1179"/>
                  </a:lnTo>
                  <a:lnTo>
                    <a:pt x="138" y="1768"/>
                  </a:lnTo>
                  <a:lnTo>
                    <a:pt x="256" y="2358"/>
                  </a:lnTo>
                  <a:lnTo>
                    <a:pt x="394" y="2927"/>
                  </a:lnTo>
                  <a:lnTo>
                    <a:pt x="570" y="3497"/>
                  </a:lnTo>
                  <a:lnTo>
                    <a:pt x="767" y="4047"/>
                  </a:lnTo>
                  <a:lnTo>
                    <a:pt x="1003" y="4597"/>
                  </a:lnTo>
                  <a:lnTo>
                    <a:pt x="1258" y="5127"/>
                  </a:lnTo>
                  <a:lnTo>
                    <a:pt x="1533" y="5658"/>
                  </a:lnTo>
                  <a:lnTo>
                    <a:pt x="1847" y="6149"/>
                  </a:lnTo>
                  <a:lnTo>
                    <a:pt x="2181" y="6640"/>
                  </a:lnTo>
                  <a:lnTo>
                    <a:pt x="2554" y="7111"/>
                  </a:lnTo>
                  <a:lnTo>
                    <a:pt x="2947" y="7563"/>
                  </a:lnTo>
                  <a:lnTo>
                    <a:pt x="3360" y="7995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360" y="7995"/>
                  </a:lnTo>
                  <a:lnTo>
                    <a:pt x="2947" y="7563"/>
                  </a:lnTo>
                  <a:lnTo>
                    <a:pt x="2554" y="7111"/>
                  </a:lnTo>
                  <a:lnTo>
                    <a:pt x="2181" y="6640"/>
                  </a:lnTo>
                  <a:lnTo>
                    <a:pt x="1847" y="6149"/>
                  </a:lnTo>
                  <a:lnTo>
                    <a:pt x="1533" y="5658"/>
                  </a:lnTo>
                  <a:lnTo>
                    <a:pt x="1258" y="5127"/>
                  </a:lnTo>
                  <a:lnTo>
                    <a:pt x="1003" y="4597"/>
                  </a:lnTo>
                  <a:lnTo>
                    <a:pt x="767" y="4047"/>
                  </a:lnTo>
                  <a:lnTo>
                    <a:pt x="570" y="3497"/>
                  </a:lnTo>
                  <a:lnTo>
                    <a:pt x="394" y="2927"/>
                  </a:lnTo>
                  <a:lnTo>
                    <a:pt x="256" y="2358"/>
                  </a:lnTo>
                  <a:lnTo>
                    <a:pt x="138" y="1768"/>
                  </a:lnTo>
                  <a:lnTo>
                    <a:pt x="60" y="1179"/>
                  </a:lnTo>
                  <a:lnTo>
                    <a:pt x="20" y="59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9AB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7" name="Google Shape;3227;p31"/>
            <p:cNvSpPr/>
            <p:nvPr/>
          </p:nvSpPr>
          <p:spPr>
            <a:xfrm>
              <a:off x="7062788" y="3946900"/>
              <a:ext cx="95300" cy="210200"/>
            </a:xfrm>
            <a:custGeom>
              <a:avLst/>
              <a:gdLst/>
              <a:ahLst/>
              <a:cxnLst/>
              <a:rect l="l" t="t" r="r" b="b"/>
              <a:pathLst>
                <a:path w="3812" h="8408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0" y="590"/>
                  </a:lnTo>
                  <a:lnTo>
                    <a:pt x="60" y="1179"/>
                  </a:lnTo>
                  <a:lnTo>
                    <a:pt x="138" y="1768"/>
                  </a:lnTo>
                  <a:lnTo>
                    <a:pt x="256" y="2358"/>
                  </a:lnTo>
                  <a:lnTo>
                    <a:pt x="394" y="2927"/>
                  </a:lnTo>
                  <a:lnTo>
                    <a:pt x="570" y="3497"/>
                  </a:lnTo>
                  <a:lnTo>
                    <a:pt x="767" y="4047"/>
                  </a:lnTo>
                  <a:lnTo>
                    <a:pt x="1003" y="4597"/>
                  </a:lnTo>
                  <a:lnTo>
                    <a:pt x="1258" y="5127"/>
                  </a:lnTo>
                  <a:lnTo>
                    <a:pt x="1533" y="5658"/>
                  </a:lnTo>
                  <a:lnTo>
                    <a:pt x="1847" y="6149"/>
                  </a:lnTo>
                  <a:lnTo>
                    <a:pt x="2181" y="6640"/>
                  </a:lnTo>
                  <a:lnTo>
                    <a:pt x="2554" y="7111"/>
                  </a:lnTo>
                  <a:lnTo>
                    <a:pt x="2947" y="7563"/>
                  </a:lnTo>
                  <a:lnTo>
                    <a:pt x="3360" y="7995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360" y="7995"/>
                  </a:lnTo>
                  <a:lnTo>
                    <a:pt x="2947" y="7563"/>
                  </a:lnTo>
                  <a:lnTo>
                    <a:pt x="2554" y="7111"/>
                  </a:lnTo>
                  <a:lnTo>
                    <a:pt x="2181" y="6640"/>
                  </a:lnTo>
                  <a:lnTo>
                    <a:pt x="1847" y="6149"/>
                  </a:lnTo>
                  <a:lnTo>
                    <a:pt x="1533" y="5658"/>
                  </a:lnTo>
                  <a:lnTo>
                    <a:pt x="1258" y="5127"/>
                  </a:lnTo>
                  <a:lnTo>
                    <a:pt x="1003" y="4597"/>
                  </a:lnTo>
                  <a:lnTo>
                    <a:pt x="767" y="4047"/>
                  </a:lnTo>
                  <a:lnTo>
                    <a:pt x="570" y="3497"/>
                  </a:lnTo>
                  <a:lnTo>
                    <a:pt x="394" y="2927"/>
                  </a:lnTo>
                  <a:lnTo>
                    <a:pt x="256" y="2358"/>
                  </a:lnTo>
                  <a:lnTo>
                    <a:pt x="138" y="1768"/>
                  </a:lnTo>
                  <a:lnTo>
                    <a:pt x="60" y="1179"/>
                  </a:lnTo>
                  <a:lnTo>
                    <a:pt x="20" y="59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8" name="Google Shape;3228;p31"/>
            <p:cNvSpPr/>
            <p:nvPr/>
          </p:nvSpPr>
          <p:spPr>
            <a:xfrm>
              <a:off x="7158063" y="4054925"/>
              <a:ext cx="441975" cy="171425"/>
            </a:xfrm>
            <a:custGeom>
              <a:avLst/>
              <a:gdLst/>
              <a:ahLst/>
              <a:cxnLst/>
              <a:rect l="l" t="t" r="r" b="b"/>
              <a:pathLst>
                <a:path w="17679" h="6857" extrusionOk="0">
                  <a:moveTo>
                    <a:pt x="3124" y="6012"/>
                  </a:moveTo>
                  <a:lnTo>
                    <a:pt x="3124" y="6012"/>
                  </a:lnTo>
                  <a:lnTo>
                    <a:pt x="3124" y="6012"/>
                  </a:lnTo>
                  <a:lnTo>
                    <a:pt x="3124" y="6012"/>
                  </a:lnTo>
                  <a:lnTo>
                    <a:pt x="3124" y="6012"/>
                  </a:lnTo>
                  <a:close/>
                  <a:moveTo>
                    <a:pt x="2908" y="5933"/>
                  </a:moveTo>
                  <a:lnTo>
                    <a:pt x="2908" y="5933"/>
                  </a:lnTo>
                  <a:lnTo>
                    <a:pt x="3104" y="6012"/>
                  </a:lnTo>
                  <a:lnTo>
                    <a:pt x="3104" y="6012"/>
                  </a:lnTo>
                  <a:lnTo>
                    <a:pt x="2908" y="5933"/>
                  </a:lnTo>
                  <a:close/>
                  <a:moveTo>
                    <a:pt x="0" y="4087"/>
                  </a:moveTo>
                  <a:lnTo>
                    <a:pt x="0" y="4087"/>
                  </a:lnTo>
                  <a:lnTo>
                    <a:pt x="0" y="4087"/>
                  </a:lnTo>
                  <a:lnTo>
                    <a:pt x="0" y="4087"/>
                  </a:lnTo>
                  <a:lnTo>
                    <a:pt x="315" y="4362"/>
                  </a:lnTo>
                  <a:lnTo>
                    <a:pt x="649" y="4617"/>
                  </a:lnTo>
                  <a:lnTo>
                    <a:pt x="1002" y="4872"/>
                  </a:lnTo>
                  <a:lnTo>
                    <a:pt x="1356" y="5108"/>
                  </a:lnTo>
                  <a:lnTo>
                    <a:pt x="1729" y="5324"/>
                  </a:lnTo>
                  <a:lnTo>
                    <a:pt x="2102" y="5540"/>
                  </a:lnTo>
                  <a:lnTo>
                    <a:pt x="2495" y="5737"/>
                  </a:lnTo>
                  <a:lnTo>
                    <a:pt x="2888" y="5913"/>
                  </a:lnTo>
                  <a:lnTo>
                    <a:pt x="2888" y="5913"/>
                  </a:lnTo>
                  <a:lnTo>
                    <a:pt x="2495" y="5737"/>
                  </a:lnTo>
                  <a:lnTo>
                    <a:pt x="2102" y="5540"/>
                  </a:lnTo>
                  <a:lnTo>
                    <a:pt x="1729" y="5324"/>
                  </a:lnTo>
                  <a:lnTo>
                    <a:pt x="1356" y="5108"/>
                  </a:lnTo>
                  <a:lnTo>
                    <a:pt x="1002" y="4872"/>
                  </a:lnTo>
                  <a:lnTo>
                    <a:pt x="649" y="4617"/>
                  </a:lnTo>
                  <a:lnTo>
                    <a:pt x="315" y="4362"/>
                  </a:lnTo>
                  <a:lnTo>
                    <a:pt x="0" y="4087"/>
                  </a:lnTo>
                  <a:close/>
                  <a:moveTo>
                    <a:pt x="17679" y="1"/>
                  </a:moveTo>
                  <a:lnTo>
                    <a:pt x="17679" y="1"/>
                  </a:lnTo>
                  <a:lnTo>
                    <a:pt x="17620" y="158"/>
                  </a:lnTo>
                  <a:lnTo>
                    <a:pt x="17620" y="158"/>
                  </a:lnTo>
                  <a:lnTo>
                    <a:pt x="17424" y="551"/>
                  </a:lnTo>
                  <a:lnTo>
                    <a:pt x="17247" y="924"/>
                  </a:lnTo>
                  <a:lnTo>
                    <a:pt x="17031" y="1297"/>
                  </a:lnTo>
                  <a:lnTo>
                    <a:pt x="16815" y="1651"/>
                  </a:lnTo>
                  <a:lnTo>
                    <a:pt x="16599" y="2005"/>
                  </a:lnTo>
                  <a:lnTo>
                    <a:pt x="16363" y="2338"/>
                  </a:lnTo>
                  <a:lnTo>
                    <a:pt x="16108" y="2653"/>
                  </a:lnTo>
                  <a:lnTo>
                    <a:pt x="15833" y="2967"/>
                  </a:lnTo>
                  <a:lnTo>
                    <a:pt x="15577" y="3281"/>
                  </a:lnTo>
                  <a:lnTo>
                    <a:pt x="15283" y="3576"/>
                  </a:lnTo>
                  <a:lnTo>
                    <a:pt x="15008" y="3851"/>
                  </a:lnTo>
                  <a:lnTo>
                    <a:pt x="14693" y="4126"/>
                  </a:lnTo>
                  <a:lnTo>
                    <a:pt x="14399" y="4381"/>
                  </a:lnTo>
                  <a:lnTo>
                    <a:pt x="14065" y="4617"/>
                  </a:lnTo>
                  <a:lnTo>
                    <a:pt x="13750" y="4853"/>
                  </a:lnTo>
                  <a:lnTo>
                    <a:pt x="13416" y="5088"/>
                  </a:lnTo>
                  <a:lnTo>
                    <a:pt x="13083" y="5285"/>
                  </a:lnTo>
                  <a:lnTo>
                    <a:pt x="12729" y="5481"/>
                  </a:lnTo>
                  <a:lnTo>
                    <a:pt x="12375" y="5678"/>
                  </a:lnTo>
                  <a:lnTo>
                    <a:pt x="12022" y="5835"/>
                  </a:lnTo>
                  <a:lnTo>
                    <a:pt x="11649" y="6012"/>
                  </a:lnTo>
                  <a:lnTo>
                    <a:pt x="11275" y="6149"/>
                  </a:lnTo>
                  <a:lnTo>
                    <a:pt x="10902" y="6287"/>
                  </a:lnTo>
                  <a:lnTo>
                    <a:pt x="10529" y="6405"/>
                  </a:lnTo>
                  <a:lnTo>
                    <a:pt x="10136" y="6503"/>
                  </a:lnTo>
                  <a:lnTo>
                    <a:pt x="9743" y="6601"/>
                  </a:lnTo>
                  <a:lnTo>
                    <a:pt x="9350" y="6680"/>
                  </a:lnTo>
                  <a:lnTo>
                    <a:pt x="8958" y="6738"/>
                  </a:lnTo>
                  <a:lnTo>
                    <a:pt x="8565" y="6797"/>
                  </a:lnTo>
                  <a:lnTo>
                    <a:pt x="8172" y="6837"/>
                  </a:lnTo>
                  <a:lnTo>
                    <a:pt x="7759" y="6856"/>
                  </a:lnTo>
                  <a:lnTo>
                    <a:pt x="7366" y="6856"/>
                  </a:lnTo>
                  <a:lnTo>
                    <a:pt x="7366" y="6856"/>
                  </a:lnTo>
                  <a:lnTo>
                    <a:pt x="6934" y="6856"/>
                  </a:lnTo>
                  <a:lnTo>
                    <a:pt x="6483" y="6817"/>
                  </a:lnTo>
                  <a:lnTo>
                    <a:pt x="6483" y="6817"/>
                  </a:lnTo>
                  <a:lnTo>
                    <a:pt x="6934" y="6856"/>
                  </a:lnTo>
                  <a:lnTo>
                    <a:pt x="7366" y="6856"/>
                  </a:lnTo>
                  <a:lnTo>
                    <a:pt x="7366" y="6856"/>
                  </a:lnTo>
                  <a:lnTo>
                    <a:pt x="7759" y="6856"/>
                  </a:lnTo>
                  <a:lnTo>
                    <a:pt x="8172" y="6837"/>
                  </a:lnTo>
                  <a:lnTo>
                    <a:pt x="8565" y="6797"/>
                  </a:lnTo>
                  <a:lnTo>
                    <a:pt x="8958" y="6738"/>
                  </a:lnTo>
                  <a:lnTo>
                    <a:pt x="9350" y="6680"/>
                  </a:lnTo>
                  <a:lnTo>
                    <a:pt x="9743" y="6601"/>
                  </a:lnTo>
                  <a:lnTo>
                    <a:pt x="10136" y="6503"/>
                  </a:lnTo>
                  <a:lnTo>
                    <a:pt x="10529" y="6405"/>
                  </a:lnTo>
                  <a:lnTo>
                    <a:pt x="10902" y="6287"/>
                  </a:lnTo>
                  <a:lnTo>
                    <a:pt x="11275" y="6149"/>
                  </a:lnTo>
                  <a:lnTo>
                    <a:pt x="11649" y="6012"/>
                  </a:lnTo>
                  <a:lnTo>
                    <a:pt x="12022" y="5835"/>
                  </a:lnTo>
                  <a:lnTo>
                    <a:pt x="12375" y="5678"/>
                  </a:lnTo>
                  <a:lnTo>
                    <a:pt x="12729" y="5481"/>
                  </a:lnTo>
                  <a:lnTo>
                    <a:pt x="13083" y="5285"/>
                  </a:lnTo>
                  <a:lnTo>
                    <a:pt x="13416" y="5088"/>
                  </a:lnTo>
                  <a:lnTo>
                    <a:pt x="13750" y="4853"/>
                  </a:lnTo>
                  <a:lnTo>
                    <a:pt x="14065" y="4617"/>
                  </a:lnTo>
                  <a:lnTo>
                    <a:pt x="14399" y="4381"/>
                  </a:lnTo>
                  <a:lnTo>
                    <a:pt x="14693" y="4126"/>
                  </a:lnTo>
                  <a:lnTo>
                    <a:pt x="15008" y="3851"/>
                  </a:lnTo>
                  <a:lnTo>
                    <a:pt x="15283" y="3576"/>
                  </a:lnTo>
                  <a:lnTo>
                    <a:pt x="15577" y="3281"/>
                  </a:lnTo>
                  <a:lnTo>
                    <a:pt x="15833" y="2967"/>
                  </a:lnTo>
                  <a:lnTo>
                    <a:pt x="16108" y="2653"/>
                  </a:lnTo>
                  <a:lnTo>
                    <a:pt x="16363" y="2338"/>
                  </a:lnTo>
                  <a:lnTo>
                    <a:pt x="16599" y="2005"/>
                  </a:lnTo>
                  <a:lnTo>
                    <a:pt x="16815" y="1651"/>
                  </a:lnTo>
                  <a:lnTo>
                    <a:pt x="17031" y="1297"/>
                  </a:lnTo>
                  <a:lnTo>
                    <a:pt x="17247" y="924"/>
                  </a:lnTo>
                  <a:lnTo>
                    <a:pt x="17424" y="551"/>
                  </a:lnTo>
                  <a:lnTo>
                    <a:pt x="17620" y="158"/>
                  </a:lnTo>
                  <a:lnTo>
                    <a:pt x="17620" y="158"/>
                  </a:lnTo>
                  <a:lnTo>
                    <a:pt x="17679" y="1"/>
                  </a:lnTo>
                  <a:close/>
                </a:path>
              </a:pathLst>
            </a:custGeom>
            <a:solidFill>
              <a:srgbClr val="A48E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9" name="Google Shape;3229;p31"/>
            <p:cNvSpPr/>
            <p:nvPr/>
          </p:nvSpPr>
          <p:spPr>
            <a:xfrm>
              <a:off x="7236138" y="4205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0" name="Google Shape;3230;p31"/>
            <p:cNvSpPr/>
            <p:nvPr/>
          </p:nvSpPr>
          <p:spPr>
            <a:xfrm>
              <a:off x="7230738" y="4203250"/>
              <a:ext cx="4925" cy="1975"/>
            </a:xfrm>
            <a:custGeom>
              <a:avLst/>
              <a:gdLst/>
              <a:ahLst/>
              <a:cxnLst/>
              <a:rect l="l" t="t" r="r" b="b"/>
              <a:pathLst>
                <a:path w="197" h="7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97" y="79"/>
                  </a:lnTo>
                  <a:lnTo>
                    <a:pt x="197" y="7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1" name="Google Shape;3231;p31"/>
            <p:cNvSpPr/>
            <p:nvPr/>
          </p:nvSpPr>
          <p:spPr>
            <a:xfrm>
              <a:off x="7158063" y="4157075"/>
              <a:ext cx="72200" cy="45700"/>
            </a:xfrm>
            <a:custGeom>
              <a:avLst/>
              <a:gdLst/>
              <a:ahLst/>
              <a:cxnLst/>
              <a:rect l="l" t="t" r="r" b="b"/>
              <a:pathLst>
                <a:path w="2888" h="1828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315" y="276"/>
                  </a:lnTo>
                  <a:lnTo>
                    <a:pt x="649" y="531"/>
                  </a:lnTo>
                  <a:lnTo>
                    <a:pt x="1002" y="786"/>
                  </a:lnTo>
                  <a:lnTo>
                    <a:pt x="1356" y="1022"/>
                  </a:lnTo>
                  <a:lnTo>
                    <a:pt x="1729" y="1238"/>
                  </a:lnTo>
                  <a:lnTo>
                    <a:pt x="2102" y="1454"/>
                  </a:lnTo>
                  <a:lnTo>
                    <a:pt x="2495" y="1651"/>
                  </a:lnTo>
                  <a:lnTo>
                    <a:pt x="2888" y="1827"/>
                  </a:lnTo>
                  <a:lnTo>
                    <a:pt x="2888" y="1827"/>
                  </a:lnTo>
                  <a:lnTo>
                    <a:pt x="2495" y="1651"/>
                  </a:lnTo>
                  <a:lnTo>
                    <a:pt x="2102" y="1454"/>
                  </a:lnTo>
                  <a:lnTo>
                    <a:pt x="1729" y="1238"/>
                  </a:lnTo>
                  <a:lnTo>
                    <a:pt x="1356" y="1022"/>
                  </a:lnTo>
                  <a:lnTo>
                    <a:pt x="1002" y="786"/>
                  </a:lnTo>
                  <a:lnTo>
                    <a:pt x="649" y="531"/>
                  </a:lnTo>
                  <a:lnTo>
                    <a:pt x="315" y="27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2" name="Google Shape;3232;p31"/>
            <p:cNvSpPr/>
            <p:nvPr/>
          </p:nvSpPr>
          <p:spPr>
            <a:xfrm>
              <a:off x="7320113" y="4054925"/>
              <a:ext cx="279925" cy="171425"/>
            </a:xfrm>
            <a:custGeom>
              <a:avLst/>
              <a:gdLst/>
              <a:ahLst/>
              <a:cxnLst/>
              <a:rect l="l" t="t" r="r" b="b"/>
              <a:pathLst>
                <a:path w="11197" h="6857" fill="none" extrusionOk="0">
                  <a:moveTo>
                    <a:pt x="11197" y="1"/>
                  </a:moveTo>
                  <a:lnTo>
                    <a:pt x="11197" y="1"/>
                  </a:lnTo>
                  <a:lnTo>
                    <a:pt x="11138" y="158"/>
                  </a:lnTo>
                  <a:lnTo>
                    <a:pt x="11138" y="158"/>
                  </a:lnTo>
                  <a:lnTo>
                    <a:pt x="10942" y="551"/>
                  </a:lnTo>
                  <a:lnTo>
                    <a:pt x="10765" y="924"/>
                  </a:lnTo>
                  <a:lnTo>
                    <a:pt x="10549" y="1297"/>
                  </a:lnTo>
                  <a:lnTo>
                    <a:pt x="10333" y="1651"/>
                  </a:lnTo>
                  <a:lnTo>
                    <a:pt x="10117" y="2005"/>
                  </a:lnTo>
                  <a:lnTo>
                    <a:pt x="9881" y="2338"/>
                  </a:lnTo>
                  <a:lnTo>
                    <a:pt x="9626" y="2653"/>
                  </a:lnTo>
                  <a:lnTo>
                    <a:pt x="9351" y="2967"/>
                  </a:lnTo>
                  <a:lnTo>
                    <a:pt x="9095" y="3281"/>
                  </a:lnTo>
                  <a:lnTo>
                    <a:pt x="8801" y="3576"/>
                  </a:lnTo>
                  <a:lnTo>
                    <a:pt x="8526" y="3851"/>
                  </a:lnTo>
                  <a:lnTo>
                    <a:pt x="8211" y="4126"/>
                  </a:lnTo>
                  <a:lnTo>
                    <a:pt x="7917" y="4381"/>
                  </a:lnTo>
                  <a:lnTo>
                    <a:pt x="7583" y="4617"/>
                  </a:lnTo>
                  <a:lnTo>
                    <a:pt x="7268" y="4853"/>
                  </a:lnTo>
                  <a:lnTo>
                    <a:pt x="6934" y="5088"/>
                  </a:lnTo>
                  <a:lnTo>
                    <a:pt x="6601" y="5285"/>
                  </a:lnTo>
                  <a:lnTo>
                    <a:pt x="6247" y="5481"/>
                  </a:lnTo>
                  <a:lnTo>
                    <a:pt x="5893" y="5678"/>
                  </a:lnTo>
                  <a:lnTo>
                    <a:pt x="5540" y="5835"/>
                  </a:lnTo>
                  <a:lnTo>
                    <a:pt x="5167" y="6012"/>
                  </a:lnTo>
                  <a:lnTo>
                    <a:pt x="4793" y="6149"/>
                  </a:lnTo>
                  <a:lnTo>
                    <a:pt x="4420" y="6287"/>
                  </a:lnTo>
                  <a:lnTo>
                    <a:pt x="4047" y="6405"/>
                  </a:lnTo>
                  <a:lnTo>
                    <a:pt x="3654" y="6503"/>
                  </a:lnTo>
                  <a:lnTo>
                    <a:pt x="3261" y="6601"/>
                  </a:lnTo>
                  <a:lnTo>
                    <a:pt x="2868" y="6680"/>
                  </a:lnTo>
                  <a:lnTo>
                    <a:pt x="2476" y="6738"/>
                  </a:lnTo>
                  <a:lnTo>
                    <a:pt x="2083" y="6797"/>
                  </a:lnTo>
                  <a:lnTo>
                    <a:pt x="1690" y="6837"/>
                  </a:lnTo>
                  <a:lnTo>
                    <a:pt x="1277" y="6856"/>
                  </a:lnTo>
                  <a:lnTo>
                    <a:pt x="884" y="6856"/>
                  </a:lnTo>
                  <a:lnTo>
                    <a:pt x="884" y="6856"/>
                  </a:lnTo>
                  <a:lnTo>
                    <a:pt x="452" y="6856"/>
                  </a:lnTo>
                  <a:lnTo>
                    <a:pt x="1" y="6817"/>
                  </a:lnTo>
                  <a:lnTo>
                    <a:pt x="1" y="6817"/>
                  </a:lnTo>
                  <a:lnTo>
                    <a:pt x="452" y="6856"/>
                  </a:lnTo>
                  <a:lnTo>
                    <a:pt x="884" y="6856"/>
                  </a:lnTo>
                  <a:lnTo>
                    <a:pt x="884" y="6856"/>
                  </a:lnTo>
                  <a:lnTo>
                    <a:pt x="1277" y="6856"/>
                  </a:lnTo>
                  <a:lnTo>
                    <a:pt x="1690" y="6837"/>
                  </a:lnTo>
                  <a:lnTo>
                    <a:pt x="2083" y="6797"/>
                  </a:lnTo>
                  <a:lnTo>
                    <a:pt x="2476" y="6738"/>
                  </a:lnTo>
                  <a:lnTo>
                    <a:pt x="2868" y="6680"/>
                  </a:lnTo>
                  <a:lnTo>
                    <a:pt x="3261" y="6601"/>
                  </a:lnTo>
                  <a:lnTo>
                    <a:pt x="3654" y="6503"/>
                  </a:lnTo>
                  <a:lnTo>
                    <a:pt x="4047" y="6405"/>
                  </a:lnTo>
                  <a:lnTo>
                    <a:pt x="4420" y="6287"/>
                  </a:lnTo>
                  <a:lnTo>
                    <a:pt x="4793" y="6149"/>
                  </a:lnTo>
                  <a:lnTo>
                    <a:pt x="5167" y="6012"/>
                  </a:lnTo>
                  <a:lnTo>
                    <a:pt x="5540" y="5835"/>
                  </a:lnTo>
                  <a:lnTo>
                    <a:pt x="5893" y="5678"/>
                  </a:lnTo>
                  <a:lnTo>
                    <a:pt x="6247" y="5481"/>
                  </a:lnTo>
                  <a:lnTo>
                    <a:pt x="6601" y="5285"/>
                  </a:lnTo>
                  <a:lnTo>
                    <a:pt x="6934" y="5088"/>
                  </a:lnTo>
                  <a:lnTo>
                    <a:pt x="7268" y="4853"/>
                  </a:lnTo>
                  <a:lnTo>
                    <a:pt x="7583" y="4617"/>
                  </a:lnTo>
                  <a:lnTo>
                    <a:pt x="7917" y="4381"/>
                  </a:lnTo>
                  <a:lnTo>
                    <a:pt x="8211" y="4126"/>
                  </a:lnTo>
                  <a:lnTo>
                    <a:pt x="8526" y="3851"/>
                  </a:lnTo>
                  <a:lnTo>
                    <a:pt x="8801" y="3576"/>
                  </a:lnTo>
                  <a:lnTo>
                    <a:pt x="9095" y="3281"/>
                  </a:lnTo>
                  <a:lnTo>
                    <a:pt x="9351" y="2967"/>
                  </a:lnTo>
                  <a:lnTo>
                    <a:pt x="9626" y="2653"/>
                  </a:lnTo>
                  <a:lnTo>
                    <a:pt x="9881" y="2338"/>
                  </a:lnTo>
                  <a:lnTo>
                    <a:pt x="10117" y="2005"/>
                  </a:lnTo>
                  <a:lnTo>
                    <a:pt x="10333" y="1651"/>
                  </a:lnTo>
                  <a:lnTo>
                    <a:pt x="10549" y="1297"/>
                  </a:lnTo>
                  <a:lnTo>
                    <a:pt x="10765" y="924"/>
                  </a:lnTo>
                  <a:lnTo>
                    <a:pt x="10942" y="551"/>
                  </a:lnTo>
                  <a:lnTo>
                    <a:pt x="11138" y="158"/>
                  </a:lnTo>
                  <a:lnTo>
                    <a:pt x="11138" y="158"/>
                  </a:lnTo>
                  <a:lnTo>
                    <a:pt x="111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3" name="Google Shape;3233;p31"/>
            <p:cNvSpPr/>
            <p:nvPr/>
          </p:nvSpPr>
          <p:spPr>
            <a:xfrm>
              <a:off x="7062788" y="3798100"/>
              <a:ext cx="552000" cy="428250"/>
            </a:xfrm>
            <a:custGeom>
              <a:avLst/>
              <a:gdLst/>
              <a:ahLst/>
              <a:cxnLst/>
              <a:rect l="l" t="t" r="r" b="b"/>
              <a:pathLst>
                <a:path w="22080" h="17130" fill="none" extrusionOk="0">
                  <a:moveTo>
                    <a:pt x="1710" y="1"/>
                  </a:moveTo>
                  <a:lnTo>
                    <a:pt x="1710" y="1"/>
                  </a:lnTo>
                  <a:lnTo>
                    <a:pt x="1494" y="354"/>
                  </a:lnTo>
                  <a:lnTo>
                    <a:pt x="1297" y="728"/>
                  </a:lnTo>
                  <a:lnTo>
                    <a:pt x="1120" y="1081"/>
                  </a:lnTo>
                  <a:lnTo>
                    <a:pt x="944" y="1474"/>
                  </a:lnTo>
                  <a:lnTo>
                    <a:pt x="944" y="1474"/>
                  </a:lnTo>
                  <a:lnTo>
                    <a:pt x="944" y="1474"/>
                  </a:lnTo>
                  <a:lnTo>
                    <a:pt x="708" y="2024"/>
                  </a:lnTo>
                  <a:lnTo>
                    <a:pt x="708" y="2024"/>
                  </a:lnTo>
                  <a:lnTo>
                    <a:pt x="551" y="2515"/>
                  </a:lnTo>
                  <a:lnTo>
                    <a:pt x="394" y="2986"/>
                  </a:lnTo>
                  <a:lnTo>
                    <a:pt x="276" y="3478"/>
                  </a:lnTo>
                  <a:lnTo>
                    <a:pt x="178" y="3969"/>
                  </a:lnTo>
                  <a:lnTo>
                    <a:pt x="99" y="4460"/>
                  </a:lnTo>
                  <a:lnTo>
                    <a:pt x="40" y="4970"/>
                  </a:lnTo>
                  <a:lnTo>
                    <a:pt x="1" y="5461"/>
                  </a:lnTo>
                  <a:lnTo>
                    <a:pt x="1" y="5953"/>
                  </a:lnTo>
                  <a:lnTo>
                    <a:pt x="1" y="5953"/>
                  </a:lnTo>
                  <a:lnTo>
                    <a:pt x="20" y="6542"/>
                  </a:lnTo>
                  <a:lnTo>
                    <a:pt x="60" y="7131"/>
                  </a:lnTo>
                  <a:lnTo>
                    <a:pt x="138" y="7720"/>
                  </a:lnTo>
                  <a:lnTo>
                    <a:pt x="256" y="8310"/>
                  </a:lnTo>
                  <a:lnTo>
                    <a:pt x="394" y="8879"/>
                  </a:lnTo>
                  <a:lnTo>
                    <a:pt x="570" y="9449"/>
                  </a:lnTo>
                  <a:lnTo>
                    <a:pt x="767" y="9999"/>
                  </a:lnTo>
                  <a:lnTo>
                    <a:pt x="1003" y="10549"/>
                  </a:lnTo>
                  <a:lnTo>
                    <a:pt x="1258" y="11079"/>
                  </a:lnTo>
                  <a:lnTo>
                    <a:pt x="1533" y="11610"/>
                  </a:lnTo>
                  <a:lnTo>
                    <a:pt x="1847" y="12101"/>
                  </a:lnTo>
                  <a:lnTo>
                    <a:pt x="2181" y="12592"/>
                  </a:lnTo>
                  <a:lnTo>
                    <a:pt x="2554" y="13063"/>
                  </a:lnTo>
                  <a:lnTo>
                    <a:pt x="2947" y="13515"/>
                  </a:lnTo>
                  <a:lnTo>
                    <a:pt x="3360" y="13947"/>
                  </a:lnTo>
                  <a:lnTo>
                    <a:pt x="3811" y="14360"/>
                  </a:lnTo>
                  <a:lnTo>
                    <a:pt x="3811" y="14360"/>
                  </a:lnTo>
                  <a:lnTo>
                    <a:pt x="4126" y="14635"/>
                  </a:lnTo>
                  <a:lnTo>
                    <a:pt x="4460" y="14890"/>
                  </a:lnTo>
                  <a:lnTo>
                    <a:pt x="4813" y="15145"/>
                  </a:lnTo>
                  <a:lnTo>
                    <a:pt x="5167" y="15381"/>
                  </a:lnTo>
                  <a:lnTo>
                    <a:pt x="5540" y="15597"/>
                  </a:lnTo>
                  <a:lnTo>
                    <a:pt x="5913" y="15813"/>
                  </a:lnTo>
                  <a:lnTo>
                    <a:pt x="6306" y="16010"/>
                  </a:lnTo>
                  <a:lnTo>
                    <a:pt x="6699" y="16186"/>
                  </a:lnTo>
                  <a:lnTo>
                    <a:pt x="6699" y="16186"/>
                  </a:lnTo>
                  <a:lnTo>
                    <a:pt x="6699" y="16186"/>
                  </a:lnTo>
                  <a:lnTo>
                    <a:pt x="6719" y="16206"/>
                  </a:lnTo>
                  <a:lnTo>
                    <a:pt x="6719" y="16206"/>
                  </a:lnTo>
                  <a:lnTo>
                    <a:pt x="6915" y="16285"/>
                  </a:lnTo>
                  <a:lnTo>
                    <a:pt x="6915" y="16285"/>
                  </a:lnTo>
                  <a:lnTo>
                    <a:pt x="6935" y="16285"/>
                  </a:lnTo>
                  <a:lnTo>
                    <a:pt x="6935" y="16285"/>
                  </a:lnTo>
                  <a:lnTo>
                    <a:pt x="6935" y="16285"/>
                  </a:lnTo>
                  <a:lnTo>
                    <a:pt x="6935" y="16285"/>
                  </a:lnTo>
                  <a:lnTo>
                    <a:pt x="7347" y="16461"/>
                  </a:lnTo>
                  <a:lnTo>
                    <a:pt x="7779" y="16599"/>
                  </a:lnTo>
                  <a:lnTo>
                    <a:pt x="8192" y="16717"/>
                  </a:lnTo>
                  <a:lnTo>
                    <a:pt x="8604" y="16835"/>
                  </a:lnTo>
                  <a:lnTo>
                    <a:pt x="9036" y="16913"/>
                  </a:lnTo>
                  <a:lnTo>
                    <a:pt x="9449" y="16992"/>
                  </a:lnTo>
                  <a:lnTo>
                    <a:pt x="9881" y="17051"/>
                  </a:lnTo>
                  <a:lnTo>
                    <a:pt x="10294" y="17090"/>
                  </a:lnTo>
                  <a:lnTo>
                    <a:pt x="10294" y="17090"/>
                  </a:lnTo>
                  <a:lnTo>
                    <a:pt x="10745" y="17129"/>
                  </a:lnTo>
                  <a:lnTo>
                    <a:pt x="11177" y="17129"/>
                  </a:lnTo>
                  <a:lnTo>
                    <a:pt x="11177" y="17129"/>
                  </a:lnTo>
                  <a:lnTo>
                    <a:pt x="11570" y="17129"/>
                  </a:lnTo>
                  <a:lnTo>
                    <a:pt x="11983" y="17110"/>
                  </a:lnTo>
                  <a:lnTo>
                    <a:pt x="12376" y="17070"/>
                  </a:lnTo>
                  <a:lnTo>
                    <a:pt x="12769" y="17011"/>
                  </a:lnTo>
                  <a:lnTo>
                    <a:pt x="13161" y="16953"/>
                  </a:lnTo>
                  <a:lnTo>
                    <a:pt x="13554" y="16874"/>
                  </a:lnTo>
                  <a:lnTo>
                    <a:pt x="13947" y="16776"/>
                  </a:lnTo>
                  <a:lnTo>
                    <a:pt x="14340" y="16678"/>
                  </a:lnTo>
                  <a:lnTo>
                    <a:pt x="14713" y="16560"/>
                  </a:lnTo>
                  <a:lnTo>
                    <a:pt x="15086" y="16422"/>
                  </a:lnTo>
                  <a:lnTo>
                    <a:pt x="15460" y="16285"/>
                  </a:lnTo>
                  <a:lnTo>
                    <a:pt x="15833" y="16108"/>
                  </a:lnTo>
                  <a:lnTo>
                    <a:pt x="16186" y="15951"/>
                  </a:lnTo>
                  <a:lnTo>
                    <a:pt x="16540" y="15754"/>
                  </a:lnTo>
                  <a:lnTo>
                    <a:pt x="16894" y="15558"/>
                  </a:lnTo>
                  <a:lnTo>
                    <a:pt x="17227" y="15361"/>
                  </a:lnTo>
                  <a:lnTo>
                    <a:pt x="17561" y="15126"/>
                  </a:lnTo>
                  <a:lnTo>
                    <a:pt x="17876" y="14890"/>
                  </a:lnTo>
                  <a:lnTo>
                    <a:pt x="18210" y="14654"/>
                  </a:lnTo>
                  <a:lnTo>
                    <a:pt x="18504" y="14399"/>
                  </a:lnTo>
                  <a:lnTo>
                    <a:pt x="18819" y="14124"/>
                  </a:lnTo>
                  <a:lnTo>
                    <a:pt x="19094" y="13849"/>
                  </a:lnTo>
                  <a:lnTo>
                    <a:pt x="19388" y="13554"/>
                  </a:lnTo>
                  <a:lnTo>
                    <a:pt x="19644" y="13240"/>
                  </a:lnTo>
                  <a:lnTo>
                    <a:pt x="19919" y="12926"/>
                  </a:lnTo>
                  <a:lnTo>
                    <a:pt x="20174" y="12611"/>
                  </a:lnTo>
                  <a:lnTo>
                    <a:pt x="20410" y="12278"/>
                  </a:lnTo>
                  <a:lnTo>
                    <a:pt x="20626" y="11924"/>
                  </a:lnTo>
                  <a:lnTo>
                    <a:pt x="20842" y="11570"/>
                  </a:lnTo>
                  <a:lnTo>
                    <a:pt x="21058" y="11197"/>
                  </a:lnTo>
                  <a:lnTo>
                    <a:pt x="21235" y="10824"/>
                  </a:lnTo>
                  <a:lnTo>
                    <a:pt x="21431" y="10431"/>
                  </a:lnTo>
                  <a:lnTo>
                    <a:pt x="21431" y="10431"/>
                  </a:lnTo>
                  <a:lnTo>
                    <a:pt x="21490" y="10274"/>
                  </a:lnTo>
                  <a:lnTo>
                    <a:pt x="21490" y="10274"/>
                  </a:lnTo>
                  <a:lnTo>
                    <a:pt x="21667" y="9803"/>
                  </a:lnTo>
                  <a:lnTo>
                    <a:pt x="21824" y="9351"/>
                  </a:lnTo>
                  <a:lnTo>
                    <a:pt x="21961" y="8879"/>
                  </a:lnTo>
                  <a:lnTo>
                    <a:pt x="22079" y="8408"/>
                  </a:lnTo>
                  <a:lnTo>
                    <a:pt x="22079" y="8408"/>
                  </a:lnTo>
                  <a:lnTo>
                    <a:pt x="21883" y="8703"/>
                  </a:lnTo>
                  <a:lnTo>
                    <a:pt x="21686" y="9017"/>
                  </a:lnTo>
                  <a:lnTo>
                    <a:pt x="21235" y="9586"/>
                  </a:lnTo>
                  <a:lnTo>
                    <a:pt x="20763" y="10117"/>
                  </a:lnTo>
                  <a:lnTo>
                    <a:pt x="20272" y="10628"/>
                  </a:lnTo>
                  <a:lnTo>
                    <a:pt x="19722" y="11079"/>
                  </a:lnTo>
                  <a:lnTo>
                    <a:pt x="19172" y="11511"/>
                  </a:lnTo>
                  <a:lnTo>
                    <a:pt x="18583" y="11904"/>
                  </a:lnTo>
                  <a:lnTo>
                    <a:pt x="17994" y="12258"/>
                  </a:lnTo>
                  <a:lnTo>
                    <a:pt x="17365" y="12572"/>
                  </a:lnTo>
                  <a:lnTo>
                    <a:pt x="16717" y="12847"/>
                  </a:lnTo>
                  <a:lnTo>
                    <a:pt x="16069" y="13083"/>
                  </a:lnTo>
                  <a:lnTo>
                    <a:pt x="15401" y="13279"/>
                  </a:lnTo>
                  <a:lnTo>
                    <a:pt x="14713" y="13436"/>
                  </a:lnTo>
                  <a:lnTo>
                    <a:pt x="14026" y="13554"/>
                  </a:lnTo>
                  <a:lnTo>
                    <a:pt x="13319" y="13613"/>
                  </a:lnTo>
                  <a:lnTo>
                    <a:pt x="12611" y="13633"/>
                  </a:lnTo>
                  <a:lnTo>
                    <a:pt x="12611" y="13633"/>
                  </a:lnTo>
                  <a:lnTo>
                    <a:pt x="12042" y="13633"/>
                  </a:lnTo>
                  <a:lnTo>
                    <a:pt x="11492" y="13574"/>
                  </a:lnTo>
                  <a:lnTo>
                    <a:pt x="10922" y="13515"/>
                  </a:lnTo>
                  <a:lnTo>
                    <a:pt x="10372" y="13417"/>
                  </a:lnTo>
                  <a:lnTo>
                    <a:pt x="9802" y="13279"/>
                  </a:lnTo>
                  <a:lnTo>
                    <a:pt x="9252" y="13122"/>
                  </a:lnTo>
                  <a:lnTo>
                    <a:pt x="8683" y="12926"/>
                  </a:lnTo>
                  <a:lnTo>
                    <a:pt x="8133" y="12710"/>
                  </a:lnTo>
                  <a:lnTo>
                    <a:pt x="8133" y="12710"/>
                  </a:lnTo>
                  <a:lnTo>
                    <a:pt x="7681" y="12494"/>
                  </a:lnTo>
                  <a:lnTo>
                    <a:pt x="7229" y="12258"/>
                  </a:lnTo>
                  <a:lnTo>
                    <a:pt x="6797" y="12003"/>
                  </a:lnTo>
                  <a:lnTo>
                    <a:pt x="6385" y="11747"/>
                  </a:lnTo>
                  <a:lnTo>
                    <a:pt x="5972" y="11453"/>
                  </a:lnTo>
                  <a:lnTo>
                    <a:pt x="5599" y="11158"/>
                  </a:lnTo>
                  <a:lnTo>
                    <a:pt x="5226" y="10844"/>
                  </a:lnTo>
                  <a:lnTo>
                    <a:pt x="4872" y="10510"/>
                  </a:lnTo>
                  <a:lnTo>
                    <a:pt x="4519" y="10176"/>
                  </a:lnTo>
                  <a:lnTo>
                    <a:pt x="4204" y="9822"/>
                  </a:lnTo>
                  <a:lnTo>
                    <a:pt x="3890" y="9449"/>
                  </a:lnTo>
                  <a:lnTo>
                    <a:pt x="3615" y="9076"/>
                  </a:lnTo>
                  <a:lnTo>
                    <a:pt x="3340" y="8683"/>
                  </a:lnTo>
                  <a:lnTo>
                    <a:pt x="3085" y="8290"/>
                  </a:lnTo>
                  <a:lnTo>
                    <a:pt x="2849" y="7878"/>
                  </a:lnTo>
                  <a:lnTo>
                    <a:pt x="2613" y="7465"/>
                  </a:lnTo>
                  <a:lnTo>
                    <a:pt x="2417" y="7033"/>
                  </a:lnTo>
                  <a:lnTo>
                    <a:pt x="2240" y="6601"/>
                  </a:lnTo>
                  <a:lnTo>
                    <a:pt x="2063" y="6149"/>
                  </a:lnTo>
                  <a:lnTo>
                    <a:pt x="1926" y="5697"/>
                  </a:lnTo>
                  <a:lnTo>
                    <a:pt x="1788" y="5245"/>
                  </a:lnTo>
                  <a:lnTo>
                    <a:pt x="1690" y="4774"/>
                  </a:lnTo>
                  <a:lnTo>
                    <a:pt x="1592" y="4322"/>
                  </a:lnTo>
                  <a:lnTo>
                    <a:pt x="1533" y="3851"/>
                  </a:lnTo>
                  <a:lnTo>
                    <a:pt x="1474" y="3360"/>
                  </a:lnTo>
                  <a:lnTo>
                    <a:pt x="1454" y="2888"/>
                  </a:lnTo>
                  <a:lnTo>
                    <a:pt x="1435" y="2417"/>
                  </a:lnTo>
                  <a:lnTo>
                    <a:pt x="1454" y="1926"/>
                  </a:lnTo>
                  <a:lnTo>
                    <a:pt x="1494" y="1454"/>
                  </a:lnTo>
                  <a:lnTo>
                    <a:pt x="1533" y="963"/>
                  </a:lnTo>
                  <a:lnTo>
                    <a:pt x="1611" y="492"/>
                  </a:lnTo>
                  <a:lnTo>
                    <a:pt x="171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4" name="Google Shape;3234;p31"/>
            <p:cNvSpPr/>
            <p:nvPr/>
          </p:nvSpPr>
          <p:spPr>
            <a:xfrm>
              <a:off x="7113363" y="3712175"/>
              <a:ext cx="458700" cy="458675"/>
            </a:xfrm>
            <a:custGeom>
              <a:avLst/>
              <a:gdLst/>
              <a:ahLst/>
              <a:cxnLst/>
              <a:rect l="l" t="t" r="r" b="b"/>
              <a:pathLst>
                <a:path w="18348" h="18347" extrusionOk="0">
                  <a:moveTo>
                    <a:pt x="9037" y="0"/>
                  </a:moveTo>
                  <a:lnTo>
                    <a:pt x="8624" y="20"/>
                  </a:lnTo>
                  <a:lnTo>
                    <a:pt x="8212" y="59"/>
                  </a:lnTo>
                  <a:lnTo>
                    <a:pt x="7799" y="98"/>
                  </a:lnTo>
                  <a:lnTo>
                    <a:pt x="7406" y="177"/>
                  </a:lnTo>
                  <a:lnTo>
                    <a:pt x="6994" y="256"/>
                  </a:lnTo>
                  <a:lnTo>
                    <a:pt x="6601" y="373"/>
                  </a:lnTo>
                  <a:lnTo>
                    <a:pt x="6208" y="491"/>
                  </a:lnTo>
                  <a:lnTo>
                    <a:pt x="5835" y="629"/>
                  </a:lnTo>
                  <a:lnTo>
                    <a:pt x="5442" y="786"/>
                  </a:lnTo>
                  <a:lnTo>
                    <a:pt x="5088" y="963"/>
                  </a:lnTo>
                  <a:lnTo>
                    <a:pt x="4715" y="1159"/>
                  </a:lnTo>
                  <a:lnTo>
                    <a:pt x="4362" y="1375"/>
                  </a:lnTo>
                  <a:lnTo>
                    <a:pt x="4008" y="1591"/>
                  </a:lnTo>
                  <a:lnTo>
                    <a:pt x="3674" y="1827"/>
                  </a:lnTo>
                  <a:lnTo>
                    <a:pt x="3360" y="2082"/>
                  </a:lnTo>
                  <a:lnTo>
                    <a:pt x="3046" y="2357"/>
                  </a:lnTo>
                  <a:lnTo>
                    <a:pt x="2731" y="2632"/>
                  </a:lnTo>
                  <a:lnTo>
                    <a:pt x="2456" y="2927"/>
                  </a:lnTo>
                  <a:lnTo>
                    <a:pt x="2162" y="3241"/>
                  </a:lnTo>
                  <a:lnTo>
                    <a:pt x="1906" y="3575"/>
                  </a:lnTo>
                  <a:lnTo>
                    <a:pt x="1651" y="3909"/>
                  </a:lnTo>
                  <a:lnTo>
                    <a:pt x="1415" y="4282"/>
                  </a:lnTo>
                  <a:lnTo>
                    <a:pt x="1199" y="4636"/>
                  </a:lnTo>
                  <a:lnTo>
                    <a:pt x="983" y="5029"/>
                  </a:lnTo>
                  <a:lnTo>
                    <a:pt x="3831" y="6266"/>
                  </a:lnTo>
                  <a:lnTo>
                    <a:pt x="3399" y="7229"/>
                  </a:lnTo>
                  <a:lnTo>
                    <a:pt x="571" y="5991"/>
                  </a:lnTo>
                  <a:lnTo>
                    <a:pt x="433" y="6404"/>
                  </a:lnTo>
                  <a:lnTo>
                    <a:pt x="315" y="6816"/>
                  </a:lnTo>
                  <a:lnTo>
                    <a:pt x="217" y="7229"/>
                  </a:lnTo>
                  <a:lnTo>
                    <a:pt x="119" y="7641"/>
                  </a:lnTo>
                  <a:lnTo>
                    <a:pt x="60" y="8054"/>
                  </a:lnTo>
                  <a:lnTo>
                    <a:pt x="21" y="8486"/>
                  </a:lnTo>
                  <a:lnTo>
                    <a:pt x="1" y="8898"/>
                  </a:lnTo>
                  <a:lnTo>
                    <a:pt x="1" y="9311"/>
                  </a:lnTo>
                  <a:lnTo>
                    <a:pt x="21" y="9723"/>
                  </a:lnTo>
                  <a:lnTo>
                    <a:pt x="40" y="10136"/>
                  </a:lnTo>
                  <a:lnTo>
                    <a:pt x="99" y="10548"/>
                  </a:lnTo>
                  <a:lnTo>
                    <a:pt x="178" y="10941"/>
                  </a:lnTo>
                  <a:lnTo>
                    <a:pt x="256" y="11354"/>
                  </a:lnTo>
                  <a:lnTo>
                    <a:pt x="374" y="11747"/>
                  </a:lnTo>
                  <a:lnTo>
                    <a:pt x="492" y="12140"/>
                  </a:lnTo>
                  <a:lnTo>
                    <a:pt x="630" y="12513"/>
                  </a:lnTo>
                  <a:lnTo>
                    <a:pt x="787" y="12906"/>
                  </a:lnTo>
                  <a:lnTo>
                    <a:pt x="963" y="13259"/>
                  </a:lnTo>
                  <a:lnTo>
                    <a:pt x="1160" y="13632"/>
                  </a:lnTo>
                  <a:lnTo>
                    <a:pt x="1356" y="13986"/>
                  </a:lnTo>
                  <a:lnTo>
                    <a:pt x="1592" y="14340"/>
                  </a:lnTo>
                  <a:lnTo>
                    <a:pt x="1828" y="14673"/>
                  </a:lnTo>
                  <a:lnTo>
                    <a:pt x="2083" y="14988"/>
                  </a:lnTo>
                  <a:lnTo>
                    <a:pt x="2338" y="15302"/>
                  </a:lnTo>
                  <a:lnTo>
                    <a:pt x="2633" y="15616"/>
                  </a:lnTo>
                  <a:lnTo>
                    <a:pt x="2928" y="15891"/>
                  </a:lnTo>
                  <a:lnTo>
                    <a:pt x="3242" y="16186"/>
                  </a:lnTo>
                  <a:lnTo>
                    <a:pt x="3576" y="16441"/>
                  </a:lnTo>
                  <a:lnTo>
                    <a:pt x="3910" y="16697"/>
                  </a:lnTo>
                  <a:lnTo>
                    <a:pt x="4263" y="16932"/>
                  </a:lnTo>
                  <a:lnTo>
                    <a:pt x="4637" y="17148"/>
                  </a:lnTo>
                  <a:lnTo>
                    <a:pt x="5029" y="17345"/>
                  </a:lnTo>
                  <a:lnTo>
                    <a:pt x="6267" y="14516"/>
                  </a:lnTo>
                  <a:lnTo>
                    <a:pt x="7229" y="14948"/>
                  </a:lnTo>
                  <a:lnTo>
                    <a:pt x="5992" y="17777"/>
                  </a:lnTo>
                  <a:lnTo>
                    <a:pt x="6404" y="17915"/>
                  </a:lnTo>
                  <a:lnTo>
                    <a:pt x="6817" y="18032"/>
                  </a:lnTo>
                  <a:lnTo>
                    <a:pt x="7229" y="18131"/>
                  </a:lnTo>
                  <a:lnTo>
                    <a:pt x="7642" y="18229"/>
                  </a:lnTo>
                  <a:lnTo>
                    <a:pt x="8054" y="18288"/>
                  </a:lnTo>
                  <a:lnTo>
                    <a:pt x="8467" y="18327"/>
                  </a:lnTo>
                  <a:lnTo>
                    <a:pt x="8899" y="18347"/>
                  </a:lnTo>
                  <a:lnTo>
                    <a:pt x="9312" y="18347"/>
                  </a:lnTo>
                  <a:lnTo>
                    <a:pt x="9724" y="18327"/>
                  </a:lnTo>
                  <a:lnTo>
                    <a:pt x="10137" y="18307"/>
                  </a:lnTo>
                  <a:lnTo>
                    <a:pt x="10529" y="18248"/>
                  </a:lnTo>
                  <a:lnTo>
                    <a:pt x="10942" y="18170"/>
                  </a:lnTo>
                  <a:lnTo>
                    <a:pt x="11335" y="18091"/>
                  </a:lnTo>
                  <a:lnTo>
                    <a:pt x="11747" y="17973"/>
                  </a:lnTo>
                  <a:lnTo>
                    <a:pt x="12140" y="17856"/>
                  </a:lnTo>
                  <a:lnTo>
                    <a:pt x="12513" y="17718"/>
                  </a:lnTo>
                  <a:lnTo>
                    <a:pt x="12887" y="17561"/>
                  </a:lnTo>
                  <a:lnTo>
                    <a:pt x="13260" y="17384"/>
                  </a:lnTo>
                  <a:lnTo>
                    <a:pt x="13633" y="17188"/>
                  </a:lnTo>
                  <a:lnTo>
                    <a:pt x="13987" y="16991"/>
                  </a:lnTo>
                  <a:lnTo>
                    <a:pt x="14321" y="16756"/>
                  </a:lnTo>
                  <a:lnTo>
                    <a:pt x="14654" y="16520"/>
                  </a:lnTo>
                  <a:lnTo>
                    <a:pt x="14988" y="16265"/>
                  </a:lnTo>
                  <a:lnTo>
                    <a:pt x="15303" y="16009"/>
                  </a:lnTo>
                  <a:lnTo>
                    <a:pt x="15597" y="15715"/>
                  </a:lnTo>
                  <a:lnTo>
                    <a:pt x="15892" y="15420"/>
                  </a:lnTo>
                  <a:lnTo>
                    <a:pt x="16167" y="15106"/>
                  </a:lnTo>
                  <a:lnTo>
                    <a:pt x="16442" y="14772"/>
                  </a:lnTo>
                  <a:lnTo>
                    <a:pt x="16697" y="14438"/>
                  </a:lnTo>
                  <a:lnTo>
                    <a:pt x="16933" y="14084"/>
                  </a:lnTo>
                  <a:lnTo>
                    <a:pt x="17149" y="13711"/>
                  </a:lnTo>
                  <a:lnTo>
                    <a:pt x="17346" y="13318"/>
                  </a:lnTo>
                  <a:lnTo>
                    <a:pt x="14517" y="12081"/>
                  </a:lnTo>
                  <a:lnTo>
                    <a:pt x="14949" y="11118"/>
                  </a:lnTo>
                  <a:lnTo>
                    <a:pt x="17778" y="12356"/>
                  </a:lnTo>
                  <a:lnTo>
                    <a:pt x="17915" y="11943"/>
                  </a:lnTo>
                  <a:lnTo>
                    <a:pt x="18033" y="11531"/>
                  </a:lnTo>
                  <a:lnTo>
                    <a:pt x="18131" y="11118"/>
                  </a:lnTo>
                  <a:lnTo>
                    <a:pt x="18210" y="10706"/>
                  </a:lnTo>
                  <a:lnTo>
                    <a:pt x="18269" y="10293"/>
                  </a:lnTo>
                  <a:lnTo>
                    <a:pt x="18328" y="9881"/>
                  </a:lnTo>
                  <a:lnTo>
                    <a:pt x="18347" y="9448"/>
                  </a:lnTo>
                  <a:lnTo>
                    <a:pt x="18347" y="9036"/>
                  </a:lnTo>
                  <a:lnTo>
                    <a:pt x="18328" y="8623"/>
                  </a:lnTo>
                  <a:lnTo>
                    <a:pt x="18288" y="8211"/>
                  </a:lnTo>
                  <a:lnTo>
                    <a:pt x="18249" y="7798"/>
                  </a:lnTo>
                  <a:lnTo>
                    <a:pt x="18171" y="7406"/>
                  </a:lnTo>
                  <a:lnTo>
                    <a:pt x="18072" y="6993"/>
                  </a:lnTo>
                  <a:lnTo>
                    <a:pt x="17974" y="6600"/>
                  </a:lnTo>
                  <a:lnTo>
                    <a:pt x="17856" y="6207"/>
                  </a:lnTo>
                  <a:lnTo>
                    <a:pt x="17719" y="5834"/>
                  </a:lnTo>
                  <a:lnTo>
                    <a:pt x="17562" y="5461"/>
                  </a:lnTo>
                  <a:lnTo>
                    <a:pt x="17385" y="5088"/>
                  </a:lnTo>
                  <a:lnTo>
                    <a:pt x="17188" y="4715"/>
                  </a:lnTo>
                  <a:lnTo>
                    <a:pt x="16972" y="4361"/>
                  </a:lnTo>
                  <a:lnTo>
                    <a:pt x="16756" y="4027"/>
                  </a:lnTo>
                  <a:lnTo>
                    <a:pt x="16521" y="3693"/>
                  </a:lnTo>
                  <a:lnTo>
                    <a:pt x="16265" y="3359"/>
                  </a:lnTo>
                  <a:lnTo>
                    <a:pt x="15990" y="3045"/>
                  </a:lnTo>
                  <a:lnTo>
                    <a:pt x="15715" y="2750"/>
                  </a:lnTo>
                  <a:lnTo>
                    <a:pt x="15421" y="2456"/>
                  </a:lnTo>
                  <a:lnTo>
                    <a:pt x="15106" y="2181"/>
                  </a:lnTo>
                  <a:lnTo>
                    <a:pt x="14772" y="1906"/>
                  </a:lnTo>
                  <a:lnTo>
                    <a:pt x="14438" y="1650"/>
                  </a:lnTo>
                  <a:lnTo>
                    <a:pt x="14065" y="1415"/>
                  </a:lnTo>
                  <a:lnTo>
                    <a:pt x="13712" y="1198"/>
                  </a:lnTo>
                  <a:lnTo>
                    <a:pt x="13319" y="1002"/>
                  </a:lnTo>
                  <a:lnTo>
                    <a:pt x="12081" y="3831"/>
                  </a:lnTo>
                  <a:lnTo>
                    <a:pt x="11119" y="3398"/>
                  </a:lnTo>
                  <a:lnTo>
                    <a:pt x="12356" y="570"/>
                  </a:lnTo>
                  <a:lnTo>
                    <a:pt x="11944" y="432"/>
                  </a:lnTo>
                  <a:lnTo>
                    <a:pt x="11531" y="315"/>
                  </a:lnTo>
                  <a:lnTo>
                    <a:pt x="11119" y="216"/>
                  </a:lnTo>
                  <a:lnTo>
                    <a:pt x="10706" y="138"/>
                  </a:lnTo>
                  <a:lnTo>
                    <a:pt x="10294" y="79"/>
                  </a:lnTo>
                  <a:lnTo>
                    <a:pt x="9862" y="20"/>
                  </a:lnTo>
                  <a:lnTo>
                    <a:pt x="944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5" name="Google Shape;3235;p31"/>
            <p:cNvSpPr/>
            <p:nvPr/>
          </p:nvSpPr>
          <p:spPr>
            <a:xfrm>
              <a:off x="7476263" y="3990125"/>
              <a:ext cx="81550" cy="55025"/>
            </a:xfrm>
            <a:custGeom>
              <a:avLst/>
              <a:gdLst/>
              <a:ahLst/>
              <a:cxnLst/>
              <a:rect l="l" t="t" r="r" b="b"/>
              <a:pathLst>
                <a:path w="3262" h="2201" extrusionOk="0">
                  <a:moveTo>
                    <a:pt x="433" y="0"/>
                  </a:moveTo>
                  <a:lnTo>
                    <a:pt x="1" y="963"/>
                  </a:lnTo>
                  <a:lnTo>
                    <a:pt x="2830" y="2200"/>
                  </a:lnTo>
                  <a:lnTo>
                    <a:pt x="3065" y="1729"/>
                  </a:lnTo>
                  <a:lnTo>
                    <a:pt x="3262" y="1238"/>
                  </a:lnTo>
                  <a:lnTo>
                    <a:pt x="43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6" name="Google Shape;3236;p31"/>
            <p:cNvSpPr/>
            <p:nvPr/>
          </p:nvSpPr>
          <p:spPr>
            <a:xfrm>
              <a:off x="7127613" y="3837875"/>
              <a:ext cx="81550" cy="55025"/>
            </a:xfrm>
            <a:custGeom>
              <a:avLst/>
              <a:gdLst/>
              <a:ahLst/>
              <a:cxnLst/>
              <a:rect l="l" t="t" r="r" b="b"/>
              <a:pathLst>
                <a:path w="3262" h="2201" extrusionOk="0">
                  <a:moveTo>
                    <a:pt x="413" y="1"/>
                  </a:moveTo>
                  <a:lnTo>
                    <a:pt x="197" y="472"/>
                  </a:lnTo>
                  <a:lnTo>
                    <a:pt x="1" y="963"/>
                  </a:lnTo>
                  <a:lnTo>
                    <a:pt x="2829" y="2201"/>
                  </a:lnTo>
                  <a:lnTo>
                    <a:pt x="3261" y="1238"/>
                  </a:lnTo>
                  <a:lnTo>
                    <a:pt x="4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7" name="Google Shape;3237;p31"/>
            <p:cNvSpPr/>
            <p:nvPr/>
          </p:nvSpPr>
          <p:spPr>
            <a:xfrm>
              <a:off x="7239088" y="4075075"/>
              <a:ext cx="55025" cy="81525"/>
            </a:xfrm>
            <a:custGeom>
              <a:avLst/>
              <a:gdLst/>
              <a:ahLst/>
              <a:cxnLst/>
              <a:rect l="l" t="t" r="r" b="b"/>
              <a:pathLst>
                <a:path w="2201" h="3261" extrusionOk="0">
                  <a:moveTo>
                    <a:pt x="1238" y="0"/>
                  </a:moveTo>
                  <a:lnTo>
                    <a:pt x="0" y="2829"/>
                  </a:lnTo>
                  <a:lnTo>
                    <a:pt x="472" y="3065"/>
                  </a:lnTo>
                  <a:lnTo>
                    <a:pt x="963" y="3261"/>
                  </a:lnTo>
                  <a:lnTo>
                    <a:pt x="2200" y="432"/>
                  </a:lnTo>
                  <a:lnTo>
                    <a:pt x="123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8" name="Google Shape;3238;p31"/>
            <p:cNvSpPr/>
            <p:nvPr/>
          </p:nvSpPr>
          <p:spPr>
            <a:xfrm>
              <a:off x="7391313" y="3726400"/>
              <a:ext cx="55025" cy="81550"/>
            </a:xfrm>
            <a:custGeom>
              <a:avLst/>
              <a:gdLst/>
              <a:ahLst/>
              <a:cxnLst/>
              <a:rect l="l" t="t" r="r" b="b"/>
              <a:pathLst>
                <a:path w="2201" h="3262" extrusionOk="0">
                  <a:moveTo>
                    <a:pt x="1238" y="1"/>
                  </a:moveTo>
                  <a:lnTo>
                    <a:pt x="1" y="2829"/>
                  </a:lnTo>
                  <a:lnTo>
                    <a:pt x="963" y="3262"/>
                  </a:lnTo>
                  <a:lnTo>
                    <a:pt x="2201" y="433"/>
                  </a:lnTo>
                  <a:lnTo>
                    <a:pt x="1729" y="197"/>
                  </a:lnTo>
                  <a:lnTo>
                    <a:pt x="12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9" name="Google Shape;3239;p31"/>
            <p:cNvSpPr/>
            <p:nvPr/>
          </p:nvSpPr>
          <p:spPr>
            <a:xfrm>
              <a:off x="7186538" y="3907125"/>
              <a:ext cx="182225" cy="104625"/>
            </a:xfrm>
            <a:custGeom>
              <a:avLst/>
              <a:gdLst/>
              <a:ahLst/>
              <a:cxnLst/>
              <a:rect l="l" t="t" r="r" b="b"/>
              <a:pathLst>
                <a:path w="7289" h="4185" extrusionOk="0">
                  <a:moveTo>
                    <a:pt x="6031" y="0"/>
                  </a:moveTo>
                  <a:lnTo>
                    <a:pt x="1" y="4184"/>
                  </a:lnTo>
                  <a:lnTo>
                    <a:pt x="7288" y="3340"/>
                  </a:lnTo>
                  <a:lnTo>
                    <a:pt x="603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0" name="Google Shape;3240;p31"/>
            <p:cNvSpPr/>
            <p:nvPr/>
          </p:nvSpPr>
          <p:spPr>
            <a:xfrm>
              <a:off x="7336813" y="3886500"/>
              <a:ext cx="181725" cy="104625"/>
            </a:xfrm>
            <a:custGeom>
              <a:avLst/>
              <a:gdLst/>
              <a:ahLst/>
              <a:cxnLst/>
              <a:rect l="l" t="t" r="r" b="b"/>
              <a:pathLst>
                <a:path w="7269" h="4185" extrusionOk="0">
                  <a:moveTo>
                    <a:pt x="7268" y="0"/>
                  </a:moveTo>
                  <a:lnTo>
                    <a:pt x="0" y="845"/>
                  </a:lnTo>
                  <a:lnTo>
                    <a:pt x="1238" y="4184"/>
                  </a:lnTo>
                  <a:lnTo>
                    <a:pt x="726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1" name="Google Shape;3241;p31"/>
            <p:cNvSpPr/>
            <p:nvPr/>
          </p:nvSpPr>
          <p:spPr>
            <a:xfrm>
              <a:off x="7312738" y="3915475"/>
              <a:ext cx="69775" cy="70250"/>
            </a:xfrm>
            <a:custGeom>
              <a:avLst/>
              <a:gdLst/>
              <a:ahLst/>
              <a:cxnLst/>
              <a:rect l="l" t="t" r="r" b="b"/>
              <a:pathLst>
                <a:path w="2791" h="2810" extrusionOk="0">
                  <a:moveTo>
                    <a:pt x="1278" y="0"/>
                  </a:moveTo>
                  <a:lnTo>
                    <a:pt x="1140" y="20"/>
                  </a:lnTo>
                  <a:lnTo>
                    <a:pt x="1022" y="59"/>
                  </a:lnTo>
                  <a:lnTo>
                    <a:pt x="885" y="99"/>
                  </a:lnTo>
                  <a:lnTo>
                    <a:pt x="767" y="158"/>
                  </a:lnTo>
                  <a:lnTo>
                    <a:pt x="649" y="216"/>
                  </a:lnTo>
                  <a:lnTo>
                    <a:pt x="531" y="295"/>
                  </a:lnTo>
                  <a:lnTo>
                    <a:pt x="433" y="393"/>
                  </a:lnTo>
                  <a:lnTo>
                    <a:pt x="335" y="491"/>
                  </a:lnTo>
                  <a:lnTo>
                    <a:pt x="256" y="590"/>
                  </a:lnTo>
                  <a:lnTo>
                    <a:pt x="178" y="708"/>
                  </a:lnTo>
                  <a:lnTo>
                    <a:pt x="119" y="845"/>
                  </a:lnTo>
                  <a:lnTo>
                    <a:pt x="60" y="983"/>
                  </a:lnTo>
                  <a:lnTo>
                    <a:pt x="21" y="1120"/>
                  </a:lnTo>
                  <a:lnTo>
                    <a:pt x="1" y="1238"/>
                  </a:lnTo>
                  <a:lnTo>
                    <a:pt x="1" y="1375"/>
                  </a:lnTo>
                  <a:lnTo>
                    <a:pt x="1" y="1513"/>
                  </a:lnTo>
                  <a:lnTo>
                    <a:pt x="21" y="1650"/>
                  </a:lnTo>
                  <a:lnTo>
                    <a:pt x="40" y="1788"/>
                  </a:lnTo>
                  <a:lnTo>
                    <a:pt x="99" y="1906"/>
                  </a:lnTo>
                  <a:lnTo>
                    <a:pt x="138" y="2043"/>
                  </a:lnTo>
                  <a:lnTo>
                    <a:pt x="217" y="2161"/>
                  </a:lnTo>
                  <a:lnTo>
                    <a:pt x="296" y="2259"/>
                  </a:lnTo>
                  <a:lnTo>
                    <a:pt x="374" y="2358"/>
                  </a:lnTo>
                  <a:lnTo>
                    <a:pt x="472" y="2456"/>
                  </a:lnTo>
                  <a:lnTo>
                    <a:pt x="590" y="2554"/>
                  </a:lnTo>
                  <a:lnTo>
                    <a:pt x="708" y="2613"/>
                  </a:lnTo>
                  <a:lnTo>
                    <a:pt x="826" y="2691"/>
                  </a:lnTo>
                  <a:lnTo>
                    <a:pt x="963" y="2731"/>
                  </a:lnTo>
                  <a:lnTo>
                    <a:pt x="1101" y="2770"/>
                  </a:lnTo>
                  <a:lnTo>
                    <a:pt x="1238" y="2790"/>
                  </a:lnTo>
                  <a:lnTo>
                    <a:pt x="1376" y="2809"/>
                  </a:lnTo>
                  <a:lnTo>
                    <a:pt x="1513" y="2790"/>
                  </a:lnTo>
                  <a:lnTo>
                    <a:pt x="1651" y="2790"/>
                  </a:lnTo>
                  <a:lnTo>
                    <a:pt x="1788" y="2750"/>
                  </a:lnTo>
                  <a:lnTo>
                    <a:pt x="1906" y="2711"/>
                  </a:lnTo>
                  <a:lnTo>
                    <a:pt x="2024" y="2652"/>
                  </a:lnTo>
                  <a:lnTo>
                    <a:pt x="2142" y="2593"/>
                  </a:lnTo>
                  <a:lnTo>
                    <a:pt x="2260" y="2515"/>
                  </a:lnTo>
                  <a:lnTo>
                    <a:pt x="2358" y="2416"/>
                  </a:lnTo>
                  <a:lnTo>
                    <a:pt x="2456" y="2318"/>
                  </a:lnTo>
                  <a:lnTo>
                    <a:pt x="2535" y="2220"/>
                  </a:lnTo>
                  <a:lnTo>
                    <a:pt x="2613" y="2083"/>
                  </a:lnTo>
                  <a:lnTo>
                    <a:pt x="2672" y="1965"/>
                  </a:lnTo>
                  <a:lnTo>
                    <a:pt x="2731" y="1827"/>
                  </a:lnTo>
                  <a:lnTo>
                    <a:pt x="2771" y="1690"/>
                  </a:lnTo>
                  <a:lnTo>
                    <a:pt x="2790" y="1552"/>
                  </a:lnTo>
                  <a:lnTo>
                    <a:pt x="2790" y="1415"/>
                  </a:lnTo>
                  <a:lnTo>
                    <a:pt x="2790" y="1277"/>
                  </a:lnTo>
                  <a:lnTo>
                    <a:pt x="2771" y="1140"/>
                  </a:lnTo>
                  <a:lnTo>
                    <a:pt x="2751" y="1022"/>
                  </a:lnTo>
                  <a:lnTo>
                    <a:pt x="2712" y="884"/>
                  </a:lnTo>
                  <a:lnTo>
                    <a:pt x="2653" y="766"/>
                  </a:lnTo>
                  <a:lnTo>
                    <a:pt x="2574" y="649"/>
                  </a:lnTo>
                  <a:lnTo>
                    <a:pt x="2496" y="531"/>
                  </a:lnTo>
                  <a:lnTo>
                    <a:pt x="2417" y="433"/>
                  </a:lnTo>
                  <a:lnTo>
                    <a:pt x="2319" y="334"/>
                  </a:lnTo>
                  <a:lnTo>
                    <a:pt x="2201" y="256"/>
                  </a:lnTo>
                  <a:lnTo>
                    <a:pt x="2083" y="177"/>
                  </a:lnTo>
                  <a:lnTo>
                    <a:pt x="1965" y="118"/>
                  </a:lnTo>
                  <a:lnTo>
                    <a:pt x="1828" y="59"/>
                  </a:lnTo>
                  <a:lnTo>
                    <a:pt x="1690" y="40"/>
                  </a:lnTo>
                  <a:lnTo>
                    <a:pt x="155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42" name="Google Shape;3242;p31"/>
          <p:cNvGrpSpPr/>
          <p:nvPr/>
        </p:nvGrpSpPr>
        <p:grpSpPr>
          <a:xfrm>
            <a:off x="299462" y="4068130"/>
            <a:ext cx="1718591" cy="1272705"/>
            <a:chOff x="1156200" y="3428725"/>
            <a:chExt cx="684625" cy="507000"/>
          </a:xfrm>
        </p:grpSpPr>
        <p:sp>
          <p:nvSpPr>
            <p:cNvPr id="3243" name="Google Shape;3243;p31"/>
            <p:cNvSpPr/>
            <p:nvPr/>
          </p:nvSpPr>
          <p:spPr>
            <a:xfrm>
              <a:off x="1446625" y="3542075"/>
              <a:ext cx="394200" cy="393650"/>
            </a:xfrm>
            <a:custGeom>
              <a:avLst/>
              <a:gdLst/>
              <a:ahLst/>
              <a:cxnLst/>
              <a:rect l="l" t="t" r="r" b="b"/>
              <a:pathLst>
                <a:path w="15768" h="15746" extrusionOk="0">
                  <a:moveTo>
                    <a:pt x="2324" y="1"/>
                  </a:moveTo>
                  <a:lnTo>
                    <a:pt x="0" y="13422"/>
                  </a:lnTo>
                  <a:lnTo>
                    <a:pt x="13422" y="15745"/>
                  </a:lnTo>
                  <a:lnTo>
                    <a:pt x="15767" y="2324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38100" dir="456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4" name="Google Shape;3244;p31"/>
            <p:cNvSpPr/>
            <p:nvPr/>
          </p:nvSpPr>
          <p:spPr>
            <a:xfrm>
              <a:off x="1446625" y="3542075"/>
              <a:ext cx="394200" cy="393650"/>
            </a:xfrm>
            <a:custGeom>
              <a:avLst/>
              <a:gdLst/>
              <a:ahLst/>
              <a:cxnLst/>
              <a:rect l="l" t="t" r="r" b="b"/>
              <a:pathLst>
                <a:path w="15768" h="15746" fill="none" extrusionOk="0">
                  <a:moveTo>
                    <a:pt x="13422" y="15745"/>
                  </a:moveTo>
                  <a:lnTo>
                    <a:pt x="0" y="13422"/>
                  </a:lnTo>
                  <a:lnTo>
                    <a:pt x="2324" y="1"/>
                  </a:lnTo>
                  <a:lnTo>
                    <a:pt x="15767" y="2324"/>
                  </a:lnTo>
                  <a:lnTo>
                    <a:pt x="13422" y="157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5" name="Google Shape;3245;p31"/>
            <p:cNvSpPr/>
            <p:nvPr/>
          </p:nvSpPr>
          <p:spPr>
            <a:xfrm>
              <a:off x="1482725" y="3574225"/>
              <a:ext cx="322000" cy="321450"/>
            </a:xfrm>
            <a:custGeom>
              <a:avLst/>
              <a:gdLst/>
              <a:ahLst/>
              <a:cxnLst/>
              <a:rect l="l" t="t" r="r" b="b"/>
              <a:pathLst>
                <a:path w="12880" h="12858" extrusionOk="0">
                  <a:moveTo>
                    <a:pt x="1895" y="0"/>
                  </a:moveTo>
                  <a:lnTo>
                    <a:pt x="0" y="10940"/>
                  </a:lnTo>
                  <a:lnTo>
                    <a:pt x="10985" y="12858"/>
                  </a:lnTo>
                  <a:lnTo>
                    <a:pt x="12880" y="1918"/>
                  </a:lnTo>
                  <a:lnTo>
                    <a:pt x="189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6" name="Google Shape;3246;p31"/>
            <p:cNvSpPr/>
            <p:nvPr/>
          </p:nvSpPr>
          <p:spPr>
            <a:xfrm>
              <a:off x="1482725" y="3574225"/>
              <a:ext cx="322000" cy="321450"/>
            </a:xfrm>
            <a:custGeom>
              <a:avLst/>
              <a:gdLst/>
              <a:ahLst/>
              <a:cxnLst/>
              <a:rect l="l" t="t" r="r" b="b"/>
              <a:pathLst>
                <a:path w="12880" h="12858" fill="none" extrusionOk="0">
                  <a:moveTo>
                    <a:pt x="10985" y="12858"/>
                  </a:moveTo>
                  <a:lnTo>
                    <a:pt x="0" y="10940"/>
                  </a:lnTo>
                  <a:lnTo>
                    <a:pt x="1895" y="0"/>
                  </a:lnTo>
                  <a:lnTo>
                    <a:pt x="12880" y="1918"/>
                  </a:lnTo>
                  <a:lnTo>
                    <a:pt x="10985" y="1285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7" name="Google Shape;3247;p31"/>
            <p:cNvSpPr/>
            <p:nvPr/>
          </p:nvSpPr>
          <p:spPr>
            <a:xfrm>
              <a:off x="1482725" y="3672900"/>
              <a:ext cx="302825" cy="222775"/>
            </a:xfrm>
            <a:custGeom>
              <a:avLst/>
              <a:gdLst/>
              <a:ahLst/>
              <a:cxnLst/>
              <a:rect l="l" t="t" r="r" b="b"/>
              <a:pathLst>
                <a:path w="12113" h="8911" extrusionOk="0">
                  <a:moveTo>
                    <a:pt x="10895" y="1"/>
                  </a:moveTo>
                  <a:lnTo>
                    <a:pt x="7060" y="4061"/>
                  </a:lnTo>
                  <a:lnTo>
                    <a:pt x="4692" y="790"/>
                  </a:lnTo>
                  <a:lnTo>
                    <a:pt x="0" y="6993"/>
                  </a:lnTo>
                  <a:lnTo>
                    <a:pt x="10985" y="8911"/>
                  </a:lnTo>
                  <a:lnTo>
                    <a:pt x="12113" y="2414"/>
                  </a:lnTo>
                  <a:lnTo>
                    <a:pt x="1089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8" name="Google Shape;3248;p31"/>
            <p:cNvSpPr/>
            <p:nvPr/>
          </p:nvSpPr>
          <p:spPr>
            <a:xfrm>
              <a:off x="1482725" y="3672900"/>
              <a:ext cx="302825" cy="222775"/>
            </a:xfrm>
            <a:custGeom>
              <a:avLst/>
              <a:gdLst/>
              <a:ahLst/>
              <a:cxnLst/>
              <a:rect l="l" t="t" r="r" b="b"/>
              <a:pathLst>
                <a:path w="12113" h="8911" fill="none" extrusionOk="0">
                  <a:moveTo>
                    <a:pt x="0" y="6993"/>
                  </a:moveTo>
                  <a:lnTo>
                    <a:pt x="4692" y="790"/>
                  </a:lnTo>
                  <a:lnTo>
                    <a:pt x="7060" y="4061"/>
                  </a:lnTo>
                  <a:lnTo>
                    <a:pt x="10895" y="1"/>
                  </a:lnTo>
                  <a:lnTo>
                    <a:pt x="12113" y="2414"/>
                  </a:lnTo>
                  <a:lnTo>
                    <a:pt x="10985" y="8911"/>
                  </a:lnTo>
                  <a:lnTo>
                    <a:pt x="0" y="69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9" name="Google Shape;3249;p31"/>
            <p:cNvSpPr/>
            <p:nvPr/>
          </p:nvSpPr>
          <p:spPr>
            <a:xfrm>
              <a:off x="1637225" y="3624400"/>
              <a:ext cx="49075" cy="49100"/>
            </a:xfrm>
            <a:custGeom>
              <a:avLst/>
              <a:gdLst/>
              <a:ahLst/>
              <a:cxnLst/>
              <a:rect l="l" t="t" r="r" b="b"/>
              <a:pathLst>
                <a:path w="1963" h="1964" extrusionOk="0">
                  <a:moveTo>
                    <a:pt x="993" y="1"/>
                  </a:moveTo>
                  <a:lnTo>
                    <a:pt x="790" y="23"/>
                  </a:lnTo>
                  <a:lnTo>
                    <a:pt x="610" y="69"/>
                  </a:lnTo>
                  <a:lnTo>
                    <a:pt x="452" y="159"/>
                  </a:lnTo>
                  <a:lnTo>
                    <a:pt x="294" y="272"/>
                  </a:lnTo>
                  <a:lnTo>
                    <a:pt x="181" y="429"/>
                  </a:lnTo>
                  <a:lnTo>
                    <a:pt x="91" y="587"/>
                  </a:lnTo>
                  <a:lnTo>
                    <a:pt x="23" y="790"/>
                  </a:lnTo>
                  <a:lnTo>
                    <a:pt x="1" y="971"/>
                  </a:lnTo>
                  <a:lnTo>
                    <a:pt x="23" y="1174"/>
                  </a:lnTo>
                  <a:lnTo>
                    <a:pt x="68" y="1354"/>
                  </a:lnTo>
                  <a:lnTo>
                    <a:pt x="158" y="1512"/>
                  </a:lnTo>
                  <a:lnTo>
                    <a:pt x="271" y="1670"/>
                  </a:lnTo>
                  <a:lnTo>
                    <a:pt x="429" y="1783"/>
                  </a:lnTo>
                  <a:lnTo>
                    <a:pt x="587" y="1896"/>
                  </a:lnTo>
                  <a:lnTo>
                    <a:pt x="790" y="1941"/>
                  </a:lnTo>
                  <a:lnTo>
                    <a:pt x="970" y="1963"/>
                  </a:lnTo>
                  <a:lnTo>
                    <a:pt x="1173" y="1941"/>
                  </a:lnTo>
                  <a:lnTo>
                    <a:pt x="1354" y="1896"/>
                  </a:lnTo>
                  <a:lnTo>
                    <a:pt x="1512" y="1805"/>
                  </a:lnTo>
                  <a:lnTo>
                    <a:pt x="1670" y="1693"/>
                  </a:lnTo>
                  <a:lnTo>
                    <a:pt x="1783" y="1535"/>
                  </a:lnTo>
                  <a:lnTo>
                    <a:pt x="1873" y="1377"/>
                  </a:lnTo>
                  <a:lnTo>
                    <a:pt x="1940" y="1196"/>
                  </a:lnTo>
                  <a:lnTo>
                    <a:pt x="1963" y="993"/>
                  </a:lnTo>
                  <a:lnTo>
                    <a:pt x="1940" y="790"/>
                  </a:lnTo>
                  <a:lnTo>
                    <a:pt x="1895" y="610"/>
                  </a:lnTo>
                  <a:lnTo>
                    <a:pt x="1805" y="452"/>
                  </a:lnTo>
                  <a:lnTo>
                    <a:pt x="1692" y="294"/>
                  </a:lnTo>
                  <a:lnTo>
                    <a:pt x="1534" y="181"/>
                  </a:lnTo>
                  <a:lnTo>
                    <a:pt x="1376" y="91"/>
                  </a:lnTo>
                  <a:lnTo>
                    <a:pt x="1173" y="23"/>
                  </a:lnTo>
                  <a:lnTo>
                    <a:pt x="99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0" name="Google Shape;3250;p31"/>
            <p:cNvSpPr/>
            <p:nvPr/>
          </p:nvSpPr>
          <p:spPr>
            <a:xfrm>
              <a:off x="1482725" y="3795275"/>
              <a:ext cx="20325" cy="52475"/>
            </a:xfrm>
            <a:custGeom>
              <a:avLst/>
              <a:gdLst/>
              <a:ahLst/>
              <a:cxnLst/>
              <a:rect l="l" t="t" r="r" b="b"/>
              <a:pathLst>
                <a:path w="813" h="2099" extrusionOk="0">
                  <a:moveTo>
                    <a:pt x="812" y="0"/>
                  </a:moveTo>
                  <a:lnTo>
                    <a:pt x="316" y="294"/>
                  </a:lnTo>
                  <a:lnTo>
                    <a:pt x="0" y="2098"/>
                  </a:lnTo>
                  <a:lnTo>
                    <a:pt x="767" y="1083"/>
                  </a:lnTo>
                  <a:lnTo>
                    <a:pt x="722" y="880"/>
                  </a:lnTo>
                  <a:lnTo>
                    <a:pt x="722" y="655"/>
                  </a:lnTo>
                  <a:lnTo>
                    <a:pt x="812" y="0"/>
                  </a:lnTo>
                  <a:close/>
                </a:path>
              </a:pathLst>
            </a:custGeom>
            <a:solidFill>
              <a:srgbClr val="B2CA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1" name="Google Shape;3251;p31"/>
            <p:cNvSpPr/>
            <p:nvPr/>
          </p:nvSpPr>
          <p:spPr>
            <a:xfrm>
              <a:off x="1482725" y="3795275"/>
              <a:ext cx="20325" cy="52475"/>
            </a:xfrm>
            <a:custGeom>
              <a:avLst/>
              <a:gdLst/>
              <a:ahLst/>
              <a:cxnLst/>
              <a:rect l="l" t="t" r="r" b="b"/>
              <a:pathLst>
                <a:path w="813" h="2099" fill="none" extrusionOk="0">
                  <a:moveTo>
                    <a:pt x="812" y="0"/>
                  </a:moveTo>
                  <a:lnTo>
                    <a:pt x="316" y="294"/>
                  </a:lnTo>
                  <a:lnTo>
                    <a:pt x="0" y="2098"/>
                  </a:lnTo>
                  <a:lnTo>
                    <a:pt x="767" y="1083"/>
                  </a:lnTo>
                  <a:lnTo>
                    <a:pt x="767" y="1083"/>
                  </a:lnTo>
                  <a:lnTo>
                    <a:pt x="722" y="880"/>
                  </a:lnTo>
                  <a:lnTo>
                    <a:pt x="722" y="655"/>
                  </a:lnTo>
                  <a:lnTo>
                    <a:pt x="812" y="0"/>
                  </a:lnTo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2" name="Google Shape;3252;p31"/>
            <p:cNvSpPr/>
            <p:nvPr/>
          </p:nvSpPr>
          <p:spPr>
            <a:xfrm>
              <a:off x="1482725" y="3822350"/>
              <a:ext cx="274650" cy="73325"/>
            </a:xfrm>
            <a:custGeom>
              <a:avLst/>
              <a:gdLst/>
              <a:ahLst/>
              <a:cxnLst/>
              <a:rect l="l" t="t" r="r" b="b"/>
              <a:pathLst>
                <a:path w="10986" h="2933" extrusionOk="0">
                  <a:moveTo>
                    <a:pt x="767" y="0"/>
                  </a:moveTo>
                  <a:lnTo>
                    <a:pt x="0" y="1015"/>
                  </a:lnTo>
                  <a:lnTo>
                    <a:pt x="10985" y="2933"/>
                  </a:lnTo>
                  <a:lnTo>
                    <a:pt x="1556" y="767"/>
                  </a:lnTo>
                  <a:lnTo>
                    <a:pt x="1421" y="722"/>
                  </a:lnTo>
                  <a:lnTo>
                    <a:pt x="1286" y="654"/>
                  </a:lnTo>
                  <a:lnTo>
                    <a:pt x="1150" y="587"/>
                  </a:lnTo>
                  <a:lnTo>
                    <a:pt x="1060" y="496"/>
                  </a:lnTo>
                  <a:lnTo>
                    <a:pt x="947" y="384"/>
                  </a:lnTo>
                  <a:lnTo>
                    <a:pt x="880" y="271"/>
                  </a:lnTo>
                  <a:lnTo>
                    <a:pt x="812" y="136"/>
                  </a:lnTo>
                  <a:lnTo>
                    <a:pt x="767" y="0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3" name="Google Shape;3253;p31"/>
            <p:cNvSpPr/>
            <p:nvPr/>
          </p:nvSpPr>
          <p:spPr>
            <a:xfrm>
              <a:off x="1482725" y="3822350"/>
              <a:ext cx="274650" cy="73325"/>
            </a:xfrm>
            <a:custGeom>
              <a:avLst/>
              <a:gdLst/>
              <a:ahLst/>
              <a:cxnLst/>
              <a:rect l="l" t="t" r="r" b="b"/>
              <a:pathLst>
                <a:path w="10986" h="2933" fill="none" extrusionOk="0">
                  <a:moveTo>
                    <a:pt x="767" y="0"/>
                  </a:moveTo>
                  <a:lnTo>
                    <a:pt x="0" y="1015"/>
                  </a:lnTo>
                  <a:lnTo>
                    <a:pt x="10985" y="2933"/>
                  </a:lnTo>
                  <a:lnTo>
                    <a:pt x="1556" y="767"/>
                  </a:lnTo>
                  <a:lnTo>
                    <a:pt x="1556" y="767"/>
                  </a:lnTo>
                  <a:lnTo>
                    <a:pt x="1421" y="722"/>
                  </a:lnTo>
                  <a:lnTo>
                    <a:pt x="1286" y="654"/>
                  </a:lnTo>
                  <a:lnTo>
                    <a:pt x="1150" y="587"/>
                  </a:lnTo>
                  <a:lnTo>
                    <a:pt x="1060" y="496"/>
                  </a:lnTo>
                  <a:lnTo>
                    <a:pt x="947" y="384"/>
                  </a:lnTo>
                  <a:lnTo>
                    <a:pt x="880" y="271"/>
                  </a:lnTo>
                  <a:lnTo>
                    <a:pt x="812" y="136"/>
                  </a:lnTo>
                  <a:lnTo>
                    <a:pt x="76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4" name="Google Shape;3254;p31"/>
            <p:cNvSpPr/>
            <p:nvPr/>
          </p:nvSpPr>
          <p:spPr>
            <a:xfrm>
              <a:off x="1703775" y="3604675"/>
              <a:ext cx="100950" cy="225025"/>
            </a:xfrm>
            <a:custGeom>
              <a:avLst/>
              <a:gdLst/>
              <a:ahLst/>
              <a:cxnLst/>
              <a:rect l="l" t="t" r="r" b="b"/>
              <a:pathLst>
                <a:path w="4038" h="9001" extrusionOk="0">
                  <a:moveTo>
                    <a:pt x="0" y="0"/>
                  </a:moveTo>
                  <a:lnTo>
                    <a:pt x="3609" y="1015"/>
                  </a:lnTo>
                  <a:lnTo>
                    <a:pt x="3090" y="4805"/>
                  </a:lnTo>
                  <a:lnTo>
                    <a:pt x="3266" y="5135"/>
                  </a:lnTo>
                  <a:lnTo>
                    <a:pt x="3266" y="5135"/>
                  </a:lnTo>
                  <a:lnTo>
                    <a:pt x="4038" y="700"/>
                  </a:lnTo>
                  <a:lnTo>
                    <a:pt x="0" y="0"/>
                  </a:lnTo>
                  <a:close/>
                  <a:moveTo>
                    <a:pt x="3266" y="5135"/>
                  </a:moveTo>
                  <a:lnTo>
                    <a:pt x="2594" y="9000"/>
                  </a:lnTo>
                  <a:lnTo>
                    <a:pt x="3271" y="5143"/>
                  </a:lnTo>
                  <a:lnTo>
                    <a:pt x="3266" y="5135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5" name="Google Shape;3255;p31"/>
            <p:cNvSpPr/>
            <p:nvPr/>
          </p:nvSpPr>
          <p:spPr>
            <a:xfrm>
              <a:off x="1703775" y="3604675"/>
              <a:ext cx="100950" cy="225025"/>
            </a:xfrm>
            <a:custGeom>
              <a:avLst/>
              <a:gdLst/>
              <a:ahLst/>
              <a:cxnLst/>
              <a:rect l="l" t="t" r="r" b="b"/>
              <a:pathLst>
                <a:path w="4038" h="9001" fill="none" extrusionOk="0">
                  <a:moveTo>
                    <a:pt x="0" y="0"/>
                  </a:moveTo>
                  <a:lnTo>
                    <a:pt x="3609" y="1015"/>
                  </a:lnTo>
                  <a:lnTo>
                    <a:pt x="3090" y="4805"/>
                  </a:lnTo>
                  <a:lnTo>
                    <a:pt x="3271" y="5143"/>
                  </a:lnTo>
                  <a:lnTo>
                    <a:pt x="2594" y="9000"/>
                  </a:lnTo>
                  <a:lnTo>
                    <a:pt x="4038" y="70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6" name="Google Shape;3256;p31"/>
            <p:cNvSpPr/>
            <p:nvPr/>
          </p:nvSpPr>
          <p:spPr>
            <a:xfrm>
              <a:off x="1762425" y="3724775"/>
              <a:ext cx="23125" cy="143275"/>
            </a:xfrm>
            <a:custGeom>
              <a:avLst/>
              <a:gdLst/>
              <a:ahLst/>
              <a:cxnLst/>
              <a:rect l="l" t="t" r="r" b="b"/>
              <a:pathLst>
                <a:path w="925" h="5731" extrusionOk="0">
                  <a:moveTo>
                    <a:pt x="744" y="1"/>
                  </a:moveTo>
                  <a:lnTo>
                    <a:pt x="0" y="5730"/>
                  </a:lnTo>
                  <a:lnTo>
                    <a:pt x="248" y="4196"/>
                  </a:lnTo>
                  <a:lnTo>
                    <a:pt x="925" y="339"/>
                  </a:lnTo>
                  <a:lnTo>
                    <a:pt x="744" y="1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7" name="Google Shape;3257;p31"/>
            <p:cNvSpPr/>
            <p:nvPr/>
          </p:nvSpPr>
          <p:spPr>
            <a:xfrm>
              <a:off x="1156200" y="3428725"/>
              <a:ext cx="468075" cy="468650"/>
            </a:xfrm>
            <a:custGeom>
              <a:avLst/>
              <a:gdLst/>
              <a:ahLst/>
              <a:cxnLst/>
              <a:rect l="l" t="t" r="r" b="b"/>
              <a:pathLst>
                <a:path w="18723" h="18746" extrusionOk="0">
                  <a:moveTo>
                    <a:pt x="11730" y="1"/>
                  </a:moveTo>
                  <a:lnTo>
                    <a:pt x="1" y="6948"/>
                  </a:lnTo>
                  <a:lnTo>
                    <a:pt x="6971" y="18745"/>
                  </a:lnTo>
                  <a:lnTo>
                    <a:pt x="18723" y="11798"/>
                  </a:lnTo>
                  <a:lnTo>
                    <a:pt x="1173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28575" dir="564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8" name="Google Shape;3258;p31"/>
            <p:cNvSpPr/>
            <p:nvPr/>
          </p:nvSpPr>
          <p:spPr>
            <a:xfrm>
              <a:off x="1156200" y="3428725"/>
              <a:ext cx="468075" cy="468650"/>
            </a:xfrm>
            <a:custGeom>
              <a:avLst/>
              <a:gdLst/>
              <a:ahLst/>
              <a:cxnLst/>
              <a:rect l="l" t="t" r="r" b="b"/>
              <a:pathLst>
                <a:path w="18723" h="18746" fill="none" extrusionOk="0">
                  <a:moveTo>
                    <a:pt x="18723" y="11798"/>
                  </a:moveTo>
                  <a:lnTo>
                    <a:pt x="6971" y="18745"/>
                  </a:lnTo>
                  <a:lnTo>
                    <a:pt x="1" y="6948"/>
                  </a:lnTo>
                  <a:lnTo>
                    <a:pt x="11730" y="1"/>
                  </a:lnTo>
                  <a:lnTo>
                    <a:pt x="18723" y="1179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9" name="Google Shape;3259;p31"/>
            <p:cNvSpPr/>
            <p:nvPr/>
          </p:nvSpPr>
          <p:spPr>
            <a:xfrm>
              <a:off x="1196250" y="3468775"/>
              <a:ext cx="381225" cy="380650"/>
            </a:xfrm>
            <a:custGeom>
              <a:avLst/>
              <a:gdLst/>
              <a:ahLst/>
              <a:cxnLst/>
              <a:rect l="l" t="t" r="r" b="b"/>
              <a:pathLst>
                <a:path w="15249" h="15226" extrusionOk="0">
                  <a:moveTo>
                    <a:pt x="9609" y="0"/>
                  </a:moveTo>
                  <a:lnTo>
                    <a:pt x="0" y="5662"/>
                  </a:lnTo>
                  <a:lnTo>
                    <a:pt x="5662" y="15226"/>
                  </a:lnTo>
                  <a:lnTo>
                    <a:pt x="15249" y="9542"/>
                  </a:lnTo>
                  <a:lnTo>
                    <a:pt x="960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0" name="Google Shape;3260;p31"/>
            <p:cNvSpPr/>
            <p:nvPr/>
          </p:nvSpPr>
          <p:spPr>
            <a:xfrm>
              <a:off x="1196250" y="3468775"/>
              <a:ext cx="381225" cy="380650"/>
            </a:xfrm>
            <a:custGeom>
              <a:avLst/>
              <a:gdLst/>
              <a:ahLst/>
              <a:cxnLst/>
              <a:rect l="l" t="t" r="r" b="b"/>
              <a:pathLst>
                <a:path w="15249" h="15226" fill="none" extrusionOk="0">
                  <a:moveTo>
                    <a:pt x="15249" y="9542"/>
                  </a:moveTo>
                  <a:lnTo>
                    <a:pt x="5662" y="15226"/>
                  </a:lnTo>
                  <a:lnTo>
                    <a:pt x="0" y="5662"/>
                  </a:lnTo>
                  <a:lnTo>
                    <a:pt x="9609" y="0"/>
                  </a:lnTo>
                  <a:lnTo>
                    <a:pt x="15249" y="954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1" name="Google Shape;3261;p31"/>
            <p:cNvSpPr/>
            <p:nvPr/>
          </p:nvSpPr>
          <p:spPr>
            <a:xfrm>
              <a:off x="1326500" y="3539250"/>
              <a:ext cx="250975" cy="310175"/>
            </a:xfrm>
            <a:custGeom>
              <a:avLst/>
              <a:gdLst/>
              <a:ahLst/>
              <a:cxnLst/>
              <a:rect l="l" t="t" r="r" b="b"/>
              <a:pathLst>
                <a:path w="10039" h="12407" extrusionOk="0">
                  <a:moveTo>
                    <a:pt x="4219" y="1"/>
                  </a:moveTo>
                  <a:lnTo>
                    <a:pt x="3926" y="5595"/>
                  </a:lnTo>
                  <a:lnTo>
                    <a:pt x="1" y="4647"/>
                  </a:lnTo>
                  <a:lnTo>
                    <a:pt x="452" y="12407"/>
                  </a:lnTo>
                  <a:lnTo>
                    <a:pt x="10039" y="6723"/>
                  </a:lnTo>
                  <a:lnTo>
                    <a:pt x="6700" y="1061"/>
                  </a:lnTo>
                  <a:lnTo>
                    <a:pt x="421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2" name="Google Shape;3262;p31"/>
            <p:cNvSpPr/>
            <p:nvPr/>
          </p:nvSpPr>
          <p:spPr>
            <a:xfrm>
              <a:off x="1326500" y="3539250"/>
              <a:ext cx="250975" cy="310175"/>
            </a:xfrm>
            <a:custGeom>
              <a:avLst/>
              <a:gdLst/>
              <a:ahLst/>
              <a:cxnLst/>
              <a:rect l="l" t="t" r="r" b="b"/>
              <a:pathLst>
                <a:path w="10039" h="12407" fill="none" extrusionOk="0">
                  <a:moveTo>
                    <a:pt x="452" y="12407"/>
                  </a:moveTo>
                  <a:lnTo>
                    <a:pt x="1" y="4647"/>
                  </a:lnTo>
                  <a:lnTo>
                    <a:pt x="3926" y="5595"/>
                  </a:lnTo>
                  <a:lnTo>
                    <a:pt x="4219" y="1"/>
                  </a:lnTo>
                  <a:lnTo>
                    <a:pt x="6700" y="1061"/>
                  </a:lnTo>
                  <a:lnTo>
                    <a:pt x="10039" y="6723"/>
                  </a:lnTo>
                  <a:lnTo>
                    <a:pt x="452" y="1240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3" name="Google Shape;3263;p31"/>
            <p:cNvSpPr/>
            <p:nvPr/>
          </p:nvSpPr>
          <p:spPr>
            <a:xfrm>
              <a:off x="1320875" y="3557300"/>
              <a:ext cx="48525" cy="49100"/>
            </a:xfrm>
            <a:custGeom>
              <a:avLst/>
              <a:gdLst/>
              <a:ahLst/>
              <a:cxnLst/>
              <a:rect l="l" t="t" r="r" b="b"/>
              <a:pathLst>
                <a:path w="1941" h="1964" extrusionOk="0">
                  <a:moveTo>
                    <a:pt x="880" y="1"/>
                  </a:moveTo>
                  <a:lnTo>
                    <a:pt x="677" y="46"/>
                  </a:lnTo>
                  <a:lnTo>
                    <a:pt x="497" y="113"/>
                  </a:lnTo>
                  <a:lnTo>
                    <a:pt x="339" y="226"/>
                  </a:lnTo>
                  <a:lnTo>
                    <a:pt x="203" y="384"/>
                  </a:lnTo>
                  <a:lnTo>
                    <a:pt x="91" y="542"/>
                  </a:lnTo>
                  <a:lnTo>
                    <a:pt x="23" y="700"/>
                  </a:lnTo>
                  <a:lnTo>
                    <a:pt x="0" y="903"/>
                  </a:lnTo>
                  <a:lnTo>
                    <a:pt x="0" y="1083"/>
                  </a:lnTo>
                  <a:lnTo>
                    <a:pt x="23" y="1264"/>
                  </a:lnTo>
                  <a:lnTo>
                    <a:pt x="113" y="1444"/>
                  </a:lnTo>
                  <a:lnTo>
                    <a:pt x="226" y="1625"/>
                  </a:lnTo>
                  <a:lnTo>
                    <a:pt x="361" y="1760"/>
                  </a:lnTo>
                  <a:lnTo>
                    <a:pt x="519" y="1850"/>
                  </a:lnTo>
                  <a:lnTo>
                    <a:pt x="700" y="1918"/>
                  </a:lnTo>
                  <a:lnTo>
                    <a:pt x="880" y="1963"/>
                  </a:lnTo>
                  <a:lnTo>
                    <a:pt x="1061" y="1963"/>
                  </a:lnTo>
                  <a:lnTo>
                    <a:pt x="1264" y="1918"/>
                  </a:lnTo>
                  <a:lnTo>
                    <a:pt x="1444" y="1850"/>
                  </a:lnTo>
                  <a:lnTo>
                    <a:pt x="1602" y="1737"/>
                  </a:lnTo>
                  <a:lnTo>
                    <a:pt x="1737" y="1602"/>
                  </a:lnTo>
                  <a:lnTo>
                    <a:pt x="1850" y="1444"/>
                  </a:lnTo>
                  <a:lnTo>
                    <a:pt x="1918" y="1264"/>
                  </a:lnTo>
                  <a:lnTo>
                    <a:pt x="1940" y="1083"/>
                  </a:lnTo>
                  <a:lnTo>
                    <a:pt x="1940" y="880"/>
                  </a:lnTo>
                  <a:lnTo>
                    <a:pt x="1918" y="700"/>
                  </a:lnTo>
                  <a:lnTo>
                    <a:pt x="1827" y="519"/>
                  </a:lnTo>
                  <a:lnTo>
                    <a:pt x="1715" y="362"/>
                  </a:lnTo>
                  <a:lnTo>
                    <a:pt x="1579" y="226"/>
                  </a:lnTo>
                  <a:lnTo>
                    <a:pt x="1421" y="113"/>
                  </a:lnTo>
                  <a:lnTo>
                    <a:pt x="1241" y="46"/>
                  </a:lnTo>
                  <a:lnTo>
                    <a:pt x="106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4" name="Google Shape;3264;p31"/>
            <p:cNvSpPr/>
            <p:nvPr/>
          </p:nvSpPr>
          <p:spPr>
            <a:xfrm>
              <a:off x="1196250" y="3610300"/>
              <a:ext cx="141575" cy="239125"/>
            </a:xfrm>
            <a:custGeom>
              <a:avLst/>
              <a:gdLst/>
              <a:ahLst/>
              <a:cxnLst/>
              <a:rect l="l" t="t" r="r" b="b"/>
              <a:pathLst>
                <a:path w="5663" h="9565" extrusionOk="0">
                  <a:moveTo>
                    <a:pt x="0" y="1"/>
                  </a:moveTo>
                  <a:lnTo>
                    <a:pt x="5662" y="9565"/>
                  </a:lnTo>
                  <a:lnTo>
                    <a:pt x="5594" y="8302"/>
                  </a:lnTo>
                  <a:lnTo>
                    <a:pt x="5414" y="8166"/>
                  </a:lnTo>
                  <a:lnTo>
                    <a:pt x="5279" y="798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5" name="Google Shape;3265;p31"/>
            <p:cNvSpPr/>
            <p:nvPr/>
          </p:nvSpPr>
          <p:spPr>
            <a:xfrm>
              <a:off x="1196250" y="3610300"/>
              <a:ext cx="141575" cy="239125"/>
            </a:xfrm>
            <a:custGeom>
              <a:avLst/>
              <a:gdLst/>
              <a:ahLst/>
              <a:cxnLst/>
              <a:rect l="l" t="t" r="r" b="b"/>
              <a:pathLst>
                <a:path w="5663" h="9565" fill="none" extrusionOk="0">
                  <a:moveTo>
                    <a:pt x="0" y="1"/>
                  </a:moveTo>
                  <a:lnTo>
                    <a:pt x="5662" y="9565"/>
                  </a:lnTo>
                  <a:lnTo>
                    <a:pt x="5594" y="8302"/>
                  </a:lnTo>
                  <a:lnTo>
                    <a:pt x="5594" y="8302"/>
                  </a:lnTo>
                  <a:lnTo>
                    <a:pt x="5414" y="8166"/>
                  </a:lnTo>
                  <a:lnTo>
                    <a:pt x="5279" y="798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6" name="Google Shape;3266;p31"/>
            <p:cNvSpPr/>
            <p:nvPr/>
          </p:nvSpPr>
          <p:spPr>
            <a:xfrm>
              <a:off x="1336100" y="3707300"/>
              <a:ext cx="241375" cy="142125"/>
            </a:xfrm>
            <a:custGeom>
              <a:avLst/>
              <a:gdLst/>
              <a:ahLst/>
              <a:cxnLst/>
              <a:rect l="l" t="t" r="r" b="b"/>
              <a:pathLst>
                <a:path w="9655" h="5685" extrusionOk="0">
                  <a:moveTo>
                    <a:pt x="9655" y="1"/>
                  </a:moveTo>
                  <a:lnTo>
                    <a:pt x="1083" y="4489"/>
                  </a:lnTo>
                  <a:lnTo>
                    <a:pt x="970" y="4535"/>
                  </a:lnTo>
                  <a:lnTo>
                    <a:pt x="835" y="4580"/>
                  </a:lnTo>
                  <a:lnTo>
                    <a:pt x="722" y="4602"/>
                  </a:lnTo>
                  <a:lnTo>
                    <a:pt x="587" y="4602"/>
                  </a:lnTo>
                  <a:lnTo>
                    <a:pt x="429" y="4580"/>
                  </a:lnTo>
                  <a:lnTo>
                    <a:pt x="271" y="4557"/>
                  </a:lnTo>
                  <a:lnTo>
                    <a:pt x="136" y="4489"/>
                  </a:lnTo>
                  <a:lnTo>
                    <a:pt x="0" y="4422"/>
                  </a:lnTo>
                  <a:lnTo>
                    <a:pt x="0" y="4422"/>
                  </a:lnTo>
                  <a:lnTo>
                    <a:pt x="68" y="5685"/>
                  </a:lnTo>
                  <a:lnTo>
                    <a:pt x="9655" y="1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7" name="Google Shape;3267;p31"/>
            <p:cNvSpPr/>
            <p:nvPr/>
          </p:nvSpPr>
          <p:spPr>
            <a:xfrm>
              <a:off x="1336100" y="3707300"/>
              <a:ext cx="241375" cy="142125"/>
            </a:xfrm>
            <a:custGeom>
              <a:avLst/>
              <a:gdLst/>
              <a:ahLst/>
              <a:cxnLst/>
              <a:rect l="l" t="t" r="r" b="b"/>
              <a:pathLst>
                <a:path w="9655" h="5685" fill="none" extrusionOk="0">
                  <a:moveTo>
                    <a:pt x="9655" y="1"/>
                  </a:moveTo>
                  <a:lnTo>
                    <a:pt x="1083" y="4489"/>
                  </a:lnTo>
                  <a:lnTo>
                    <a:pt x="1083" y="4489"/>
                  </a:lnTo>
                  <a:lnTo>
                    <a:pt x="970" y="4535"/>
                  </a:lnTo>
                  <a:lnTo>
                    <a:pt x="835" y="4580"/>
                  </a:lnTo>
                  <a:lnTo>
                    <a:pt x="722" y="4602"/>
                  </a:lnTo>
                  <a:lnTo>
                    <a:pt x="587" y="4602"/>
                  </a:lnTo>
                  <a:lnTo>
                    <a:pt x="587" y="4602"/>
                  </a:lnTo>
                  <a:lnTo>
                    <a:pt x="429" y="4580"/>
                  </a:lnTo>
                  <a:lnTo>
                    <a:pt x="271" y="4557"/>
                  </a:lnTo>
                  <a:lnTo>
                    <a:pt x="136" y="4489"/>
                  </a:lnTo>
                  <a:lnTo>
                    <a:pt x="0" y="4422"/>
                  </a:lnTo>
                  <a:lnTo>
                    <a:pt x="68" y="5685"/>
                  </a:lnTo>
                  <a:lnTo>
                    <a:pt x="965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8" name="Google Shape;3268;p31"/>
            <p:cNvSpPr/>
            <p:nvPr/>
          </p:nvSpPr>
          <p:spPr>
            <a:xfrm>
              <a:off x="1436475" y="3468775"/>
              <a:ext cx="126900" cy="214875"/>
            </a:xfrm>
            <a:custGeom>
              <a:avLst/>
              <a:gdLst/>
              <a:ahLst/>
              <a:cxnLst/>
              <a:rect l="l" t="t" r="r" b="b"/>
              <a:pathLst>
                <a:path w="5076" h="8595" extrusionOk="0">
                  <a:moveTo>
                    <a:pt x="0" y="0"/>
                  </a:moveTo>
                  <a:lnTo>
                    <a:pt x="5076" y="8594"/>
                  </a:lnTo>
                  <a:lnTo>
                    <a:pt x="5076" y="8594"/>
                  </a:lnTo>
                  <a:lnTo>
                    <a:pt x="2301" y="38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9FF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9" name="Google Shape;3269;p31"/>
            <p:cNvSpPr/>
            <p:nvPr/>
          </p:nvSpPr>
          <p:spPr>
            <a:xfrm>
              <a:off x="1348500" y="3468775"/>
              <a:ext cx="214875" cy="214875"/>
            </a:xfrm>
            <a:custGeom>
              <a:avLst/>
              <a:gdLst/>
              <a:ahLst/>
              <a:cxnLst/>
              <a:rect l="l" t="t" r="r" b="b"/>
              <a:pathLst>
                <a:path w="8595" h="8595" fill="none" extrusionOk="0">
                  <a:moveTo>
                    <a:pt x="3519" y="0"/>
                  </a:moveTo>
                  <a:lnTo>
                    <a:pt x="1" y="2075"/>
                  </a:lnTo>
                  <a:lnTo>
                    <a:pt x="1" y="2075"/>
                  </a:lnTo>
                  <a:lnTo>
                    <a:pt x="3519" y="0"/>
                  </a:lnTo>
                  <a:lnTo>
                    <a:pt x="5820" y="3880"/>
                  </a:lnTo>
                  <a:lnTo>
                    <a:pt x="5820" y="3880"/>
                  </a:lnTo>
                  <a:lnTo>
                    <a:pt x="8595" y="8594"/>
                  </a:lnTo>
                  <a:lnTo>
                    <a:pt x="8595" y="8594"/>
                  </a:lnTo>
                  <a:lnTo>
                    <a:pt x="35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0" name="Google Shape;3270;p31"/>
            <p:cNvSpPr/>
            <p:nvPr/>
          </p:nvSpPr>
          <p:spPr>
            <a:xfrm>
              <a:off x="1348500" y="3468775"/>
              <a:ext cx="145525" cy="97000"/>
            </a:xfrm>
            <a:custGeom>
              <a:avLst/>
              <a:gdLst/>
              <a:ahLst/>
              <a:cxnLst/>
              <a:rect l="l" t="t" r="r" b="b"/>
              <a:pathLst>
                <a:path w="5821" h="3880" extrusionOk="0">
                  <a:moveTo>
                    <a:pt x="3519" y="0"/>
                  </a:moveTo>
                  <a:lnTo>
                    <a:pt x="1" y="2075"/>
                  </a:lnTo>
                  <a:lnTo>
                    <a:pt x="1" y="2075"/>
                  </a:lnTo>
                  <a:lnTo>
                    <a:pt x="3384" y="519"/>
                  </a:lnTo>
                  <a:lnTo>
                    <a:pt x="5482" y="3745"/>
                  </a:lnTo>
                  <a:lnTo>
                    <a:pt x="5820" y="3880"/>
                  </a:lnTo>
                  <a:lnTo>
                    <a:pt x="5820" y="3880"/>
                  </a:lnTo>
                  <a:lnTo>
                    <a:pt x="3519" y="0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1" name="Google Shape;3271;p31"/>
            <p:cNvSpPr/>
            <p:nvPr/>
          </p:nvSpPr>
          <p:spPr>
            <a:xfrm>
              <a:off x="1348500" y="3468775"/>
              <a:ext cx="145525" cy="97000"/>
            </a:xfrm>
            <a:custGeom>
              <a:avLst/>
              <a:gdLst/>
              <a:ahLst/>
              <a:cxnLst/>
              <a:rect l="l" t="t" r="r" b="b"/>
              <a:pathLst>
                <a:path w="5821" h="3880" fill="none" extrusionOk="0">
                  <a:moveTo>
                    <a:pt x="3519" y="0"/>
                  </a:moveTo>
                  <a:lnTo>
                    <a:pt x="1" y="2075"/>
                  </a:lnTo>
                  <a:lnTo>
                    <a:pt x="3384" y="519"/>
                  </a:lnTo>
                  <a:lnTo>
                    <a:pt x="5482" y="3745"/>
                  </a:lnTo>
                  <a:lnTo>
                    <a:pt x="5820" y="3880"/>
                  </a:lnTo>
                  <a:lnTo>
                    <a:pt x="35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2" name="Google Shape;3272;p31"/>
            <p:cNvSpPr/>
            <p:nvPr/>
          </p:nvSpPr>
          <p:spPr>
            <a:xfrm>
              <a:off x="1485525" y="3562375"/>
              <a:ext cx="77850" cy="121275"/>
            </a:xfrm>
            <a:custGeom>
              <a:avLst/>
              <a:gdLst/>
              <a:ahLst/>
              <a:cxnLst/>
              <a:rect l="l" t="t" r="r" b="b"/>
              <a:pathLst>
                <a:path w="3114" h="4851" extrusionOk="0">
                  <a:moveTo>
                    <a:pt x="1" y="1"/>
                  </a:moveTo>
                  <a:lnTo>
                    <a:pt x="3114" y="4850"/>
                  </a:lnTo>
                  <a:lnTo>
                    <a:pt x="3114" y="4850"/>
                  </a:lnTo>
                  <a:lnTo>
                    <a:pt x="339" y="13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5EB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3" name="Google Shape;3273;p31"/>
            <p:cNvSpPr/>
            <p:nvPr/>
          </p:nvSpPr>
          <p:spPr>
            <a:xfrm>
              <a:off x="1485525" y="3562375"/>
              <a:ext cx="77850" cy="121275"/>
            </a:xfrm>
            <a:custGeom>
              <a:avLst/>
              <a:gdLst/>
              <a:ahLst/>
              <a:cxnLst/>
              <a:rect l="l" t="t" r="r" b="b"/>
              <a:pathLst>
                <a:path w="3114" h="4851" fill="none" extrusionOk="0">
                  <a:moveTo>
                    <a:pt x="1" y="1"/>
                  </a:moveTo>
                  <a:lnTo>
                    <a:pt x="3114" y="4850"/>
                  </a:lnTo>
                  <a:lnTo>
                    <a:pt x="339" y="136"/>
                  </a:lnTo>
                  <a:lnTo>
                    <a:pt x="339" y="136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74" name="Google Shape;3274;p31"/>
          <p:cNvGrpSpPr/>
          <p:nvPr/>
        </p:nvGrpSpPr>
        <p:grpSpPr>
          <a:xfrm>
            <a:off x="410395" y="5593643"/>
            <a:ext cx="1496751" cy="893972"/>
            <a:chOff x="7734396" y="189920"/>
            <a:chExt cx="1122563" cy="670479"/>
          </a:xfrm>
        </p:grpSpPr>
        <p:sp>
          <p:nvSpPr>
            <p:cNvPr id="3275" name="Google Shape;3275;p31"/>
            <p:cNvSpPr/>
            <p:nvPr/>
          </p:nvSpPr>
          <p:spPr>
            <a:xfrm>
              <a:off x="7747000" y="189920"/>
              <a:ext cx="1109957" cy="616606"/>
            </a:xfrm>
            <a:custGeom>
              <a:avLst/>
              <a:gdLst/>
              <a:ahLst/>
              <a:cxnLst/>
              <a:rect l="l" t="t" r="r" b="b"/>
              <a:pathLst>
                <a:path w="40245" h="22357" extrusionOk="0">
                  <a:moveTo>
                    <a:pt x="5569" y="1"/>
                  </a:moveTo>
                  <a:lnTo>
                    <a:pt x="5382" y="22"/>
                  </a:lnTo>
                  <a:lnTo>
                    <a:pt x="5174" y="43"/>
                  </a:lnTo>
                  <a:lnTo>
                    <a:pt x="4987" y="84"/>
                  </a:lnTo>
                  <a:lnTo>
                    <a:pt x="4800" y="167"/>
                  </a:lnTo>
                  <a:lnTo>
                    <a:pt x="4613" y="250"/>
                  </a:lnTo>
                  <a:lnTo>
                    <a:pt x="4447" y="354"/>
                  </a:lnTo>
                  <a:lnTo>
                    <a:pt x="4301" y="458"/>
                  </a:lnTo>
                  <a:lnTo>
                    <a:pt x="4156" y="583"/>
                  </a:lnTo>
                  <a:lnTo>
                    <a:pt x="4011" y="728"/>
                  </a:lnTo>
                  <a:lnTo>
                    <a:pt x="3907" y="894"/>
                  </a:lnTo>
                  <a:lnTo>
                    <a:pt x="3803" y="1061"/>
                  </a:lnTo>
                  <a:lnTo>
                    <a:pt x="3720" y="1227"/>
                  </a:lnTo>
                  <a:lnTo>
                    <a:pt x="3637" y="1435"/>
                  </a:lnTo>
                  <a:lnTo>
                    <a:pt x="3595" y="1622"/>
                  </a:lnTo>
                  <a:lnTo>
                    <a:pt x="3553" y="1829"/>
                  </a:lnTo>
                  <a:lnTo>
                    <a:pt x="2806" y="9205"/>
                  </a:lnTo>
                  <a:lnTo>
                    <a:pt x="7543" y="9703"/>
                  </a:lnTo>
                  <a:lnTo>
                    <a:pt x="7646" y="9724"/>
                  </a:lnTo>
                  <a:lnTo>
                    <a:pt x="7750" y="9766"/>
                  </a:lnTo>
                  <a:lnTo>
                    <a:pt x="7833" y="9807"/>
                  </a:lnTo>
                  <a:lnTo>
                    <a:pt x="7896" y="9890"/>
                  </a:lnTo>
                  <a:lnTo>
                    <a:pt x="7958" y="9974"/>
                  </a:lnTo>
                  <a:lnTo>
                    <a:pt x="8000" y="10057"/>
                  </a:lnTo>
                  <a:lnTo>
                    <a:pt x="8020" y="10161"/>
                  </a:lnTo>
                  <a:lnTo>
                    <a:pt x="8020" y="10264"/>
                  </a:lnTo>
                  <a:lnTo>
                    <a:pt x="7916" y="11386"/>
                  </a:lnTo>
                  <a:lnTo>
                    <a:pt x="7896" y="11469"/>
                  </a:lnTo>
                  <a:lnTo>
                    <a:pt x="7854" y="11553"/>
                  </a:lnTo>
                  <a:lnTo>
                    <a:pt x="7813" y="11615"/>
                  </a:lnTo>
                  <a:lnTo>
                    <a:pt x="7771" y="11677"/>
                  </a:lnTo>
                  <a:lnTo>
                    <a:pt x="7709" y="11740"/>
                  </a:lnTo>
                  <a:lnTo>
                    <a:pt x="7626" y="11781"/>
                  </a:lnTo>
                  <a:lnTo>
                    <a:pt x="7543" y="11823"/>
                  </a:lnTo>
                  <a:lnTo>
                    <a:pt x="7459" y="11843"/>
                  </a:lnTo>
                  <a:lnTo>
                    <a:pt x="1912" y="12695"/>
                  </a:lnTo>
                  <a:lnTo>
                    <a:pt x="1767" y="12737"/>
                  </a:lnTo>
                  <a:lnTo>
                    <a:pt x="1600" y="12778"/>
                  </a:lnTo>
                  <a:lnTo>
                    <a:pt x="1455" y="12841"/>
                  </a:lnTo>
                  <a:lnTo>
                    <a:pt x="1330" y="12903"/>
                  </a:lnTo>
                  <a:lnTo>
                    <a:pt x="1185" y="12986"/>
                  </a:lnTo>
                  <a:lnTo>
                    <a:pt x="1060" y="13069"/>
                  </a:lnTo>
                  <a:lnTo>
                    <a:pt x="832" y="13277"/>
                  </a:lnTo>
                  <a:lnTo>
                    <a:pt x="645" y="13506"/>
                  </a:lnTo>
                  <a:lnTo>
                    <a:pt x="562" y="13630"/>
                  </a:lnTo>
                  <a:lnTo>
                    <a:pt x="479" y="13776"/>
                  </a:lnTo>
                  <a:lnTo>
                    <a:pt x="437" y="13921"/>
                  </a:lnTo>
                  <a:lnTo>
                    <a:pt x="375" y="14067"/>
                  </a:lnTo>
                  <a:lnTo>
                    <a:pt x="354" y="14212"/>
                  </a:lnTo>
                  <a:lnTo>
                    <a:pt x="312" y="14378"/>
                  </a:lnTo>
                  <a:lnTo>
                    <a:pt x="1" y="17495"/>
                  </a:lnTo>
                  <a:lnTo>
                    <a:pt x="1" y="17682"/>
                  </a:lnTo>
                  <a:lnTo>
                    <a:pt x="42" y="17869"/>
                  </a:lnTo>
                  <a:lnTo>
                    <a:pt x="105" y="18035"/>
                  </a:lnTo>
                  <a:lnTo>
                    <a:pt x="208" y="18180"/>
                  </a:lnTo>
                  <a:lnTo>
                    <a:pt x="333" y="18305"/>
                  </a:lnTo>
                  <a:lnTo>
                    <a:pt x="479" y="18409"/>
                  </a:lnTo>
                  <a:lnTo>
                    <a:pt x="645" y="18471"/>
                  </a:lnTo>
                  <a:lnTo>
                    <a:pt x="832" y="18513"/>
                  </a:lnTo>
                  <a:lnTo>
                    <a:pt x="38541" y="22356"/>
                  </a:lnTo>
                  <a:lnTo>
                    <a:pt x="40244" y="5569"/>
                  </a:lnTo>
                  <a:lnTo>
                    <a:pt x="40244" y="5361"/>
                  </a:lnTo>
                  <a:lnTo>
                    <a:pt x="40244" y="5153"/>
                  </a:lnTo>
                  <a:lnTo>
                    <a:pt x="40203" y="4966"/>
                  </a:lnTo>
                  <a:lnTo>
                    <a:pt x="40161" y="4759"/>
                  </a:lnTo>
                  <a:lnTo>
                    <a:pt x="40099" y="4572"/>
                  </a:lnTo>
                  <a:lnTo>
                    <a:pt x="40016" y="4406"/>
                  </a:lnTo>
                  <a:lnTo>
                    <a:pt x="39912" y="4239"/>
                  </a:lnTo>
                  <a:lnTo>
                    <a:pt x="39787" y="4073"/>
                  </a:lnTo>
                  <a:lnTo>
                    <a:pt x="39663" y="3928"/>
                  </a:lnTo>
                  <a:lnTo>
                    <a:pt x="39517" y="3803"/>
                  </a:lnTo>
                  <a:lnTo>
                    <a:pt x="39372" y="3678"/>
                  </a:lnTo>
                  <a:lnTo>
                    <a:pt x="39206" y="3574"/>
                  </a:lnTo>
                  <a:lnTo>
                    <a:pt x="39019" y="3491"/>
                  </a:lnTo>
                  <a:lnTo>
                    <a:pt x="38832" y="3429"/>
                  </a:lnTo>
                  <a:lnTo>
                    <a:pt x="38624" y="3367"/>
                  </a:lnTo>
                  <a:lnTo>
                    <a:pt x="38437" y="3346"/>
                  </a:lnTo>
                  <a:lnTo>
                    <a:pt x="5777" y="22"/>
                  </a:lnTo>
                  <a:lnTo>
                    <a:pt x="556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dist="38100" dir="348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6" name="Google Shape;3276;p31"/>
            <p:cNvSpPr/>
            <p:nvPr/>
          </p:nvSpPr>
          <p:spPr>
            <a:xfrm>
              <a:off x="8722850" y="549790"/>
              <a:ext cx="112333" cy="112333"/>
            </a:xfrm>
            <a:custGeom>
              <a:avLst/>
              <a:gdLst/>
              <a:ahLst/>
              <a:cxnLst/>
              <a:rect l="l" t="t" r="r" b="b"/>
              <a:pathLst>
                <a:path w="4073" h="4073" extrusionOk="0">
                  <a:moveTo>
                    <a:pt x="832" y="0"/>
                  </a:moveTo>
                  <a:lnTo>
                    <a:pt x="707" y="21"/>
                  </a:lnTo>
                  <a:lnTo>
                    <a:pt x="603" y="84"/>
                  </a:lnTo>
                  <a:lnTo>
                    <a:pt x="49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71" y="458"/>
                  </a:lnTo>
                  <a:lnTo>
                    <a:pt x="250" y="582"/>
                  </a:lnTo>
                  <a:lnTo>
                    <a:pt x="1" y="3034"/>
                  </a:lnTo>
                  <a:lnTo>
                    <a:pt x="1" y="3158"/>
                  </a:lnTo>
                  <a:lnTo>
                    <a:pt x="21" y="3283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33" y="3678"/>
                  </a:lnTo>
                  <a:lnTo>
                    <a:pt x="458" y="3719"/>
                  </a:lnTo>
                  <a:lnTo>
                    <a:pt x="582" y="3761"/>
                  </a:lnTo>
                  <a:lnTo>
                    <a:pt x="3678" y="4073"/>
                  </a:lnTo>
                  <a:lnTo>
                    <a:pt x="4073" y="312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7" name="Google Shape;3277;p31"/>
            <p:cNvSpPr/>
            <p:nvPr/>
          </p:nvSpPr>
          <p:spPr>
            <a:xfrm>
              <a:off x="8494208" y="526871"/>
              <a:ext cx="112913" cy="110044"/>
            </a:xfrm>
            <a:custGeom>
              <a:avLst/>
              <a:gdLst/>
              <a:ahLst/>
              <a:cxnLst/>
              <a:rect l="l" t="t" r="r" b="b"/>
              <a:pathLst>
                <a:path w="4094" h="3990" extrusionOk="0">
                  <a:moveTo>
                    <a:pt x="832" y="0"/>
                  </a:moveTo>
                  <a:lnTo>
                    <a:pt x="707" y="21"/>
                  </a:lnTo>
                  <a:lnTo>
                    <a:pt x="603" y="63"/>
                  </a:lnTo>
                  <a:lnTo>
                    <a:pt x="500" y="125"/>
                  </a:lnTo>
                  <a:lnTo>
                    <a:pt x="416" y="229"/>
                  </a:lnTo>
                  <a:lnTo>
                    <a:pt x="333" y="333"/>
                  </a:lnTo>
                  <a:lnTo>
                    <a:pt x="292" y="437"/>
                  </a:lnTo>
                  <a:lnTo>
                    <a:pt x="250" y="582"/>
                  </a:lnTo>
                  <a:lnTo>
                    <a:pt x="1" y="3013"/>
                  </a:lnTo>
                  <a:lnTo>
                    <a:pt x="1" y="3158"/>
                  </a:lnTo>
                  <a:lnTo>
                    <a:pt x="43" y="3283"/>
                  </a:lnTo>
                  <a:lnTo>
                    <a:pt x="84" y="3387"/>
                  </a:lnTo>
                  <a:lnTo>
                    <a:pt x="146" y="3491"/>
                  </a:lnTo>
                  <a:lnTo>
                    <a:pt x="250" y="3595"/>
                  </a:lnTo>
                  <a:lnTo>
                    <a:pt x="354" y="3657"/>
                  </a:lnTo>
                  <a:lnTo>
                    <a:pt x="458" y="3719"/>
                  </a:lnTo>
                  <a:lnTo>
                    <a:pt x="583" y="3740"/>
                  </a:lnTo>
                  <a:lnTo>
                    <a:pt x="3138" y="3989"/>
                  </a:lnTo>
                  <a:lnTo>
                    <a:pt x="3263" y="3989"/>
                  </a:lnTo>
                  <a:lnTo>
                    <a:pt x="3387" y="3969"/>
                  </a:lnTo>
                  <a:lnTo>
                    <a:pt x="3512" y="3927"/>
                  </a:lnTo>
                  <a:lnTo>
                    <a:pt x="3616" y="3844"/>
                  </a:lnTo>
                  <a:lnTo>
                    <a:pt x="3699" y="3761"/>
                  </a:lnTo>
                  <a:lnTo>
                    <a:pt x="3761" y="3657"/>
                  </a:lnTo>
                  <a:lnTo>
                    <a:pt x="3824" y="3532"/>
                  </a:lnTo>
                  <a:lnTo>
                    <a:pt x="3845" y="3408"/>
                  </a:lnTo>
                  <a:lnTo>
                    <a:pt x="4094" y="956"/>
                  </a:lnTo>
                  <a:lnTo>
                    <a:pt x="4094" y="831"/>
                  </a:lnTo>
                  <a:lnTo>
                    <a:pt x="4073" y="707"/>
                  </a:lnTo>
                  <a:lnTo>
                    <a:pt x="4032" y="582"/>
                  </a:lnTo>
                  <a:lnTo>
                    <a:pt x="3948" y="478"/>
                  </a:lnTo>
                  <a:lnTo>
                    <a:pt x="3865" y="395"/>
                  </a:lnTo>
                  <a:lnTo>
                    <a:pt x="3761" y="333"/>
                  </a:lnTo>
                  <a:lnTo>
                    <a:pt x="3637" y="271"/>
                  </a:lnTo>
                  <a:lnTo>
                    <a:pt x="3512" y="250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8" name="Google Shape;3278;p31"/>
            <p:cNvSpPr/>
            <p:nvPr/>
          </p:nvSpPr>
          <p:spPr>
            <a:xfrm>
              <a:off x="8344088" y="511398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0"/>
                  </a:moveTo>
                  <a:lnTo>
                    <a:pt x="707" y="21"/>
                  </a:lnTo>
                  <a:lnTo>
                    <a:pt x="603" y="63"/>
                  </a:lnTo>
                  <a:lnTo>
                    <a:pt x="49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91" y="458"/>
                  </a:lnTo>
                  <a:lnTo>
                    <a:pt x="250" y="582"/>
                  </a:lnTo>
                  <a:lnTo>
                    <a:pt x="1" y="3034"/>
                  </a:lnTo>
                  <a:lnTo>
                    <a:pt x="1" y="3158"/>
                  </a:lnTo>
                  <a:lnTo>
                    <a:pt x="42" y="3283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33" y="3657"/>
                  </a:lnTo>
                  <a:lnTo>
                    <a:pt x="458" y="3719"/>
                  </a:lnTo>
                  <a:lnTo>
                    <a:pt x="582" y="3740"/>
                  </a:lnTo>
                  <a:lnTo>
                    <a:pt x="3138" y="4010"/>
                  </a:lnTo>
                  <a:lnTo>
                    <a:pt x="3262" y="4010"/>
                  </a:lnTo>
                  <a:lnTo>
                    <a:pt x="3387" y="3969"/>
                  </a:lnTo>
                  <a:lnTo>
                    <a:pt x="3512" y="3927"/>
                  </a:lnTo>
                  <a:lnTo>
                    <a:pt x="3616" y="3865"/>
                  </a:lnTo>
                  <a:lnTo>
                    <a:pt x="3699" y="3761"/>
                  </a:lnTo>
                  <a:lnTo>
                    <a:pt x="3761" y="3657"/>
                  </a:lnTo>
                  <a:lnTo>
                    <a:pt x="3823" y="3553"/>
                  </a:lnTo>
                  <a:lnTo>
                    <a:pt x="3844" y="3429"/>
                  </a:lnTo>
                  <a:lnTo>
                    <a:pt x="4093" y="977"/>
                  </a:lnTo>
                  <a:lnTo>
                    <a:pt x="4093" y="832"/>
                  </a:lnTo>
                  <a:lnTo>
                    <a:pt x="4073" y="707"/>
                  </a:lnTo>
                  <a:lnTo>
                    <a:pt x="4010" y="603"/>
                  </a:lnTo>
                  <a:lnTo>
                    <a:pt x="3948" y="499"/>
                  </a:lnTo>
                  <a:lnTo>
                    <a:pt x="3865" y="395"/>
                  </a:lnTo>
                  <a:lnTo>
                    <a:pt x="3761" y="333"/>
                  </a:lnTo>
                  <a:lnTo>
                    <a:pt x="3636" y="291"/>
                  </a:lnTo>
                  <a:lnTo>
                    <a:pt x="3512" y="250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9" name="Google Shape;3279;p31"/>
            <p:cNvSpPr/>
            <p:nvPr/>
          </p:nvSpPr>
          <p:spPr>
            <a:xfrm>
              <a:off x="8193968" y="495925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1" y="1"/>
                  </a:moveTo>
                  <a:lnTo>
                    <a:pt x="707" y="21"/>
                  </a:lnTo>
                  <a:lnTo>
                    <a:pt x="603" y="84"/>
                  </a:lnTo>
                  <a:lnTo>
                    <a:pt x="49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70" y="458"/>
                  </a:lnTo>
                  <a:lnTo>
                    <a:pt x="250" y="582"/>
                  </a:lnTo>
                  <a:lnTo>
                    <a:pt x="0" y="3034"/>
                  </a:lnTo>
                  <a:lnTo>
                    <a:pt x="0" y="3159"/>
                  </a:lnTo>
                  <a:lnTo>
                    <a:pt x="21" y="3283"/>
                  </a:lnTo>
                  <a:lnTo>
                    <a:pt x="83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33" y="3678"/>
                  </a:lnTo>
                  <a:lnTo>
                    <a:pt x="457" y="3719"/>
                  </a:lnTo>
                  <a:lnTo>
                    <a:pt x="582" y="3740"/>
                  </a:lnTo>
                  <a:lnTo>
                    <a:pt x="3117" y="4010"/>
                  </a:lnTo>
                  <a:lnTo>
                    <a:pt x="3262" y="4010"/>
                  </a:lnTo>
                  <a:lnTo>
                    <a:pt x="3387" y="3990"/>
                  </a:lnTo>
                  <a:lnTo>
                    <a:pt x="3491" y="3927"/>
                  </a:lnTo>
                  <a:lnTo>
                    <a:pt x="3594" y="3865"/>
                  </a:lnTo>
                  <a:lnTo>
                    <a:pt x="3698" y="3782"/>
                  </a:lnTo>
                  <a:lnTo>
                    <a:pt x="3761" y="3678"/>
                  </a:lnTo>
                  <a:lnTo>
                    <a:pt x="3823" y="3553"/>
                  </a:lnTo>
                  <a:lnTo>
                    <a:pt x="3844" y="3429"/>
                  </a:lnTo>
                  <a:lnTo>
                    <a:pt x="4093" y="977"/>
                  </a:lnTo>
                  <a:lnTo>
                    <a:pt x="4093" y="852"/>
                  </a:lnTo>
                  <a:lnTo>
                    <a:pt x="4072" y="728"/>
                  </a:lnTo>
                  <a:lnTo>
                    <a:pt x="4010" y="603"/>
                  </a:lnTo>
                  <a:lnTo>
                    <a:pt x="3948" y="499"/>
                  </a:lnTo>
                  <a:lnTo>
                    <a:pt x="3865" y="416"/>
                  </a:lnTo>
                  <a:lnTo>
                    <a:pt x="3761" y="333"/>
                  </a:lnTo>
                  <a:lnTo>
                    <a:pt x="3636" y="291"/>
                  </a:lnTo>
                  <a:lnTo>
                    <a:pt x="3511" y="271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0" name="Google Shape;3280;p31"/>
            <p:cNvSpPr/>
            <p:nvPr/>
          </p:nvSpPr>
          <p:spPr>
            <a:xfrm>
              <a:off x="8043820" y="480453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1"/>
                  </a:moveTo>
                  <a:lnTo>
                    <a:pt x="707" y="42"/>
                  </a:lnTo>
                  <a:lnTo>
                    <a:pt x="603" y="84"/>
                  </a:lnTo>
                  <a:lnTo>
                    <a:pt x="479" y="146"/>
                  </a:lnTo>
                  <a:lnTo>
                    <a:pt x="396" y="250"/>
                  </a:lnTo>
                  <a:lnTo>
                    <a:pt x="333" y="354"/>
                  </a:lnTo>
                  <a:lnTo>
                    <a:pt x="271" y="458"/>
                  </a:lnTo>
                  <a:lnTo>
                    <a:pt x="250" y="603"/>
                  </a:lnTo>
                  <a:lnTo>
                    <a:pt x="1" y="3034"/>
                  </a:lnTo>
                  <a:lnTo>
                    <a:pt x="1" y="3179"/>
                  </a:lnTo>
                  <a:lnTo>
                    <a:pt x="22" y="3304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29" y="3616"/>
                  </a:lnTo>
                  <a:lnTo>
                    <a:pt x="333" y="3678"/>
                  </a:lnTo>
                  <a:lnTo>
                    <a:pt x="458" y="3720"/>
                  </a:lnTo>
                  <a:lnTo>
                    <a:pt x="583" y="3761"/>
                  </a:lnTo>
                  <a:lnTo>
                    <a:pt x="3117" y="4010"/>
                  </a:lnTo>
                  <a:lnTo>
                    <a:pt x="3263" y="4010"/>
                  </a:lnTo>
                  <a:lnTo>
                    <a:pt x="3387" y="3990"/>
                  </a:lnTo>
                  <a:lnTo>
                    <a:pt x="3491" y="3948"/>
                  </a:lnTo>
                  <a:lnTo>
                    <a:pt x="3595" y="3865"/>
                  </a:lnTo>
                  <a:lnTo>
                    <a:pt x="3699" y="3782"/>
                  </a:lnTo>
                  <a:lnTo>
                    <a:pt x="3761" y="3678"/>
                  </a:lnTo>
                  <a:lnTo>
                    <a:pt x="3803" y="3553"/>
                  </a:lnTo>
                  <a:lnTo>
                    <a:pt x="3844" y="3429"/>
                  </a:lnTo>
                  <a:lnTo>
                    <a:pt x="4094" y="977"/>
                  </a:lnTo>
                  <a:lnTo>
                    <a:pt x="4094" y="852"/>
                  </a:lnTo>
                  <a:lnTo>
                    <a:pt x="4073" y="728"/>
                  </a:lnTo>
                  <a:lnTo>
                    <a:pt x="4011" y="603"/>
                  </a:lnTo>
                  <a:lnTo>
                    <a:pt x="3948" y="499"/>
                  </a:lnTo>
                  <a:lnTo>
                    <a:pt x="3865" y="416"/>
                  </a:lnTo>
                  <a:lnTo>
                    <a:pt x="3761" y="354"/>
                  </a:lnTo>
                  <a:lnTo>
                    <a:pt x="3637" y="291"/>
                  </a:lnTo>
                  <a:lnTo>
                    <a:pt x="3512" y="271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1" name="Google Shape;3281;p31"/>
            <p:cNvSpPr/>
            <p:nvPr/>
          </p:nvSpPr>
          <p:spPr>
            <a:xfrm>
              <a:off x="8514287" y="332621"/>
              <a:ext cx="112913" cy="110044"/>
            </a:xfrm>
            <a:custGeom>
              <a:avLst/>
              <a:gdLst/>
              <a:ahLst/>
              <a:cxnLst/>
              <a:rect l="l" t="t" r="r" b="b"/>
              <a:pathLst>
                <a:path w="4094" h="3990" extrusionOk="0">
                  <a:moveTo>
                    <a:pt x="831" y="0"/>
                  </a:moveTo>
                  <a:lnTo>
                    <a:pt x="707" y="21"/>
                  </a:lnTo>
                  <a:lnTo>
                    <a:pt x="582" y="63"/>
                  </a:lnTo>
                  <a:lnTo>
                    <a:pt x="478" y="125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70" y="437"/>
                  </a:lnTo>
                  <a:lnTo>
                    <a:pt x="249" y="582"/>
                  </a:lnTo>
                  <a:lnTo>
                    <a:pt x="0" y="3013"/>
                  </a:lnTo>
                  <a:lnTo>
                    <a:pt x="0" y="3158"/>
                  </a:lnTo>
                  <a:lnTo>
                    <a:pt x="21" y="3283"/>
                  </a:lnTo>
                  <a:lnTo>
                    <a:pt x="83" y="3387"/>
                  </a:lnTo>
                  <a:lnTo>
                    <a:pt x="146" y="3491"/>
                  </a:lnTo>
                  <a:lnTo>
                    <a:pt x="229" y="3595"/>
                  </a:lnTo>
                  <a:lnTo>
                    <a:pt x="333" y="3657"/>
                  </a:lnTo>
                  <a:lnTo>
                    <a:pt x="457" y="3719"/>
                  </a:lnTo>
                  <a:lnTo>
                    <a:pt x="582" y="3740"/>
                  </a:lnTo>
                  <a:lnTo>
                    <a:pt x="3117" y="3989"/>
                  </a:lnTo>
                  <a:lnTo>
                    <a:pt x="3262" y="3989"/>
                  </a:lnTo>
                  <a:lnTo>
                    <a:pt x="3387" y="3969"/>
                  </a:lnTo>
                  <a:lnTo>
                    <a:pt x="3491" y="3927"/>
                  </a:lnTo>
                  <a:lnTo>
                    <a:pt x="3594" y="3844"/>
                  </a:lnTo>
                  <a:lnTo>
                    <a:pt x="3678" y="3761"/>
                  </a:lnTo>
                  <a:lnTo>
                    <a:pt x="3761" y="3657"/>
                  </a:lnTo>
                  <a:lnTo>
                    <a:pt x="3802" y="3532"/>
                  </a:lnTo>
                  <a:lnTo>
                    <a:pt x="3844" y="3408"/>
                  </a:lnTo>
                  <a:lnTo>
                    <a:pt x="4093" y="956"/>
                  </a:lnTo>
                  <a:lnTo>
                    <a:pt x="4093" y="831"/>
                  </a:lnTo>
                  <a:lnTo>
                    <a:pt x="4051" y="707"/>
                  </a:lnTo>
                  <a:lnTo>
                    <a:pt x="4010" y="582"/>
                  </a:lnTo>
                  <a:lnTo>
                    <a:pt x="3948" y="478"/>
                  </a:lnTo>
                  <a:lnTo>
                    <a:pt x="3844" y="395"/>
                  </a:lnTo>
                  <a:lnTo>
                    <a:pt x="3740" y="333"/>
                  </a:lnTo>
                  <a:lnTo>
                    <a:pt x="3636" y="270"/>
                  </a:lnTo>
                  <a:lnTo>
                    <a:pt x="3511" y="250"/>
                  </a:lnTo>
                  <a:lnTo>
                    <a:pt x="9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2" name="Google Shape;3282;p31"/>
            <p:cNvSpPr/>
            <p:nvPr/>
          </p:nvSpPr>
          <p:spPr>
            <a:xfrm>
              <a:off x="8364139" y="317149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0"/>
                  </a:moveTo>
                  <a:lnTo>
                    <a:pt x="707" y="21"/>
                  </a:lnTo>
                  <a:lnTo>
                    <a:pt x="582" y="63"/>
                  </a:lnTo>
                  <a:lnTo>
                    <a:pt x="47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71" y="457"/>
                  </a:lnTo>
                  <a:lnTo>
                    <a:pt x="250" y="582"/>
                  </a:lnTo>
                  <a:lnTo>
                    <a:pt x="1" y="3034"/>
                  </a:lnTo>
                  <a:lnTo>
                    <a:pt x="1" y="3158"/>
                  </a:lnTo>
                  <a:lnTo>
                    <a:pt x="22" y="3283"/>
                  </a:lnTo>
                  <a:lnTo>
                    <a:pt x="63" y="3408"/>
                  </a:lnTo>
                  <a:lnTo>
                    <a:pt x="146" y="3511"/>
                  </a:lnTo>
                  <a:lnTo>
                    <a:pt x="229" y="3595"/>
                  </a:lnTo>
                  <a:lnTo>
                    <a:pt x="333" y="3657"/>
                  </a:lnTo>
                  <a:lnTo>
                    <a:pt x="458" y="3719"/>
                  </a:lnTo>
                  <a:lnTo>
                    <a:pt x="582" y="3740"/>
                  </a:lnTo>
                  <a:lnTo>
                    <a:pt x="3117" y="4010"/>
                  </a:lnTo>
                  <a:lnTo>
                    <a:pt x="3242" y="4010"/>
                  </a:lnTo>
                  <a:lnTo>
                    <a:pt x="3366" y="3969"/>
                  </a:lnTo>
                  <a:lnTo>
                    <a:pt x="3491" y="3927"/>
                  </a:lnTo>
                  <a:lnTo>
                    <a:pt x="3595" y="3865"/>
                  </a:lnTo>
                  <a:lnTo>
                    <a:pt x="3678" y="3761"/>
                  </a:lnTo>
                  <a:lnTo>
                    <a:pt x="3761" y="3657"/>
                  </a:lnTo>
                  <a:lnTo>
                    <a:pt x="3803" y="3553"/>
                  </a:lnTo>
                  <a:lnTo>
                    <a:pt x="3844" y="3428"/>
                  </a:lnTo>
                  <a:lnTo>
                    <a:pt x="4094" y="977"/>
                  </a:lnTo>
                  <a:lnTo>
                    <a:pt x="4094" y="831"/>
                  </a:lnTo>
                  <a:lnTo>
                    <a:pt x="4052" y="707"/>
                  </a:lnTo>
                  <a:lnTo>
                    <a:pt x="4011" y="603"/>
                  </a:lnTo>
                  <a:lnTo>
                    <a:pt x="3948" y="499"/>
                  </a:lnTo>
                  <a:lnTo>
                    <a:pt x="3844" y="395"/>
                  </a:lnTo>
                  <a:lnTo>
                    <a:pt x="3740" y="333"/>
                  </a:lnTo>
                  <a:lnTo>
                    <a:pt x="3637" y="291"/>
                  </a:lnTo>
                  <a:lnTo>
                    <a:pt x="3491" y="250"/>
                  </a:lnTo>
                  <a:lnTo>
                    <a:pt x="9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3" name="Google Shape;3283;p31"/>
            <p:cNvSpPr/>
            <p:nvPr/>
          </p:nvSpPr>
          <p:spPr>
            <a:xfrm>
              <a:off x="8214019" y="301676"/>
              <a:ext cx="112333" cy="110623"/>
            </a:xfrm>
            <a:custGeom>
              <a:avLst/>
              <a:gdLst/>
              <a:ahLst/>
              <a:cxnLst/>
              <a:rect l="l" t="t" r="r" b="b"/>
              <a:pathLst>
                <a:path w="4073" h="4011" extrusionOk="0">
                  <a:moveTo>
                    <a:pt x="831" y="0"/>
                  </a:moveTo>
                  <a:lnTo>
                    <a:pt x="707" y="21"/>
                  </a:lnTo>
                  <a:lnTo>
                    <a:pt x="582" y="83"/>
                  </a:lnTo>
                  <a:lnTo>
                    <a:pt x="478" y="146"/>
                  </a:lnTo>
                  <a:lnTo>
                    <a:pt x="395" y="229"/>
                  </a:lnTo>
                  <a:lnTo>
                    <a:pt x="312" y="333"/>
                  </a:lnTo>
                  <a:lnTo>
                    <a:pt x="270" y="457"/>
                  </a:lnTo>
                  <a:lnTo>
                    <a:pt x="250" y="582"/>
                  </a:lnTo>
                  <a:lnTo>
                    <a:pt x="0" y="3034"/>
                  </a:lnTo>
                  <a:lnTo>
                    <a:pt x="0" y="3158"/>
                  </a:lnTo>
                  <a:lnTo>
                    <a:pt x="21" y="3283"/>
                  </a:lnTo>
                  <a:lnTo>
                    <a:pt x="63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33" y="3678"/>
                  </a:lnTo>
                  <a:lnTo>
                    <a:pt x="457" y="3719"/>
                  </a:lnTo>
                  <a:lnTo>
                    <a:pt x="582" y="3740"/>
                  </a:lnTo>
                  <a:lnTo>
                    <a:pt x="3117" y="4010"/>
                  </a:lnTo>
                  <a:lnTo>
                    <a:pt x="3241" y="4010"/>
                  </a:lnTo>
                  <a:lnTo>
                    <a:pt x="3366" y="3989"/>
                  </a:lnTo>
                  <a:lnTo>
                    <a:pt x="3491" y="3927"/>
                  </a:lnTo>
                  <a:lnTo>
                    <a:pt x="3595" y="3865"/>
                  </a:lnTo>
                  <a:lnTo>
                    <a:pt x="3678" y="3782"/>
                  </a:lnTo>
                  <a:lnTo>
                    <a:pt x="3761" y="3678"/>
                  </a:lnTo>
                  <a:lnTo>
                    <a:pt x="3802" y="3553"/>
                  </a:lnTo>
                  <a:lnTo>
                    <a:pt x="3823" y="3428"/>
                  </a:lnTo>
                  <a:lnTo>
                    <a:pt x="4073" y="977"/>
                  </a:lnTo>
                  <a:lnTo>
                    <a:pt x="4073" y="852"/>
                  </a:lnTo>
                  <a:lnTo>
                    <a:pt x="4052" y="728"/>
                  </a:lnTo>
                  <a:lnTo>
                    <a:pt x="4010" y="603"/>
                  </a:lnTo>
                  <a:lnTo>
                    <a:pt x="3927" y="499"/>
                  </a:lnTo>
                  <a:lnTo>
                    <a:pt x="3844" y="416"/>
                  </a:lnTo>
                  <a:lnTo>
                    <a:pt x="3740" y="333"/>
                  </a:lnTo>
                  <a:lnTo>
                    <a:pt x="3636" y="291"/>
                  </a:lnTo>
                  <a:lnTo>
                    <a:pt x="3491" y="270"/>
                  </a:lnTo>
                  <a:lnTo>
                    <a:pt x="9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4" name="Google Shape;3284;p31"/>
            <p:cNvSpPr/>
            <p:nvPr/>
          </p:nvSpPr>
          <p:spPr>
            <a:xfrm>
              <a:off x="8063871" y="286203"/>
              <a:ext cx="112361" cy="110623"/>
            </a:xfrm>
            <a:custGeom>
              <a:avLst/>
              <a:gdLst/>
              <a:ahLst/>
              <a:cxnLst/>
              <a:rect l="l" t="t" r="r" b="b"/>
              <a:pathLst>
                <a:path w="4074" h="4011" extrusionOk="0">
                  <a:moveTo>
                    <a:pt x="832" y="0"/>
                  </a:moveTo>
                  <a:lnTo>
                    <a:pt x="707" y="42"/>
                  </a:lnTo>
                  <a:lnTo>
                    <a:pt x="583" y="83"/>
                  </a:lnTo>
                  <a:lnTo>
                    <a:pt x="479" y="146"/>
                  </a:lnTo>
                  <a:lnTo>
                    <a:pt x="396" y="250"/>
                  </a:lnTo>
                  <a:lnTo>
                    <a:pt x="313" y="354"/>
                  </a:lnTo>
                  <a:lnTo>
                    <a:pt x="271" y="457"/>
                  </a:lnTo>
                  <a:lnTo>
                    <a:pt x="250" y="603"/>
                  </a:lnTo>
                  <a:lnTo>
                    <a:pt x="1" y="3034"/>
                  </a:lnTo>
                  <a:lnTo>
                    <a:pt x="1" y="3179"/>
                  </a:lnTo>
                  <a:lnTo>
                    <a:pt x="22" y="3304"/>
                  </a:lnTo>
                  <a:lnTo>
                    <a:pt x="63" y="3408"/>
                  </a:lnTo>
                  <a:lnTo>
                    <a:pt x="146" y="3512"/>
                  </a:lnTo>
                  <a:lnTo>
                    <a:pt x="230" y="3615"/>
                  </a:lnTo>
                  <a:lnTo>
                    <a:pt x="333" y="3678"/>
                  </a:lnTo>
                  <a:lnTo>
                    <a:pt x="437" y="3719"/>
                  </a:lnTo>
                  <a:lnTo>
                    <a:pt x="583" y="3761"/>
                  </a:lnTo>
                  <a:lnTo>
                    <a:pt x="3117" y="4010"/>
                  </a:lnTo>
                  <a:lnTo>
                    <a:pt x="3242" y="4010"/>
                  </a:lnTo>
                  <a:lnTo>
                    <a:pt x="3367" y="3989"/>
                  </a:lnTo>
                  <a:lnTo>
                    <a:pt x="3491" y="3948"/>
                  </a:lnTo>
                  <a:lnTo>
                    <a:pt x="3595" y="3865"/>
                  </a:lnTo>
                  <a:lnTo>
                    <a:pt x="3678" y="3782"/>
                  </a:lnTo>
                  <a:lnTo>
                    <a:pt x="3761" y="3678"/>
                  </a:lnTo>
                  <a:lnTo>
                    <a:pt x="3803" y="3553"/>
                  </a:lnTo>
                  <a:lnTo>
                    <a:pt x="3824" y="3428"/>
                  </a:lnTo>
                  <a:lnTo>
                    <a:pt x="4073" y="977"/>
                  </a:lnTo>
                  <a:lnTo>
                    <a:pt x="4073" y="852"/>
                  </a:lnTo>
                  <a:lnTo>
                    <a:pt x="4052" y="728"/>
                  </a:lnTo>
                  <a:lnTo>
                    <a:pt x="4011" y="603"/>
                  </a:lnTo>
                  <a:lnTo>
                    <a:pt x="3928" y="499"/>
                  </a:lnTo>
                  <a:lnTo>
                    <a:pt x="3845" y="416"/>
                  </a:lnTo>
                  <a:lnTo>
                    <a:pt x="3741" y="354"/>
                  </a:lnTo>
                  <a:lnTo>
                    <a:pt x="3616" y="291"/>
                  </a:lnTo>
                  <a:lnTo>
                    <a:pt x="3491" y="270"/>
                  </a:lnTo>
                  <a:lnTo>
                    <a:pt x="95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5" name="Google Shape;3285;p31"/>
            <p:cNvSpPr/>
            <p:nvPr/>
          </p:nvSpPr>
          <p:spPr>
            <a:xfrm>
              <a:off x="7899989" y="269572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1"/>
                  </a:moveTo>
                  <a:lnTo>
                    <a:pt x="707" y="42"/>
                  </a:lnTo>
                  <a:lnTo>
                    <a:pt x="603" y="84"/>
                  </a:lnTo>
                  <a:lnTo>
                    <a:pt x="500" y="146"/>
                  </a:lnTo>
                  <a:lnTo>
                    <a:pt x="396" y="229"/>
                  </a:lnTo>
                  <a:lnTo>
                    <a:pt x="333" y="354"/>
                  </a:lnTo>
                  <a:lnTo>
                    <a:pt x="292" y="458"/>
                  </a:lnTo>
                  <a:lnTo>
                    <a:pt x="250" y="583"/>
                  </a:lnTo>
                  <a:lnTo>
                    <a:pt x="1" y="3034"/>
                  </a:lnTo>
                  <a:lnTo>
                    <a:pt x="1" y="3180"/>
                  </a:lnTo>
                  <a:lnTo>
                    <a:pt x="43" y="3304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50" y="3616"/>
                  </a:lnTo>
                  <a:lnTo>
                    <a:pt x="354" y="3678"/>
                  </a:lnTo>
                  <a:lnTo>
                    <a:pt x="458" y="3720"/>
                  </a:lnTo>
                  <a:lnTo>
                    <a:pt x="583" y="3761"/>
                  </a:lnTo>
                  <a:lnTo>
                    <a:pt x="3138" y="4011"/>
                  </a:lnTo>
                  <a:lnTo>
                    <a:pt x="3263" y="4011"/>
                  </a:lnTo>
                  <a:lnTo>
                    <a:pt x="3388" y="3990"/>
                  </a:lnTo>
                  <a:lnTo>
                    <a:pt x="3512" y="3948"/>
                  </a:lnTo>
                  <a:lnTo>
                    <a:pt x="3616" y="3865"/>
                  </a:lnTo>
                  <a:lnTo>
                    <a:pt x="3699" y="3782"/>
                  </a:lnTo>
                  <a:lnTo>
                    <a:pt x="3761" y="3678"/>
                  </a:lnTo>
                  <a:lnTo>
                    <a:pt x="3824" y="3554"/>
                  </a:lnTo>
                  <a:lnTo>
                    <a:pt x="3845" y="3429"/>
                  </a:lnTo>
                  <a:lnTo>
                    <a:pt x="4094" y="977"/>
                  </a:lnTo>
                  <a:lnTo>
                    <a:pt x="4094" y="853"/>
                  </a:lnTo>
                  <a:lnTo>
                    <a:pt x="4073" y="728"/>
                  </a:lnTo>
                  <a:lnTo>
                    <a:pt x="4011" y="603"/>
                  </a:lnTo>
                  <a:lnTo>
                    <a:pt x="3948" y="499"/>
                  </a:lnTo>
                  <a:lnTo>
                    <a:pt x="3865" y="416"/>
                  </a:lnTo>
                  <a:lnTo>
                    <a:pt x="3761" y="333"/>
                  </a:lnTo>
                  <a:lnTo>
                    <a:pt x="3637" y="292"/>
                  </a:lnTo>
                  <a:lnTo>
                    <a:pt x="3512" y="271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6" name="Google Shape;3286;p31"/>
            <p:cNvSpPr/>
            <p:nvPr/>
          </p:nvSpPr>
          <p:spPr>
            <a:xfrm>
              <a:off x="8689615" y="350383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0"/>
                  </a:moveTo>
                  <a:lnTo>
                    <a:pt x="707" y="21"/>
                  </a:lnTo>
                  <a:lnTo>
                    <a:pt x="603" y="63"/>
                  </a:lnTo>
                  <a:lnTo>
                    <a:pt x="49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92" y="457"/>
                  </a:lnTo>
                  <a:lnTo>
                    <a:pt x="250" y="582"/>
                  </a:lnTo>
                  <a:lnTo>
                    <a:pt x="1" y="3034"/>
                  </a:lnTo>
                  <a:lnTo>
                    <a:pt x="1" y="3158"/>
                  </a:lnTo>
                  <a:lnTo>
                    <a:pt x="42" y="3283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54" y="3657"/>
                  </a:lnTo>
                  <a:lnTo>
                    <a:pt x="458" y="3719"/>
                  </a:lnTo>
                  <a:lnTo>
                    <a:pt x="582" y="3740"/>
                  </a:lnTo>
                  <a:lnTo>
                    <a:pt x="3138" y="4010"/>
                  </a:lnTo>
                  <a:lnTo>
                    <a:pt x="3263" y="4010"/>
                  </a:lnTo>
                  <a:lnTo>
                    <a:pt x="3387" y="3969"/>
                  </a:lnTo>
                  <a:lnTo>
                    <a:pt x="3512" y="3927"/>
                  </a:lnTo>
                  <a:lnTo>
                    <a:pt x="3616" y="3865"/>
                  </a:lnTo>
                  <a:lnTo>
                    <a:pt x="3699" y="3761"/>
                  </a:lnTo>
                  <a:lnTo>
                    <a:pt x="3761" y="3657"/>
                  </a:lnTo>
                  <a:lnTo>
                    <a:pt x="3823" y="3553"/>
                  </a:lnTo>
                  <a:lnTo>
                    <a:pt x="3844" y="3408"/>
                  </a:lnTo>
                  <a:lnTo>
                    <a:pt x="4094" y="977"/>
                  </a:lnTo>
                  <a:lnTo>
                    <a:pt x="4094" y="831"/>
                  </a:lnTo>
                  <a:lnTo>
                    <a:pt x="4073" y="707"/>
                  </a:lnTo>
                  <a:lnTo>
                    <a:pt x="4010" y="603"/>
                  </a:lnTo>
                  <a:lnTo>
                    <a:pt x="3948" y="499"/>
                  </a:lnTo>
                  <a:lnTo>
                    <a:pt x="3865" y="395"/>
                  </a:lnTo>
                  <a:lnTo>
                    <a:pt x="3761" y="333"/>
                  </a:lnTo>
                  <a:lnTo>
                    <a:pt x="3636" y="291"/>
                  </a:lnTo>
                  <a:lnTo>
                    <a:pt x="3512" y="250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7" name="Google Shape;3287;p31"/>
            <p:cNvSpPr/>
            <p:nvPr/>
          </p:nvSpPr>
          <p:spPr>
            <a:xfrm>
              <a:off x="7826652" y="444929"/>
              <a:ext cx="142147" cy="91124"/>
            </a:xfrm>
            <a:custGeom>
              <a:avLst/>
              <a:gdLst/>
              <a:ahLst/>
              <a:cxnLst/>
              <a:rect l="l" t="t" r="r" b="b"/>
              <a:pathLst>
                <a:path w="5154" h="3304" extrusionOk="0">
                  <a:moveTo>
                    <a:pt x="354" y="0"/>
                  </a:moveTo>
                  <a:lnTo>
                    <a:pt x="1" y="3304"/>
                  </a:lnTo>
                  <a:lnTo>
                    <a:pt x="1" y="3304"/>
                  </a:lnTo>
                  <a:lnTo>
                    <a:pt x="4696" y="2577"/>
                  </a:lnTo>
                  <a:lnTo>
                    <a:pt x="4821" y="2535"/>
                  </a:lnTo>
                  <a:lnTo>
                    <a:pt x="4904" y="2473"/>
                  </a:lnTo>
                  <a:lnTo>
                    <a:pt x="4966" y="2369"/>
                  </a:lnTo>
                  <a:lnTo>
                    <a:pt x="5008" y="2244"/>
                  </a:lnTo>
                  <a:lnTo>
                    <a:pt x="5153" y="873"/>
                  </a:lnTo>
                  <a:lnTo>
                    <a:pt x="5153" y="790"/>
                  </a:lnTo>
                  <a:lnTo>
                    <a:pt x="5132" y="728"/>
                  </a:lnTo>
                  <a:lnTo>
                    <a:pt x="5112" y="665"/>
                  </a:lnTo>
                  <a:lnTo>
                    <a:pt x="5070" y="603"/>
                  </a:lnTo>
                  <a:lnTo>
                    <a:pt x="5008" y="541"/>
                  </a:lnTo>
                  <a:lnTo>
                    <a:pt x="4966" y="520"/>
                  </a:lnTo>
                  <a:lnTo>
                    <a:pt x="4883" y="478"/>
                  </a:lnTo>
                  <a:lnTo>
                    <a:pt x="4821" y="457"/>
                  </a:lnTo>
                  <a:lnTo>
                    <a:pt x="354" y="0"/>
                  </a:lnTo>
                  <a:close/>
                </a:path>
              </a:pathLst>
            </a:custGeom>
            <a:solidFill>
              <a:srgbClr val="A2E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8" name="Google Shape;3288;p31"/>
            <p:cNvSpPr/>
            <p:nvPr/>
          </p:nvSpPr>
          <p:spPr>
            <a:xfrm>
              <a:off x="7763631" y="563553"/>
              <a:ext cx="40708" cy="52733"/>
            </a:xfrm>
            <a:custGeom>
              <a:avLst/>
              <a:gdLst/>
              <a:ahLst/>
              <a:cxnLst/>
              <a:rect l="l" t="t" r="r" b="b"/>
              <a:pathLst>
                <a:path w="1476" h="1912" extrusionOk="0">
                  <a:moveTo>
                    <a:pt x="686" y="0"/>
                  </a:moveTo>
                  <a:lnTo>
                    <a:pt x="540" y="42"/>
                  </a:lnTo>
                  <a:lnTo>
                    <a:pt x="416" y="125"/>
                  </a:lnTo>
                  <a:lnTo>
                    <a:pt x="291" y="229"/>
                  </a:lnTo>
                  <a:lnTo>
                    <a:pt x="187" y="353"/>
                  </a:lnTo>
                  <a:lnTo>
                    <a:pt x="104" y="520"/>
                  </a:lnTo>
                  <a:lnTo>
                    <a:pt x="42" y="686"/>
                  </a:lnTo>
                  <a:lnTo>
                    <a:pt x="21" y="873"/>
                  </a:lnTo>
                  <a:lnTo>
                    <a:pt x="0" y="1080"/>
                  </a:lnTo>
                  <a:lnTo>
                    <a:pt x="42" y="1267"/>
                  </a:lnTo>
                  <a:lnTo>
                    <a:pt x="83" y="1434"/>
                  </a:lnTo>
                  <a:lnTo>
                    <a:pt x="166" y="1579"/>
                  </a:lnTo>
                  <a:lnTo>
                    <a:pt x="250" y="1704"/>
                  </a:lnTo>
                  <a:lnTo>
                    <a:pt x="374" y="1808"/>
                  </a:lnTo>
                  <a:lnTo>
                    <a:pt x="499" y="1891"/>
                  </a:lnTo>
                  <a:lnTo>
                    <a:pt x="644" y="1912"/>
                  </a:lnTo>
                  <a:lnTo>
                    <a:pt x="790" y="1912"/>
                  </a:lnTo>
                  <a:lnTo>
                    <a:pt x="935" y="1870"/>
                  </a:lnTo>
                  <a:lnTo>
                    <a:pt x="1060" y="1787"/>
                  </a:lnTo>
                  <a:lnTo>
                    <a:pt x="1184" y="1683"/>
                  </a:lnTo>
                  <a:lnTo>
                    <a:pt x="1288" y="1558"/>
                  </a:lnTo>
                  <a:lnTo>
                    <a:pt x="1371" y="1392"/>
                  </a:lnTo>
                  <a:lnTo>
                    <a:pt x="1434" y="1226"/>
                  </a:lnTo>
                  <a:lnTo>
                    <a:pt x="1455" y="1039"/>
                  </a:lnTo>
                  <a:lnTo>
                    <a:pt x="1475" y="831"/>
                  </a:lnTo>
                  <a:lnTo>
                    <a:pt x="1434" y="644"/>
                  </a:lnTo>
                  <a:lnTo>
                    <a:pt x="1392" y="478"/>
                  </a:lnTo>
                  <a:lnTo>
                    <a:pt x="1330" y="333"/>
                  </a:lnTo>
                  <a:lnTo>
                    <a:pt x="1226" y="208"/>
                  </a:lnTo>
                  <a:lnTo>
                    <a:pt x="1101" y="104"/>
                  </a:lnTo>
                  <a:lnTo>
                    <a:pt x="977" y="21"/>
                  </a:lnTo>
                  <a:lnTo>
                    <a:pt x="83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9" name="Google Shape;3289;p31"/>
            <p:cNvSpPr/>
            <p:nvPr/>
          </p:nvSpPr>
          <p:spPr>
            <a:xfrm>
              <a:off x="7734396" y="631732"/>
              <a:ext cx="1095615" cy="182249"/>
            </a:xfrm>
            <a:custGeom>
              <a:avLst/>
              <a:gdLst/>
              <a:ahLst/>
              <a:cxnLst/>
              <a:rect l="l" t="t" r="r" b="b"/>
              <a:pathLst>
                <a:path w="39725" h="6608" extrusionOk="0">
                  <a:moveTo>
                    <a:pt x="271" y="1"/>
                  </a:moveTo>
                  <a:lnTo>
                    <a:pt x="1" y="2598"/>
                  </a:lnTo>
                  <a:lnTo>
                    <a:pt x="39476" y="6607"/>
                  </a:lnTo>
                  <a:lnTo>
                    <a:pt x="39725" y="4031"/>
                  </a:lnTo>
                  <a:lnTo>
                    <a:pt x="27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38100" dir="348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0" name="Google Shape;3290;p31"/>
            <p:cNvSpPr/>
            <p:nvPr/>
          </p:nvSpPr>
          <p:spPr>
            <a:xfrm>
              <a:off x="7855308" y="625416"/>
              <a:ext cx="163329" cy="163356"/>
            </a:xfrm>
            <a:custGeom>
              <a:avLst/>
              <a:gdLst/>
              <a:ahLst/>
              <a:cxnLst/>
              <a:rect l="l" t="t" r="r" b="b"/>
              <a:pathLst>
                <a:path w="5922" h="5923" extrusionOk="0">
                  <a:moveTo>
                    <a:pt x="2971" y="1"/>
                  </a:moveTo>
                  <a:lnTo>
                    <a:pt x="2660" y="22"/>
                  </a:lnTo>
                  <a:lnTo>
                    <a:pt x="2369" y="63"/>
                  </a:lnTo>
                  <a:lnTo>
                    <a:pt x="2099" y="126"/>
                  </a:lnTo>
                  <a:lnTo>
                    <a:pt x="1829" y="230"/>
                  </a:lnTo>
                  <a:lnTo>
                    <a:pt x="1559" y="354"/>
                  </a:lnTo>
                  <a:lnTo>
                    <a:pt x="1330" y="500"/>
                  </a:lnTo>
                  <a:lnTo>
                    <a:pt x="1102" y="666"/>
                  </a:lnTo>
                  <a:lnTo>
                    <a:pt x="873" y="853"/>
                  </a:lnTo>
                  <a:lnTo>
                    <a:pt x="686" y="1061"/>
                  </a:lnTo>
                  <a:lnTo>
                    <a:pt x="520" y="1289"/>
                  </a:lnTo>
                  <a:lnTo>
                    <a:pt x="374" y="1538"/>
                  </a:lnTo>
                  <a:lnTo>
                    <a:pt x="250" y="1809"/>
                  </a:lnTo>
                  <a:lnTo>
                    <a:pt x="146" y="2079"/>
                  </a:lnTo>
                  <a:lnTo>
                    <a:pt x="63" y="2369"/>
                  </a:lnTo>
                  <a:lnTo>
                    <a:pt x="21" y="2660"/>
                  </a:lnTo>
                  <a:lnTo>
                    <a:pt x="0" y="2972"/>
                  </a:lnTo>
                  <a:lnTo>
                    <a:pt x="21" y="3263"/>
                  </a:lnTo>
                  <a:lnTo>
                    <a:pt x="63" y="3554"/>
                  </a:lnTo>
                  <a:lnTo>
                    <a:pt x="125" y="3845"/>
                  </a:lnTo>
                  <a:lnTo>
                    <a:pt x="229" y="4115"/>
                  </a:lnTo>
                  <a:lnTo>
                    <a:pt x="354" y="4364"/>
                  </a:lnTo>
                  <a:lnTo>
                    <a:pt x="499" y="4613"/>
                  </a:lnTo>
                  <a:lnTo>
                    <a:pt x="665" y="4842"/>
                  </a:lnTo>
                  <a:lnTo>
                    <a:pt x="852" y="5050"/>
                  </a:lnTo>
                  <a:lnTo>
                    <a:pt x="1060" y="5237"/>
                  </a:lnTo>
                  <a:lnTo>
                    <a:pt x="1289" y="5403"/>
                  </a:lnTo>
                  <a:lnTo>
                    <a:pt x="1538" y="5569"/>
                  </a:lnTo>
                  <a:lnTo>
                    <a:pt x="1808" y="5694"/>
                  </a:lnTo>
                  <a:lnTo>
                    <a:pt x="2078" y="5798"/>
                  </a:lnTo>
                  <a:lnTo>
                    <a:pt x="2369" y="5860"/>
                  </a:lnTo>
                  <a:lnTo>
                    <a:pt x="2660" y="5922"/>
                  </a:lnTo>
                  <a:lnTo>
                    <a:pt x="3262" y="5922"/>
                  </a:lnTo>
                  <a:lnTo>
                    <a:pt x="3553" y="5860"/>
                  </a:lnTo>
                  <a:lnTo>
                    <a:pt x="3844" y="5798"/>
                  </a:lnTo>
                  <a:lnTo>
                    <a:pt x="4114" y="5694"/>
                  </a:lnTo>
                  <a:lnTo>
                    <a:pt x="4363" y="5569"/>
                  </a:lnTo>
                  <a:lnTo>
                    <a:pt x="4613" y="5424"/>
                  </a:lnTo>
                  <a:lnTo>
                    <a:pt x="4841" y="5257"/>
                  </a:lnTo>
                  <a:lnTo>
                    <a:pt x="5049" y="5070"/>
                  </a:lnTo>
                  <a:lnTo>
                    <a:pt x="5236" y="4863"/>
                  </a:lnTo>
                  <a:lnTo>
                    <a:pt x="5423" y="4634"/>
                  </a:lnTo>
                  <a:lnTo>
                    <a:pt x="5568" y="4385"/>
                  </a:lnTo>
                  <a:lnTo>
                    <a:pt x="5693" y="4135"/>
                  </a:lnTo>
                  <a:lnTo>
                    <a:pt x="5797" y="3845"/>
                  </a:lnTo>
                  <a:lnTo>
                    <a:pt x="5880" y="3554"/>
                  </a:lnTo>
                  <a:lnTo>
                    <a:pt x="5922" y="3263"/>
                  </a:lnTo>
                  <a:lnTo>
                    <a:pt x="5922" y="2951"/>
                  </a:lnTo>
                  <a:lnTo>
                    <a:pt x="5922" y="2660"/>
                  </a:lnTo>
                  <a:lnTo>
                    <a:pt x="5880" y="2369"/>
                  </a:lnTo>
                  <a:lnTo>
                    <a:pt x="5797" y="2099"/>
                  </a:lnTo>
                  <a:lnTo>
                    <a:pt x="5693" y="1829"/>
                  </a:lnTo>
                  <a:lnTo>
                    <a:pt x="5589" y="1559"/>
                  </a:lnTo>
                  <a:lnTo>
                    <a:pt x="5444" y="1310"/>
                  </a:lnTo>
                  <a:lnTo>
                    <a:pt x="5257" y="1081"/>
                  </a:lnTo>
                  <a:lnTo>
                    <a:pt x="5070" y="874"/>
                  </a:lnTo>
                  <a:lnTo>
                    <a:pt x="4862" y="687"/>
                  </a:lnTo>
                  <a:lnTo>
                    <a:pt x="4634" y="520"/>
                  </a:lnTo>
                  <a:lnTo>
                    <a:pt x="4384" y="354"/>
                  </a:lnTo>
                  <a:lnTo>
                    <a:pt x="4135" y="230"/>
                  </a:lnTo>
                  <a:lnTo>
                    <a:pt x="3865" y="126"/>
                  </a:lnTo>
                  <a:lnTo>
                    <a:pt x="3574" y="63"/>
                  </a:lnTo>
                  <a:lnTo>
                    <a:pt x="3262" y="22"/>
                  </a:lnTo>
                  <a:lnTo>
                    <a:pt x="29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1" name="Google Shape;3291;p31"/>
            <p:cNvSpPr/>
            <p:nvPr/>
          </p:nvSpPr>
          <p:spPr>
            <a:xfrm>
              <a:off x="7893121" y="663256"/>
              <a:ext cx="87704" cy="87677"/>
            </a:xfrm>
            <a:custGeom>
              <a:avLst/>
              <a:gdLst/>
              <a:ahLst/>
              <a:cxnLst/>
              <a:rect l="l" t="t" r="r" b="b"/>
              <a:pathLst>
                <a:path w="3180" h="3179" extrusionOk="0">
                  <a:moveTo>
                    <a:pt x="1600" y="0"/>
                  </a:moveTo>
                  <a:lnTo>
                    <a:pt x="1434" y="21"/>
                  </a:lnTo>
                  <a:lnTo>
                    <a:pt x="1289" y="42"/>
                  </a:lnTo>
                  <a:lnTo>
                    <a:pt x="1123" y="83"/>
                  </a:lnTo>
                  <a:lnTo>
                    <a:pt x="977" y="125"/>
                  </a:lnTo>
                  <a:lnTo>
                    <a:pt x="852" y="187"/>
                  </a:lnTo>
                  <a:lnTo>
                    <a:pt x="707" y="270"/>
                  </a:lnTo>
                  <a:lnTo>
                    <a:pt x="603" y="353"/>
                  </a:lnTo>
                  <a:lnTo>
                    <a:pt x="479" y="457"/>
                  </a:lnTo>
                  <a:lnTo>
                    <a:pt x="375" y="582"/>
                  </a:lnTo>
                  <a:lnTo>
                    <a:pt x="292" y="707"/>
                  </a:lnTo>
                  <a:lnTo>
                    <a:pt x="208" y="831"/>
                  </a:lnTo>
                  <a:lnTo>
                    <a:pt x="146" y="977"/>
                  </a:lnTo>
                  <a:lnTo>
                    <a:pt x="84" y="1122"/>
                  </a:lnTo>
                  <a:lnTo>
                    <a:pt x="42" y="1268"/>
                  </a:lnTo>
                  <a:lnTo>
                    <a:pt x="21" y="1434"/>
                  </a:lnTo>
                  <a:lnTo>
                    <a:pt x="1" y="1600"/>
                  </a:lnTo>
                  <a:lnTo>
                    <a:pt x="21" y="1745"/>
                  </a:lnTo>
                  <a:lnTo>
                    <a:pt x="42" y="1912"/>
                  </a:lnTo>
                  <a:lnTo>
                    <a:pt x="84" y="2057"/>
                  </a:lnTo>
                  <a:lnTo>
                    <a:pt x="125" y="2202"/>
                  </a:lnTo>
                  <a:lnTo>
                    <a:pt x="208" y="2348"/>
                  </a:lnTo>
                  <a:lnTo>
                    <a:pt x="271" y="2473"/>
                  </a:lnTo>
                  <a:lnTo>
                    <a:pt x="375" y="2597"/>
                  </a:lnTo>
                  <a:lnTo>
                    <a:pt x="479" y="2701"/>
                  </a:lnTo>
                  <a:lnTo>
                    <a:pt x="582" y="2805"/>
                  </a:lnTo>
                  <a:lnTo>
                    <a:pt x="707" y="2909"/>
                  </a:lnTo>
                  <a:lnTo>
                    <a:pt x="832" y="2992"/>
                  </a:lnTo>
                  <a:lnTo>
                    <a:pt x="977" y="3054"/>
                  </a:lnTo>
                  <a:lnTo>
                    <a:pt x="1123" y="3096"/>
                  </a:lnTo>
                  <a:lnTo>
                    <a:pt x="1268" y="3137"/>
                  </a:lnTo>
                  <a:lnTo>
                    <a:pt x="1434" y="3179"/>
                  </a:lnTo>
                  <a:lnTo>
                    <a:pt x="1767" y="3179"/>
                  </a:lnTo>
                  <a:lnTo>
                    <a:pt x="1912" y="3137"/>
                  </a:lnTo>
                  <a:lnTo>
                    <a:pt x="2058" y="3117"/>
                  </a:lnTo>
                  <a:lnTo>
                    <a:pt x="2203" y="3054"/>
                  </a:lnTo>
                  <a:lnTo>
                    <a:pt x="2348" y="2992"/>
                  </a:lnTo>
                  <a:lnTo>
                    <a:pt x="2473" y="2909"/>
                  </a:lnTo>
                  <a:lnTo>
                    <a:pt x="2598" y="2826"/>
                  </a:lnTo>
                  <a:lnTo>
                    <a:pt x="2702" y="2722"/>
                  </a:lnTo>
                  <a:lnTo>
                    <a:pt x="2805" y="2597"/>
                  </a:lnTo>
                  <a:lnTo>
                    <a:pt x="2909" y="2493"/>
                  </a:lnTo>
                  <a:lnTo>
                    <a:pt x="2992" y="2348"/>
                  </a:lnTo>
                  <a:lnTo>
                    <a:pt x="3055" y="2223"/>
                  </a:lnTo>
                  <a:lnTo>
                    <a:pt x="3117" y="2057"/>
                  </a:lnTo>
                  <a:lnTo>
                    <a:pt x="3159" y="1912"/>
                  </a:lnTo>
                  <a:lnTo>
                    <a:pt x="3179" y="1745"/>
                  </a:lnTo>
                  <a:lnTo>
                    <a:pt x="3179" y="1600"/>
                  </a:lnTo>
                  <a:lnTo>
                    <a:pt x="3179" y="1434"/>
                  </a:lnTo>
                  <a:lnTo>
                    <a:pt x="3159" y="1268"/>
                  </a:lnTo>
                  <a:lnTo>
                    <a:pt x="3117" y="1122"/>
                  </a:lnTo>
                  <a:lnTo>
                    <a:pt x="3055" y="977"/>
                  </a:lnTo>
                  <a:lnTo>
                    <a:pt x="2992" y="852"/>
                  </a:lnTo>
                  <a:lnTo>
                    <a:pt x="2909" y="707"/>
                  </a:lnTo>
                  <a:lnTo>
                    <a:pt x="2826" y="582"/>
                  </a:lnTo>
                  <a:lnTo>
                    <a:pt x="2722" y="478"/>
                  </a:lnTo>
                  <a:lnTo>
                    <a:pt x="2618" y="374"/>
                  </a:lnTo>
                  <a:lnTo>
                    <a:pt x="2494" y="291"/>
                  </a:lnTo>
                  <a:lnTo>
                    <a:pt x="2348" y="208"/>
                  </a:lnTo>
                  <a:lnTo>
                    <a:pt x="2224" y="125"/>
                  </a:lnTo>
                  <a:lnTo>
                    <a:pt x="2078" y="83"/>
                  </a:lnTo>
                  <a:lnTo>
                    <a:pt x="1912" y="42"/>
                  </a:lnTo>
                  <a:lnTo>
                    <a:pt x="1767" y="21"/>
                  </a:lnTo>
                  <a:lnTo>
                    <a:pt x="16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2" name="Google Shape;3292;p31"/>
            <p:cNvSpPr/>
            <p:nvPr/>
          </p:nvSpPr>
          <p:spPr>
            <a:xfrm>
              <a:off x="8559546" y="697070"/>
              <a:ext cx="163329" cy="163329"/>
            </a:xfrm>
            <a:custGeom>
              <a:avLst/>
              <a:gdLst/>
              <a:ahLst/>
              <a:cxnLst/>
              <a:rect l="l" t="t" r="r" b="b"/>
              <a:pathLst>
                <a:path w="5922" h="5922" extrusionOk="0">
                  <a:moveTo>
                    <a:pt x="2951" y="0"/>
                  </a:moveTo>
                  <a:lnTo>
                    <a:pt x="2660" y="21"/>
                  </a:lnTo>
                  <a:lnTo>
                    <a:pt x="2369" y="62"/>
                  </a:lnTo>
                  <a:lnTo>
                    <a:pt x="2099" y="125"/>
                  </a:lnTo>
                  <a:lnTo>
                    <a:pt x="1829" y="229"/>
                  </a:lnTo>
                  <a:lnTo>
                    <a:pt x="1559" y="353"/>
                  </a:lnTo>
                  <a:lnTo>
                    <a:pt x="1309" y="499"/>
                  </a:lnTo>
                  <a:lnTo>
                    <a:pt x="1081" y="665"/>
                  </a:lnTo>
                  <a:lnTo>
                    <a:pt x="873" y="852"/>
                  </a:lnTo>
                  <a:lnTo>
                    <a:pt x="686" y="1060"/>
                  </a:lnTo>
                  <a:lnTo>
                    <a:pt x="520" y="1288"/>
                  </a:lnTo>
                  <a:lnTo>
                    <a:pt x="354" y="1537"/>
                  </a:lnTo>
                  <a:lnTo>
                    <a:pt x="229" y="1808"/>
                  </a:lnTo>
                  <a:lnTo>
                    <a:pt x="125" y="2078"/>
                  </a:lnTo>
                  <a:lnTo>
                    <a:pt x="63" y="2369"/>
                  </a:lnTo>
                  <a:lnTo>
                    <a:pt x="21" y="2659"/>
                  </a:lnTo>
                  <a:lnTo>
                    <a:pt x="0" y="2971"/>
                  </a:lnTo>
                  <a:lnTo>
                    <a:pt x="0" y="3262"/>
                  </a:lnTo>
                  <a:lnTo>
                    <a:pt x="63" y="3553"/>
                  </a:lnTo>
                  <a:lnTo>
                    <a:pt x="125" y="3844"/>
                  </a:lnTo>
                  <a:lnTo>
                    <a:pt x="229" y="4114"/>
                  </a:lnTo>
                  <a:lnTo>
                    <a:pt x="354" y="4363"/>
                  </a:lnTo>
                  <a:lnTo>
                    <a:pt x="499" y="4612"/>
                  </a:lnTo>
                  <a:lnTo>
                    <a:pt x="665" y="4841"/>
                  </a:lnTo>
                  <a:lnTo>
                    <a:pt x="852" y="5049"/>
                  </a:lnTo>
                  <a:lnTo>
                    <a:pt x="1060" y="5236"/>
                  </a:lnTo>
                  <a:lnTo>
                    <a:pt x="1289" y="5423"/>
                  </a:lnTo>
                  <a:lnTo>
                    <a:pt x="1538" y="5568"/>
                  </a:lnTo>
                  <a:lnTo>
                    <a:pt x="1787" y="5693"/>
                  </a:lnTo>
                  <a:lnTo>
                    <a:pt x="2078" y="5797"/>
                  </a:lnTo>
                  <a:lnTo>
                    <a:pt x="2369" y="5880"/>
                  </a:lnTo>
                  <a:lnTo>
                    <a:pt x="2660" y="5921"/>
                  </a:lnTo>
                  <a:lnTo>
                    <a:pt x="3262" y="5921"/>
                  </a:lnTo>
                  <a:lnTo>
                    <a:pt x="3553" y="5880"/>
                  </a:lnTo>
                  <a:lnTo>
                    <a:pt x="3823" y="5797"/>
                  </a:lnTo>
                  <a:lnTo>
                    <a:pt x="4093" y="5713"/>
                  </a:lnTo>
                  <a:lnTo>
                    <a:pt x="4363" y="5589"/>
                  </a:lnTo>
                  <a:lnTo>
                    <a:pt x="4613" y="5443"/>
                  </a:lnTo>
                  <a:lnTo>
                    <a:pt x="4841" y="5256"/>
                  </a:lnTo>
                  <a:lnTo>
                    <a:pt x="5049" y="5069"/>
                  </a:lnTo>
                  <a:lnTo>
                    <a:pt x="5236" y="4862"/>
                  </a:lnTo>
                  <a:lnTo>
                    <a:pt x="5402" y="4633"/>
                  </a:lnTo>
                  <a:lnTo>
                    <a:pt x="5568" y="4384"/>
                  </a:lnTo>
                  <a:lnTo>
                    <a:pt x="5693" y="4134"/>
                  </a:lnTo>
                  <a:lnTo>
                    <a:pt x="5797" y="3864"/>
                  </a:lnTo>
                  <a:lnTo>
                    <a:pt x="5859" y="3574"/>
                  </a:lnTo>
                  <a:lnTo>
                    <a:pt x="5901" y="3262"/>
                  </a:lnTo>
                  <a:lnTo>
                    <a:pt x="5922" y="2971"/>
                  </a:lnTo>
                  <a:lnTo>
                    <a:pt x="5901" y="2659"/>
                  </a:lnTo>
                  <a:lnTo>
                    <a:pt x="5859" y="2369"/>
                  </a:lnTo>
                  <a:lnTo>
                    <a:pt x="5797" y="2098"/>
                  </a:lnTo>
                  <a:lnTo>
                    <a:pt x="5693" y="1828"/>
                  </a:lnTo>
                  <a:lnTo>
                    <a:pt x="5568" y="1558"/>
                  </a:lnTo>
                  <a:lnTo>
                    <a:pt x="5423" y="1330"/>
                  </a:lnTo>
                  <a:lnTo>
                    <a:pt x="5257" y="1101"/>
                  </a:lnTo>
                  <a:lnTo>
                    <a:pt x="5070" y="893"/>
                  </a:lnTo>
                  <a:lnTo>
                    <a:pt x="4862" y="686"/>
                  </a:lnTo>
                  <a:lnTo>
                    <a:pt x="4634" y="519"/>
                  </a:lnTo>
                  <a:lnTo>
                    <a:pt x="4384" y="374"/>
                  </a:lnTo>
                  <a:lnTo>
                    <a:pt x="4114" y="249"/>
                  </a:lnTo>
                  <a:lnTo>
                    <a:pt x="3844" y="145"/>
                  </a:lnTo>
                  <a:lnTo>
                    <a:pt x="3553" y="62"/>
                  </a:lnTo>
                  <a:lnTo>
                    <a:pt x="3262" y="21"/>
                  </a:lnTo>
                  <a:lnTo>
                    <a:pt x="295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3" name="Google Shape;3293;p31"/>
            <p:cNvSpPr/>
            <p:nvPr/>
          </p:nvSpPr>
          <p:spPr>
            <a:xfrm>
              <a:off x="8597359" y="735462"/>
              <a:ext cx="87704" cy="87125"/>
            </a:xfrm>
            <a:custGeom>
              <a:avLst/>
              <a:gdLst/>
              <a:ahLst/>
              <a:cxnLst/>
              <a:rect l="l" t="t" r="r" b="b"/>
              <a:pathLst>
                <a:path w="3180" h="3159" extrusionOk="0">
                  <a:moveTo>
                    <a:pt x="1434" y="0"/>
                  </a:moveTo>
                  <a:lnTo>
                    <a:pt x="1268" y="21"/>
                  </a:lnTo>
                  <a:lnTo>
                    <a:pt x="1123" y="62"/>
                  </a:lnTo>
                  <a:lnTo>
                    <a:pt x="977" y="104"/>
                  </a:lnTo>
                  <a:lnTo>
                    <a:pt x="832" y="187"/>
                  </a:lnTo>
                  <a:lnTo>
                    <a:pt x="707" y="249"/>
                  </a:lnTo>
                  <a:lnTo>
                    <a:pt x="582" y="353"/>
                  </a:lnTo>
                  <a:lnTo>
                    <a:pt x="479" y="457"/>
                  </a:lnTo>
                  <a:lnTo>
                    <a:pt x="375" y="561"/>
                  </a:lnTo>
                  <a:lnTo>
                    <a:pt x="271" y="686"/>
                  </a:lnTo>
                  <a:lnTo>
                    <a:pt x="208" y="810"/>
                  </a:lnTo>
                  <a:lnTo>
                    <a:pt x="125" y="956"/>
                  </a:lnTo>
                  <a:lnTo>
                    <a:pt x="84" y="1101"/>
                  </a:lnTo>
                  <a:lnTo>
                    <a:pt x="42" y="1247"/>
                  </a:lnTo>
                  <a:lnTo>
                    <a:pt x="21" y="1413"/>
                  </a:lnTo>
                  <a:lnTo>
                    <a:pt x="1" y="1579"/>
                  </a:lnTo>
                  <a:lnTo>
                    <a:pt x="21" y="1745"/>
                  </a:lnTo>
                  <a:lnTo>
                    <a:pt x="42" y="1891"/>
                  </a:lnTo>
                  <a:lnTo>
                    <a:pt x="63" y="2036"/>
                  </a:lnTo>
                  <a:lnTo>
                    <a:pt x="125" y="2182"/>
                  </a:lnTo>
                  <a:lnTo>
                    <a:pt x="188" y="2327"/>
                  </a:lnTo>
                  <a:lnTo>
                    <a:pt x="271" y="2452"/>
                  </a:lnTo>
                  <a:lnTo>
                    <a:pt x="354" y="2576"/>
                  </a:lnTo>
                  <a:lnTo>
                    <a:pt x="458" y="2680"/>
                  </a:lnTo>
                  <a:lnTo>
                    <a:pt x="582" y="2784"/>
                  </a:lnTo>
                  <a:lnTo>
                    <a:pt x="686" y="2888"/>
                  </a:lnTo>
                  <a:lnTo>
                    <a:pt x="832" y="2971"/>
                  </a:lnTo>
                  <a:lnTo>
                    <a:pt x="956" y="3033"/>
                  </a:lnTo>
                  <a:lnTo>
                    <a:pt x="1123" y="3096"/>
                  </a:lnTo>
                  <a:lnTo>
                    <a:pt x="1268" y="3137"/>
                  </a:lnTo>
                  <a:lnTo>
                    <a:pt x="1434" y="3158"/>
                  </a:lnTo>
                  <a:lnTo>
                    <a:pt x="1746" y="3158"/>
                  </a:lnTo>
                  <a:lnTo>
                    <a:pt x="1912" y="3137"/>
                  </a:lnTo>
                  <a:lnTo>
                    <a:pt x="2058" y="3096"/>
                  </a:lnTo>
                  <a:lnTo>
                    <a:pt x="2203" y="3033"/>
                  </a:lnTo>
                  <a:lnTo>
                    <a:pt x="2328" y="2971"/>
                  </a:lnTo>
                  <a:lnTo>
                    <a:pt x="2473" y="2888"/>
                  </a:lnTo>
                  <a:lnTo>
                    <a:pt x="2598" y="2805"/>
                  </a:lnTo>
                  <a:lnTo>
                    <a:pt x="2702" y="2701"/>
                  </a:lnTo>
                  <a:lnTo>
                    <a:pt x="2805" y="2597"/>
                  </a:lnTo>
                  <a:lnTo>
                    <a:pt x="2909" y="2472"/>
                  </a:lnTo>
                  <a:lnTo>
                    <a:pt x="2972" y="2348"/>
                  </a:lnTo>
                  <a:lnTo>
                    <a:pt x="3055" y="2202"/>
                  </a:lnTo>
                  <a:lnTo>
                    <a:pt x="3096" y="2057"/>
                  </a:lnTo>
                  <a:lnTo>
                    <a:pt x="3138" y="1891"/>
                  </a:lnTo>
                  <a:lnTo>
                    <a:pt x="3159" y="1745"/>
                  </a:lnTo>
                  <a:lnTo>
                    <a:pt x="3179" y="1579"/>
                  </a:lnTo>
                  <a:lnTo>
                    <a:pt x="3159" y="1413"/>
                  </a:lnTo>
                  <a:lnTo>
                    <a:pt x="3138" y="1267"/>
                  </a:lnTo>
                  <a:lnTo>
                    <a:pt x="3096" y="1101"/>
                  </a:lnTo>
                  <a:lnTo>
                    <a:pt x="3055" y="956"/>
                  </a:lnTo>
                  <a:lnTo>
                    <a:pt x="2992" y="831"/>
                  </a:lnTo>
                  <a:lnTo>
                    <a:pt x="2909" y="706"/>
                  </a:lnTo>
                  <a:lnTo>
                    <a:pt x="2826" y="582"/>
                  </a:lnTo>
                  <a:lnTo>
                    <a:pt x="2722" y="457"/>
                  </a:lnTo>
                  <a:lnTo>
                    <a:pt x="2598" y="353"/>
                  </a:lnTo>
                  <a:lnTo>
                    <a:pt x="2473" y="270"/>
                  </a:lnTo>
                  <a:lnTo>
                    <a:pt x="2348" y="187"/>
                  </a:lnTo>
                  <a:lnTo>
                    <a:pt x="2203" y="125"/>
                  </a:lnTo>
                  <a:lnTo>
                    <a:pt x="2058" y="62"/>
                  </a:lnTo>
                  <a:lnTo>
                    <a:pt x="1912" y="21"/>
                  </a:lnTo>
                  <a:lnTo>
                    <a:pt x="174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4" name="Google Shape;3294;p31"/>
            <p:cNvSpPr/>
            <p:nvPr/>
          </p:nvSpPr>
          <p:spPr>
            <a:xfrm>
              <a:off x="7828362" y="385328"/>
              <a:ext cx="1013703" cy="124386"/>
            </a:xfrm>
            <a:custGeom>
              <a:avLst/>
              <a:gdLst/>
              <a:ahLst/>
              <a:cxnLst/>
              <a:rect l="l" t="t" r="r" b="b"/>
              <a:pathLst>
                <a:path w="36755" h="4510" extrusionOk="0">
                  <a:moveTo>
                    <a:pt x="63" y="1"/>
                  </a:moveTo>
                  <a:lnTo>
                    <a:pt x="1" y="769"/>
                  </a:lnTo>
                  <a:lnTo>
                    <a:pt x="36671" y="4509"/>
                  </a:lnTo>
                  <a:lnTo>
                    <a:pt x="36754" y="3740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5" name="Google Shape;3295;p31"/>
            <p:cNvSpPr/>
            <p:nvPr/>
          </p:nvSpPr>
          <p:spPr>
            <a:xfrm>
              <a:off x="7844993" y="238627"/>
              <a:ext cx="1011965" cy="106624"/>
            </a:xfrm>
            <a:custGeom>
              <a:avLst/>
              <a:gdLst/>
              <a:ahLst/>
              <a:cxnLst/>
              <a:rect l="l" t="t" r="r" b="b"/>
              <a:pathLst>
                <a:path w="36692" h="3866" extrusionOk="0">
                  <a:moveTo>
                    <a:pt x="21" y="1"/>
                  </a:moveTo>
                  <a:lnTo>
                    <a:pt x="0" y="126"/>
                  </a:lnTo>
                  <a:lnTo>
                    <a:pt x="36691" y="3865"/>
                  </a:lnTo>
                  <a:lnTo>
                    <a:pt x="36691" y="3741"/>
                  </a:lnTo>
                  <a:lnTo>
                    <a:pt x="2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96" name="Google Shape;3296;p31"/>
          <p:cNvSpPr/>
          <p:nvPr/>
        </p:nvSpPr>
        <p:spPr>
          <a:xfrm>
            <a:off x="-120366" y="-62999"/>
            <a:ext cx="6921500" cy="3670300"/>
          </a:xfrm>
          <a:custGeom>
            <a:avLst/>
            <a:gdLst/>
            <a:ahLst/>
            <a:cxnLst/>
            <a:rect l="l" t="t" r="r" b="b"/>
            <a:pathLst>
              <a:path w="207645" h="110109" extrusionOk="0">
                <a:moveTo>
                  <a:pt x="0" y="110109"/>
                </a:moveTo>
                <a:cubicBezTo>
                  <a:pt x="0" y="97940"/>
                  <a:pt x="3511" y="84677"/>
                  <a:pt x="11430" y="75438"/>
                </a:cubicBezTo>
                <a:cubicBezTo>
                  <a:pt x="20416" y="64954"/>
                  <a:pt x="35956" y="61961"/>
                  <a:pt x="45720" y="52197"/>
                </a:cubicBezTo>
                <a:cubicBezTo>
                  <a:pt x="55253" y="42664"/>
                  <a:pt x="59933" y="25123"/>
                  <a:pt x="73152" y="22479"/>
                </a:cubicBezTo>
                <a:cubicBezTo>
                  <a:pt x="83533" y="20403"/>
                  <a:pt x="94123" y="25626"/>
                  <a:pt x="104394" y="28194"/>
                </a:cubicBezTo>
                <a:cubicBezTo>
                  <a:pt x="117378" y="31440"/>
                  <a:pt x="130717" y="33193"/>
                  <a:pt x="144018" y="34671"/>
                </a:cubicBezTo>
                <a:cubicBezTo>
                  <a:pt x="153417" y="35715"/>
                  <a:pt x="162991" y="31661"/>
                  <a:pt x="171450" y="27432"/>
                </a:cubicBezTo>
                <a:cubicBezTo>
                  <a:pt x="184990" y="20662"/>
                  <a:pt x="200875" y="13540"/>
                  <a:pt x="207645" y="0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3297" name="Google Shape;3297;p31"/>
          <p:cNvSpPr/>
          <p:nvPr/>
        </p:nvSpPr>
        <p:spPr>
          <a:xfrm>
            <a:off x="9557034" y="4521701"/>
            <a:ext cx="2832100" cy="2755900"/>
          </a:xfrm>
          <a:custGeom>
            <a:avLst/>
            <a:gdLst/>
            <a:ahLst/>
            <a:cxnLst/>
            <a:rect l="l" t="t" r="r" b="b"/>
            <a:pathLst>
              <a:path w="84963" h="82677" extrusionOk="0">
                <a:moveTo>
                  <a:pt x="0" y="82677"/>
                </a:moveTo>
                <a:cubicBezTo>
                  <a:pt x="3121" y="69154"/>
                  <a:pt x="8755" y="53755"/>
                  <a:pt x="20574" y="46482"/>
                </a:cubicBezTo>
                <a:cubicBezTo>
                  <a:pt x="30304" y="40494"/>
                  <a:pt x="43141" y="39820"/>
                  <a:pt x="51816" y="32385"/>
                </a:cubicBezTo>
                <a:cubicBezTo>
                  <a:pt x="57966" y="27113"/>
                  <a:pt x="62090" y="19825"/>
                  <a:pt x="67818" y="14097"/>
                </a:cubicBezTo>
                <a:cubicBezTo>
                  <a:pt x="73050" y="8865"/>
                  <a:pt x="79731" y="5232"/>
                  <a:pt x="84963" y="0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175099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10/15/2022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7147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10/15/2022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6024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6960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10/15/2022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341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746129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64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7.gif"/><Relationship Id="rId4" Type="http://schemas.openxmlformats.org/officeDocument/2006/relationships/audio" Target="../media/audio3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2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media" Target="../media/media5.mp3"/><Relationship Id="rId7" Type="http://schemas.openxmlformats.org/officeDocument/2006/relationships/image" Target="../media/image25.png"/><Relationship Id="rId12" Type="http://schemas.openxmlformats.org/officeDocument/2006/relationships/image" Target="../media/image9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notesSlide" Target="../notesSlides/notesSlide9.xml"/><Relationship Id="rId11" Type="http://schemas.openxmlformats.org/officeDocument/2006/relationships/image" Target="../media/image29.png"/><Relationship Id="rId5" Type="http://schemas.openxmlformats.org/officeDocument/2006/relationships/slideLayout" Target="../slideLayouts/slideLayout18.xml"/><Relationship Id="rId10" Type="http://schemas.openxmlformats.org/officeDocument/2006/relationships/image" Target="../media/image28.png"/><Relationship Id="rId4" Type="http://schemas.openxmlformats.org/officeDocument/2006/relationships/audio" Target="../media/media5.mp3"/><Relationship Id="rId9" Type="http://schemas.openxmlformats.org/officeDocument/2006/relationships/image" Target="../media/image27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2.mp3"/><Relationship Id="rId7" Type="http://schemas.openxmlformats.org/officeDocument/2006/relationships/image" Target="../media/image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9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9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audio" Target="../media/audio1.wav"/><Relationship Id="rId9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9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audio" Target="../media/audio1.wav"/><Relationship Id="rId9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40E3A9F1-4B85-1518-8581-A479D2F012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" y="126"/>
            <a:ext cx="12191552" cy="685774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87CAA1-2A30-15DE-46EF-BC77529C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3589" y="1274273"/>
            <a:ext cx="8204823" cy="45662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7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7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042B2C-75C6-02A5-EC11-D148A90624DC}"/>
              </a:ext>
            </a:extLst>
          </p:cNvPr>
          <p:cNvSpPr/>
          <p:nvPr/>
        </p:nvSpPr>
        <p:spPr>
          <a:xfrm>
            <a:off x="1815442" y="3937000"/>
            <a:ext cx="8561117" cy="2826354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394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394" b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394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6" name="Hình ảnh 3">
            <a:extLst>
              <a:ext uri="{FF2B5EF4-FFF2-40B4-BE49-F238E27FC236}">
                <a16:creationId xmlns:a16="http://schemas.microsoft.com/office/drawing/2014/main" id="{1D06DA11-F90D-FF11-5748-7BDE944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816748"/>
            <a:ext cx="1308555" cy="1342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chữ nhật 1">
            <a:extLst>
              <a:ext uri="{FF2B5EF4-FFF2-40B4-BE49-F238E27FC236}">
                <a16:creationId xmlns:a16="http://schemas.microsoft.com/office/drawing/2014/main" id="{2ED74E39-3004-EA47-095A-D77D1F42A02C}"/>
              </a:ext>
            </a:extLst>
          </p:cNvPr>
          <p:cNvSpPr/>
          <p:nvPr/>
        </p:nvSpPr>
        <p:spPr>
          <a:xfrm>
            <a:off x="3483740" y="4902200"/>
            <a:ext cx="5053522" cy="1106663"/>
          </a:xfrm>
          <a:prstGeom prst="rect">
            <a:avLst/>
          </a:prstGeom>
          <a:noFill/>
        </p:spPr>
        <p:txBody>
          <a:bodyPr wrap="none" lIns="91324" tIns="45663" rIns="91324" bIns="45663">
            <a:spAutoFit/>
          </a:bodyPr>
          <a:lstStyle/>
          <a:p>
            <a:pPr algn="ctr">
              <a:defRPr/>
            </a:pPr>
            <a:r>
              <a:rPr lang="en-US" sz="6592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TOÁN</a:t>
            </a:r>
            <a:endParaRPr lang="vi-VN" sz="6592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634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Compound adjectives | Baamboozle">
            <a:extLst>
              <a:ext uri="{FF2B5EF4-FFF2-40B4-BE49-F238E27FC236}">
                <a16:creationId xmlns:a16="http://schemas.microsoft.com/office/drawing/2014/main" id="{4537C41D-71E7-42D9-9C51-182FEA5E479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533" y="1079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CABD4EF-51D3-4AE3-9BCD-8365859ADB9E}"/>
              </a:ext>
            </a:extLst>
          </p:cNvPr>
          <p:cNvSpPr txBox="1"/>
          <p:nvPr/>
        </p:nvSpPr>
        <p:spPr>
          <a:xfrm>
            <a:off x="4022076" y="173076"/>
            <a:ext cx="38580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Bảng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>
                <a:solidFill>
                  <a:srgbClr val="FF27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7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ABA6D55-050F-497A-B65C-6EA7D4961EBF}"/>
              </a:ext>
            </a:extLst>
          </p:cNvPr>
          <p:cNvSpPr txBox="1"/>
          <p:nvPr/>
        </p:nvSpPr>
        <p:spPr>
          <a:xfrm>
            <a:off x="1133773" y="1577519"/>
            <a:ext cx="3229170" cy="4324261"/>
          </a:xfrm>
          <a:custGeom>
            <a:avLst/>
            <a:gdLst>
              <a:gd name="connsiteX0" fmla="*/ 0 w 3229170"/>
              <a:gd name="connsiteY0" fmla="*/ 0 h 4324261"/>
              <a:gd name="connsiteX1" fmla="*/ 3229170 w 3229170"/>
              <a:gd name="connsiteY1" fmla="*/ 0 h 4324261"/>
              <a:gd name="connsiteX2" fmla="*/ 3229170 w 3229170"/>
              <a:gd name="connsiteY2" fmla="*/ 4324261 h 4324261"/>
              <a:gd name="connsiteX3" fmla="*/ 0 w 3229170"/>
              <a:gd name="connsiteY3" fmla="*/ 4324261 h 4324261"/>
              <a:gd name="connsiteX4" fmla="*/ 0 w 3229170"/>
              <a:gd name="connsiteY4" fmla="*/ 0 h 4324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9170" h="4324261" fill="none" extrusionOk="0">
                <a:moveTo>
                  <a:pt x="0" y="0"/>
                </a:moveTo>
                <a:cubicBezTo>
                  <a:pt x="735252" y="149518"/>
                  <a:pt x="1654435" y="-90350"/>
                  <a:pt x="3229170" y="0"/>
                </a:cubicBezTo>
                <a:cubicBezTo>
                  <a:pt x="3398533" y="1935743"/>
                  <a:pt x="3255703" y="2924747"/>
                  <a:pt x="3229170" y="4324261"/>
                </a:cubicBezTo>
                <a:cubicBezTo>
                  <a:pt x="2495027" y="4480547"/>
                  <a:pt x="673372" y="4166000"/>
                  <a:pt x="0" y="4324261"/>
                </a:cubicBezTo>
                <a:cubicBezTo>
                  <a:pt x="111984" y="2852312"/>
                  <a:pt x="-8690" y="1673952"/>
                  <a:pt x="0" y="0"/>
                </a:cubicBezTo>
                <a:close/>
              </a:path>
              <a:path w="3229170" h="4324261" stroke="0" extrusionOk="0">
                <a:moveTo>
                  <a:pt x="0" y="0"/>
                </a:moveTo>
                <a:cubicBezTo>
                  <a:pt x="1233239" y="-125902"/>
                  <a:pt x="2718435" y="163031"/>
                  <a:pt x="3229170" y="0"/>
                </a:cubicBezTo>
                <a:cubicBezTo>
                  <a:pt x="3165483" y="592936"/>
                  <a:pt x="3314226" y="3569767"/>
                  <a:pt x="3229170" y="4324261"/>
                </a:cubicBezTo>
                <a:cubicBezTo>
                  <a:pt x="1653858" y="4370131"/>
                  <a:pt x="1008590" y="4174634"/>
                  <a:pt x="0" y="4324261"/>
                </a:cubicBezTo>
                <a:cubicBezTo>
                  <a:pt x="-105469" y="2652066"/>
                  <a:pt x="144620" y="1705618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5500" b="1" kern="0" dirty="0">
                <a:solidFill>
                  <a:srgbClr val="135E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 : 7 = </a:t>
            </a:r>
          </a:p>
          <a:p>
            <a:pPr lvl="0">
              <a:defRPr/>
            </a:pPr>
            <a:r>
              <a:rPr lang="en-US" sz="5500" b="1" kern="0" dirty="0">
                <a:solidFill>
                  <a:srgbClr val="135E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14 : 7 = </a:t>
            </a:r>
          </a:p>
          <a:p>
            <a:pPr lvl="0">
              <a:defRPr/>
            </a:pPr>
            <a:r>
              <a:rPr lang="en-US" sz="5500" b="1" kern="0" dirty="0">
                <a:solidFill>
                  <a:srgbClr val="135E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21 : 7 = </a:t>
            </a:r>
          </a:p>
          <a:p>
            <a:pPr lvl="0">
              <a:defRPr/>
            </a:pPr>
            <a:r>
              <a:rPr lang="en-US" sz="5500" b="1" kern="0" dirty="0">
                <a:solidFill>
                  <a:srgbClr val="135E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28 : 7 = </a:t>
            </a:r>
          </a:p>
          <a:p>
            <a:pPr lvl="0">
              <a:defRPr/>
            </a:pPr>
            <a:r>
              <a:rPr lang="en-US" sz="5500" b="1" kern="0" dirty="0">
                <a:solidFill>
                  <a:srgbClr val="135E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35 : 7 =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046B22C-7F70-4BB0-BE23-005581F00D18}"/>
              </a:ext>
            </a:extLst>
          </p:cNvPr>
          <p:cNvSpPr txBox="1"/>
          <p:nvPr/>
        </p:nvSpPr>
        <p:spPr>
          <a:xfrm>
            <a:off x="4673756" y="1577519"/>
            <a:ext cx="3229170" cy="4324261"/>
          </a:xfrm>
          <a:custGeom>
            <a:avLst/>
            <a:gdLst>
              <a:gd name="connsiteX0" fmla="*/ 0 w 3229170"/>
              <a:gd name="connsiteY0" fmla="*/ 0 h 4324261"/>
              <a:gd name="connsiteX1" fmla="*/ 3229170 w 3229170"/>
              <a:gd name="connsiteY1" fmla="*/ 0 h 4324261"/>
              <a:gd name="connsiteX2" fmla="*/ 3229170 w 3229170"/>
              <a:gd name="connsiteY2" fmla="*/ 4324261 h 4324261"/>
              <a:gd name="connsiteX3" fmla="*/ 0 w 3229170"/>
              <a:gd name="connsiteY3" fmla="*/ 4324261 h 4324261"/>
              <a:gd name="connsiteX4" fmla="*/ 0 w 3229170"/>
              <a:gd name="connsiteY4" fmla="*/ 0 h 4324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9170" h="4324261" fill="none" extrusionOk="0">
                <a:moveTo>
                  <a:pt x="0" y="0"/>
                </a:moveTo>
                <a:cubicBezTo>
                  <a:pt x="735252" y="149518"/>
                  <a:pt x="1654435" y="-90350"/>
                  <a:pt x="3229170" y="0"/>
                </a:cubicBezTo>
                <a:cubicBezTo>
                  <a:pt x="3398533" y="1935743"/>
                  <a:pt x="3255703" y="2924747"/>
                  <a:pt x="3229170" y="4324261"/>
                </a:cubicBezTo>
                <a:cubicBezTo>
                  <a:pt x="2495027" y="4480547"/>
                  <a:pt x="673372" y="4166000"/>
                  <a:pt x="0" y="4324261"/>
                </a:cubicBezTo>
                <a:cubicBezTo>
                  <a:pt x="111984" y="2852312"/>
                  <a:pt x="-8690" y="1673952"/>
                  <a:pt x="0" y="0"/>
                </a:cubicBezTo>
                <a:close/>
              </a:path>
              <a:path w="3229170" h="4324261" stroke="0" extrusionOk="0">
                <a:moveTo>
                  <a:pt x="0" y="0"/>
                </a:moveTo>
                <a:cubicBezTo>
                  <a:pt x="1233239" y="-125902"/>
                  <a:pt x="2718435" y="163031"/>
                  <a:pt x="3229170" y="0"/>
                </a:cubicBezTo>
                <a:cubicBezTo>
                  <a:pt x="3165483" y="592936"/>
                  <a:pt x="3314226" y="3569767"/>
                  <a:pt x="3229170" y="4324261"/>
                </a:cubicBezTo>
                <a:cubicBezTo>
                  <a:pt x="1653858" y="4370131"/>
                  <a:pt x="1008590" y="4174634"/>
                  <a:pt x="0" y="4324261"/>
                </a:cubicBezTo>
                <a:cubicBezTo>
                  <a:pt x="-105469" y="2652066"/>
                  <a:pt x="144620" y="1705618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5500" b="1" kern="0" dirty="0">
                <a:solidFill>
                  <a:srgbClr val="135E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42 : 7 = </a:t>
            </a:r>
          </a:p>
          <a:p>
            <a:pPr lvl="0">
              <a:defRPr/>
            </a:pPr>
            <a:r>
              <a:rPr lang="en-US" sz="5500" b="1" kern="0" dirty="0">
                <a:solidFill>
                  <a:srgbClr val="135E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49 : 7 = </a:t>
            </a:r>
          </a:p>
          <a:p>
            <a:pPr lvl="0">
              <a:defRPr/>
            </a:pPr>
            <a:r>
              <a:rPr lang="en-US" sz="5500" b="1" kern="0" dirty="0">
                <a:solidFill>
                  <a:srgbClr val="135E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56 : 7 = </a:t>
            </a:r>
          </a:p>
          <a:p>
            <a:pPr lvl="0">
              <a:defRPr/>
            </a:pPr>
            <a:r>
              <a:rPr lang="en-US" sz="5500" b="1" kern="0" dirty="0">
                <a:solidFill>
                  <a:srgbClr val="135E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63 : 7 = </a:t>
            </a:r>
          </a:p>
          <a:p>
            <a:pPr lvl="0">
              <a:defRPr/>
            </a:pPr>
            <a:r>
              <a:rPr lang="en-US" sz="5500" b="1" kern="0" dirty="0">
                <a:solidFill>
                  <a:srgbClr val="135E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70 : 7 = </a:t>
            </a:r>
            <a:endParaRPr kumimoji="0" lang="en-US" sz="5500" b="1" i="0" u="none" strike="noStrike" kern="0" cap="none" spc="0" normalizeH="0" baseline="0" noProof="0" dirty="0">
              <a:ln>
                <a:noFill/>
              </a:ln>
              <a:solidFill>
                <a:srgbClr val="135E98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497AB34-99AE-4B98-B976-F916A96630ED}"/>
              </a:ext>
            </a:extLst>
          </p:cNvPr>
          <p:cNvSpPr txBox="1"/>
          <p:nvPr/>
        </p:nvSpPr>
        <p:spPr>
          <a:xfrm>
            <a:off x="3143122" y="1583846"/>
            <a:ext cx="522515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9D5395A-785F-477B-9139-93B9F0B3347E}"/>
              </a:ext>
            </a:extLst>
          </p:cNvPr>
          <p:cNvSpPr txBox="1"/>
          <p:nvPr/>
        </p:nvSpPr>
        <p:spPr>
          <a:xfrm>
            <a:off x="3114714" y="2393396"/>
            <a:ext cx="1285835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2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6E00E86-5973-430F-8570-A2392C7FF03A}"/>
              </a:ext>
            </a:extLst>
          </p:cNvPr>
          <p:cNvSpPr txBox="1"/>
          <p:nvPr/>
        </p:nvSpPr>
        <p:spPr>
          <a:xfrm>
            <a:off x="3127715" y="3248020"/>
            <a:ext cx="1357037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3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4E8B136-17C1-4836-BA53-12E2E4619E56}"/>
              </a:ext>
            </a:extLst>
          </p:cNvPr>
          <p:cNvSpPr txBox="1"/>
          <p:nvPr/>
        </p:nvSpPr>
        <p:spPr>
          <a:xfrm>
            <a:off x="3114715" y="4089940"/>
            <a:ext cx="1269481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4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30FC92F-71A9-484D-9C33-355A4DCE2D39}"/>
              </a:ext>
            </a:extLst>
          </p:cNvPr>
          <p:cNvSpPr txBox="1"/>
          <p:nvPr/>
        </p:nvSpPr>
        <p:spPr>
          <a:xfrm>
            <a:off x="3318216" y="4882416"/>
            <a:ext cx="1256480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81FF05A-DC77-4AEA-B049-9D8C50F23BB8}"/>
              </a:ext>
            </a:extLst>
          </p:cNvPr>
          <p:cNvSpPr txBox="1"/>
          <p:nvPr/>
        </p:nvSpPr>
        <p:spPr>
          <a:xfrm>
            <a:off x="6800851" y="1543859"/>
            <a:ext cx="1063268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512AC04-2B1F-466E-82A9-429F8F59E56D}"/>
              </a:ext>
            </a:extLst>
          </p:cNvPr>
          <p:cNvSpPr txBox="1"/>
          <p:nvPr/>
        </p:nvSpPr>
        <p:spPr>
          <a:xfrm>
            <a:off x="6800850" y="2420157"/>
            <a:ext cx="1063268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BBD37E0-77D5-4D7F-B0A1-D31B4CBC5D91}"/>
              </a:ext>
            </a:extLst>
          </p:cNvPr>
          <p:cNvSpPr txBox="1"/>
          <p:nvPr/>
        </p:nvSpPr>
        <p:spPr>
          <a:xfrm>
            <a:off x="6877050" y="3233138"/>
            <a:ext cx="806092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1ADBFBF-5C05-4E89-B4F8-EAFA9045AA7C}"/>
              </a:ext>
            </a:extLst>
          </p:cNvPr>
          <p:cNvSpPr txBox="1"/>
          <p:nvPr/>
        </p:nvSpPr>
        <p:spPr>
          <a:xfrm>
            <a:off x="6867524" y="4063714"/>
            <a:ext cx="1035401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30546CA-FC2B-42CB-8B11-7A444FEC0DEC}"/>
              </a:ext>
            </a:extLst>
          </p:cNvPr>
          <p:cNvSpPr txBox="1"/>
          <p:nvPr/>
        </p:nvSpPr>
        <p:spPr>
          <a:xfrm>
            <a:off x="6848474" y="4905103"/>
            <a:ext cx="962025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0" name="Picture 29" descr="A picture containing text, doll, toy, vector graphics&#10;&#10;Description automatically generated">
            <a:extLst>
              <a:ext uri="{FF2B5EF4-FFF2-40B4-BE49-F238E27FC236}">
                <a16:creationId xmlns:a16="http://schemas.microsoft.com/office/drawing/2014/main" id="{47CBC6A1-75E0-423B-AF77-F7EFCDFECD5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19" t="13494" r="8520" b="25430"/>
          <a:stretch/>
        </p:blipFill>
        <p:spPr>
          <a:xfrm>
            <a:off x="8003482" y="3229243"/>
            <a:ext cx="4121545" cy="3200400"/>
          </a:xfrm>
          <a:prstGeom prst="rect">
            <a:avLst/>
          </a:prstGeom>
        </p:spPr>
      </p:pic>
      <p:pic>
        <p:nvPicPr>
          <p:cNvPr id="31" name="Picture 2" descr="Compound adjectives | Baamboozle">
            <a:extLst>
              <a:ext uri="{FF2B5EF4-FFF2-40B4-BE49-F238E27FC236}">
                <a16:creationId xmlns:a16="http://schemas.microsoft.com/office/drawing/2014/main" id="{09180661-6F1D-4E9B-B738-27F251E1713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6888" y="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83196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7124ECD-A59E-470F-A12E-612C9F260797}"/>
              </a:ext>
            </a:extLst>
          </p:cNvPr>
          <p:cNvSpPr/>
          <p:nvPr/>
        </p:nvSpPr>
        <p:spPr>
          <a:xfrm>
            <a:off x="1527645" y="1194772"/>
            <a:ext cx="9135122" cy="4470041"/>
          </a:xfrm>
          <a:prstGeom prst="rect">
            <a:avLst/>
          </a:prstGeom>
          <a:solidFill>
            <a:sysClr val="window" lastClr="FFFFFF">
              <a:alpha val="95000"/>
            </a:sysClr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286">
              <a:defRPr/>
            </a:pPr>
            <a:endParaRPr lang="en-US" kern="0" dirty="0">
              <a:solidFill>
                <a:prstClr val="black"/>
              </a:solidFill>
              <a:latin typeface="DFPOP1-W9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FB5D60A-A2D8-4C77-B7F0-CC28BB6D5B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96" b="94082" l="6522" r="91522">
                        <a14:foregroundMark x1="49674" y1="29184" x2="67826" y2="31939"/>
                        <a14:foregroundMark x1="59457" y1="25714" x2="64891" y2="34694"/>
                        <a14:foregroundMark x1="64891" y1="34694" x2="68261" y2="37959"/>
                        <a14:foregroundMark x1="65978" y1="29388" x2="60870" y2="39898"/>
                        <a14:foregroundMark x1="46630" y1="29184" x2="52717" y2="45102"/>
                        <a14:foregroundMark x1="51957" y1="26735" x2="51196" y2="39694"/>
                        <a14:foregroundMark x1="51196" y1="39694" x2="56304" y2="56327"/>
                        <a14:foregroundMark x1="59239" y1="54796" x2="57065" y2="66020"/>
                        <a14:foregroundMark x1="54457" y1="50408" x2="54457" y2="68163"/>
                        <a14:foregroundMark x1="60978" y1="52551" x2="58696" y2="62245"/>
                        <a14:foregroundMark x1="6522" y1="44796" x2="8831" y2="50070"/>
                        <a14:foregroundMark x1="61304" y1="8265" x2="44783" y2="11429"/>
                        <a14:foregroundMark x1="55652" y1="4796" x2="56630" y2="9592"/>
                        <a14:foregroundMark x1="28804" y1="90306" x2="85217" y2="90816"/>
                        <a14:foregroundMark x1="86848" y1="89898" x2="88913" y2="92143"/>
                        <a14:foregroundMark x1="87391" y1="87857" x2="91522" y2="94082"/>
                        <a14:backgroundMark x1="8043" y1="50612" x2="10000" y2="526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26424" y="3298270"/>
            <a:ext cx="3396639" cy="361815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F63C84B-78B4-461C-8266-D7A8E959FD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42469" y="1396119"/>
            <a:ext cx="2877331" cy="416683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4C5FB2B-C8B3-4013-906E-41103708B4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0" y="1366812"/>
            <a:ext cx="3240334" cy="4252938"/>
          </a:xfrm>
          <a:prstGeom prst="rect">
            <a:avLst/>
          </a:prstGeom>
        </p:spPr>
      </p:pic>
      <p:sp>
        <p:nvSpPr>
          <p:cNvPr id="25" name="Rounded Rectangle 6">
            <a:extLst>
              <a:ext uri="{FF2B5EF4-FFF2-40B4-BE49-F238E27FC236}">
                <a16:creationId xmlns:a16="http://schemas.microsoft.com/office/drawing/2014/main" id="{828D7CC6-AA81-4C1A-96D6-FF48A41FA118}"/>
              </a:ext>
            </a:extLst>
          </p:cNvPr>
          <p:cNvSpPr/>
          <p:nvPr/>
        </p:nvSpPr>
        <p:spPr>
          <a:xfrm>
            <a:off x="3886970" y="154706"/>
            <a:ext cx="3924359" cy="806208"/>
          </a:xfrm>
          <a:prstGeom prst="roundRect">
            <a:avLst/>
          </a:prstGeom>
          <a:solidFill>
            <a:srgbClr val="FFFFCC"/>
          </a:solidFill>
          <a:ln w="25400" cap="flat" cmpd="sng" algn="ctr">
            <a:solidFill>
              <a:srgbClr val="C65885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BẢNG CHIA 7</a:t>
            </a:r>
          </a:p>
        </p:txBody>
      </p:sp>
      <p:pic>
        <p:nvPicPr>
          <p:cNvPr id="26" name="Picture 116" descr="GIFTBX6">
            <a:extLst>
              <a:ext uri="{FF2B5EF4-FFF2-40B4-BE49-F238E27FC236}">
                <a16:creationId xmlns:a16="http://schemas.microsoft.com/office/drawing/2014/main" id="{8425AA49-4731-4EE0-ADC0-A21F70ACA9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9204" y="1233662"/>
            <a:ext cx="712122" cy="798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116" descr="GIFTBX6">
            <a:extLst>
              <a:ext uri="{FF2B5EF4-FFF2-40B4-BE49-F238E27FC236}">
                <a16:creationId xmlns:a16="http://schemas.microsoft.com/office/drawing/2014/main" id="{190EB4F4-D4EC-4EB5-A824-56B8C65B0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9204" y="3068881"/>
            <a:ext cx="712122" cy="798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16" descr="GIFTBX6">
            <a:extLst>
              <a:ext uri="{FF2B5EF4-FFF2-40B4-BE49-F238E27FC236}">
                <a16:creationId xmlns:a16="http://schemas.microsoft.com/office/drawing/2014/main" id="{94FB29AF-F452-418A-ACE4-336538ED1A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7451" y="4827907"/>
            <a:ext cx="712122" cy="798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116" descr="GIFTBX6">
            <a:extLst>
              <a:ext uri="{FF2B5EF4-FFF2-40B4-BE49-F238E27FC236}">
                <a16:creationId xmlns:a16="http://schemas.microsoft.com/office/drawing/2014/main" id="{C7014D78-C5E3-4AED-B62F-31EB8E65C4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0269" y="1291199"/>
            <a:ext cx="712122" cy="798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116" descr="GIFTBX6">
            <a:extLst>
              <a:ext uri="{FF2B5EF4-FFF2-40B4-BE49-F238E27FC236}">
                <a16:creationId xmlns:a16="http://schemas.microsoft.com/office/drawing/2014/main" id="{5642BDA9-A810-4412-8134-535E9BC593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6944" y="3055874"/>
            <a:ext cx="712122" cy="798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116" descr="GIFTBX6">
            <a:extLst>
              <a:ext uri="{FF2B5EF4-FFF2-40B4-BE49-F238E27FC236}">
                <a16:creationId xmlns:a16="http://schemas.microsoft.com/office/drawing/2014/main" id="{3F047816-E468-4EA2-931E-5A0510229A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6944" y="4857407"/>
            <a:ext cx="712122" cy="798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116" descr="GIFTBX6">
            <a:extLst>
              <a:ext uri="{FF2B5EF4-FFF2-40B4-BE49-F238E27FC236}">
                <a16:creationId xmlns:a16="http://schemas.microsoft.com/office/drawing/2014/main" id="{352DB3BE-54CE-4CAE-99EA-E7D15407B3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8282" y="2107874"/>
            <a:ext cx="712122" cy="798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16" descr="GIFTBX6">
            <a:extLst>
              <a:ext uri="{FF2B5EF4-FFF2-40B4-BE49-F238E27FC236}">
                <a16:creationId xmlns:a16="http://schemas.microsoft.com/office/drawing/2014/main" id="{0867CC85-F87F-4DD8-B2F4-BB1219FAC3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8282" y="3967837"/>
            <a:ext cx="712122" cy="798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16" descr="GIFTBX6">
            <a:extLst>
              <a:ext uri="{FF2B5EF4-FFF2-40B4-BE49-F238E27FC236}">
                <a16:creationId xmlns:a16="http://schemas.microsoft.com/office/drawing/2014/main" id="{26DECEC2-D74F-4DB1-92B4-7407F70714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3119" y="2101084"/>
            <a:ext cx="712122" cy="798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16" descr="GIFTBX6">
            <a:extLst>
              <a:ext uri="{FF2B5EF4-FFF2-40B4-BE49-F238E27FC236}">
                <a16:creationId xmlns:a16="http://schemas.microsoft.com/office/drawing/2014/main" id="{D6F5E05F-421D-40EC-9C87-6C198D42BF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6944" y="3941997"/>
            <a:ext cx="712122" cy="798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16" descr="GIFTBX6">
            <a:extLst>
              <a:ext uri="{FF2B5EF4-FFF2-40B4-BE49-F238E27FC236}">
                <a16:creationId xmlns:a16="http://schemas.microsoft.com/office/drawing/2014/main" id="{15189812-AFE2-4CE9-A7E1-95DC1EF588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4102" y="2219500"/>
            <a:ext cx="672611" cy="753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116" descr="GIFTBX6">
            <a:extLst>
              <a:ext uri="{FF2B5EF4-FFF2-40B4-BE49-F238E27FC236}">
                <a16:creationId xmlns:a16="http://schemas.microsoft.com/office/drawing/2014/main" id="{6F7B996A-773B-485E-9A8F-341062703A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0751" y="3922947"/>
            <a:ext cx="712122" cy="798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116" descr="GIFTBX6">
            <a:extLst>
              <a:ext uri="{FF2B5EF4-FFF2-40B4-BE49-F238E27FC236}">
                <a16:creationId xmlns:a16="http://schemas.microsoft.com/office/drawing/2014/main" id="{39161BB2-B882-4083-8DEA-1FD5A42FAD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844" y="4850652"/>
            <a:ext cx="568498" cy="637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F6FCF1FA-0629-4183-ADBB-CAD0F8E946B3}"/>
              </a:ext>
            </a:extLst>
          </p:cNvPr>
          <p:cNvSpPr/>
          <p:nvPr/>
        </p:nvSpPr>
        <p:spPr>
          <a:xfrm>
            <a:off x="3909529" y="5344240"/>
            <a:ext cx="67423" cy="84388"/>
          </a:xfrm>
          <a:prstGeom prst="rect">
            <a:avLst/>
          </a:prstGeom>
          <a:solidFill>
            <a:srgbClr val="000000"/>
          </a:solidFill>
          <a:ln w="254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1" name="Picture 116" descr="GIFTBX6">
            <a:extLst>
              <a:ext uri="{FF2B5EF4-FFF2-40B4-BE49-F238E27FC236}">
                <a16:creationId xmlns:a16="http://schemas.microsoft.com/office/drawing/2014/main" id="{F4C65E7F-EF62-4709-87C2-17E16FF07E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865" y="2201358"/>
            <a:ext cx="712122" cy="798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116" descr="GIFTBX6">
            <a:extLst>
              <a:ext uri="{FF2B5EF4-FFF2-40B4-BE49-F238E27FC236}">
                <a16:creationId xmlns:a16="http://schemas.microsoft.com/office/drawing/2014/main" id="{0C02DB0D-762F-4154-BD8D-61CEAA9CB8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3137" y="3945937"/>
            <a:ext cx="712122" cy="798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116" descr="GIFTBX6">
            <a:extLst>
              <a:ext uri="{FF2B5EF4-FFF2-40B4-BE49-F238E27FC236}">
                <a16:creationId xmlns:a16="http://schemas.microsoft.com/office/drawing/2014/main" id="{018630BE-3C26-480B-81C0-C5084B5CC2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3834" y="4933531"/>
            <a:ext cx="568498" cy="637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B0AF01ED-1F1C-47C6-897E-13B99E828C1F}"/>
              </a:ext>
            </a:extLst>
          </p:cNvPr>
          <p:cNvSpPr/>
          <p:nvPr/>
        </p:nvSpPr>
        <p:spPr>
          <a:xfrm>
            <a:off x="4934744" y="1386056"/>
            <a:ext cx="942177" cy="415919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F2EB40B2-59C8-4983-8C4A-44D308D02651}"/>
              </a:ext>
            </a:extLst>
          </p:cNvPr>
          <p:cNvSpPr/>
          <p:nvPr/>
        </p:nvSpPr>
        <p:spPr>
          <a:xfrm>
            <a:off x="9092132" y="1290743"/>
            <a:ext cx="942177" cy="4262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8491CC01-580C-454D-A884-037499FDC095}"/>
              </a:ext>
            </a:extLst>
          </p:cNvPr>
          <p:cNvSpPr/>
          <p:nvPr/>
        </p:nvSpPr>
        <p:spPr>
          <a:xfrm>
            <a:off x="2942784" y="1385676"/>
            <a:ext cx="942177" cy="415919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6E018D75-EA90-466E-93E9-FCD1EBEF0280}"/>
              </a:ext>
            </a:extLst>
          </p:cNvPr>
          <p:cNvSpPr/>
          <p:nvPr/>
        </p:nvSpPr>
        <p:spPr>
          <a:xfrm>
            <a:off x="6884733" y="1454966"/>
            <a:ext cx="942177" cy="415919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05607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04251D1-1428-4A1F-9F76-A5A714171B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5958" y="155402"/>
            <a:ext cx="3981033" cy="1060796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B7F2B24-901C-4C3E-B231-4F5484136B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9932003"/>
              </p:ext>
            </p:extLst>
          </p:nvPr>
        </p:nvGraphicFramePr>
        <p:xfrm>
          <a:off x="1038225" y="1847850"/>
          <a:ext cx="10534650" cy="21717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510304">
                  <a:extLst>
                    <a:ext uri="{9D8B030D-6E8A-4147-A177-3AD203B41FA5}">
                      <a16:colId xmlns:a16="http://schemas.microsoft.com/office/drawing/2014/main" val="476580533"/>
                    </a:ext>
                  </a:extLst>
                </a:gridCol>
                <a:gridCol w="3512173">
                  <a:extLst>
                    <a:ext uri="{9D8B030D-6E8A-4147-A177-3AD203B41FA5}">
                      <a16:colId xmlns:a16="http://schemas.microsoft.com/office/drawing/2014/main" val="1808140394"/>
                    </a:ext>
                  </a:extLst>
                </a:gridCol>
                <a:gridCol w="3512173">
                  <a:extLst>
                    <a:ext uri="{9D8B030D-6E8A-4147-A177-3AD203B41FA5}">
                      <a16:colId xmlns:a16="http://schemas.microsoft.com/office/drawing/2014/main" val="760455314"/>
                    </a:ext>
                  </a:extLst>
                </a:gridCol>
              </a:tblGrid>
              <a:tr h="217170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480"/>
                        </a:spcBef>
                        <a:spcAft>
                          <a:spcPts val="480"/>
                        </a:spcAft>
                      </a:pPr>
                      <a:r>
                        <a:rPr lang="nl-NL" sz="3600" dirty="0">
                          <a:solidFill>
                            <a:srgbClr val="002060"/>
                          </a:solidFill>
                          <a:effectLst/>
                        </a:rPr>
                        <a:t>14 : 7</a:t>
                      </a:r>
                      <a:endParaRPr lang="en-US" sz="3600" dirty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marL="0" marR="0" algn="just">
                        <a:spcBef>
                          <a:spcPts val="480"/>
                        </a:spcBef>
                        <a:spcAft>
                          <a:spcPts val="480"/>
                        </a:spcAft>
                      </a:pPr>
                      <a:r>
                        <a:rPr lang="nl-NL" sz="3600" dirty="0">
                          <a:solidFill>
                            <a:srgbClr val="002060"/>
                          </a:solidFill>
                          <a:effectLst/>
                        </a:rPr>
                        <a:t>7 : 7</a:t>
                      </a:r>
                      <a:endParaRPr lang="en-US" sz="3600" dirty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marL="0" marR="0" algn="just">
                        <a:spcBef>
                          <a:spcPts val="480"/>
                        </a:spcBef>
                        <a:spcAft>
                          <a:spcPts val="480"/>
                        </a:spcAft>
                      </a:pPr>
                      <a:r>
                        <a:rPr lang="nl-NL" sz="3600" dirty="0">
                          <a:solidFill>
                            <a:srgbClr val="002060"/>
                          </a:solidFill>
                          <a:effectLst/>
                        </a:rPr>
                        <a:t>35 : 7</a:t>
                      </a:r>
                      <a:endParaRPr lang="en-US" sz="36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480"/>
                        </a:spcBef>
                        <a:spcAft>
                          <a:spcPts val="480"/>
                        </a:spcAft>
                      </a:pPr>
                      <a:r>
                        <a:rPr lang="nl-NL" sz="3600" dirty="0">
                          <a:solidFill>
                            <a:srgbClr val="002060"/>
                          </a:solidFill>
                          <a:effectLst/>
                        </a:rPr>
                        <a:t>21 : 7</a:t>
                      </a:r>
                      <a:endParaRPr lang="en-US" sz="3600" dirty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marL="0" marR="0" algn="just">
                        <a:spcBef>
                          <a:spcPts val="480"/>
                        </a:spcBef>
                        <a:spcAft>
                          <a:spcPts val="480"/>
                        </a:spcAft>
                      </a:pPr>
                      <a:r>
                        <a:rPr lang="nl-NL" sz="3600" dirty="0">
                          <a:solidFill>
                            <a:srgbClr val="002060"/>
                          </a:solidFill>
                          <a:effectLst/>
                        </a:rPr>
                        <a:t>42 : 7</a:t>
                      </a:r>
                      <a:endParaRPr lang="en-US" sz="3600" dirty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marL="0" marR="0" algn="just">
                        <a:spcBef>
                          <a:spcPts val="480"/>
                        </a:spcBef>
                        <a:spcAft>
                          <a:spcPts val="480"/>
                        </a:spcAft>
                      </a:pPr>
                      <a:r>
                        <a:rPr lang="nl-NL" sz="3600" dirty="0">
                          <a:solidFill>
                            <a:srgbClr val="002060"/>
                          </a:solidFill>
                          <a:effectLst/>
                        </a:rPr>
                        <a:t>28 : 7</a:t>
                      </a:r>
                      <a:endParaRPr lang="en-US" sz="36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480"/>
                        </a:spcBef>
                        <a:spcAft>
                          <a:spcPts val="480"/>
                        </a:spcAft>
                      </a:pPr>
                      <a:r>
                        <a:rPr lang="nl-NL" sz="3600" dirty="0">
                          <a:solidFill>
                            <a:srgbClr val="002060"/>
                          </a:solidFill>
                          <a:effectLst/>
                        </a:rPr>
                        <a:t>56 : 7</a:t>
                      </a:r>
                      <a:endParaRPr lang="en-US" sz="3600" dirty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marL="0" marR="0" algn="just">
                        <a:spcBef>
                          <a:spcPts val="480"/>
                        </a:spcBef>
                        <a:spcAft>
                          <a:spcPts val="480"/>
                        </a:spcAft>
                      </a:pPr>
                      <a:r>
                        <a:rPr lang="nl-NL" sz="3600" dirty="0">
                          <a:solidFill>
                            <a:srgbClr val="002060"/>
                          </a:solidFill>
                          <a:effectLst/>
                        </a:rPr>
                        <a:t>70 : 7</a:t>
                      </a:r>
                      <a:endParaRPr lang="en-US" sz="3600" dirty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marL="0" marR="0" algn="just">
                        <a:spcBef>
                          <a:spcPts val="480"/>
                        </a:spcBef>
                        <a:spcAft>
                          <a:spcPts val="480"/>
                        </a:spcAft>
                      </a:pPr>
                      <a:r>
                        <a:rPr lang="nl-NL" sz="3600" dirty="0">
                          <a:solidFill>
                            <a:srgbClr val="002060"/>
                          </a:solidFill>
                          <a:effectLst/>
                        </a:rPr>
                        <a:t>63 : 7</a:t>
                      </a:r>
                      <a:endParaRPr lang="en-US" sz="36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9179965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0FEB8D8E-B266-4976-98B2-CEBB07411DDC}"/>
              </a:ext>
            </a:extLst>
          </p:cNvPr>
          <p:cNvSpPr txBox="1"/>
          <p:nvPr/>
        </p:nvSpPr>
        <p:spPr>
          <a:xfrm>
            <a:off x="2438400" y="1790700"/>
            <a:ext cx="1057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+mj-lt"/>
              </a:rPr>
              <a:t>= 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EC34954-A024-4258-9FE1-FFF0DB5F2BF6}"/>
              </a:ext>
            </a:extLst>
          </p:cNvPr>
          <p:cNvSpPr txBox="1"/>
          <p:nvPr/>
        </p:nvSpPr>
        <p:spPr>
          <a:xfrm>
            <a:off x="2419350" y="2457450"/>
            <a:ext cx="1057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+mj-lt"/>
              </a:rPr>
              <a:t>= 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DB4B4F6-BE65-47B7-95F4-DBA951870C0F}"/>
              </a:ext>
            </a:extLst>
          </p:cNvPr>
          <p:cNvSpPr txBox="1"/>
          <p:nvPr/>
        </p:nvSpPr>
        <p:spPr>
          <a:xfrm>
            <a:off x="2409825" y="3133725"/>
            <a:ext cx="1057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+mj-lt"/>
              </a:rPr>
              <a:t>= 5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B42F32A-4368-4F2F-89B9-2CA53891AB8A}"/>
              </a:ext>
            </a:extLst>
          </p:cNvPr>
          <p:cNvSpPr txBox="1"/>
          <p:nvPr/>
        </p:nvSpPr>
        <p:spPr>
          <a:xfrm>
            <a:off x="5848350" y="1838325"/>
            <a:ext cx="1057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+mj-lt"/>
              </a:rPr>
              <a:t>= 3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4A17B4A-2860-4756-AFC0-EAE4C1C69C15}"/>
              </a:ext>
            </a:extLst>
          </p:cNvPr>
          <p:cNvSpPr txBox="1"/>
          <p:nvPr/>
        </p:nvSpPr>
        <p:spPr>
          <a:xfrm>
            <a:off x="5886450" y="2447925"/>
            <a:ext cx="1057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+mj-lt"/>
              </a:rPr>
              <a:t>= 6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76BD13E-5848-4965-BF0F-82011C5DEACD}"/>
              </a:ext>
            </a:extLst>
          </p:cNvPr>
          <p:cNvSpPr txBox="1"/>
          <p:nvPr/>
        </p:nvSpPr>
        <p:spPr>
          <a:xfrm>
            <a:off x="5953125" y="3171825"/>
            <a:ext cx="1057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+mj-lt"/>
              </a:rPr>
              <a:t>= 4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E83DBC0-E6DB-4B29-821B-B9299FDD0FCD}"/>
              </a:ext>
            </a:extLst>
          </p:cNvPr>
          <p:cNvSpPr txBox="1"/>
          <p:nvPr/>
        </p:nvSpPr>
        <p:spPr>
          <a:xfrm>
            <a:off x="9382125" y="1800225"/>
            <a:ext cx="1057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+mj-lt"/>
              </a:rPr>
              <a:t>= 8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D5DEDEB-96C5-4EA2-912E-9B4469586ACE}"/>
              </a:ext>
            </a:extLst>
          </p:cNvPr>
          <p:cNvSpPr txBox="1"/>
          <p:nvPr/>
        </p:nvSpPr>
        <p:spPr>
          <a:xfrm>
            <a:off x="9391650" y="2447925"/>
            <a:ext cx="15335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+mj-lt"/>
              </a:rPr>
              <a:t>= 10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FB6BC1A-D654-488F-84ED-F84C2C7C9545}"/>
              </a:ext>
            </a:extLst>
          </p:cNvPr>
          <p:cNvSpPr txBox="1"/>
          <p:nvPr/>
        </p:nvSpPr>
        <p:spPr>
          <a:xfrm>
            <a:off x="9420225" y="3162300"/>
            <a:ext cx="15335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+mj-lt"/>
              </a:rPr>
              <a:t>= 9</a:t>
            </a:r>
          </a:p>
        </p:txBody>
      </p:sp>
    </p:spTree>
    <p:extLst>
      <p:ext uri="{BB962C8B-B14F-4D97-AF65-F5344CB8AC3E}">
        <p14:creationId xmlns:p14="http://schemas.microsoft.com/office/powerpoint/2010/main" val="21643101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11" name="Google Shape;3311;p35"/>
          <p:cNvGrpSpPr/>
          <p:nvPr/>
        </p:nvGrpSpPr>
        <p:grpSpPr>
          <a:xfrm>
            <a:off x="9932026" y="5145812"/>
            <a:ext cx="2150295" cy="1588371"/>
            <a:chOff x="1942875" y="4263875"/>
            <a:chExt cx="856600" cy="632750"/>
          </a:xfrm>
        </p:grpSpPr>
        <p:sp>
          <p:nvSpPr>
            <p:cNvPr id="3312" name="Google Shape;3312;p35"/>
            <p:cNvSpPr/>
            <p:nvPr/>
          </p:nvSpPr>
          <p:spPr>
            <a:xfrm>
              <a:off x="2344375" y="4332125"/>
              <a:ext cx="59800" cy="59225"/>
            </a:xfrm>
            <a:custGeom>
              <a:avLst/>
              <a:gdLst/>
              <a:ahLst/>
              <a:cxnLst/>
              <a:rect l="l" t="t" r="r" b="b"/>
              <a:pathLst>
                <a:path w="2392" h="2369" fill="none" extrusionOk="0">
                  <a:moveTo>
                    <a:pt x="1196" y="2369"/>
                  </a:moveTo>
                  <a:lnTo>
                    <a:pt x="1196" y="2369"/>
                  </a:lnTo>
                  <a:lnTo>
                    <a:pt x="948" y="2346"/>
                  </a:lnTo>
                  <a:lnTo>
                    <a:pt x="745" y="2278"/>
                  </a:lnTo>
                  <a:lnTo>
                    <a:pt x="542" y="2166"/>
                  </a:lnTo>
                  <a:lnTo>
                    <a:pt x="361" y="2030"/>
                  </a:lnTo>
                  <a:lnTo>
                    <a:pt x="203" y="1850"/>
                  </a:lnTo>
                  <a:lnTo>
                    <a:pt x="113" y="1647"/>
                  </a:lnTo>
                  <a:lnTo>
                    <a:pt x="23" y="1421"/>
                  </a:lnTo>
                  <a:lnTo>
                    <a:pt x="0" y="1173"/>
                  </a:lnTo>
                  <a:lnTo>
                    <a:pt x="0" y="1173"/>
                  </a:lnTo>
                  <a:lnTo>
                    <a:pt x="23" y="948"/>
                  </a:lnTo>
                  <a:lnTo>
                    <a:pt x="113" y="722"/>
                  </a:lnTo>
                  <a:lnTo>
                    <a:pt x="203" y="519"/>
                  </a:lnTo>
                  <a:lnTo>
                    <a:pt x="361" y="339"/>
                  </a:lnTo>
                  <a:lnTo>
                    <a:pt x="542" y="203"/>
                  </a:lnTo>
                  <a:lnTo>
                    <a:pt x="745" y="91"/>
                  </a:lnTo>
                  <a:lnTo>
                    <a:pt x="948" y="23"/>
                  </a:lnTo>
                  <a:lnTo>
                    <a:pt x="1196" y="0"/>
                  </a:lnTo>
                  <a:lnTo>
                    <a:pt x="1196" y="0"/>
                  </a:lnTo>
                  <a:lnTo>
                    <a:pt x="1444" y="23"/>
                  </a:lnTo>
                  <a:lnTo>
                    <a:pt x="1669" y="91"/>
                  </a:lnTo>
                  <a:lnTo>
                    <a:pt x="1873" y="203"/>
                  </a:lnTo>
                  <a:lnTo>
                    <a:pt x="2030" y="339"/>
                  </a:lnTo>
                  <a:lnTo>
                    <a:pt x="2188" y="519"/>
                  </a:lnTo>
                  <a:lnTo>
                    <a:pt x="2301" y="722"/>
                  </a:lnTo>
                  <a:lnTo>
                    <a:pt x="2369" y="948"/>
                  </a:lnTo>
                  <a:lnTo>
                    <a:pt x="2391" y="1173"/>
                  </a:lnTo>
                  <a:lnTo>
                    <a:pt x="2391" y="1173"/>
                  </a:lnTo>
                  <a:lnTo>
                    <a:pt x="2369" y="1421"/>
                  </a:lnTo>
                  <a:lnTo>
                    <a:pt x="2301" y="1647"/>
                  </a:lnTo>
                  <a:lnTo>
                    <a:pt x="2188" y="1850"/>
                  </a:lnTo>
                  <a:lnTo>
                    <a:pt x="2030" y="2030"/>
                  </a:lnTo>
                  <a:lnTo>
                    <a:pt x="1873" y="2166"/>
                  </a:lnTo>
                  <a:lnTo>
                    <a:pt x="1669" y="2278"/>
                  </a:lnTo>
                  <a:lnTo>
                    <a:pt x="1444" y="2346"/>
                  </a:lnTo>
                  <a:lnTo>
                    <a:pt x="1196" y="236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3" name="Google Shape;3313;p35"/>
            <p:cNvSpPr/>
            <p:nvPr/>
          </p:nvSpPr>
          <p:spPr>
            <a:xfrm>
              <a:off x="2300950" y="4289825"/>
              <a:ext cx="146650" cy="131425"/>
            </a:xfrm>
            <a:custGeom>
              <a:avLst/>
              <a:gdLst/>
              <a:ahLst/>
              <a:cxnLst/>
              <a:rect l="l" t="t" r="r" b="b"/>
              <a:pathLst>
                <a:path w="5866" h="5257" fill="none" extrusionOk="0">
                  <a:moveTo>
                    <a:pt x="2933" y="1"/>
                  </a:moveTo>
                  <a:lnTo>
                    <a:pt x="2933" y="1"/>
                  </a:lnTo>
                  <a:lnTo>
                    <a:pt x="2640" y="1"/>
                  </a:lnTo>
                  <a:lnTo>
                    <a:pt x="2346" y="46"/>
                  </a:lnTo>
                  <a:lnTo>
                    <a:pt x="2053" y="136"/>
                  </a:lnTo>
                  <a:lnTo>
                    <a:pt x="1782" y="226"/>
                  </a:lnTo>
                  <a:lnTo>
                    <a:pt x="1534" y="339"/>
                  </a:lnTo>
                  <a:lnTo>
                    <a:pt x="1286" y="497"/>
                  </a:lnTo>
                  <a:lnTo>
                    <a:pt x="1061" y="655"/>
                  </a:lnTo>
                  <a:lnTo>
                    <a:pt x="858" y="858"/>
                  </a:lnTo>
                  <a:lnTo>
                    <a:pt x="677" y="1061"/>
                  </a:lnTo>
                  <a:lnTo>
                    <a:pt x="497" y="1286"/>
                  </a:lnTo>
                  <a:lnTo>
                    <a:pt x="361" y="1534"/>
                  </a:lnTo>
                  <a:lnTo>
                    <a:pt x="226" y="1783"/>
                  </a:lnTo>
                  <a:lnTo>
                    <a:pt x="136" y="2053"/>
                  </a:lnTo>
                  <a:lnTo>
                    <a:pt x="68" y="2346"/>
                  </a:lnTo>
                  <a:lnTo>
                    <a:pt x="23" y="2640"/>
                  </a:lnTo>
                  <a:lnTo>
                    <a:pt x="0" y="2933"/>
                  </a:lnTo>
                  <a:lnTo>
                    <a:pt x="0" y="2933"/>
                  </a:lnTo>
                  <a:lnTo>
                    <a:pt x="23" y="3136"/>
                  </a:lnTo>
                  <a:lnTo>
                    <a:pt x="46" y="3384"/>
                  </a:lnTo>
                  <a:lnTo>
                    <a:pt x="113" y="3655"/>
                  </a:lnTo>
                  <a:lnTo>
                    <a:pt x="203" y="3948"/>
                  </a:lnTo>
                  <a:lnTo>
                    <a:pt x="5211" y="5256"/>
                  </a:lnTo>
                  <a:lnTo>
                    <a:pt x="5211" y="5256"/>
                  </a:lnTo>
                  <a:lnTo>
                    <a:pt x="5482" y="4557"/>
                  </a:lnTo>
                  <a:lnTo>
                    <a:pt x="5685" y="3925"/>
                  </a:lnTo>
                  <a:lnTo>
                    <a:pt x="5752" y="3632"/>
                  </a:lnTo>
                  <a:lnTo>
                    <a:pt x="5820" y="3361"/>
                  </a:lnTo>
                  <a:lnTo>
                    <a:pt x="5865" y="3136"/>
                  </a:lnTo>
                  <a:lnTo>
                    <a:pt x="5865" y="2933"/>
                  </a:lnTo>
                  <a:lnTo>
                    <a:pt x="5865" y="2933"/>
                  </a:lnTo>
                  <a:lnTo>
                    <a:pt x="5865" y="2640"/>
                  </a:lnTo>
                  <a:lnTo>
                    <a:pt x="5820" y="2346"/>
                  </a:lnTo>
                  <a:lnTo>
                    <a:pt x="5730" y="2053"/>
                  </a:lnTo>
                  <a:lnTo>
                    <a:pt x="5640" y="1783"/>
                  </a:lnTo>
                  <a:lnTo>
                    <a:pt x="5527" y="1534"/>
                  </a:lnTo>
                  <a:lnTo>
                    <a:pt x="5369" y="1286"/>
                  </a:lnTo>
                  <a:lnTo>
                    <a:pt x="5211" y="1061"/>
                  </a:lnTo>
                  <a:lnTo>
                    <a:pt x="5008" y="858"/>
                  </a:lnTo>
                  <a:lnTo>
                    <a:pt x="4805" y="655"/>
                  </a:lnTo>
                  <a:lnTo>
                    <a:pt x="4579" y="497"/>
                  </a:lnTo>
                  <a:lnTo>
                    <a:pt x="4331" y="339"/>
                  </a:lnTo>
                  <a:lnTo>
                    <a:pt x="4083" y="226"/>
                  </a:lnTo>
                  <a:lnTo>
                    <a:pt x="3813" y="136"/>
                  </a:lnTo>
                  <a:lnTo>
                    <a:pt x="3519" y="46"/>
                  </a:lnTo>
                  <a:lnTo>
                    <a:pt x="3226" y="1"/>
                  </a:lnTo>
                  <a:lnTo>
                    <a:pt x="293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4" name="Google Shape;3314;p35"/>
            <p:cNvSpPr/>
            <p:nvPr/>
          </p:nvSpPr>
          <p:spPr>
            <a:xfrm>
              <a:off x="1942875" y="4277425"/>
              <a:ext cx="856600" cy="619200"/>
            </a:xfrm>
            <a:custGeom>
              <a:avLst/>
              <a:gdLst/>
              <a:ahLst/>
              <a:cxnLst/>
              <a:rect l="l" t="t" r="r" b="b"/>
              <a:pathLst>
                <a:path w="34264" h="24768" extrusionOk="0">
                  <a:moveTo>
                    <a:pt x="27226" y="0"/>
                  </a:moveTo>
                  <a:lnTo>
                    <a:pt x="20752" y="6068"/>
                  </a:lnTo>
                  <a:lnTo>
                    <a:pt x="10805" y="3474"/>
                  </a:lnTo>
                  <a:lnTo>
                    <a:pt x="0" y="6790"/>
                  </a:lnTo>
                  <a:lnTo>
                    <a:pt x="6203" y="24767"/>
                  </a:lnTo>
                  <a:lnTo>
                    <a:pt x="17143" y="20955"/>
                  </a:lnTo>
                  <a:lnTo>
                    <a:pt x="27812" y="22940"/>
                  </a:lnTo>
                  <a:lnTo>
                    <a:pt x="34263" y="15226"/>
                  </a:lnTo>
                  <a:lnTo>
                    <a:pt x="2722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38100" dir="552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5" name="Google Shape;3315;p35"/>
            <p:cNvSpPr/>
            <p:nvPr/>
          </p:nvSpPr>
          <p:spPr>
            <a:xfrm>
              <a:off x="1942875" y="4277425"/>
              <a:ext cx="856600" cy="619200"/>
            </a:xfrm>
            <a:custGeom>
              <a:avLst/>
              <a:gdLst/>
              <a:ahLst/>
              <a:cxnLst/>
              <a:rect l="l" t="t" r="r" b="b"/>
              <a:pathLst>
                <a:path w="34264" h="24768" fill="none" extrusionOk="0">
                  <a:moveTo>
                    <a:pt x="0" y="6790"/>
                  </a:moveTo>
                  <a:lnTo>
                    <a:pt x="10805" y="3474"/>
                  </a:lnTo>
                  <a:lnTo>
                    <a:pt x="20752" y="6068"/>
                  </a:lnTo>
                  <a:lnTo>
                    <a:pt x="27226" y="0"/>
                  </a:lnTo>
                  <a:lnTo>
                    <a:pt x="34263" y="15226"/>
                  </a:lnTo>
                  <a:lnTo>
                    <a:pt x="27812" y="22940"/>
                  </a:lnTo>
                  <a:lnTo>
                    <a:pt x="17143" y="20955"/>
                  </a:lnTo>
                  <a:lnTo>
                    <a:pt x="6203" y="24767"/>
                  </a:lnTo>
                  <a:lnTo>
                    <a:pt x="0" y="679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6" name="Google Shape;3316;p35"/>
            <p:cNvSpPr/>
            <p:nvPr/>
          </p:nvSpPr>
          <p:spPr>
            <a:xfrm>
              <a:off x="1975000" y="4319725"/>
              <a:ext cx="795150" cy="545325"/>
            </a:xfrm>
            <a:custGeom>
              <a:avLst/>
              <a:gdLst/>
              <a:ahLst/>
              <a:cxnLst/>
              <a:rect l="l" t="t" r="r" b="b"/>
              <a:pathLst>
                <a:path w="31806" h="21813" extrusionOk="0">
                  <a:moveTo>
                    <a:pt x="25602" y="0"/>
                  </a:moveTo>
                  <a:lnTo>
                    <a:pt x="19738" y="5504"/>
                  </a:lnTo>
                  <a:lnTo>
                    <a:pt x="9542" y="2820"/>
                  </a:lnTo>
                  <a:lnTo>
                    <a:pt x="1" y="5752"/>
                  </a:lnTo>
                  <a:lnTo>
                    <a:pt x="5550" y="21812"/>
                  </a:lnTo>
                  <a:lnTo>
                    <a:pt x="15768" y="18226"/>
                  </a:lnTo>
                  <a:lnTo>
                    <a:pt x="26121" y="20143"/>
                  </a:lnTo>
                  <a:lnTo>
                    <a:pt x="31805" y="13376"/>
                  </a:lnTo>
                  <a:lnTo>
                    <a:pt x="2560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7" name="Google Shape;3317;p35"/>
            <p:cNvSpPr/>
            <p:nvPr/>
          </p:nvSpPr>
          <p:spPr>
            <a:xfrm>
              <a:off x="1975000" y="4319725"/>
              <a:ext cx="795150" cy="545325"/>
            </a:xfrm>
            <a:custGeom>
              <a:avLst/>
              <a:gdLst/>
              <a:ahLst/>
              <a:cxnLst/>
              <a:rect l="l" t="t" r="r" b="b"/>
              <a:pathLst>
                <a:path w="31806" h="21813" fill="none" extrusionOk="0">
                  <a:moveTo>
                    <a:pt x="1" y="5752"/>
                  </a:moveTo>
                  <a:lnTo>
                    <a:pt x="9542" y="2820"/>
                  </a:lnTo>
                  <a:lnTo>
                    <a:pt x="19738" y="5504"/>
                  </a:lnTo>
                  <a:lnTo>
                    <a:pt x="25602" y="0"/>
                  </a:lnTo>
                  <a:lnTo>
                    <a:pt x="31805" y="13376"/>
                  </a:lnTo>
                  <a:lnTo>
                    <a:pt x="26121" y="20143"/>
                  </a:lnTo>
                  <a:lnTo>
                    <a:pt x="15768" y="18226"/>
                  </a:lnTo>
                  <a:lnTo>
                    <a:pt x="5550" y="21812"/>
                  </a:lnTo>
                  <a:lnTo>
                    <a:pt x="1" y="575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8" name="Google Shape;3318;p35"/>
            <p:cNvSpPr/>
            <p:nvPr/>
          </p:nvSpPr>
          <p:spPr>
            <a:xfrm>
              <a:off x="2432350" y="4649600"/>
              <a:ext cx="82900" cy="44575"/>
            </a:xfrm>
            <a:custGeom>
              <a:avLst/>
              <a:gdLst/>
              <a:ahLst/>
              <a:cxnLst/>
              <a:rect l="l" t="t" r="r" b="b"/>
              <a:pathLst>
                <a:path w="3316" h="1783" extrusionOk="0">
                  <a:moveTo>
                    <a:pt x="2346" y="1"/>
                  </a:moveTo>
                  <a:lnTo>
                    <a:pt x="1692" y="68"/>
                  </a:lnTo>
                  <a:lnTo>
                    <a:pt x="1692" y="519"/>
                  </a:lnTo>
                  <a:lnTo>
                    <a:pt x="1241" y="384"/>
                  </a:lnTo>
                  <a:lnTo>
                    <a:pt x="293" y="677"/>
                  </a:lnTo>
                  <a:lnTo>
                    <a:pt x="0" y="1309"/>
                  </a:lnTo>
                  <a:lnTo>
                    <a:pt x="632" y="1715"/>
                  </a:lnTo>
                  <a:lnTo>
                    <a:pt x="1354" y="1399"/>
                  </a:lnTo>
                  <a:lnTo>
                    <a:pt x="2008" y="1580"/>
                  </a:lnTo>
                  <a:lnTo>
                    <a:pt x="2414" y="1354"/>
                  </a:lnTo>
                  <a:lnTo>
                    <a:pt x="3000" y="1783"/>
                  </a:lnTo>
                  <a:lnTo>
                    <a:pt x="3316" y="1602"/>
                  </a:lnTo>
                  <a:lnTo>
                    <a:pt x="2504" y="971"/>
                  </a:lnTo>
                  <a:lnTo>
                    <a:pt x="2797" y="768"/>
                  </a:lnTo>
                  <a:lnTo>
                    <a:pt x="3000" y="632"/>
                  </a:lnTo>
                  <a:lnTo>
                    <a:pt x="3068" y="565"/>
                  </a:lnTo>
                  <a:lnTo>
                    <a:pt x="3068" y="542"/>
                  </a:lnTo>
                  <a:lnTo>
                    <a:pt x="2707" y="249"/>
                  </a:lnTo>
                  <a:lnTo>
                    <a:pt x="2346" y="1"/>
                  </a:lnTo>
                  <a:close/>
                </a:path>
              </a:pathLst>
            </a:custGeom>
            <a:solidFill>
              <a:srgbClr val="FFFC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9" name="Google Shape;3319;p35"/>
            <p:cNvSpPr/>
            <p:nvPr/>
          </p:nvSpPr>
          <p:spPr>
            <a:xfrm>
              <a:off x="2432350" y="4649600"/>
              <a:ext cx="82900" cy="44575"/>
            </a:xfrm>
            <a:custGeom>
              <a:avLst/>
              <a:gdLst/>
              <a:ahLst/>
              <a:cxnLst/>
              <a:rect l="l" t="t" r="r" b="b"/>
              <a:pathLst>
                <a:path w="3316" h="1783" fill="none" extrusionOk="0">
                  <a:moveTo>
                    <a:pt x="2504" y="971"/>
                  </a:moveTo>
                  <a:lnTo>
                    <a:pt x="2504" y="971"/>
                  </a:lnTo>
                  <a:lnTo>
                    <a:pt x="2797" y="768"/>
                  </a:lnTo>
                  <a:lnTo>
                    <a:pt x="3000" y="632"/>
                  </a:lnTo>
                  <a:lnTo>
                    <a:pt x="3068" y="565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2707" y="249"/>
                  </a:lnTo>
                  <a:lnTo>
                    <a:pt x="2346" y="1"/>
                  </a:lnTo>
                  <a:lnTo>
                    <a:pt x="1692" y="68"/>
                  </a:lnTo>
                  <a:lnTo>
                    <a:pt x="1692" y="519"/>
                  </a:lnTo>
                  <a:lnTo>
                    <a:pt x="1241" y="384"/>
                  </a:lnTo>
                  <a:lnTo>
                    <a:pt x="293" y="677"/>
                  </a:lnTo>
                  <a:lnTo>
                    <a:pt x="0" y="1309"/>
                  </a:lnTo>
                  <a:lnTo>
                    <a:pt x="632" y="1715"/>
                  </a:lnTo>
                  <a:lnTo>
                    <a:pt x="1354" y="1399"/>
                  </a:lnTo>
                  <a:lnTo>
                    <a:pt x="2008" y="1580"/>
                  </a:lnTo>
                  <a:lnTo>
                    <a:pt x="2414" y="1354"/>
                  </a:lnTo>
                  <a:lnTo>
                    <a:pt x="3000" y="1783"/>
                  </a:lnTo>
                  <a:lnTo>
                    <a:pt x="3316" y="1602"/>
                  </a:lnTo>
                  <a:lnTo>
                    <a:pt x="2504" y="9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0" name="Google Shape;3320;p35"/>
            <p:cNvSpPr/>
            <p:nvPr/>
          </p:nvSpPr>
          <p:spPr>
            <a:xfrm>
              <a:off x="2263175" y="4491150"/>
              <a:ext cx="218250" cy="222775"/>
            </a:xfrm>
            <a:custGeom>
              <a:avLst/>
              <a:gdLst/>
              <a:ahLst/>
              <a:cxnLst/>
              <a:rect l="l" t="t" r="r" b="b"/>
              <a:pathLst>
                <a:path w="8730" h="8911" extrusionOk="0">
                  <a:moveTo>
                    <a:pt x="4286" y="0"/>
                  </a:moveTo>
                  <a:lnTo>
                    <a:pt x="4105" y="45"/>
                  </a:lnTo>
                  <a:lnTo>
                    <a:pt x="3925" y="90"/>
                  </a:lnTo>
                  <a:lnTo>
                    <a:pt x="3767" y="181"/>
                  </a:lnTo>
                  <a:lnTo>
                    <a:pt x="2865" y="812"/>
                  </a:lnTo>
                  <a:lnTo>
                    <a:pt x="2662" y="925"/>
                  </a:lnTo>
                  <a:lnTo>
                    <a:pt x="2459" y="993"/>
                  </a:lnTo>
                  <a:lnTo>
                    <a:pt x="970" y="1286"/>
                  </a:lnTo>
                  <a:lnTo>
                    <a:pt x="790" y="1354"/>
                  </a:lnTo>
                  <a:lnTo>
                    <a:pt x="609" y="1444"/>
                  </a:lnTo>
                  <a:lnTo>
                    <a:pt x="474" y="1557"/>
                  </a:lnTo>
                  <a:lnTo>
                    <a:pt x="361" y="1692"/>
                  </a:lnTo>
                  <a:lnTo>
                    <a:pt x="68" y="2233"/>
                  </a:lnTo>
                  <a:lnTo>
                    <a:pt x="23" y="2324"/>
                  </a:lnTo>
                  <a:lnTo>
                    <a:pt x="0" y="2414"/>
                  </a:lnTo>
                  <a:lnTo>
                    <a:pt x="0" y="2527"/>
                  </a:lnTo>
                  <a:lnTo>
                    <a:pt x="0" y="2617"/>
                  </a:lnTo>
                  <a:lnTo>
                    <a:pt x="45" y="2707"/>
                  </a:lnTo>
                  <a:lnTo>
                    <a:pt x="90" y="2797"/>
                  </a:lnTo>
                  <a:lnTo>
                    <a:pt x="158" y="2887"/>
                  </a:lnTo>
                  <a:lnTo>
                    <a:pt x="248" y="2955"/>
                  </a:lnTo>
                  <a:lnTo>
                    <a:pt x="722" y="3384"/>
                  </a:lnTo>
                  <a:lnTo>
                    <a:pt x="902" y="3519"/>
                  </a:lnTo>
                  <a:lnTo>
                    <a:pt x="1692" y="3948"/>
                  </a:lnTo>
                  <a:lnTo>
                    <a:pt x="2504" y="3609"/>
                  </a:lnTo>
                  <a:lnTo>
                    <a:pt x="2684" y="4128"/>
                  </a:lnTo>
                  <a:lnTo>
                    <a:pt x="2481" y="4805"/>
                  </a:lnTo>
                  <a:lnTo>
                    <a:pt x="1557" y="4489"/>
                  </a:lnTo>
                  <a:lnTo>
                    <a:pt x="790" y="4940"/>
                  </a:lnTo>
                  <a:lnTo>
                    <a:pt x="654" y="5008"/>
                  </a:lnTo>
                  <a:lnTo>
                    <a:pt x="90" y="5481"/>
                  </a:lnTo>
                  <a:lnTo>
                    <a:pt x="542" y="6361"/>
                  </a:lnTo>
                  <a:lnTo>
                    <a:pt x="654" y="6519"/>
                  </a:lnTo>
                  <a:lnTo>
                    <a:pt x="790" y="6632"/>
                  </a:lnTo>
                  <a:lnTo>
                    <a:pt x="970" y="6745"/>
                  </a:lnTo>
                  <a:lnTo>
                    <a:pt x="1173" y="6835"/>
                  </a:lnTo>
                  <a:lnTo>
                    <a:pt x="1354" y="6903"/>
                  </a:lnTo>
                  <a:lnTo>
                    <a:pt x="1557" y="6948"/>
                  </a:lnTo>
                  <a:lnTo>
                    <a:pt x="1782" y="6970"/>
                  </a:lnTo>
                  <a:lnTo>
                    <a:pt x="1985" y="6970"/>
                  </a:lnTo>
                  <a:lnTo>
                    <a:pt x="2188" y="6948"/>
                  </a:lnTo>
                  <a:lnTo>
                    <a:pt x="2459" y="6903"/>
                  </a:lnTo>
                  <a:lnTo>
                    <a:pt x="2662" y="6880"/>
                  </a:lnTo>
                  <a:lnTo>
                    <a:pt x="2865" y="6880"/>
                  </a:lnTo>
                  <a:lnTo>
                    <a:pt x="3068" y="6903"/>
                  </a:lnTo>
                  <a:lnTo>
                    <a:pt x="3271" y="6948"/>
                  </a:lnTo>
                  <a:lnTo>
                    <a:pt x="3451" y="7015"/>
                  </a:lnTo>
                  <a:lnTo>
                    <a:pt x="3609" y="7106"/>
                  </a:lnTo>
                  <a:lnTo>
                    <a:pt x="3745" y="7218"/>
                  </a:lnTo>
                  <a:lnTo>
                    <a:pt x="3857" y="7354"/>
                  </a:lnTo>
                  <a:lnTo>
                    <a:pt x="4376" y="8053"/>
                  </a:lnTo>
                  <a:lnTo>
                    <a:pt x="4466" y="8166"/>
                  </a:lnTo>
                  <a:lnTo>
                    <a:pt x="4579" y="8256"/>
                  </a:lnTo>
                  <a:lnTo>
                    <a:pt x="5459" y="8910"/>
                  </a:lnTo>
                  <a:lnTo>
                    <a:pt x="6045" y="8842"/>
                  </a:lnTo>
                  <a:lnTo>
                    <a:pt x="6068" y="6903"/>
                  </a:lnTo>
                  <a:lnTo>
                    <a:pt x="6045" y="6767"/>
                  </a:lnTo>
                  <a:lnTo>
                    <a:pt x="6023" y="6654"/>
                  </a:lnTo>
                  <a:lnTo>
                    <a:pt x="5955" y="6542"/>
                  </a:lnTo>
                  <a:lnTo>
                    <a:pt x="5865" y="6451"/>
                  </a:lnTo>
                  <a:lnTo>
                    <a:pt x="4963" y="5549"/>
                  </a:lnTo>
                  <a:lnTo>
                    <a:pt x="5369" y="5143"/>
                  </a:lnTo>
                  <a:lnTo>
                    <a:pt x="4602" y="4715"/>
                  </a:lnTo>
                  <a:lnTo>
                    <a:pt x="5617" y="3722"/>
                  </a:lnTo>
                  <a:lnTo>
                    <a:pt x="6203" y="3880"/>
                  </a:lnTo>
                  <a:lnTo>
                    <a:pt x="7015" y="4128"/>
                  </a:lnTo>
                  <a:lnTo>
                    <a:pt x="7602" y="4421"/>
                  </a:lnTo>
                  <a:lnTo>
                    <a:pt x="7827" y="5008"/>
                  </a:lnTo>
                  <a:lnTo>
                    <a:pt x="8684" y="5301"/>
                  </a:lnTo>
                  <a:lnTo>
                    <a:pt x="8730" y="4985"/>
                  </a:lnTo>
                  <a:lnTo>
                    <a:pt x="8730" y="4963"/>
                  </a:lnTo>
                  <a:lnTo>
                    <a:pt x="8075" y="4737"/>
                  </a:lnTo>
                  <a:lnTo>
                    <a:pt x="8256" y="3542"/>
                  </a:lnTo>
                  <a:lnTo>
                    <a:pt x="7760" y="3203"/>
                  </a:lnTo>
                  <a:lnTo>
                    <a:pt x="7624" y="3090"/>
                  </a:lnTo>
                  <a:lnTo>
                    <a:pt x="7511" y="2978"/>
                  </a:lnTo>
                  <a:lnTo>
                    <a:pt x="7444" y="2842"/>
                  </a:lnTo>
                  <a:lnTo>
                    <a:pt x="7421" y="2707"/>
                  </a:lnTo>
                  <a:lnTo>
                    <a:pt x="7421" y="2572"/>
                  </a:lnTo>
                  <a:lnTo>
                    <a:pt x="7466" y="2436"/>
                  </a:lnTo>
                  <a:lnTo>
                    <a:pt x="7557" y="2324"/>
                  </a:lnTo>
                  <a:lnTo>
                    <a:pt x="7669" y="2211"/>
                  </a:lnTo>
                  <a:lnTo>
                    <a:pt x="8008" y="1963"/>
                  </a:lnTo>
                  <a:lnTo>
                    <a:pt x="7985" y="1963"/>
                  </a:lnTo>
                  <a:lnTo>
                    <a:pt x="7218" y="1196"/>
                  </a:lnTo>
                  <a:lnTo>
                    <a:pt x="7534" y="609"/>
                  </a:lnTo>
                  <a:lnTo>
                    <a:pt x="6902" y="23"/>
                  </a:lnTo>
                  <a:lnTo>
                    <a:pt x="451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1" name="Google Shape;3321;p35"/>
            <p:cNvSpPr/>
            <p:nvPr/>
          </p:nvSpPr>
          <p:spPr>
            <a:xfrm>
              <a:off x="2263175" y="4491150"/>
              <a:ext cx="218250" cy="222775"/>
            </a:xfrm>
            <a:custGeom>
              <a:avLst/>
              <a:gdLst/>
              <a:ahLst/>
              <a:cxnLst/>
              <a:rect l="l" t="t" r="r" b="b"/>
              <a:pathLst>
                <a:path w="8730" h="8911" fill="none" extrusionOk="0">
                  <a:moveTo>
                    <a:pt x="6203" y="3880"/>
                  </a:moveTo>
                  <a:lnTo>
                    <a:pt x="6203" y="3880"/>
                  </a:lnTo>
                  <a:lnTo>
                    <a:pt x="7015" y="4128"/>
                  </a:lnTo>
                  <a:lnTo>
                    <a:pt x="7602" y="4421"/>
                  </a:lnTo>
                  <a:lnTo>
                    <a:pt x="7827" y="5008"/>
                  </a:lnTo>
                  <a:lnTo>
                    <a:pt x="7827" y="5008"/>
                  </a:lnTo>
                  <a:lnTo>
                    <a:pt x="7827" y="5008"/>
                  </a:lnTo>
                  <a:lnTo>
                    <a:pt x="8684" y="5301"/>
                  </a:lnTo>
                  <a:lnTo>
                    <a:pt x="8730" y="4985"/>
                  </a:lnTo>
                  <a:lnTo>
                    <a:pt x="8730" y="4963"/>
                  </a:lnTo>
                  <a:lnTo>
                    <a:pt x="8730" y="4963"/>
                  </a:lnTo>
                  <a:lnTo>
                    <a:pt x="8075" y="4737"/>
                  </a:lnTo>
                  <a:lnTo>
                    <a:pt x="8256" y="3542"/>
                  </a:lnTo>
                  <a:lnTo>
                    <a:pt x="8256" y="3542"/>
                  </a:lnTo>
                  <a:lnTo>
                    <a:pt x="8256" y="3542"/>
                  </a:lnTo>
                  <a:lnTo>
                    <a:pt x="7760" y="3203"/>
                  </a:lnTo>
                  <a:lnTo>
                    <a:pt x="7760" y="3203"/>
                  </a:lnTo>
                  <a:lnTo>
                    <a:pt x="7624" y="3090"/>
                  </a:lnTo>
                  <a:lnTo>
                    <a:pt x="7511" y="2978"/>
                  </a:lnTo>
                  <a:lnTo>
                    <a:pt x="7444" y="2842"/>
                  </a:lnTo>
                  <a:lnTo>
                    <a:pt x="7421" y="2707"/>
                  </a:lnTo>
                  <a:lnTo>
                    <a:pt x="7421" y="2572"/>
                  </a:lnTo>
                  <a:lnTo>
                    <a:pt x="7466" y="2436"/>
                  </a:lnTo>
                  <a:lnTo>
                    <a:pt x="7557" y="2324"/>
                  </a:lnTo>
                  <a:lnTo>
                    <a:pt x="7669" y="2211"/>
                  </a:lnTo>
                  <a:lnTo>
                    <a:pt x="8008" y="1963"/>
                  </a:lnTo>
                  <a:lnTo>
                    <a:pt x="7985" y="1963"/>
                  </a:lnTo>
                  <a:lnTo>
                    <a:pt x="7985" y="1963"/>
                  </a:lnTo>
                  <a:lnTo>
                    <a:pt x="7218" y="1196"/>
                  </a:lnTo>
                  <a:lnTo>
                    <a:pt x="7534" y="609"/>
                  </a:lnTo>
                  <a:lnTo>
                    <a:pt x="7534" y="609"/>
                  </a:lnTo>
                  <a:lnTo>
                    <a:pt x="7534" y="609"/>
                  </a:lnTo>
                  <a:lnTo>
                    <a:pt x="6902" y="23"/>
                  </a:lnTo>
                  <a:lnTo>
                    <a:pt x="4511" y="0"/>
                  </a:lnTo>
                  <a:lnTo>
                    <a:pt x="4511" y="0"/>
                  </a:lnTo>
                  <a:lnTo>
                    <a:pt x="4286" y="0"/>
                  </a:lnTo>
                  <a:lnTo>
                    <a:pt x="4105" y="45"/>
                  </a:lnTo>
                  <a:lnTo>
                    <a:pt x="3925" y="90"/>
                  </a:lnTo>
                  <a:lnTo>
                    <a:pt x="3767" y="181"/>
                  </a:lnTo>
                  <a:lnTo>
                    <a:pt x="2865" y="812"/>
                  </a:lnTo>
                  <a:lnTo>
                    <a:pt x="2865" y="812"/>
                  </a:lnTo>
                  <a:lnTo>
                    <a:pt x="2662" y="925"/>
                  </a:lnTo>
                  <a:lnTo>
                    <a:pt x="2459" y="993"/>
                  </a:lnTo>
                  <a:lnTo>
                    <a:pt x="970" y="1286"/>
                  </a:lnTo>
                  <a:lnTo>
                    <a:pt x="970" y="1286"/>
                  </a:lnTo>
                  <a:lnTo>
                    <a:pt x="790" y="1354"/>
                  </a:lnTo>
                  <a:lnTo>
                    <a:pt x="609" y="1444"/>
                  </a:lnTo>
                  <a:lnTo>
                    <a:pt x="474" y="1557"/>
                  </a:lnTo>
                  <a:lnTo>
                    <a:pt x="361" y="1692"/>
                  </a:lnTo>
                  <a:lnTo>
                    <a:pt x="68" y="2233"/>
                  </a:lnTo>
                  <a:lnTo>
                    <a:pt x="68" y="2233"/>
                  </a:lnTo>
                  <a:lnTo>
                    <a:pt x="23" y="2324"/>
                  </a:lnTo>
                  <a:lnTo>
                    <a:pt x="0" y="2414"/>
                  </a:lnTo>
                  <a:lnTo>
                    <a:pt x="0" y="2527"/>
                  </a:lnTo>
                  <a:lnTo>
                    <a:pt x="0" y="2617"/>
                  </a:lnTo>
                  <a:lnTo>
                    <a:pt x="45" y="2707"/>
                  </a:lnTo>
                  <a:lnTo>
                    <a:pt x="90" y="2797"/>
                  </a:lnTo>
                  <a:lnTo>
                    <a:pt x="158" y="2887"/>
                  </a:lnTo>
                  <a:lnTo>
                    <a:pt x="248" y="2955"/>
                  </a:lnTo>
                  <a:lnTo>
                    <a:pt x="722" y="3384"/>
                  </a:lnTo>
                  <a:lnTo>
                    <a:pt x="722" y="3384"/>
                  </a:lnTo>
                  <a:lnTo>
                    <a:pt x="902" y="3519"/>
                  </a:lnTo>
                  <a:lnTo>
                    <a:pt x="1692" y="3948"/>
                  </a:lnTo>
                  <a:lnTo>
                    <a:pt x="2504" y="3609"/>
                  </a:lnTo>
                  <a:lnTo>
                    <a:pt x="2684" y="4128"/>
                  </a:lnTo>
                  <a:lnTo>
                    <a:pt x="2481" y="4805"/>
                  </a:lnTo>
                  <a:lnTo>
                    <a:pt x="1557" y="4489"/>
                  </a:lnTo>
                  <a:lnTo>
                    <a:pt x="790" y="4940"/>
                  </a:lnTo>
                  <a:lnTo>
                    <a:pt x="790" y="4940"/>
                  </a:lnTo>
                  <a:lnTo>
                    <a:pt x="654" y="5008"/>
                  </a:lnTo>
                  <a:lnTo>
                    <a:pt x="90" y="5481"/>
                  </a:lnTo>
                  <a:lnTo>
                    <a:pt x="542" y="6361"/>
                  </a:lnTo>
                  <a:lnTo>
                    <a:pt x="542" y="6361"/>
                  </a:lnTo>
                  <a:lnTo>
                    <a:pt x="654" y="6519"/>
                  </a:lnTo>
                  <a:lnTo>
                    <a:pt x="790" y="6632"/>
                  </a:lnTo>
                  <a:lnTo>
                    <a:pt x="970" y="6745"/>
                  </a:lnTo>
                  <a:lnTo>
                    <a:pt x="1173" y="6835"/>
                  </a:lnTo>
                  <a:lnTo>
                    <a:pt x="1354" y="6903"/>
                  </a:lnTo>
                  <a:lnTo>
                    <a:pt x="1354" y="6903"/>
                  </a:lnTo>
                  <a:lnTo>
                    <a:pt x="1557" y="6948"/>
                  </a:lnTo>
                  <a:lnTo>
                    <a:pt x="1782" y="6970"/>
                  </a:lnTo>
                  <a:lnTo>
                    <a:pt x="1985" y="6970"/>
                  </a:lnTo>
                  <a:lnTo>
                    <a:pt x="2188" y="6948"/>
                  </a:lnTo>
                  <a:lnTo>
                    <a:pt x="2459" y="6903"/>
                  </a:lnTo>
                  <a:lnTo>
                    <a:pt x="2459" y="6903"/>
                  </a:lnTo>
                  <a:lnTo>
                    <a:pt x="2662" y="6880"/>
                  </a:lnTo>
                  <a:lnTo>
                    <a:pt x="2865" y="6880"/>
                  </a:lnTo>
                  <a:lnTo>
                    <a:pt x="3068" y="6903"/>
                  </a:lnTo>
                  <a:lnTo>
                    <a:pt x="3271" y="6948"/>
                  </a:lnTo>
                  <a:lnTo>
                    <a:pt x="3451" y="7015"/>
                  </a:lnTo>
                  <a:lnTo>
                    <a:pt x="3609" y="7106"/>
                  </a:lnTo>
                  <a:lnTo>
                    <a:pt x="3745" y="7218"/>
                  </a:lnTo>
                  <a:lnTo>
                    <a:pt x="3857" y="7354"/>
                  </a:lnTo>
                  <a:lnTo>
                    <a:pt x="4376" y="8053"/>
                  </a:lnTo>
                  <a:lnTo>
                    <a:pt x="4376" y="8053"/>
                  </a:lnTo>
                  <a:lnTo>
                    <a:pt x="4466" y="8166"/>
                  </a:lnTo>
                  <a:lnTo>
                    <a:pt x="4579" y="8256"/>
                  </a:lnTo>
                  <a:lnTo>
                    <a:pt x="5459" y="8910"/>
                  </a:lnTo>
                  <a:lnTo>
                    <a:pt x="6045" y="8842"/>
                  </a:lnTo>
                  <a:lnTo>
                    <a:pt x="6068" y="6903"/>
                  </a:lnTo>
                  <a:lnTo>
                    <a:pt x="6068" y="6903"/>
                  </a:lnTo>
                  <a:lnTo>
                    <a:pt x="6045" y="6767"/>
                  </a:lnTo>
                  <a:lnTo>
                    <a:pt x="6023" y="6654"/>
                  </a:lnTo>
                  <a:lnTo>
                    <a:pt x="5955" y="6542"/>
                  </a:lnTo>
                  <a:lnTo>
                    <a:pt x="5865" y="6451"/>
                  </a:lnTo>
                  <a:lnTo>
                    <a:pt x="4963" y="5549"/>
                  </a:lnTo>
                  <a:lnTo>
                    <a:pt x="5369" y="5143"/>
                  </a:lnTo>
                  <a:lnTo>
                    <a:pt x="4602" y="4715"/>
                  </a:lnTo>
                  <a:lnTo>
                    <a:pt x="5617" y="3722"/>
                  </a:lnTo>
                  <a:lnTo>
                    <a:pt x="6203" y="388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2" name="Google Shape;3322;p35"/>
            <p:cNvSpPr/>
            <p:nvPr/>
          </p:nvSpPr>
          <p:spPr>
            <a:xfrm>
              <a:off x="2053400" y="4517075"/>
              <a:ext cx="225575" cy="217700"/>
            </a:xfrm>
            <a:custGeom>
              <a:avLst/>
              <a:gdLst/>
              <a:ahLst/>
              <a:cxnLst/>
              <a:rect l="l" t="t" r="r" b="b"/>
              <a:pathLst>
                <a:path w="9023" h="8708" extrusionOk="0">
                  <a:moveTo>
                    <a:pt x="3316" y="1"/>
                  </a:moveTo>
                  <a:lnTo>
                    <a:pt x="2955" y="520"/>
                  </a:lnTo>
                  <a:lnTo>
                    <a:pt x="2887" y="610"/>
                  </a:lnTo>
                  <a:lnTo>
                    <a:pt x="3000" y="700"/>
                  </a:lnTo>
                  <a:lnTo>
                    <a:pt x="3203" y="813"/>
                  </a:lnTo>
                  <a:lnTo>
                    <a:pt x="3519" y="1038"/>
                  </a:lnTo>
                  <a:lnTo>
                    <a:pt x="3654" y="1399"/>
                  </a:lnTo>
                  <a:lnTo>
                    <a:pt x="2730" y="1647"/>
                  </a:lnTo>
                  <a:lnTo>
                    <a:pt x="1850" y="1467"/>
                  </a:lnTo>
                  <a:lnTo>
                    <a:pt x="1692" y="1444"/>
                  </a:lnTo>
                  <a:lnTo>
                    <a:pt x="1376" y="1444"/>
                  </a:lnTo>
                  <a:lnTo>
                    <a:pt x="1218" y="1467"/>
                  </a:lnTo>
                  <a:lnTo>
                    <a:pt x="1083" y="1512"/>
                  </a:lnTo>
                  <a:lnTo>
                    <a:pt x="948" y="1557"/>
                  </a:lnTo>
                  <a:lnTo>
                    <a:pt x="835" y="1625"/>
                  </a:lnTo>
                  <a:lnTo>
                    <a:pt x="722" y="1693"/>
                  </a:lnTo>
                  <a:lnTo>
                    <a:pt x="0" y="2369"/>
                  </a:lnTo>
                  <a:lnTo>
                    <a:pt x="519" y="2550"/>
                  </a:lnTo>
                  <a:lnTo>
                    <a:pt x="1579" y="2031"/>
                  </a:lnTo>
                  <a:lnTo>
                    <a:pt x="2188" y="2369"/>
                  </a:lnTo>
                  <a:lnTo>
                    <a:pt x="2233" y="3226"/>
                  </a:lnTo>
                  <a:lnTo>
                    <a:pt x="2256" y="3339"/>
                  </a:lnTo>
                  <a:lnTo>
                    <a:pt x="2301" y="3429"/>
                  </a:lnTo>
                  <a:lnTo>
                    <a:pt x="2369" y="3520"/>
                  </a:lnTo>
                  <a:lnTo>
                    <a:pt x="2436" y="3632"/>
                  </a:lnTo>
                  <a:lnTo>
                    <a:pt x="2527" y="3700"/>
                  </a:lnTo>
                  <a:lnTo>
                    <a:pt x="2639" y="3790"/>
                  </a:lnTo>
                  <a:lnTo>
                    <a:pt x="2775" y="3858"/>
                  </a:lnTo>
                  <a:lnTo>
                    <a:pt x="2910" y="3903"/>
                  </a:lnTo>
                  <a:lnTo>
                    <a:pt x="3000" y="3948"/>
                  </a:lnTo>
                  <a:lnTo>
                    <a:pt x="3248" y="4061"/>
                  </a:lnTo>
                  <a:lnTo>
                    <a:pt x="3361" y="4129"/>
                  </a:lnTo>
                  <a:lnTo>
                    <a:pt x="3451" y="4196"/>
                  </a:lnTo>
                  <a:lnTo>
                    <a:pt x="3542" y="4287"/>
                  </a:lnTo>
                  <a:lnTo>
                    <a:pt x="3609" y="4377"/>
                  </a:lnTo>
                  <a:lnTo>
                    <a:pt x="3654" y="4467"/>
                  </a:lnTo>
                  <a:lnTo>
                    <a:pt x="3677" y="4557"/>
                  </a:lnTo>
                  <a:lnTo>
                    <a:pt x="3767" y="4963"/>
                  </a:lnTo>
                  <a:lnTo>
                    <a:pt x="3790" y="5076"/>
                  </a:lnTo>
                  <a:lnTo>
                    <a:pt x="3857" y="5189"/>
                  </a:lnTo>
                  <a:lnTo>
                    <a:pt x="3948" y="5302"/>
                  </a:lnTo>
                  <a:lnTo>
                    <a:pt x="4060" y="5392"/>
                  </a:lnTo>
                  <a:lnTo>
                    <a:pt x="4692" y="5843"/>
                  </a:lnTo>
                  <a:lnTo>
                    <a:pt x="4918" y="6475"/>
                  </a:lnTo>
                  <a:lnTo>
                    <a:pt x="5978" y="6655"/>
                  </a:lnTo>
                  <a:lnTo>
                    <a:pt x="6339" y="7647"/>
                  </a:lnTo>
                  <a:lnTo>
                    <a:pt x="6384" y="7738"/>
                  </a:lnTo>
                  <a:lnTo>
                    <a:pt x="6429" y="7805"/>
                  </a:lnTo>
                  <a:lnTo>
                    <a:pt x="6587" y="7963"/>
                  </a:lnTo>
                  <a:lnTo>
                    <a:pt x="6790" y="8099"/>
                  </a:lnTo>
                  <a:lnTo>
                    <a:pt x="7038" y="8211"/>
                  </a:lnTo>
                  <a:lnTo>
                    <a:pt x="8684" y="8708"/>
                  </a:lnTo>
                  <a:lnTo>
                    <a:pt x="9023" y="8482"/>
                  </a:lnTo>
                  <a:lnTo>
                    <a:pt x="8391" y="8053"/>
                  </a:lnTo>
                  <a:lnTo>
                    <a:pt x="8166" y="7354"/>
                  </a:lnTo>
                  <a:lnTo>
                    <a:pt x="8143" y="7264"/>
                  </a:lnTo>
                  <a:lnTo>
                    <a:pt x="8143" y="7196"/>
                  </a:lnTo>
                  <a:lnTo>
                    <a:pt x="8143" y="7106"/>
                  </a:lnTo>
                  <a:lnTo>
                    <a:pt x="8166" y="7016"/>
                  </a:lnTo>
                  <a:lnTo>
                    <a:pt x="8211" y="6948"/>
                  </a:lnTo>
                  <a:lnTo>
                    <a:pt x="8256" y="6881"/>
                  </a:lnTo>
                  <a:lnTo>
                    <a:pt x="8414" y="6745"/>
                  </a:lnTo>
                  <a:lnTo>
                    <a:pt x="8572" y="6632"/>
                  </a:lnTo>
                  <a:lnTo>
                    <a:pt x="8662" y="6542"/>
                  </a:lnTo>
                  <a:lnTo>
                    <a:pt x="8752" y="6452"/>
                  </a:lnTo>
                  <a:lnTo>
                    <a:pt x="8797" y="6339"/>
                  </a:lnTo>
                  <a:lnTo>
                    <a:pt x="8820" y="6226"/>
                  </a:lnTo>
                  <a:lnTo>
                    <a:pt x="8820" y="6114"/>
                  </a:lnTo>
                  <a:lnTo>
                    <a:pt x="8797" y="6001"/>
                  </a:lnTo>
                  <a:lnTo>
                    <a:pt x="8752" y="5888"/>
                  </a:lnTo>
                  <a:lnTo>
                    <a:pt x="8662" y="5775"/>
                  </a:lnTo>
                  <a:lnTo>
                    <a:pt x="8504" y="5640"/>
                  </a:lnTo>
                  <a:lnTo>
                    <a:pt x="8301" y="5505"/>
                  </a:lnTo>
                  <a:lnTo>
                    <a:pt x="8075" y="5437"/>
                  </a:lnTo>
                  <a:lnTo>
                    <a:pt x="7827" y="5369"/>
                  </a:lnTo>
                  <a:lnTo>
                    <a:pt x="5617" y="5099"/>
                  </a:lnTo>
                  <a:lnTo>
                    <a:pt x="5188" y="5437"/>
                  </a:lnTo>
                  <a:lnTo>
                    <a:pt x="4557" y="5099"/>
                  </a:lnTo>
                  <a:lnTo>
                    <a:pt x="4624" y="4557"/>
                  </a:lnTo>
                  <a:lnTo>
                    <a:pt x="5369" y="4467"/>
                  </a:lnTo>
                  <a:lnTo>
                    <a:pt x="5572" y="4399"/>
                  </a:lnTo>
                  <a:lnTo>
                    <a:pt x="5752" y="4332"/>
                  </a:lnTo>
                  <a:lnTo>
                    <a:pt x="5887" y="4241"/>
                  </a:lnTo>
                  <a:lnTo>
                    <a:pt x="6023" y="4106"/>
                  </a:lnTo>
                  <a:lnTo>
                    <a:pt x="6587" y="3339"/>
                  </a:lnTo>
                  <a:lnTo>
                    <a:pt x="7376" y="3339"/>
                  </a:lnTo>
                  <a:lnTo>
                    <a:pt x="7963" y="3001"/>
                  </a:lnTo>
                  <a:lnTo>
                    <a:pt x="7850" y="2866"/>
                  </a:lnTo>
                  <a:lnTo>
                    <a:pt x="7489" y="2392"/>
                  </a:lnTo>
                  <a:lnTo>
                    <a:pt x="6745" y="2166"/>
                  </a:lnTo>
                  <a:lnTo>
                    <a:pt x="6925" y="1715"/>
                  </a:lnTo>
                  <a:lnTo>
                    <a:pt x="6722" y="1467"/>
                  </a:lnTo>
                  <a:lnTo>
                    <a:pt x="5730" y="1422"/>
                  </a:lnTo>
                  <a:lnTo>
                    <a:pt x="5481" y="2031"/>
                  </a:lnTo>
                  <a:lnTo>
                    <a:pt x="4511" y="1535"/>
                  </a:lnTo>
                  <a:lnTo>
                    <a:pt x="4376" y="1377"/>
                  </a:lnTo>
                  <a:lnTo>
                    <a:pt x="4331" y="1287"/>
                  </a:lnTo>
                  <a:lnTo>
                    <a:pt x="4782" y="948"/>
                  </a:lnTo>
                  <a:lnTo>
                    <a:pt x="5842" y="587"/>
                  </a:lnTo>
                  <a:lnTo>
                    <a:pt x="6857" y="993"/>
                  </a:lnTo>
                  <a:lnTo>
                    <a:pt x="7173" y="723"/>
                  </a:lnTo>
                  <a:lnTo>
                    <a:pt x="6812" y="384"/>
                  </a:lnTo>
                  <a:lnTo>
                    <a:pt x="6496" y="91"/>
                  </a:lnTo>
                  <a:lnTo>
                    <a:pt x="331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3" name="Google Shape;3323;p35"/>
            <p:cNvSpPr/>
            <p:nvPr/>
          </p:nvSpPr>
          <p:spPr>
            <a:xfrm>
              <a:off x="2444750" y="4649600"/>
              <a:ext cx="70500" cy="44575"/>
            </a:xfrm>
            <a:custGeom>
              <a:avLst/>
              <a:gdLst/>
              <a:ahLst/>
              <a:cxnLst/>
              <a:rect l="l" t="t" r="r" b="b"/>
              <a:pathLst>
                <a:path w="2820" h="1783" extrusionOk="0">
                  <a:moveTo>
                    <a:pt x="1850" y="1"/>
                  </a:moveTo>
                  <a:lnTo>
                    <a:pt x="1196" y="68"/>
                  </a:lnTo>
                  <a:lnTo>
                    <a:pt x="1196" y="519"/>
                  </a:lnTo>
                  <a:lnTo>
                    <a:pt x="745" y="384"/>
                  </a:lnTo>
                  <a:lnTo>
                    <a:pt x="0" y="610"/>
                  </a:lnTo>
                  <a:lnTo>
                    <a:pt x="339" y="1625"/>
                  </a:lnTo>
                  <a:lnTo>
                    <a:pt x="858" y="1399"/>
                  </a:lnTo>
                  <a:lnTo>
                    <a:pt x="1512" y="1580"/>
                  </a:lnTo>
                  <a:lnTo>
                    <a:pt x="1918" y="1354"/>
                  </a:lnTo>
                  <a:lnTo>
                    <a:pt x="2504" y="1783"/>
                  </a:lnTo>
                  <a:lnTo>
                    <a:pt x="2820" y="1602"/>
                  </a:lnTo>
                  <a:lnTo>
                    <a:pt x="2008" y="971"/>
                  </a:lnTo>
                  <a:lnTo>
                    <a:pt x="2324" y="768"/>
                  </a:lnTo>
                  <a:lnTo>
                    <a:pt x="2504" y="632"/>
                  </a:lnTo>
                  <a:lnTo>
                    <a:pt x="2572" y="565"/>
                  </a:lnTo>
                  <a:lnTo>
                    <a:pt x="2572" y="542"/>
                  </a:lnTo>
                  <a:lnTo>
                    <a:pt x="2211" y="249"/>
                  </a:lnTo>
                  <a:lnTo>
                    <a:pt x="1850" y="1"/>
                  </a:lnTo>
                  <a:close/>
                </a:path>
              </a:pathLst>
            </a:custGeom>
            <a:solidFill>
              <a:srgbClr val="FFFC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4" name="Google Shape;3324;p35"/>
            <p:cNvSpPr/>
            <p:nvPr/>
          </p:nvSpPr>
          <p:spPr>
            <a:xfrm>
              <a:off x="2444750" y="4649600"/>
              <a:ext cx="70500" cy="44575"/>
            </a:xfrm>
            <a:custGeom>
              <a:avLst/>
              <a:gdLst/>
              <a:ahLst/>
              <a:cxnLst/>
              <a:rect l="l" t="t" r="r" b="b"/>
              <a:pathLst>
                <a:path w="2820" h="1783" fill="none" extrusionOk="0">
                  <a:moveTo>
                    <a:pt x="2008" y="971"/>
                  </a:moveTo>
                  <a:lnTo>
                    <a:pt x="2008" y="971"/>
                  </a:lnTo>
                  <a:lnTo>
                    <a:pt x="2324" y="768"/>
                  </a:lnTo>
                  <a:lnTo>
                    <a:pt x="2504" y="632"/>
                  </a:lnTo>
                  <a:lnTo>
                    <a:pt x="2572" y="565"/>
                  </a:lnTo>
                  <a:lnTo>
                    <a:pt x="2572" y="542"/>
                  </a:lnTo>
                  <a:lnTo>
                    <a:pt x="2572" y="542"/>
                  </a:lnTo>
                  <a:lnTo>
                    <a:pt x="2211" y="249"/>
                  </a:lnTo>
                  <a:lnTo>
                    <a:pt x="1850" y="1"/>
                  </a:lnTo>
                  <a:lnTo>
                    <a:pt x="1196" y="68"/>
                  </a:lnTo>
                  <a:lnTo>
                    <a:pt x="1196" y="519"/>
                  </a:lnTo>
                  <a:lnTo>
                    <a:pt x="745" y="384"/>
                  </a:lnTo>
                  <a:lnTo>
                    <a:pt x="0" y="610"/>
                  </a:lnTo>
                  <a:lnTo>
                    <a:pt x="339" y="1625"/>
                  </a:lnTo>
                  <a:lnTo>
                    <a:pt x="858" y="1399"/>
                  </a:lnTo>
                  <a:lnTo>
                    <a:pt x="1512" y="1580"/>
                  </a:lnTo>
                  <a:lnTo>
                    <a:pt x="1918" y="1354"/>
                  </a:lnTo>
                  <a:lnTo>
                    <a:pt x="2504" y="1783"/>
                  </a:lnTo>
                  <a:lnTo>
                    <a:pt x="2820" y="1602"/>
                  </a:lnTo>
                  <a:lnTo>
                    <a:pt x="2008" y="9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5" name="Google Shape;3325;p35"/>
            <p:cNvSpPr/>
            <p:nvPr/>
          </p:nvSpPr>
          <p:spPr>
            <a:xfrm>
              <a:off x="2212975" y="4364275"/>
              <a:ext cx="425225" cy="486675"/>
            </a:xfrm>
            <a:custGeom>
              <a:avLst/>
              <a:gdLst/>
              <a:ahLst/>
              <a:cxnLst/>
              <a:rect l="l" t="t" r="r" b="b"/>
              <a:pathLst>
                <a:path w="17009" h="19467" extrusionOk="0">
                  <a:moveTo>
                    <a:pt x="1" y="0"/>
                  </a:moveTo>
                  <a:lnTo>
                    <a:pt x="407" y="1150"/>
                  </a:lnTo>
                  <a:lnTo>
                    <a:pt x="10219" y="3722"/>
                  </a:lnTo>
                  <a:lnTo>
                    <a:pt x="10354" y="3586"/>
                  </a:lnTo>
                  <a:lnTo>
                    <a:pt x="9948" y="2594"/>
                  </a:lnTo>
                  <a:lnTo>
                    <a:pt x="8730" y="2278"/>
                  </a:lnTo>
                  <a:lnTo>
                    <a:pt x="3722" y="970"/>
                  </a:lnTo>
                  <a:lnTo>
                    <a:pt x="1" y="0"/>
                  </a:lnTo>
                  <a:close/>
                  <a:moveTo>
                    <a:pt x="6249" y="16444"/>
                  </a:moveTo>
                  <a:lnTo>
                    <a:pt x="6001" y="16556"/>
                  </a:lnTo>
                  <a:lnTo>
                    <a:pt x="6339" y="17481"/>
                  </a:lnTo>
                  <a:lnTo>
                    <a:pt x="17008" y="19466"/>
                  </a:lnTo>
                  <a:lnTo>
                    <a:pt x="16535" y="18361"/>
                  </a:lnTo>
                  <a:lnTo>
                    <a:pt x="6249" y="16444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6" name="Google Shape;3326;p35"/>
            <p:cNvSpPr/>
            <p:nvPr/>
          </p:nvSpPr>
          <p:spPr>
            <a:xfrm>
              <a:off x="2362975" y="4775350"/>
              <a:ext cx="275225" cy="75600"/>
            </a:xfrm>
            <a:custGeom>
              <a:avLst/>
              <a:gdLst/>
              <a:ahLst/>
              <a:cxnLst/>
              <a:rect l="l" t="t" r="r" b="b"/>
              <a:pathLst>
                <a:path w="11009" h="3024" fill="none" extrusionOk="0">
                  <a:moveTo>
                    <a:pt x="249" y="1"/>
                  </a:moveTo>
                  <a:lnTo>
                    <a:pt x="1" y="113"/>
                  </a:lnTo>
                  <a:lnTo>
                    <a:pt x="339" y="1038"/>
                  </a:lnTo>
                  <a:lnTo>
                    <a:pt x="11008" y="3023"/>
                  </a:lnTo>
                  <a:lnTo>
                    <a:pt x="10535" y="1918"/>
                  </a:lnTo>
                  <a:lnTo>
                    <a:pt x="24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7" name="Google Shape;3327;p35"/>
            <p:cNvSpPr/>
            <p:nvPr/>
          </p:nvSpPr>
          <p:spPr>
            <a:xfrm>
              <a:off x="2212975" y="4364275"/>
              <a:ext cx="258875" cy="93050"/>
            </a:xfrm>
            <a:custGeom>
              <a:avLst/>
              <a:gdLst/>
              <a:ahLst/>
              <a:cxnLst/>
              <a:rect l="l" t="t" r="r" b="b"/>
              <a:pathLst>
                <a:path w="10355" h="3722" fill="none" extrusionOk="0">
                  <a:moveTo>
                    <a:pt x="1" y="0"/>
                  </a:moveTo>
                  <a:lnTo>
                    <a:pt x="407" y="1150"/>
                  </a:lnTo>
                  <a:lnTo>
                    <a:pt x="10219" y="3722"/>
                  </a:lnTo>
                  <a:lnTo>
                    <a:pt x="10354" y="3586"/>
                  </a:lnTo>
                  <a:lnTo>
                    <a:pt x="9948" y="2594"/>
                  </a:lnTo>
                  <a:lnTo>
                    <a:pt x="8730" y="2278"/>
                  </a:lnTo>
                  <a:lnTo>
                    <a:pt x="3722" y="97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8" name="Google Shape;3328;p35"/>
            <p:cNvSpPr/>
            <p:nvPr/>
          </p:nvSpPr>
          <p:spPr>
            <a:xfrm>
              <a:off x="2223125" y="4393025"/>
              <a:ext cx="403225" cy="430275"/>
            </a:xfrm>
            <a:custGeom>
              <a:avLst/>
              <a:gdLst/>
              <a:ahLst/>
              <a:cxnLst/>
              <a:rect l="l" t="t" r="r" b="b"/>
              <a:pathLst>
                <a:path w="16129" h="17211" extrusionOk="0">
                  <a:moveTo>
                    <a:pt x="4106" y="7534"/>
                  </a:moveTo>
                  <a:lnTo>
                    <a:pt x="3294" y="7873"/>
                  </a:lnTo>
                  <a:lnTo>
                    <a:pt x="2753" y="7579"/>
                  </a:lnTo>
                  <a:lnTo>
                    <a:pt x="3068" y="8459"/>
                  </a:lnTo>
                  <a:lnTo>
                    <a:pt x="3159" y="8414"/>
                  </a:lnTo>
                  <a:lnTo>
                    <a:pt x="4083" y="8730"/>
                  </a:lnTo>
                  <a:lnTo>
                    <a:pt x="4286" y="8053"/>
                  </a:lnTo>
                  <a:lnTo>
                    <a:pt x="4106" y="7534"/>
                  </a:lnTo>
                  <a:close/>
                  <a:moveTo>
                    <a:pt x="10715" y="10264"/>
                  </a:moveTo>
                  <a:lnTo>
                    <a:pt x="11076" y="10512"/>
                  </a:lnTo>
                  <a:lnTo>
                    <a:pt x="11437" y="10805"/>
                  </a:lnTo>
                  <a:lnTo>
                    <a:pt x="11437" y="10828"/>
                  </a:lnTo>
                  <a:lnTo>
                    <a:pt x="11369" y="10895"/>
                  </a:lnTo>
                  <a:lnTo>
                    <a:pt x="11189" y="11031"/>
                  </a:lnTo>
                  <a:lnTo>
                    <a:pt x="10873" y="11234"/>
                  </a:lnTo>
                  <a:lnTo>
                    <a:pt x="11685" y="11865"/>
                  </a:lnTo>
                  <a:lnTo>
                    <a:pt x="11369" y="12046"/>
                  </a:lnTo>
                  <a:lnTo>
                    <a:pt x="10783" y="11617"/>
                  </a:lnTo>
                  <a:lnTo>
                    <a:pt x="10377" y="11843"/>
                  </a:lnTo>
                  <a:lnTo>
                    <a:pt x="9723" y="11662"/>
                  </a:lnTo>
                  <a:lnTo>
                    <a:pt x="9204" y="11888"/>
                  </a:lnTo>
                  <a:lnTo>
                    <a:pt x="9001" y="11978"/>
                  </a:lnTo>
                  <a:lnTo>
                    <a:pt x="8369" y="11572"/>
                  </a:lnTo>
                  <a:lnTo>
                    <a:pt x="8662" y="10940"/>
                  </a:lnTo>
                  <a:lnTo>
                    <a:pt x="9610" y="10647"/>
                  </a:lnTo>
                  <a:lnTo>
                    <a:pt x="10061" y="10782"/>
                  </a:lnTo>
                  <a:lnTo>
                    <a:pt x="10061" y="10331"/>
                  </a:lnTo>
                  <a:lnTo>
                    <a:pt x="10715" y="10264"/>
                  </a:lnTo>
                  <a:close/>
                  <a:moveTo>
                    <a:pt x="1" y="0"/>
                  </a:moveTo>
                  <a:lnTo>
                    <a:pt x="2008" y="5549"/>
                  </a:lnTo>
                  <a:lnTo>
                    <a:pt x="2121" y="5437"/>
                  </a:lnTo>
                  <a:lnTo>
                    <a:pt x="2256" y="5346"/>
                  </a:lnTo>
                  <a:lnTo>
                    <a:pt x="2414" y="5279"/>
                  </a:lnTo>
                  <a:lnTo>
                    <a:pt x="2572" y="5211"/>
                  </a:lnTo>
                  <a:lnTo>
                    <a:pt x="4061" y="4918"/>
                  </a:lnTo>
                  <a:lnTo>
                    <a:pt x="4264" y="4850"/>
                  </a:lnTo>
                  <a:lnTo>
                    <a:pt x="4467" y="4737"/>
                  </a:lnTo>
                  <a:lnTo>
                    <a:pt x="5369" y="4106"/>
                  </a:lnTo>
                  <a:lnTo>
                    <a:pt x="5527" y="4038"/>
                  </a:lnTo>
                  <a:lnTo>
                    <a:pt x="5685" y="3970"/>
                  </a:lnTo>
                  <a:lnTo>
                    <a:pt x="5888" y="3925"/>
                  </a:lnTo>
                  <a:lnTo>
                    <a:pt x="6113" y="3925"/>
                  </a:lnTo>
                  <a:lnTo>
                    <a:pt x="8504" y="3948"/>
                  </a:lnTo>
                  <a:lnTo>
                    <a:pt x="9136" y="4534"/>
                  </a:lnTo>
                  <a:lnTo>
                    <a:pt x="8820" y="5121"/>
                  </a:lnTo>
                  <a:lnTo>
                    <a:pt x="9587" y="5888"/>
                  </a:lnTo>
                  <a:lnTo>
                    <a:pt x="9610" y="5888"/>
                  </a:lnTo>
                  <a:lnTo>
                    <a:pt x="9271" y="6136"/>
                  </a:lnTo>
                  <a:lnTo>
                    <a:pt x="9159" y="6249"/>
                  </a:lnTo>
                  <a:lnTo>
                    <a:pt x="9068" y="6361"/>
                  </a:lnTo>
                  <a:lnTo>
                    <a:pt x="9023" y="6497"/>
                  </a:lnTo>
                  <a:lnTo>
                    <a:pt x="9023" y="6632"/>
                  </a:lnTo>
                  <a:lnTo>
                    <a:pt x="9046" y="6767"/>
                  </a:lnTo>
                  <a:lnTo>
                    <a:pt x="9113" y="6903"/>
                  </a:lnTo>
                  <a:lnTo>
                    <a:pt x="9226" y="7015"/>
                  </a:lnTo>
                  <a:lnTo>
                    <a:pt x="9362" y="7128"/>
                  </a:lnTo>
                  <a:lnTo>
                    <a:pt x="9858" y="7467"/>
                  </a:lnTo>
                  <a:lnTo>
                    <a:pt x="9677" y="8662"/>
                  </a:lnTo>
                  <a:lnTo>
                    <a:pt x="10332" y="8888"/>
                  </a:lnTo>
                  <a:lnTo>
                    <a:pt x="10332" y="8910"/>
                  </a:lnTo>
                  <a:lnTo>
                    <a:pt x="10286" y="9226"/>
                  </a:lnTo>
                  <a:lnTo>
                    <a:pt x="9429" y="8933"/>
                  </a:lnTo>
                  <a:lnTo>
                    <a:pt x="9204" y="8346"/>
                  </a:lnTo>
                  <a:lnTo>
                    <a:pt x="8617" y="8053"/>
                  </a:lnTo>
                  <a:lnTo>
                    <a:pt x="7805" y="7805"/>
                  </a:lnTo>
                  <a:lnTo>
                    <a:pt x="7219" y="7647"/>
                  </a:lnTo>
                  <a:lnTo>
                    <a:pt x="6204" y="8640"/>
                  </a:lnTo>
                  <a:lnTo>
                    <a:pt x="6971" y="9068"/>
                  </a:lnTo>
                  <a:lnTo>
                    <a:pt x="6565" y="9474"/>
                  </a:lnTo>
                  <a:lnTo>
                    <a:pt x="7467" y="10376"/>
                  </a:lnTo>
                  <a:lnTo>
                    <a:pt x="7557" y="10467"/>
                  </a:lnTo>
                  <a:lnTo>
                    <a:pt x="7625" y="10579"/>
                  </a:lnTo>
                  <a:lnTo>
                    <a:pt x="7647" y="10692"/>
                  </a:lnTo>
                  <a:lnTo>
                    <a:pt x="7670" y="10828"/>
                  </a:lnTo>
                  <a:lnTo>
                    <a:pt x="7647" y="12767"/>
                  </a:lnTo>
                  <a:lnTo>
                    <a:pt x="7061" y="12835"/>
                  </a:lnTo>
                  <a:lnTo>
                    <a:pt x="6181" y="12181"/>
                  </a:lnTo>
                  <a:lnTo>
                    <a:pt x="6068" y="12091"/>
                  </a:lnTo>
                  <a:lnTo>
                    <a:pt x="5978" y="11978"/>
                  </a:lnTo>
                  <a:lnTo>
                    <a:pt x="5459" y="11279"/>
                  </a:lnTo>
                  <a:lnTo>
                    <a:pt x="5369" y="11166"/>
                  </a:lnTo>
                  <a:lnTo>
                    <a:pt x="5279" y="11076"/>
                  </a:lnTo>
                  <a:lnTo>
                    <a:pt x="5144" y="10985"/>
                  </a:lnTo>
                  <a:lnTo>
                    <a:pt x="5008" y="10918"/>
                  </a:lnTo>
                  <a:lnTo>
                    <a:pt x="4850" y="10873"/>
                  </a:lnTo>
                  <a:lnTo>
                    <a:pt x="4692" y="10828"/>
                  </a:lnTo>
                  <a:lnTo>
                    <a:pt x="4535" y="10805"/>
                  </a:lnTo>
                  <a:lnTo>
                    <a:pt x="4354" y="10782"/>
                  </a:lnTo>
                  <a:lnTo>
                    <a:pt x="4196" y="10805"/>
                  </a:lnTo>
                  <a:lnTo>
                    <a:pt x="4061" y="10828"/>
                  </a:lnTo>
                  <a:lnTo>
                    <a:pt x="3948" y="10850"/>
                  </a:lnTo>
                  <a:lnTo>
                    <a:pt x="5595" y="15406"/>
                  </a:lnTo>
                  <a:lnTo>
                    <a:pt x="5843" y="15294"/>
                  </a:lnTo>
                  <a:lnTo>
                    <a:pt x="16129" y="17211"/>
                  </a:lnTo>
                  <a:lnTo>
                    <a:pt x="9948" y="2436"/>
                  </a:lnTo>
                  <a:lnTo>
                    <a:pt x="9813" y="257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9" name="Google Shape;3329;p35"/>
            <p:cNvSpPr/>
            <p:nvPr/>
          </p:nvSpPr>
          <p:spPr>
            <a:xfrm>
              <a:off x="2291925" y="4581375"/>
              <a:ext cx="38375" cy="29900"/>
            </a:xfrm>
            <a:custGeom>
              <a:avLst/>
              <a:gdLst/>
              <a:ahLst/>
              <a:cxnLst/>
              <a:rect l="l" t="t" r="r" b="b"/>
              <a:pathLst>
                <a:path w="1535" h="1196" fill="none" extrusionOk="0">
                  <a:moveTo>
                    <a:pt x="1354" y="0"/>
                  </a:moveTo>
                  <a:lnTo>
                    <a:pt x="542" y="339"/>
                  </a:lnTo>
                  <a:lnTo>
                    <a:pt x="1" y="45"/>
                  </a:lnTo>
                  <a:lnTo>
                    <a:pt x="316" y="925"/>
                  </a:lnTo>
                  <a:lnTo>
                    <a:pt x="407" y="880"/>
                  </a:lnTo>
                  <a:lnTo>
                    <a:pt x="1331" y="1196"/>
                  </a:lnTo>
                  <a:lnTo>
                    <a:pt x="1534" y="519"/>
                  </a:lnTo>
                  <a:lnTo>
                    <a:pt x="135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0" name="Google Shape;3330;p35"/>
            <p:cNvSpPr/>
            <p:nvPr/>
          </p:nvSpPr>
          <p:spPr>
            <a:xfrm>
              <a:off x="2432350" y="4649600"/>
              <a:ext cx="82900" cy="44575"/>
            </a:xfrm>
            <a:custGeom>
              <a:avLst/>
              <a:gdLst/>
              <a:ahLst/>
              <a:cxnLst/>
              <a:rect l="l" t="t" r="r" b="b"/>
              <a:pathLst>
                <a:path w="3316" h="1783" fill="none" extrusionOk="0">
                  <a:moveTo>
                    <a:pt x="1692" y="519"/>
                  </a:moveTo>
                  <a:lnTo>
                    <a:pt x="1692" y="68"/>
                  </a:lnTo>
                  <a:lnTo>
                    <a:pt x="2346" y="1"/>
                  </a:lnTo>
                  <a:lnTo>
                    <a:pt x="2346" y="1"/>
                  </a:lnTo>
                  <a:lnTo>
                    <a:pt x="2707" y="249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3068" y="565"/>
                  </a:lnTo>
                  <a:lnTo>
                    <a:pt x="3000" y="632"/>
                  </a:lnTo>
                  <a:lnTo>
                    <a:pt x="2820" y="768"/>
                  </a:lnTo>
                  <a:lnTo>
                    <a:pt x="2504" y="971"/>
                  </a:lnTo>
                  <a:lnTo>
                    <a:pt x="3316" y="1602"/>
                  </a:lnTo>
                  <a:lnTo>
                    <a:pt x="3316" y="1602"/>
                  </a:lnTo>
                  <a:lnTo>
                    <a:pt x="3316" y="1602"/>
                  </a:lnTo>
                  <a:lnTo>
                    <a:pt x="3000" y="1783"/>
                  </a:lnTo>
                  <a:lnTo>
                    <a:pt x="2414" y="1354"/>
                  </a:lnTo>
                  <a:lnTo>
                    <a:pt x="2008" y="1580"/>
                  </a:lnTo>
                  <a:lnTo>
                    <a:pt x="1354" y="1399"/>
                  </a:lnTo>
                  <a:lnTo>
                    <a:pt x="835" y="1625"/>
                  </a:lnTo>
                  <a:lnTo>
                    <a:pt x="835" y="1625"/>
                  </a:lnTo>
                  <a:lnTo>
                    <a:pt x="632" y="1715"/>
                  </a:lnTo>
                  <a:lnTo>
                    <a:pt x="0" y="1309"/>
                  </a:lnTo>
                  <a:lnTo>
                    <a:pt x="293" y="677"/>
                  </a:lnTo>
                  <a:lnTo>
                    <a:pt x="1241" y="384"/>
                  </a:lnTo>
                  <a:lnTo>
                    <a:pt x="1692" y="5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1" name="Google Shape;3331;p35"/>
            <p:cNvSpPr/>
            <p:nvPr/>
          </p:nvSpPr>
          <p:spPr>
            <a:xfrm>
              <a:off x="2223125" y="4393025"/>
              <a:ext cx="403225" cy="430275"/>
            </a:xfrm>
            <a:custGeom>
              <a:avLst/>
              <a:gdLst/>
              <a:ahLst/>
              <a:cxnLst/>
              <a:rect l="l" t="t" r="r" b="b"/>
              <a:pathLst>
                <a:path w="16129" h="17211" fill="none" extrusionOk="0">
                  <a:moveTo>
                    <a:pt x="1" y="0"/>
                  </a:moveTo>
                  <a:lnTo>
                    <a:pt x="2008" y="5549"/>
                  </a:lnTo>
                  <a:lnTo>
                    <a:pt x="2008" y="5549"/>
                  </a:lnTo>
                  <a:lnTo>
                    <a:pt x="2121" y="5437"/>
                  </a:lnTo>
                  <a:lnTo>
                    <a:pt x="2256" y="5346"/>
                  </a:lnTo>
                  <a:lnTo>
                    <a:pt x="2414" y="5279"/>
                  </a:lnTo>
                  <a:lnTo>
                    <a:pt x="2572" y="5211"/>
                  </a:lnTo>
                  <a:lnTo>
                    <a:pt x="4061" y="4918"/>
                  </a:lnTo>
                  <a:lnTo>
                    <a:pt x="4061" y="4918"/>
                  </a:lnTo>
                  <a:lnTo>
                    <a:pt x="4264" y="4850"/>
                  </a:lnTo>
                  <a:lnTo>
                    <a:pt x="4467" y="4737"/>
                  </a:lnTo>
                  <a:lnTo>
                    <a:pt x="5369" y="4106"/>
                  </a:lnTo>
                  <a:lnTo>
                    <a:pt x="5369" y="4106"/>
                  </a:lnTo>
                  <a:lnTo>
                    <a:pt x="5527" y="4038"/>
                  </a:lnTo>
                  <a:lnTo>
                    <a:pt x="5685" y="3970"/>
                  </a:lnTo>
                  <a:lnTo>
                    <a:pt x="5888" y="3925"/>
                  </a:lnTo>
                  <a:lnTo>
                    <a:pt x="6091" y="3925"/>
                  </a:lnTo>
                  <a:lnTo>
                    <a:pt x="6091" y="3925"/>
                  </a:lnTo>
                  <a:lnTo>
                    <a:pt x="6113" y="3925"/>
                  </a:lnTo>
                  <a:lnTo>
                    <a:pt x="8504" y="3948"/>
                  </a:lnTo>
                  <a:lnTo>
                    <a:pt x="9136" y="4534"/>
                  </a:lnTo>
                  <a:lnTo>
                    <a:pt x="9136" y="4534"/>
                  </a:lnTo>
                  <a:lnTo>
                    <a:pt x="9136" y="4534"/>
                  </a:lnTo>
                  <a:lnTo>
                    <a:pt x="8820" y="5121"/>
                  </a:lnTo>
                  <a:lnTo>
                    <a:pt x="9587" y="5888"/>
                  </a:lnTo>
                  <a:lnTo>
                    <a:pt x="9587" y="5888"/>
                  </a:lnTo>
                  <a:lnTo>
                    <a:pt x="9610" y="5888"/>
                  </a:lnTo>
                  <a:lnTo>
                    <a:pt x="9271" y="6136"/>
                  </a:lnTo>
                  <a:lnTo>
                    <a:pt x="9271" y="6136"/>
                  </a:lnTo>
                  <a:lnTo>
                    <a:pt x="9159" y="6249"/>
                  </a:lnTo>
                  <a:lnTo>
                    <a:pt x="9068" y="6361"/>
                  </a:lnTo>
                  <a:lnTo>
                    <a:pt x="9023" y="6497"/>
                  </a:lnTo>
                  <a:lnTo>
                    <a:pt x="9023" y="6632"/>
                  </a:lnTo>
                  <a:lnTo>
                    <a:pt x="9046" y="6767"/>
                  </a:lnTo>
                  <a:lnTo>
                    <a:pt x="9113" y="6903"/>
                  </a:lnTo>
                  <a:lnTo>
                    <a:pt x="9226" y="7015"/>
                  </a:lnTo>
                  <a:lnTo>
                    <a:pt x="9362" y="7128"/>
                  </a:lnTo>
                  <a:lnTo>
                    <a:pt x="9858" y="7467"/>
                  </a:lnTo>
                  <a:lnTo>
                    <a:pt x="9858" y="7467"/>
                  </a:lnTo>
                  <a:lnTo>
                    <a:pt x="9858" y="7467"/>
                  </a:lnTo>
                  <a:lnTo>
                    <a:pt x="9677" y="8662"/>
                  </a:lnTo>
                  <a:lnTo>
                    <a:pt x="10332" y="8888"/>
                  </a:lnTo>
                  <a:lnTo>
                    <a:pt x="10332" y="8888"/>
                  </a:lnTo>
                  <a:lnTo>
                    <a:pt x="10332" y="8910"/>
                  </a:lnTo>
                  <a:lnTo>
                    <a:pt x="10286" y="9226"/>
                  </a:lnTo>
                  <a:lnTo>
                    <a:pt x="9429" y="8933"/>
                  </a:lnTo>
                  <a:lnTo>
                    <a:pt x="9429" y="8933"/>
                  </a:lnTo>
                  <a:lnTo>
                    <a:pt x="9429" y="8933"/>
                  </a:lnTo>
                  <a:lnTo>
                    <a:pt x="9204" y="8346"/>
                  </a:lnTo>
                  <a:lnTo>
                    <a:pt x="8617" y="8053"/>
                  </a:lnTo>
                  <a:lnTo>
                    <a:pt x="7805" y="7805"/>
                  </a:lnTo>
                  <a:lnTo>
                    <a:pt x="7805" y="7805"/>
                  </a:lnTo>
                  <a:lnTo>
                    <a:pt x="7219" y="7647"/>
                  </a:lnTo>
                  <a:lnTo>
                    <a:pt x="6204" y="8640"/>
                  </a:lnTo>
                  <a:lnTo>
                    <a:pt x="6971" y="9068"/>
                  </a:lnTo>
                  <a:lnTo>
                    <a:pt x="6565" y="9474"/>
                  </a:lnTo>
                  <a:lnTo>
                    <a:pt x="7467" y="10376"/>
                  </a:lnTo>
                  <a:lnTo>
                    <a:pt x="7467" y="10376"/>
                  </a:lnTo>
                  <a:lnTo>
                    <a:pt x="7557" y="10467"/>
                  </a:lnTo>
                  <a:lnTo>
                    <a:pt x="7625" y="10579"/>
                  </a:lnTo>
                  <a:lnTo>
                    <a:pt x="7647" y="10692"/>
                  </a:lnTo>
                  <a:lnTo>
                    <a:pt x="7670" y="10828"/>
                  </a:lnTo>
                  <a:lnTo>
                    <a:pt x="7647" y="12767"/>
                  </a:lnTo>
                  <a:lnTo>
                    <a:pt x="7061" y="12835"/>
                  </a:lnTo>
                  <a:lnTo>
                    <a:pt x="6181" y="12181"/>
                  </a:lnTo>
                  <a:lnTo>
                    <a:pt x="6181" y="12181"/>
                  </a:lnTo>
                  <a:lnTo>
                    <a:pt x="6068" y="12091"/>
                  </a:lnTo>
                  <a:lnTo>
                    <a:pt x="5978" y="11978"/>
                  </a:lnTo>
                  <a:lnTo>
                    <a:pt x="5459" y="11279"/>
                  </a:lnTo>
                  <a:lnTo>
                    <a:pt x="5459" y="11279"/>
                  </a:lnTo>
                  <a:lnTo>
                    <a:pt x="5369" y="11166"/>
                  </a:lnTo>
                  <a:lnTo>
                    <a:pt x="5279" y="11076"/>
                  </a:lnTo>
                  <a:lnTo>
                    <a:pt x="5144" y="10985"/>
                  </a:lnTo>
                  <a:lnTo>
                    <a:pt x="5008" y="10918"/>
                  </a:lnTo>
                  <a:lnTo>
                    <a:pt x="4850" y="10873"/>
                  </a:lnTo>
                  <a:lnTo>
                    <a:pt x="4692" y="10828"/>
                  </a:lnTo>
                  <a:lnTo>
                    <a:pt x="4535" y="10805"/>
                  </a:lnTo>
                  <a:lnTo>
                    <a:pt x="4354" y="10782"/>
                  </a:lnTo>
                  <a:lnTo>
                    <a:pt x="4354" y="10782"/>
                  </a:lnTo>
                  <a:lnTo>
                    <a:pt x="4196" y="10805"/>
                  </a:lnTo>
                  <a:lnTo>
                    <a:pt x="4061" y="10828"/>
                  </a:lnTo>
                  <a:lnTo>
                    <a:pt x="3948" y="10850"/>
                  </a:lnTo>
                  <a:lnTo>
                    <a:pt x="5595" y="15406"/>
                  </a:lnTo>
                  <a:lnTo>
                    <a:pt x="5843" y="15294"/>
                  </a:lnTo>
                  <a:lnTo>
                    <a:pt x="16129" y="17211"/>
                  </a:lnTo>
                  <a:lnTo>
                    <a:pt x="9948" y="2436"/>
                  </a:lnTo>
                  <a:lnTo>
                    <a:pt x="9813" y="2572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2" name="Google Shape;3332;p35"/>
            <p:cNvSpPr/>
            <p:nvPr/>
          </p:nvSpPr>
          <p:spPr>
            <a:xfrm>
              <a:off x="2432350" y="4659200"/>
              <a:ext cx="31025" cy="33275"/>
            </a:xfrm>
            <a:custGeom>
              <a:avLst/>
              <a:gdLst/>
              <a:ahLst/>
              <a:cxnLst/>
              <a:rect l="l" t="t" r="r" b="b"/>
              <a:pathLst>
                <a:path w="1241" h="1331" extrusionOk="0">
                  <a:moveTo>
                    <a:pt x="1241" y="0"/>
                  </a:moveTo>
                  <a:lnTo>
                    <a:pt x="496" y="226"/>
                  </a:lnTo>
                  <a:lnTo>
                    <a:pt x="498" y="230"/>
                  </a:lnTo>
                  <a:lnTo>
                    <a:pt x="498" y="230"/>
                  </a:lnTo>
                  <a:lnTo>
                    <a:pt x="1241" y="0"/>
                  </a:lnTo>
                  <a:close/>
                  <a:moveTo>
                    <a:pt x="498" y="230"/>
                  </a:moveTo>
                  <a:lnTo>
                    <a:pt x="293" y="293"/>
                  </a:lnTo>
                  <a:lnTo>
                    <a:pt x="0" y="925"/>
                  </a:lnTo>
                  <a:lnTo>
                    <a:pt x="632" y="1331"/>
                  </a:lnTo>
                  <a:lnTo>
                    <a:pt x="835" y="1241"/>
                  </a:lnTo>
                  <a:lnTo>
                    <a:pt x="498" y="23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3" name="Google Shape;3333;p35"/>
            <p:cNvSpPr/>
            <p:nvPr/>
          </p:nvSpPr>
          <p:spPr>
            <a:xfrm>
              <a:off x="2494925" y="4673850"/>
              <a:ext cx="20325" cy="15825"/>
            </a:xfrm>
            <a:custGeom>
              <a:avLst/>
              <a:gdLst/>
              <a:ahLst/>
              <a:cxnLst/>
              <a:rect l="l" t="t" r="r" b="b"/>
              <a:pathLst>
                <a:path w="813" h="633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813" y="632"/>
                  </a:lnTo>
                  <a:lnTo>
                    <a:pt x="813" y="63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4" name="Google Shape;3334;p35"/>
            <p:cNvSpPr/>
            <p:nvPr/>
          </p:nvSpPr>
          <p:spPr>
            <a:xfrm>
              <a:off x="2432350" y="4649600"/>
              <a:ext cx="76700" cy="42875"/>
            </a:xfrm>
            <a:custGeom>
              <a:avLst/>
              <a:gdLst/>
              <a:ahLst/>
              <a:cxnLst/>
              <a:rect l="l" t="t" r="r" b="b"/>
              <a:pathLst>
                <a:path w="3068" h="1715" fill="none" extrusionOk="0">
                  <a:moveTo>
                    <a:pt x="2346" y="1"/>
                  </a:moveTo>
                  <a:lnTo>
                    <a:pt x="1692" y="68"/>
                  </a:lnTo>
                  <a:lnTo>
                    <a:pt x="1692" y="519"/>
                  </a:lnTo>
                  <a:lnTo>
                    <a:pt x="1241" y="384"/>
                  </a:lnTo>
                  <a:lnTo>
                    <a:pt x="293" y="677"/>
                  </a:lnTo>
                  <a:lnTo>
                    <a:pt x="0" y="1309"/>
                  </a:lnTo>
                  <a:lnTo>
                    <a:pt x="632" y="1715"/>
                  </a:lnTo>
                  <a:lnTo>
                    <a:pt x="835" y="1625"/>
                  </a:lnTo>
                  <a:lnTo>
                    <a:pt x="496" y="610"/>
                  </a:lnTo>
                  <a:lnTo>
                    <a:pt x="1241" y="384"/>
                  </a:lnTo>
                  <a:lnTo>
                    <a:pt x="1692" y="519"/>
                  </a:lnTo>
                  <a:lnTo>
                    <a:pt x="1692" y="68"/>
                  </a:lnTo>
                  <a:lnTo>
                    <a:pt x="2346" y="1"/>
                  </a:lnTo>
                  <a:lnTo>
                    <a:pt x="2346" y="1"/>
                  </a:lnTo>
                  <a:lnTo>
                    <a:pt x="2707" y="249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2707" y="249"/>
                  </a:lnTo>
                  <a:lnTo>
                    <a:pt x="234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5" name="Google Shape;3335;p35"/>
            <p:cNvSpPr/>
            <p:nvPr/>
          </p:nvSpPr>
          <p:spPr>
            <a:xfrm>
              <a:off x="2273325" y="4491150"/>
              <a:ext cx="208100" cy="222775"/>
            </a:xfrm>
            <a:custGeom>
              <a:avLst/>
              <a:gdLst/>
              <a:ahLst/>
              <a:cxnLst/>
              <a:rect l="l" t="t" r="r" b="b"/>
              <a:pathLst>
                <a:path w="8324" h="8911" extrusionOk="0">
                  <a:moveTo>
                    <a:pt x="3880" y="0"/>
                  </a:moveTo>
                  <a:lnTo>
                    <a:pt x="3677" y="45"/>
                  </a:lnTo>
                  <a:lnTo>
                    <a:pt x="3519" y="113"/>
                  </a:lnTo>
                  <a:lnTo>
                    <a:pt x="3361" y="181"/>
                  </a:lnTo>
                  <a:lnTo>
                    <a:pt x="2459" y="812"/>
                  </a:lnTo>
                  <a:lnTo>
                    <a:pt x="2256" y="925"/>
                  </a:lnTo>
                  <a:lnTo>
                    <a:pt x="2053" y="993"/>
                  </a:lnTo>
                  <a:lnTo>
                    <a:pt x="564" y="1286"/>
                  </a:lnTo>
                  <a:lnTo>
                    <a:pt x="406" y="1354"/>
                  </a:lnTo>
                  <a:lnTo>
                    <a:pt x="248" y="1421"/>
                  </a:lnTo>
                  <a:lnTo>
                    <a:pt x="113" y="1512"/>
                  </a:lnTo>
                  <a:lnTo>
                    <a:pt x="0" y="1624"/>
                  </a:lnTo>
                  <a:lnTo>
                    <a:pt x="745" y="3654"/>
                  </a:lnTo>
                  <a:lnTo>
                    <a:pt x="1286" y="3948"/>
                  </a:lnTo>
                  <a:lnTo>
                    <a:pt x="2098" y="3609"/>
                  </a:lnTo>
                  <a:lnTo>
                    <a:pt x="2278" y="4128"/>
                  </a:lnTo>
                  <a:lnTo>
                    <a:pt x="2075" y="4805"/>
                  </a:lnTo>
                  <a:lnTo>
                    <a:pt x="1151" y="4489"/>
                  </a:lnTo>
                  <a:lnTo>
                    <a:pt x="1060" y="4534"/>
                  </a:lnTo>
                  <a:lnTo>
                    <a:pt x="1940" y="6925"/>
                  </a:lnTo>
                  <a:lnTo>
                    <a:pt x="2053" y="6903"/>
                  </a:lnTo>
                  <a:lnTo>
                    <a:pt x="2188" y="6880"/>
                  </a:lnTo>
                  <a:lnTo>
                    <a:pt x="2346" y="6857"/>
                  </a:lnTo>
                  <a:lnTo>
                    <a:pt x="2527" y="6880"/>
                  </a:lnTo>
                  <a:lnTo>
                    <a:pt x="2684" y="6903"/>
                  </a:lnTo>
                  <a:lnTo>
                    <a:pt x="2842" y="6948"/>
                  </a:lnTo>
                  <a:lnTo>
                    <a:pt x="3000" y="6993"/>
                  </a:lnTo>
                  <a:lnTo>
                    <a:pt x="3136" y="7060"/>
                  </a:lnTo>
                  <a:lnTo>
                    <a:pt x="3271" y="7151"/>
                  </a:lnTo>
                  <a:lnTo>
                    <a:pt x="3361" y="7241"/>
                  </a:lnTo>
                  <a:lnTo>
                    <a:pt x="3451" y="7354"/>
                  </a:lnTo>
                  <a:lnTo>
                    <a:pt x="3970" y="8053"/>
                  </a:lnTo>
                  <a:lnTo>
                    <a:pt x="4060" y="8166"/>
                  </a:lnTo>
                  <a:lnTo>
                    <a:pt x="4173" y="8256"/>
                  </a:lnTo>
                  <a:lnTo>
                    <a:pt x="5053" y="8910"/>
                  </a:lnTo>
                  <a:lnTo>
                    <a:pt x="5639" y="8842"/>
                  </a:lnTo>
                  <a:lnTo>
                    <a:pt x="5662" y="6903"/>
                  </a:lnTo>
                  <a:lnTo>
                    <a:pt x="5639" y="6767"/>
                  </a:lnTo>
                  <a:lnTo>
                    <a:pt x="5617" y="6654"/>
                  </a:lnTo>
                  <a:lnTo>
                    <a:pt x="5549" y="6542"/>
                  </a:lnTo>
                  <a:lnTo>
                    <a:pt x="5459" y="6451"/>
                  </a:lnTo>
                  <a:lnTo>
                    <a:pt x="4557" y="5549"/>
                  </a:lnTo>
                  <a:lnTo>
                    <a:pt x="4963" y="5143"/>
                  </a:lnTo>
                  <a:lnTo>
                    <a:pt x="4196" y="4715"/>
                  </a:lnTo>
                  <a:lnTo>
                    <a:pt x="5211" y="3722"/>
                  </a:lnTo>
                  <a:lnTo>
                    <a:pt x="5797" y="3880"/>
                  </a:lnTo>
                  <a:lnTo>
                    <a:pt x="6609" y="4128"/>
                  </a:lnTo>
                  <a:lnTo>
                    <a:pt x="7196" y="4421"/>
                  </a:lnTo>
                  <a:lnTo>
                    <a:pt x="7421" y="5008"/>
                  </a:lnTo>
                  <a:lnTo>
                    <a:pt x="8278" y="5301"/>
                  </a:lnTo>
                  <a:lnTo>
                    <a:pt x="8324" y="4985"/>
                  </a:lnTo>
                  <a:lnTo>
                    <a:pt x="8324" y="4963"/>
                  </a:lnTo>
                  <a:lnTo>
                    <a:pt x="7669" y="4737"/>
                  </a:lnTo>
                  <a:lnTo>
                    <a:pt x="7850" y="3542"/>
                  </a:lnTo>
                  <a:lnTo>
                    <a:pt x="7354" y="3203"/>
                  </a:lnTo>
                  <a:lnTo>
                    <a:pt x="7218" y="3090"/>
                  </a:lnTo>
                  <a:lnTo>
                    <a:pt x="7105" y="2978"/>
                  </a:lnTo>
                  <a:lnTo>
                    <a:pt x="7038" y="2842"/>
                  </a:lnTo>
                  <a:lnTo>
                    <a:pt x="7015" y="2707"/>
                  </a:lnTo>
                  <a:lnTo>
                    <a:pt x="7015" y="2572"/>
                  </a:lnTo>
                  <a:lnTo>
                    <a:pt x="7060" y="2436"/>
                  </a:lnTo>
                  <a:lnTo>
                    <a:pt x="7151" y="2324"/>
                  </a:lnTo>
                  <a:lnTo>
                    <a:pt x="7263" y="2211"/>
                  </a:lnTo>
                  <a:lnTo>
                    <a:pt x="7602" y="1963"/>
                  </a:lnTo>
                  <a:lnTo>
                    <a:pt x="7579" y="1963"/>
                  </a:lnTo>
                  <a:lnTo>
                    <a:pt x="6812" y="1196"/>
                  </a:lnTo>
                  <a:lnTo>
                    <a:pt x="7128" y="609"/>
                  </a:lnTo>
                  <a:lnTo>
                    <a:pt x="6496" y="23"/>
                  </a:lnTo>
                  <a:lnTo>
                    <a:pt x="4105" y="0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6" name="Google Shape;3336;p35"/>
            <p:cNvSpPr/>
            <p:nvPr/>
          </p:nvSpPr>
          <p:spPr>
            <a:xfrm>
              <a:off x="2273325" y="4491150"/>
              <a:ext cx="208100" cy="222775"/>
            </a:xfrm>
            <a:custGeom>
              <a:avLst/>
              <a:gdLst/>
              <a:ahLst/>
              <a:cxnLst/>
              <a:rect l="l" t="t" r="r" b="b"/>
              <a:pathLst>
                <a:path w="8324" h="8911" fill="none" extrusionOk="0">
                  <a:moveTo>
                    <a:pt x="4083" y="0"/>
                  </a:moveTo>
                  <a:lnTo>
                    <a:pt x="4083" y="0"/>
                  </a:lnTo>
                  <a:lnTo>
                    <a:pt x="3880" y="0"/>
                  </a:lnTo>
                  <a:lnTo>
                    <a:pt x="3677" y="45"/>
                  </a:lnTo>
                  <a:lnTo>
                    <a:pt x="3519" y="113"/>
                  </a:lnTo>
                  <a:lnTo>
                    <a:pt x="3361" y="181"/>
                  </a:lnTo>
                  <a:lnTo>
                    <a:pt x="2459" y="812"/>
                  </a:lnTo>
                  <a:lnTo>
                    <a:pt x="2459" y="812"/>
                  </a:lnTo>
                  <a:lnTo>
                    <a:pt x="2256" y="925"/>
                  </a:lnTo>
                  <a:lnTo>
                    <a:pt x="2053" y="993"/>
                  </a:lnTo>
                  <a:lnTo>
                    <a:pt x="564" y="1286"/>
                  </a:lnTo>
                  <a:lnTo>
                    <a:pt x="564" y="1286"/>
                  </a:lnTo>
                  <a:lnTo>
                    <a:pt x="406" y="1354"/>
                  </a:lnTo>
                  <a:lnTo>
                    <a:pt x="248" y="1421"/>
                  </a:lnTo>
                  <a:lnTo>
                    <a:pt x="113" y="1512"/>
                  </a:lnTo>
                  <a:lnTo>
                    <a:pt x="0" y="1624"/>
                  </a:lnTo>
                  <a:lnTo>
                    <a:pt x="745" y="3654"/>
                  </a:lnTo>
                  <a:lnTo>
                    <a:pt x="1286" y="3948"/>
                  </a:lnTo>
                  <a:lnTo>
                    <a:pt x="2098" y="3609"/>
                  </a:lnTo>
                  <a:lnTo>
                    <a:pt x="2278" y="4128"/>
                  </a:lnTo>
                  <a:lnTo>
                    <a:pt x="2075" y="4805"/>
                  </a:lnTo>
                  <a:lnTo>
                    <a:pt x="1151" y="4489"/>
                  </a:lnTo>
                  <a:lnTo>
                    <a:pt x="1060" y="4534"/>
                  </a:lnTo>
                  <a:lnTo>
                    <a:pt x="1940" y="6925"/>
                  </a:lnTo>
                  <a:lnTo>
                    <a:pt x="2053" y="6903"/>
                  </a:lnTo>
                  <a:lnTo>
                    <a:pt x="2053" y="6903"/>
                  </a:lnTo>
                  <a:lnTo>
                    <a:pt x="2188" y="6880"/>
                  </a:lnTo>
                  <a:lnTo>
                    <a:pt x="2346" y="6857"/>
                  </a:lnTo>
                  <a:lnTo>
                    <a:pt x="2346" y="6857"/>
                  </a:lnTo>
                  <a:lnTo>
                    <a:pt x="2527" y="6880"/>
                  </a:lnTo>
                  <a:lnTo>
                    <a:pt x="2684" y="6903"/>
                  </a:lnTo>
                  <a:lnTo>
                    <a:pt x="2842" y="6948"/>
                  </a:lnTo>
                  <a:lnTo>
                    <a:pt x="3000" y="6993"/>
                  </a:lnTo>
                  <a:lnTo>
                    <a:pt x="3136" y="7060"/>
                  </a:lnTo>
                  <a:lnTo>
                    <a:pt x="3271" y="7151"/>
                  </a:lnTo>
                  <a:lnTo>
                    <a:pt x="3361" y="7241"/>
                  </a:lnTo>
                  <a:lnTo>
                    <a:pt x="3451" y="7354"/>
                  </a:lnTo>
                  <a:lnTo>
                    <a:pt x="3970" y="8053"/>
                  </a:lnTo>
                  <a:lnTo>
                    <a:pt x="3970" y="8053"/>
                  </a:lnTo>
                  <a:lnTo>
                    <a:pt x="4060" y="8166"/>
                  </a:lnTo>
                  <a:lnTo>
                    <a:pt x="4173" y="8256"/>
                  </a:lnTo>
                  <a:lnTo>
                    <a:pt x="5053" y="8910"/>
                  </a:lnTo>
                  <a:lnTo>
                    <a:pt x="5639" y="8842"/>
                  </a:lnTo>
                  <a:lnTo>
                    <a:pt x="5662" y="6903"/>
                  </a:lnTo>
                  <a:lnTo>
                    <a:pt x="5662" y="6903"/>
                  </a:lnTo>
                  <a:lnTo>
                    <a:pt x="5639" y="6767"/>
                  </a:lnTo>
                  <a:lnTo>
                    <a:pt x="5617" y="6654"/>
                  </a:lnTo>
                  <a:lnTo>
                    <a:pt x="5549" y="6542"/>
                  </a:lnTo>
                  <a:lnTo>
                    <a:pt x="5459" y="6451"/>
                  </a:lnTo>
                  <a:lnTo>
                    <a:pt x="4557" y="5549"/>
                  </a:lnTo>
                  <a:lnTo>
                    <a:pt x="4963" y="5143"/>
                  </a:lnTo>
                  <a:lnTo>
                    <a:pt x="4196" y="4715"/>
                  </a:lnTo>
                  <a:lnTo>
                    <a:pt x="5211" y="3722"/>
                  </a:lnTo>
                  <a:lnTo>
                    <a:pt x="5797" y="3880"/>
                  </a:lnTo>
                  <a:lnTo>
                    <a:pt x="5797" y="3880"/>
                  </a:lnTo>
                  <a:lnTo>
                    <a:pt x="6609" y="4128"/>
                  </a:lnTo>
                  <a:lnTo>
                    <a:pt x="7196" y="4421"/>
                  </a:lnTo>
                  <a:lnTo>
                    <a:pt x="7421" y="5008"/>
                  </a:lnTo>
                  <a:lnTo>
                    <a:pt x="7421" y="5008"/>
                  </a:lnTo>
                  <a:lnTo>
                    <a:pt x="7421" y="5008"/>
                  </a:lnTo>
                  <a:lnTo>
                    <a:pt x="8278" y="5301"/>
                  </a:lnTo>
                  <a:lnTo>
                    <a:pt x="8324" y="4985"/>
                  </a:lnTo>
                  <a:lnTo>
                    <a:pt x="8324" y="4963"/>
                  </a:lnTo>
                  <a:lnTo>
                    <a:pt x="8324" y="4963"/>
                  </a:lnTo>
                  <a:lnTo>
                    <a:pt x="7669" y="4737"/>
                  </a:lnTo>
                  <a:lnTo>
                    <a:pt x="7850" y="3542"/>
                  </a:lnTo>
                  <a:lnTo>
                    <a:pt x="7850" y="3542"/>
                  </a:lnTo>
                  <a:lnTo>
                    <a:pt x="7850" y="3542"/>
                  </a:lnTo>
                  <a:lnTo>
                    <a:pt x="7354" y="3203"/>
                  </a:lnTo>
                  <a:lnTo>
                    <a:pt x="7354" y="3203"/>
                  </a:lnTo>
                  <a:lnTo>
                    <a:pt x="7218" y="3090"/>
                  </a:lnTo>
                  <a:lnTo>
                    <a:pt x="7105" y="2978"/>
                  </a:lnTo>
                  <a:lnTo>
                    <a:pt x="7038" y="2842"/>
                  </a:lnTo>
                  <a:lnTo>
                    <a:pt x="7015" y="2707"/>
                  </a:lnTo>
                  <a:lnTo>
                    <a:pt x="7015" y="2572"/>
                  </a:lnTo>
                  <a:lnTo>
                    <a:pt x="7060" y="2436"/>
                  </a:lnTo>
                  <a:lnTo>
                    <a:pt x="7151" y="2324"/>
                  </a:lnTo>
                  <a:lnTo>
                    <a:pt x="7263" y="2211"/>
                  </a:lnTo>
                  <a:lnTo>
                    <a:pt x="7602" y="1963"/>
                  </a:lnTo>
                  <a:lnTo>
                    <a:pt x="7579" y="1963"/>
                  </a:lnTo>
                  <a:lnTo>
                    <a:pt x="7579" y="1963"/>
                  </a:lnTo>
                  <a:lnTo>
                    <a:pt x="6812" y="1196"/>
                  </a:lnTo>
                  <a:lnTo>
                    <a:pt x="7128" y="609"/>
                  </a:lnTo>
                  <a:lnTo>
                    <a:pt x="7128" y="609"/>
                  </a:lnTo>
                  <a:lnTo>
                    <a:pt x="7128" y="609"/>
                  </a:lnTo>
                  <a:lnTo>
                    <a:pt x="6496" y="23"/>
                  </a:lnTo>
                  <a:lnTo>
                    <a:pt x="4105" y="0"/>
                  </a:lnTo>
                  <a:lnTo>
                    <a:pt x="4105" y="0"/>
                  </a:lnTo>
                  <a:lnTo>
                    <a:pt x="408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7" name="Google Shape;3337;p35"/>
            <p:cNvSpPr/>
            <p:nvPr/>
          </p:nvSpPr>
          <p:spPr>
            <a:xfrm>
              <a:off x="2444750" y="4649600"/>
              <a:ext cx="70500" cy="44575"/>
            </a:xfrm>
            <a:custGeom>
              <a:avLst/>
              <a:gdLst/>
              <a:ahLst/>
              <a:cxnLst/>
              <a:rect l="l" t="t" r="r" b="b"/>
              <a:pathLst>
                <a:path w="2820" h="1783" extrusionOk="0">
                  <a:moveTo>
                    <a:pt x="1850" y="1"/>
                  </a:moveTo>
                  <a:lnTo>
                    <a:pt x="1196" y="68"/>
                  </a:lnTo>
                  <a:lnTo>
                    <a:pt x="1196" y="519"/>
                  </a:lnTo>
                  <a:lnTo>
                    <a:pt x="745" y="384"/>
                  </a:lnTo>
                  <a:lnTo>
                    <a:pt x="0" y="610"/>
                  </a:lnTo>
                  <a:lnTo>
                    <a:pt x="339" y="1625"/>
                  </a:lnTo>
                  <a:lnTo>
                    <a:pt x="858" y="1399"/>
                  </a:lnTo>
                  <a:lnTo>
                    <a:pt x="1512" y="1580"/>
                  </a:lnTo>
                  <a:lnTo>
                    <a:pt x="1918" y="1354"/>
                  </a:lnTo>
                  <a:lnTo>
                    <a:pt x="2504" y="1783"/>
                  </a:lnTo>
                  <a:lnTo>
                    <a:pt x="2820" y="1602"/>
                  </a:lnTo>
                  <a:lnTo>
                    <a:pt x="2008" y="971"/>
                  </a:lnTo>
                  <a:lnTo>
                    <a:pt x="2324" y="768"/>
                  </a:lnTo>
                  <a:lnTo>
                    <a:pt x="2504" y="632"/>
                  </a:lnTo>
                  <a:lnTo>
                    <a:pt x="2572" y="565"/>
                  </a:lnTo>
                  <a:lnTo>
                    <a:pt x="2572" y="542"/>
                  </a:lnTo>
                  <a:lnTo>
                    <a:pt x="2211" y="249"/>
                  </a:lnTo>
                  <a:lnTo>
                    <a:pt x="185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8" name="Google Shape;3338;p35"/>
            <p:cNvSpPr/>
            <p:nvPr/>
          </p:nvSpPr>
          <p:spPr>
            <a:xfrm>
              <a:off x="2444750" y="4649600"/>
              <a:ext cx="70500" cy="44575"/>
            </a:xfrm>
            <a:custGeom>
              <a:avLst/>
              <a:gdLst/>
              <a:ahLst/>
              <a:cxnLst/>
              <a:rect l="l" t="t" r="r" b="b"/>
              <a:pathLst>
                <a:path w="2820" h="1783" fill="none" extrusionOk="0">
                  <a:moveTo>
                    <a:pt x="1850" y="1"/>
                  </a:moveTo>
                  <a:lnTo>
                    <a:pt x="1196" y="68"/>
                  </a:lnTo>
                  <a:lnTo>
                    <a:pt x="1196" y="519"/>
                  </a:lnTo>
                  <a:lnTo>
                    <a:pt x="745" y="384"/>
                  </a:lnTo>
                  <a:lnTo>
                    <a:pt x="0" y="610"/>
                  </a:lnTo>
                  <a:lnTo>
                    <a:pt x="339" y="1625"/>
                  </a:lnTo>
                  <a:lnTo>
                    <a:pt x="339" y="1625"/>
                  </a:lnTo>
                  <a:lnTo>
                    <a:pt x="858" y="1399"/>
                  </a:lnTo>
                  <a:lnTo>
                    <a:pt x="1512" y="1580"/>
                  </a:lnTo>
                  <a:lnTo>
                    <a:pt x="1918" y="1354"/>
                  </a:lnTo>
                  <a:lnTo>
                    <a:pt x="2504" y="1783"/>
                  </a:lnTo>
                  <a:lnTo>
                    <a:pt x="2820" y="1602"/>
                  </a:lnTo>
                  <a:lnTo>
                    <a:pt x="2820" y="1602"/>
                  </a:lnTo>
                  <a:lnTo>
                    <a:pt x="2008" y="971"/>
                  </a:lnTo>
                  <a:lnTo>
                    <a:pt x="2008" y="971"/>
                  </a:lnTo>
                  <a:lnTo>
                    <a:pt x="2008" y="971"/>
                  </a:lnTo>
                  <a:lnTo>
                    <a:pt x="2008" y="971"/>
                  </a:lnTo>
                  <a:lnTo>
                    <a:pt x="2324" y="768"/>
                  </a:lnTo>
                  <a:lnTo>
                    <a:pt x="2504" y="632"/>
                  </a:lnTo>
                  <a:lnTo>
                    <a:pt x="2572" y="565"/>
                  </a:lnTo>
                  <a:lnTo>
                    <a:pt x="2572" y="542"/>
                  </a:lnTo>
                  <a:lnTo>
                    <a:pt x="2572" y="542"/>
                  </a:lnTo>
                  <a:lnTo>
                    <a:pt x="2572" y="542"/>
                  </a:lnTo>
                  <a:lnTo>
                    <a:pt x="2572" y="542"/>
                  </a:lnTo>
                  <a:lnTo>
                    <a:pt x="2211" y="249"/>
                  </a:lnTo>
                  <a:lnTo>
                    <a:pt x="185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9" name="Google Shape;3339;p35"/>
            <p:cNvSpPr/>
            <p:nvPr/>
          </p:nvSpPr>
          <p:spPr>
            <a:xfrm>
              <a:off x="2522000" y="4418400"/>
              <a:ext cx="104925" cy="88550"/>
            </a:xfrm>
            <a:custGeom>
              <a:avLst/>
              <a:gdLst/>
              <a:ahLst/>
              <a:cxnLst/>
              <a:rect l="l" t="t" r="r" b="b"/>
              <a:pathLst>
                <a:path w="4197" h="3542" extrusionOk="0">
                  <a:moveTo>
                    <a:pt x="3971" y="0"/>
                  </a:moveTo>
                  <a:lnTo>
                    <a:pt x="3903" y="46"/>
                  </a:lnTo>
                  <a:lnTo>
                    <a:pt x="46" y="3249"/>
                  </a:lnTo>
                  <a:lnTo>
                    <a:pt x="1" y="3294"/>
                  </a:lnTo>
                  <a:lnTo>
                    <a:pt x="1" y="3361"/>
                  </a:lnTo>
                  <a:lnTo>
                    <a:pt x="1" y="3429"/>
                  </a:lnTo>
                  <a:lnTo>
                    <a:pt x="23" y="3497"/>
                  </a:lnTo>
                  <a:lnTo>
                    <a:pt x="91" y="3542"/>
                  </a:lnTo>
                  <a:lnTo>
                    <a:pt x="226" y="3542"/>
                  </a:lnTo>
                  <a:lnTo>
                    <a:pt x="271" y="3519"/>
                  </a:lnTo>
                  <a:lnTo>
                    <a:pt x="4128" y="316"/>
                  </a:lnTo>
                  <a:lnTo>
                    <a:pt x="4174" y="249"/>
                  </a:lnTo>
                  <a:lnTo>
                    <a:pt x="4196" y="181"/>
                  </a:lnTo>
                  <a:lnTo>
                    <a:pt x="4196" y="113"/>
                  </a:lnTo>
                  <a:lnTo>
                    <a:pt x="4151" y="68"/>
                  </a:lnTo>
                  <a:lnTo>
                    <a:pt x="4106" y="23"/>
                  </a:lnTo>
                  <a:lnTo>
                    <a:pt x="403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0" name="Google Shape;3340;p35"/>
            <p:cNvSpPr/>
            <p:nvPr/>
          </p:nvSpPr>
          <p:spPr>
            <a:xfrm>
              <a:off x="2554700" y="4498475"/>
              <a:ext cx="104925" cy="88550"/>
            </a:xfrm>
            <a:custGeom>
              <a:avLst/>
              <a:gdLst/>
              <a:ahLst/>
              <a:cxnLst/>
              <a:rect l="l" t="t" r="r" b="b"/>
              <a:pathLst>
                <a:path w="4197" h="3542" extrusionOk="0">
                  <a:moveTo>
                    <a:pt x="3971" y="0"/>
                  </a:moveTo>
                  <a:lnTo>
                    <a:pt x="3903" y="46"/>
                  </a:lnTo>
                  <a:lnTo>
                    <a:pt x="46" y="3249"/>
                  </a:lnTo>
                  <a:lnTo>
                    <a:pt x="1" y="3294"/>
                  </a:lnTo>
                  <a:lnTo>
                    <a:pt x="1" y="3361"/>
                  </a:lnTo>
                  <a:lnTo>
                    <a:pt x="1" y="3429"/>
                  </a:lnTo>
                  <a:lnTo>
                    <a:pt x="23" y="3497"/>
                  </a:lnTo>
                  <a:lnTo>
                    <a:pt x="91" y="3542"/>
                  </a:lnTo>
                  <a:lnTo>
                    <a:pt x="226" y="3542"/>
                  </a:lnTo>
                  <a:lnTo>
                    <a:pt x="272" y="3519"/>
                  </a:lnTo>
                  <a:lnTo>
                    <a:pt x="4129" y="316"/>
                  </a:lnTo>
                  <a:lnTo>
                    <a:pt x="4174" y="249"/>
                  </a:lnTo>
                  <a:lnTo>
                    <a:pt x="4196" y="181"/>
                  </a:lnTo>
                  <a:lnTo>
                    <a:pt x="4196" y="113"/>
                  </a:lnTo>
                  <a:lnTo>
                    <a:pt x="4151" y="68"/>
                  </a:lnTo>
                  <a:lnTo>
                    <a:pt x="4106" y="23"/>
                  </a:lnTo>
                  <a:lnTo>
                    <a:pt x="403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1" name="Google Shape;3341;p35"/>
            <p:cNvSpPr/>
            <p:nvPr/>
          </p:nvSpPr>
          <p:spPr>
            <a:xfrm>
              <a:off x="2590225" y="4573475"/>
              <a:ext cx="105475" cy="89125"/>
            </a:xfrm>
            <a:custGeom>
              <a:avLst/>
              <a:gdLst/>
              <a:ahLst/>
              <a:cxnLst/>
              <a:rect l="l" t="t" r="r" b="b"/>
              <a:pathLst>
                <a:path w="4219" h="3565" extrusionOk="0">
                  <a:moveTo>
                    <a:pt x="3993" y="0"/>
                  </a:moveTo>
                  <a:lnTo>
                    <a:pt x="3926" y="46"/>
                  </a:lnTo>
                  <a:lnTo>
                    <a:pt x="69" y="3249"/>
                  </a:lnTo>
                  <a:lnTo>
                    <a:pt x="23" y="3294"/>
                  </a:lnTo>
                  <a:lnTo>
                    <a:pt x="1" y="3361"/>
                  </a:lnTo>
                  <a:lnTo>
                    <a:pt x="23" y="3429"/>
                  </a:lnTo>
                  <a:lnTo>
                    <a:pt x="46" y="3497"/>
                  </a:lnTo>
                  <a:lnTo>
                    <a:pt x="114" y="3542"/>
                  </a:lnTo>
                  <a:lnTo>
                    <a:pt x="181" y="3564"/>
                  </a:lnTo>
                  <a:lnTo>
                    <a:pt x="249" y="3542"/>
                  </a:lnTo>
                  <a:lnTo>
                    <a:pt x="294" y="3519"/>
                  </a:lnTo>
                  <a:lnTo>
                    <a:pt x="4151" y="316"/>
                  </a:lnTo>
                  <a:lnTo>
                    <a:pt x="4196" y="271"/>
                  </a:lnTo>
                  <a:lnTo>
                    <a:pt x="4219" y="203"/>
                  </a:lnTo>
                  <a:lnTo>
                    <a:pt x="4219" y="136"/>
                  </a:lnTo>
                  <a:lnTo>
                    <a:pt x="4174" y="68"/>
                  </a:lnTo>
                  <a:lnTo>
                    <a:pt x="4129" y="23"/>
                  </a:lnTo>
                  <a:lnTo>
                    <a:pt x="406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2" name="Google Shape;3342;p35"/>
            <p:cNvSpPr/>
            <p:nvPr/>
          </p:nvSpPr>
          <p:spPr>
            <a:xfrm>
              <a:off x="2275000" y="4263875"/>
              <a:ext cx="146650" cy="252675"/>
            </a:xfrm>
            <a:custGeom>
              <a:avLst/>
              <a:gdLst/>
              <a:ahLst/>
              <a:cxnLst/>
              <a:rect l="l" t="t" r="r" b="b"/>
              <a:pathLst>
                <a:path w="5866" h="10107" extrusionOk="0">
                  <a:moveTo>
                    <a:pt x="2933" y="1693"/>
                  </a:moveTo>
                  <a:lnTo>
                    <a:pt x="3181" y="1715"/>
                  </a:lnTo>
                  <a:lnTo>
                    <a:pt x="3407" y="1783"/>
                  </a:lnTo>
                  <a:lnTo>
                    <a:pt x="3610" y="1896"/>
                  </a:lnTo>
                  <a:lnTo>
                    <a:pt x="3790" y="2031"/>
                  </a:lnTo>
                  <a:lnTo>
                    <a:pt x="3926" y="2211"/>
                  </a:lnTo>
                  <a:lnTo>
                    <a:pt x="4038" y="2414"/>
                  </a:lnTo>
                  <a:lnTo>
                    <a:pt x="4106" y="2640"/>
                  </a:lnTo>
                  <a:lnTo>
                    <a:pt x="4129" y="2888"/>
                  </a:lnTo>
                  <a:lnTo>
                    <a:pt x="4106" y="3114"/>
                  </a:lnTo>
                  <a:lnTo>
                    <a:pt x="4038" y="3339"/>
                  </a:lnTo>
                  <a:lnTo>
                    <a:pt x="3926" y="3542"/>
                  </a:lnTo>
                  <a:lnTo>
                    <a:pt x="3790" y="3723"/>
                  </a:lnTo>
                  <a:lnTo>
                    <a:pt x="3610" y="3858"/>
                  </a:lnTo>
                  <a:lnTo>
                    <a:pt x="3407" y="3971"/>
                  </a:lnTo>
                  <a:lnTo>
                    <a:pt x="3181" y="4039"/>
                  </a:lnTo>
                  <a:lnTo>
                    <a:pt x="2933" y="4061"/>
                  </a:lnTo>
                  <a:lnTo>
                    <a:pt x="2708" y="4039"/>
                  </a:lnTo>
                  <a:lnTo>
                    <a:pt x="2482" y="3971"/>
                  </a:lnTo>
                  <a:lnTo>
                    <a:pt x="2279" y="3858"/>
                  </a:lnTo>
                  <a:lnTo>
                    <a:pt x="2099" y="3723"/>
                  </a:lnTo>
                  <a:lnTo>
                    <a:pt x="1963" y="3542"/>
                  </a:lnTo>
                  <a:lnTo>
                    <a:pt x="1851" y="3339"/>
                  </a:lnTo>
                  <a:lnTo>
                    <a:pt x="1783" y="3114"/>
                  </a:lnTo>
                  <a:lnTo>
                    <a:pt x="1760" y="2888"/>
                  </a:lnTo>
                  <a:lnTo>
                    <a:pt x="1783" y="2640"/>
                  </a:lnTo>
                  <a:lnTo>
                    <a:pt x="1851" y="2414"/>
                  </a:lnTo>
                  <a:lnTo>
                    <a:pt x="1963" y="2211"/>
                  </a:lnTo>
                  <a:lnTo>
                    <a:pt x="2099" y="2031"/>
                  </a:lnTo>
                  <a:lnTo>
                    <a:pt x="2279" y="1896"/>
                  </a:lnTo>
                  <a:lnTo>
                    <a:pt x="2482" y="1783"/>
                  </a:lnTo>
                  <a:lnTo>
                    <a:pt x="2708" y="1715"/>
                  </a:lnTo>
                  <a:lnTo>
                    <a:pt x="2933" y="1693"/>
                  </a:lnTo>
                  <a:close/>
                  <a:moveTo>
                    <a:pt x="2933" y="1"/>
                  </a:moveTo>
                  <a:lnTo>
                    <a:pt x="2640" y="24"/>
                  </a:lnTo>
                  <a:lnTo>
                    <a:pt x="2347" y="69"/>
                  </a:lnTo>
                  <a:lnTo>
                    <a:pt x="2076" y="136"/>
                  </a:lnTo>
                  <a:lnTo>
                    <a:pt x="1805" y="227"/>
                  </a:lnTo>
                  <a:lnTo>
                    <a:pt x="1535" y="362"/>
                  </a:lnTo>
                  <a:lnTo>
                    <a:pt x="1287" y="497"/>
                  </a:lnTo>
                  <a:lnTo>
                    <a:pt x="1061" y="678"/>
                  </a:lnTo>
                  <a:lnTo>
                    <a:pt x="858" y="858"/>
                  </a:lnTo>
                  <a:lnTo>
                    <a:pt x="678" y="1061"/>
                  </a:lnTo>
                  <a:lnTo>
                    <a:pt x="497" y="1287"/>
                  </a:lnTo>
                  <a:lnTo>
                    <a:pt x="362" y="1535"/>
                  </a:lnTo>
                  <a:lnTo>
                    <a:pt x="226" y="1783"/>
                  </a:lnTo>
                  <a:lnTo>
                    <a:pt x="136" y="2054"/>
                  </a:lnTo>
                  <a:lnTo>
                    <a:pt x="69" y="2347"/>
                  </a:lnTo>
                  <a:lnTo>
                    <a:pt x="23" y="2640"/>
                  </a:lnTo>
                  <a:lnTo>
                    <a:pt x="1" y="2933"/>
                  </a:lnTo>
                  <a:lnTo>
                    <a:pt x="1" y="3091"/>
                  </a:lnTo>
                  <a:lnTo>
                    <a:pt x="46" y="3272"/>
                  </a:lnTo>
                  <a:lnTo>
                    <a:pt x="136" y="3700"/>
                  </a:lnTo>
                  <a:lnTo>
                    <a:pt x="272" y="4196"/>
                  </a:lnTo>
                  <a:lnTo>
                    <a:pt x="452" y="4738"/>
                  </a:lnTo>
                  <a:lnTo>
                    <a:pt x="678" y="5324"/>
                  </a:lnTo>
                  <a:lnTo>
                    <a:pt x="926" y="5911"/>
                  </a:lnTo>
                  <a:lnTo>
                    <a:pt x="1467" y="7129"/>
                  </a:lnTo>
                  <a:lnTo>
                    <a:pt x="2008" y="8257"/>
                  </a:lnTo>
                  <a:lnTo>
                    <a:pt x="2482" y="9204"/>
                  </a:lnTo>
                  <a:lnTo>
                    <a:pt x="2933" y="10106"/>
                  </a:lnTo>
                  <a:lnTo>
                    <a:pt x="3407" y="9204"/>
                  </a:lnTo>
                  <a:lnTo>
                    <a:pt x="3858" y="8257"/>
                  </a:lnTo>
                  <a:lnTo>
                    <a:pt x="4399" y="7129"/>
                  </a:lnTo>
                  <a:lnTo>
                    <a:pt x="4941" y="5911"/>
                  </a:lnTo>
                  <a:lnTo>
                    <a:pt x="5189" y="5324"/>
                  </a:lnTo>
                  <a:lnTo>
                    <a:pt x="5414" y="4738"/>
                  </a:lnTo>
                  <a:lnTo>
                    <a:pt x="5595" y="4196"/>
                  </a:lnTo>
                  <a:lnTo>
                    <a:pt x="5753" y="3700"/>
                  </a:lnTo>
                  <a:lnTo>
                    <a:pt x="5843" y="3272"/>
                  </a:lnTo>
                  <a:lnTo>
                    <a:pt x="5866" y="3091"/>
                  </a:lnTo>
                  <a:lnTo>
                    <a:pt x="5866" y="2933"/>
                  </a:lnTo>
                  <a:lnTo>
                    <a:pt x="5866" y="2640"/>
                  </a:lnTo>
                  <a:lnTo>
                    <a:pt x="5820" y="2347"/>
                  </a:lnTo>
                  <a:lnTo>
                    <a:pt x="5753" y="2054"/>
                  </a:lnTo>
                  <a:lnTo>
                    <a:pt x="5640" y="1783"/>
                  </a:lnTo>
                  <a:lnTo>
                    <a:pt x="5527" y="1535"/>
                  </a:lnTo>
                  <a:lnTo>
                    <a:pt x="5369" y="1287"/>
                  </a:lnTo>
                  <a:lnTo>
                    <a:pt x="5211" y="1061"/>
                  </a:lnTo>
                  <a:lnTo>
                    <a:pt x="5008" y="858"/>
                  </a:lnTo>
                  <a:lnTo>
                    <a:pt x="4805" y="678"/>
                  </a:lnTo>
                  <a:lnTo>
                    <a:pt x="4580" y="497"/>
                  </a:lnTo>
                  <a:lnTo>
                    <a:pt x="4332" y="362"/>
                  </a:lnTo>
                  <a:lnTo>
                    <a:pt x="4084" y="227"/>
                  </a:lnTo>
                  <a:lnTo>
                    <a:pt x="3813" y="136"/>
                  </a:lnTo>
                  <a:lnTo>
                    <a:pt x="3520" y="69"/>
                  </a:lnTo>
                  <a:lnTo>
                    <a:pt x="3249" y="24"/>
                  </a:lnTo>
                  <a:lnTo>
                    <a:pt x="293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343" name="Google Shape;3343;p35"/>
          <p:cNvGrpSpPr/>
          <p:nvPr/>
        </p:nvGrpSpPr>
        <p:grpSpPr>
          <a:xfrm>
            <a:off x="10380700" y="3772300"/>
            <a:ext cx="1054315" cy="1158840"/>
            <a:chOff x="7709325" y="2753025"/>
            <a:chExt cx="790736" cy="869130"/>
          </a:xfrm>
        </p:grpSpPr>
        <p:sp>
          <p:nvSpPr>
            <p:cNvPr id="3344" name="Google Shape;3344;p35"/>
            <p:cNvSpPr/>
            <p:nvPr/>
          </p:nvSpPr>
          <p:spPr>
            <a:xfrm>
              <a:off x="7848894" y="3275867"/>
              <a:ext cx="401401" cy="223115"/>
            </a:xfrm>
            <a:custGeom>
              <a:avLst/>
              <a:gdLst/>
              <a:ahLst/>
              <a:cxnLst/>
              <a:rect l="l" t="t" r="r" b="b"/>
              <a:pathLst>
                <a:path w="10512" h="5843" fill="none" extrusionOk="0">
                  <a:moveTo>
                    <a:pt x="9812" y="5843"/>
                  </a:moveTo>
                  <a:lnTo>
                    <a:pt x="0" y="1602"/>
                  </a:lnTo>
                  <a:lnTo>
                    <a:pt x="699" y="0"/>
                  </a:lnTo>
                  <a:lnTo>
                    <a:pt x="10511" y="4241"/>
                  </a:lnTo>
                  <a:lnTo>
                    <a:pt x="9812" y="58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5" name="Google Shape;3345;p35"/>
            <p:cNvSpPr/>
            <p:nvPr/>
          </p:nvSpPr>
          <p:spPr>
            <a:xfrm>
              <a:off x="7748962" y="2792662"/>
              <a:ext cx="751099" cy="829493"/>
            </a:xfrm>
            <a:custGeom>
              <a:avLst/>
              <a:gdLst/>
              <a:ahLst/>
              <a:cxnLst/>
              <a:rect l="l" t="t" r="r" b="b"/>
              <a:pathLst>
                <a:path w="19670" h="21723" fill="none" extrusionOk="0">
                  <a:moveTo>
                    <a:pt x="7128" y="0"/>
                  </a:moveTo>
                  <a:lnTo>
                    <a:pt x="1" y="16512"/>
                  </a:lnTo>
                  <a:lnTo>
                    <a:pt x="316" y="16647"/>
                  </a:lnTo>
                  <a:lnTo>
                    <a:pt x="316" y="16647"/>
                  </a:lnTo>
                  <a:lnTo>
                    <a:pt x="3271" y="17933"/>
                  </a:lnTo>
                  <a:lnTo>
                    <a:pt x="11820" y="21609"/>
                  </a:lnTo>
                  <a:lnTo>
                    <a:pt x="11820" y="21609"/>
                  </a:lnTo>
                  <a:lnTo>
                    <a:pt x="12068" y="21700"/>
                  </a:lnTo>
                  <a:lnTo>
                    <a:pt x="12294" y="21722"/>
                  </a:lnTo>
                  <a:lnTo>
                    <a:pt x="12294" y="21722"/>
                  </a:lnTo>
                  <a:lnTo>
                    <a:pt x="12474" y="21700"/>
                  </a:lnTo>
                  <a:lnTo>
                    <a:pt x="12632" y="21677"/>
                  </a:lnTo>
                  <a:lnTo>
                    <a:pt x="12790" y="21609"/>
                  </a:lnTo>
                  <a:lnTo>
                    <a:pt x="12948" y="21519"/>
                  </a:lnTo>
                  <a:lnTo>
                    <a:pt x="13083" y="21429"/>
                  </a:lnTo>
                  <a:lnTo>
                    <a:pt x="13196" y="21294"/>
                  </a:lnTo>
                  <a:lnTo>
                    <a:pt x="13309" y="21158"/>
                  </a:lnTo>
                  <a:lnTo>
                    <a:pt x="13399" y="21000"/>
                  </a:lnTo>
                  <a:lnTo>
                    <a:pt x="19579" y="6677"/>
                  </a:lnTo>
                  <a:lnTo>
                    <a:pt x="19579" y="6677"/>
                  </a:lnTo>
                  <a:lnTo>
                    <a:pt x="19647" y="6451"/>
                  </a:lnTo>
                  <a:lnTo>
                    <a:pt x="19670" y="6226"/>
                  </a:lnTo>
                  <a:lnTo>
                    <a:pt x="19647" y="6000"/>
                  </a:lnTo>
                  <a:lnTo>
                    <a:pt x="19602" y="5775"/>
                  </a:lnTo>
                  <a:lnTo>
                    <a:pt x="19489" y="5572"/>
                  </a:lnTo>
                  <a:lnTo>
                    <a:pt x="19354" y="5391"/>
                  </a:lnTo>
                  <a:lnTo>
                    <a:pt x="19173" y="5233"/>
                  </a:lnTo>
                  <a:lnTo>
                    <a:pt x="18948" y="5121"/>
                  </a:lnTo>
                  <a:lnTo>
                    <a:pt x="7805" y="293"/>
                  </a:lnTo>
                  <a:lnTo>
                    <a:pt x="712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6" name="Google Shape;3346;p35"/>
            <p:cNvSpPr/>
            <p:nvPr/>
          </p:nvSpPr>
          <p:spPr>
            <a:xfrm>
              <a:off x="7722270" y="2759058"/>
              <a:ext cx="737314" cy="829493"/>
            </a:xfrm>
            <a:custGeom>
              <a:avLst/>
              <a:gdLst/>
              <a:ahLst/>
              <a:cxnLst/>
              <a:rect l="l" t="t" r="r" b="b"/>
              <a:pathLst>
                <a:path w="19309" h="21723" extrusionOk="0">
                  <a:moveTo>
                    <a:pt x="7128" y="0"/>
                  </a:moveTo>
                  <a:lnTo>
                    <a:pt x="0" y="16489"/>
                  </a:lnTo>
                  <a:lnTo>
                    <a:pt x="12045" y="21700"/>
                  </a:lnTo>
                  <a:lnTo>
                    <a:pt x="12136" y="21722"/>
                  </a:lnTo>
                  <a:lnTo>
                    <a:pt x="12203" y="21700"/>
                  </a:lnTo>
                  <a:lnTo>
                    <a:pt x="12294" y="21655"/>
                  </a:lnTo>
                  <a:lnTo>
                    <a:pt x="12339" y="21587"/>
                  </a:lnTo>
                  <a:lnTo>
                    <a:pt x="19286" y="5504"/>
                  </a:lnTo>
                  <a:lnTo>
                    <a:pt x="19309" y="5414"/>
                  </a:lnTo>
                  <a:lnTo>
                    <a:pt x="19286" y="5324"/>
                  </a:lnTo>
                  <a:lnTo>
                    <a:pt x="19241" y="5256"/>
                  </a:lnTo>
                  <a:lnTo>
                    <a:pt x="19173" y="5188"/>
                  </a:lnTo>
                  <a:lnTo>
                    <a:pt x="712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51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7" name="Google Shape;3347;p35"/>
            <p:cNvSpPr/>
            <p:nvPr/>
          </p:nvSpPr>
          <p:spPr>
            <a:xfrm>
              <a:off x="7709325" y="2753025"/>
              <a:ext cx="737352" cy="830371"/>
            </a:xfrm>
            <a:custGeom>
              <a:avLst/>
              <a:gdLst/>
              <a:ahLst/>
              <a:cxnLst/>
              <a:rect l="l" t="t" r="r" b="b"/>
              <a:pathLst>
                <a:path w="19310" h="21746" extrusionOk="0">
                  <a:moveTo>
                    <a:pt x="7129" y="1"/>
                  </a:moveTo>
                  <a:lnTo>
                    <a:pt x="1" y="16512"/>
                  </a:lnTo>
                  <a:lnTo>
                    <a:pt x="12046" y="21723"/>
                  </a:lnTo>
                  <a:lnTo>
                    <a:pt x="12136" y="21745"/>
                  </a:lnTo>
                  <a:lnTo>
                    <a:pt x="12226" y="21723"/>
                  </a:lnTo>
                  <a:lnTo>
                    <a:pt x="12294" y="21677"/>
                  </a:lnTo>
                  <a:lnTo>
                    <a:pt x="12339" y="21587"/>
                  </a:lnTo>
                  <a:lnTo>
                    <a:pt x="19309" y="5504"/>
                  </a:lnTo>
                  <a:lnTo>
                    <a:pt x="19309" y="5437"/>
                  </a:lnTo>
                  <a:lnTo>
                    <a:pt x="19309" y="5346"/>
                  </a:lnTo>
                  <a:lnTo>
                    <a:pt x="19264" y="5279"/>
                  </a:lnTo>
                  <a:lnTo>
                    <a:pt x="19174" y="5211"/>
                  </a:lnTo>
                  <a:lnTo>
                    <a:pt x="712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8" name="Google Shape;3348;p35"/>
            <p:cNvSpPr/>
            <p:nvPr/>
          </p:nvSpPr>
          <p:spPr>
            <a:xfrm>
              <a:off x="7811925" y="3232300"/>
              <a:ext cx="56907" cy="59495"/>
            </a:xfrm>
            <a:custGeom>
              <a:avLst/>
              <a:gdLst/>
              <a:ahLst/>
              <a:cxnLst/>
              <a:rect l="l" t="t" r="r" b="b"/>
              <a:pathLst>
                <a:path w="1712" h="1790" extrusionOk="0">
                  <a:moveTo>
                    <a:pt x="879" y="288"/>
                  </a:moveTo>
                  <a:lnTo>
                    <a:pt x="1166" y="412"/>
                  </a:lnTo>
                  <a:cubicBezTo>
                    <a:pt x="1273" y="458"/>
                    <a:pt x="1343" y="521"/>
                    <a:pt x="1377" y="602"/>
                  </a:cubicBezTo>
                  <a:cubicBezTo>
                    <a:pt x="1412" y="682"/>
                    <a:pt x="1407" y="772"/>
                    <a:pt x="1363" y="874"/>
                  </a:cubicBezTo>
                  <a:cubicBezTo>
                    <a:pt x="1319" y="975"/>
                    <a:pt x="1256" y="1041"/>
                    <a:pt x="1174" y="1071"/>
                  </a:cubicBezTo>
                  <a:cubicBezTo>
                    <a:pt x="1142" y="1083"/>
                    <a:pt x="1108" y="1089"/>
                    <a:pt x="1072" y="1089"/>
                  </a:cubicBezTo>
                  <a:cubicBezTo>
                    <a:pt x="1016" y="1089"/>
                    <a:pt x="956" y="1075"/>
                    <a:pt x="892" y="1047"/>
                  </a:cubicBezTo>
                  <a:lnTo>
                    <a:pt x="604" y="923"/>
                  </a:lnTo>
                  <a:lnTo>
                    <a:pt x="879" y="288"/>
                  </a:lnTo>
                  <a:close/>
                  <a:moveTo>
                    <a:pt x="732" y="1"/>
                  </a:moveTo>
                  <a:lnTo>
                    <a:pt x="0" y="1691"/>
                  </a:lnTo>
                  <a:lnTo>
                    <a:pt x="229" y="1790"/>
                  </a:lnTo>
                  <a:lnTo>
                    <a:pt x="523" y="1111"/>
                  </a:lnTo>
                  <a:lnTo>
                    <a:pt x="810" y="1235"/>
                  </a:lnTo>
                  <a:cubicBezTo>
                    <a:pt x="934" y="1289"/>
                    <a:pt x="1046" y="1316"/>
                    <a:pt x="1146" y="1316"/>
                  </a:cubicBezTo>
                  <a:cubicBezTo>
                    <a:pt x="1199" y="1316"/>
                    <a:pt x="1249" y="1308"/>
                    <a:pt x="1295" y="1293"/>
                  </a:cubicBezTo>
                  <a:cubicBezTo>
                    <a:pt x="1429" y="1250"/>
                    <a:pt x="1532" y="1145"/>
                    <a:pt x="1604" y="978"/>
                  </a:cubicBezTo>
                  <a:cubicBezTo>
                    <a:pt x="1676" y="813"/>
                    <a:pt x="1682" y="666"/>
                    <a:pt x="1622" y="539"/>
                  </a:cubicBezTo>
                  <a:cubicBezTo>
                    <a:pt x="1562" y="411"/>
                    <a:pt x="1437" y="306"/>
                    <a:pt x="1248" y="224"/>
                  </a:cubicBezTo>
                  <a:lnTo>
                    <a:pt x="73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9" name="Google Shape;3349;p35"/>
            <p:cNvSpPr/>
            <p:nvPr/>
          </p:nvSpPr>
          <p:spPr>
            <a:xfrm>
              <a:off x="7839447" y="3253573"/>
              <a:ext cx="270640" cy="148771"/>
            </a:xfrm>
            <a:custGeom>
              <a:avLst/>
              <a:gdLst/>
              <a:ahLst/>
              <a:cxnLst/>
              <a:rect l="l" t="t" r="r" b="b"/>
              <a:pathLst>
                <a:path w="8142" h="4476" extrusionOk="0">
                  <a:moveTo>
                    <a:pt x="1409" y="282"/>
                  </a:moveTo>
                  <a:lnTo>
                    <a:pt x="1356" y="1258"/>
                  </a:lnTo>
                  <a:lnTo>
                    <a:pt x="734" y="989"/>
                  </a:lnTo>
                  <a:lnTo>
                    <a:pt x="1409" y="282"/>
                  </a:lnTo>
                  <a:close/>
                  <a:moveTo>
                    <a:pt x="1377" y="1"/>
                  </a:moveTo>
                  <a:lnTo>
                    <a:pt x="0" y="1412"/>
                  </a:lnTo>
                  <a:lnTo>
                    <a:pt x="241" y="1516"/>
                  </a:lnTo>
                  <a:lnTo>
                    <a:pt x="583" y="1149"/>
                  </a:lnTo>
                  <a:lnTo>
                    <a:pt x="1345" y="1479"/>
                  </a:lnTo>
                  <a:lnTo>
                    <a:pt x="1311" y="1979"/>
                  </a:lnTo>
                  <a:lnTo>
                    <a:pt x="1549" y="2082"/>
                  </a:lnTo>
                  <a:lnTo>
                    <a:pt x="1636" y="113"/>
                  </a:lnTo>
                  <a:lnTo>
                    <a:pt x="1377" y="1"/>
                  </a:lnTo>
                  <a:close/>
                  <a:moveTo>
                    <a:pt x="2718" y="612"/>
                  </a:moveTo>
                  <a:cubicBezTo>
                    <a:pt x="2666" y="612"/>
                    <a:pt x="2615" y="619"/>
                    <a:pt x="2568" y="633"/>
                  </a:cubicBezTo>
                  <a:cubicBezTo>
                    <a:pt x="2425" y="673"/>
                    <a:pt x="2321" y="768"/>
                    <a:pt x="2257" y="918"/>
                  </a:cubicBezTo>
                  <a:cubicBezTo>
                    <a:pt x="2201" y="1047"/>
                    <a:pt x="2195" y="1164"/>
                    <a:pt x="2240" y="1269"/>
                  </a:cubicBezTo>
                  <a:cubicBezTo>
                    <a:pt x="2285" y="1375"/>
                    <a:pt x="2386" y="1481"/>
                    <a:pt x="2541" y="1589"/>
                  </a:cubicBezTo>
                  <a:lnTo>
                    <a:pt x="2669" y="1677"/>
                  </a:lnTo>
                  <a:cubicBezTo>
                    <a:pt x="2775" y="1750"/>
                    <a:pt x="2843" y="1822"/>
                    <a:pt x="2874" y="1890"/>
                  </a:cubicBezTo>
                  <a:cubicBezTo>
                    <a:pt x="2905" y="1959"/>
                    <a:pt x="2902" y="2035"/>
                    <a:pt x="2866" y="2118"/>
                  </a:cubicBezTo>
                  <a:cubicBezTo>
                    <a:pt x="2825" y="2213"/>
                    <a:pt x="2758" y="2271"/>
                    <a:pt x="2665" y="2292"/>
                  </a:cubicBezTo>
                  <a:cubicBezTo>
                    <a:pt x="2640" y="2297"/>
                    <a:pt x="2614" y="2300"/>
                    <a:pt x="2586" y="2300"/>
                  </a:cubicBezTo>
                  <a:cubicBezTo>
                    <a:pt x="2510" y="2300"/>
                    <a:pt x="2425" y="2279"/>
                    <a:pt x="2329" y="2238"/>
                  </a:cubicBezTo>
                  <a:cubicBezTo>
                    <a:pt x="2243" y="2201"/>
                    <a:pt x="2161" y="2150"/>
                    <a:pt x="2084" y="2085"/>
                  </a:cubicBezTo>
                  <a:cubicBezTo>
                    <a:pt x="2006" y="2020"/>
                    <a:pt x="1932" y="1941"/>
                    <a:pt x="1862" y="1849"/>
                  </a:cubicBezTo>
                  <a:lnTo>
                    <a:pt x="1760" y="2084"/>
                  </a:lnTo>
                  <a:cubicBezTo>
                    <a:pt x="1841" y="2162"/>
                    <a:pt x="1923" y="2229"/>
                    <a:pt x="2005" y="2286"/>
                  </a:cubicBezTo>
                  <a:cubicBezTo>
                    <a:pt x="2088" y="2343"/>
                    <a:pt x="2169" y="2389"/>
                    <a:pt x="2249" y="2424"/>
                  </a:cubicBezTo>
                  <a:cubicBezTo>
                    <a:pt x="2400" y="2489"/>
                    <a:pt x="2534" y="2522"/>
                    <a:pt x="2652" y="2522"/>
                  </a:cubicBezTo>
                  <a:cubicBezTo>
                    <a:pt x="2700" y="2522"/>
                    <a:pt x="2745" y="2516"/>
                    <a:pt x="2787" y="2506"/>
                  </a:cubicBezTo>
                  <a:cubicBezTo>
                    <a:pt x="2933" y="2469"/>
                    <a:pt x="3042" y="2368"/>
                    <a:pt x="3112" y="2205"/>
                  </a:cubicBezTo>
                  <a:cubicBezTo>
                    <a:pt x="3172" y="2067"/>
                    <a:pt x="3179" y="1940"/>
                    <a:pt x="3133" y="1823"/>
                  </a:cubicBezTo>
                  <a:cubicBezTo>
                    <a:pt x="3087" y="1706"/>
                    <a:pt x="2986" y="1594"/>
                    <a:pt x="2830" y="1488"/>
                  </a:cubicBezTo>
                  <a:lnTo>
                    <a:pt x="2704" y="1400"/>
                  </a:lnTo>
                  <a:cubicBezTo>
                    <a:pt x="2589" y="1322"/>
                    <a:pt x="2517" y="1255"/>
                    <a:pt x="2489" y="1197"/>
                  </a:cubicBezTo>
                  <a:cubicBezTo>
                    <a:pt x="2460" y="1140"/>
                    <a:pt x="2462" y="1074"/>
                    <a:pt x="2494" y="999"/>
                  </a:cubicBezTo>
                  <a:cubicBezTo>
                    <a:pt x="2533" y="910"/>
                    <a:pt x="2596" y="856"/>
                    <a:pt x="2685" y="837"/>
                  </a:cubicBezTo>
                  <a:cubicBezTo>
                    <a:pt x="2708" y="832"/>
                    <a:pt x="2732" y="829"/>
                    <a:pt x="2758" y="829"/>
                  </a:cubicBezTo>
                  <a:cubicBezTo>
                    <a:pt x="2830" y="829"/>
                    <a:pt x="2912" y="849"/>
                    <a:pt x="3004" y="889"/>
                  </a:cubicBezTo>
                  <a:cubicBezTo>
                    <a:pt x="3076" y="920"/>
                    <a:pt x="3146" y="962"/>
                    <a:pt x="3214" y="1016"/>
                  </a:cubicBezTo>
                  <a:cubicBezTo>
                    <a:pt x="3282" y="1070"/>
                    <a:pt x="3351" y="1136"/>
                    <a:pt x="3420" y="1215"/>
                  </a:cubicBezTo>
                  <a:lnTo>
                    <a:pt x="3516" y="992"/>
                  </a:lnTo>
                  <a:cubicBezTo>
                    <a:pt x="3443" y="926"/>
                    <a:pt x="3368" y="868"/>
                    <a:pt x="3292" y="818"/>
                  </a:cubicBezTo>
                  <a:cubicBezTo>
                    <a:pt x="3216" y="768"/>
                    <a:pt x="3138" y="726"/>
                    <a:pt x="3059" y="692"/>
                  </a:cubicBezTo>
                  <a:cubicBezTo>
                    <a:pt x="2936" y="639"/>
                    <a:pt x="2822" y="612"/>
                    <a:pt x="2718" y="612"/>
                  </a:cubicBezTo>
                  <a:close/>
                  <a:moveTo>
                    <a:pt x="5617" y="2058"/>
                  </a:moveTo>
                  <a:lnTo>
                    <a:pt x="5904" y="2183"/>
                  </a:lnTo>
                  <a:cubicBezTo>
                    <a:pt x="6011" y="2229"/>
                    <a:pt x="6081" y="2292"/>
                    <a:pt x="6115" y="2372"/>
                  </a:cubicBezTo>
                  <a:cubicBezTo>
                    <a:pt x="6149" y="2452"/>
                    <a:pt x="6145" y="2543"/>
                    <a:pt x="6101" y="2644"/>
                  </a:cubicBezTo>
                  <a:cubicBezTo>
                    <a:pt x="6057" y="2746"/>
                    <a:pt x="5994" y="2812"/>
                    <a:pt x="5912" y="2842"/>
                  </a:cubicBezTo>
                  <a:cubicBezTo>
                    <a:pt x="5880" y="2854"/>
                    <a:pt x="5845" y="2860"/>
                    <a:pt x="5809" y="2860"/>
                  </a:cubicBezTo>
                  <a:cubicBezTo>
                    <a:pt x="5754" y="2860"/>
                    <a:pt x="5694" y="2846"/>
                    <a:pt x="5629" y="2818"/>
                  </a:cubicBezTo>
                  <a:lnTo>
                    <a:pt x="5342" y="2693"/>
                  </a:lnTo>
                  <a:lnTo>
                    <a:pt x="5617" y="2058"/>
                  </a:lnTo>
                  <a:close/>
                  <a:moveTo>
                    <a:pt x="4190" y="1249"/>
                  </a:moveTo>
                  <a:cubicBezTo>
                    <a:pt x="4137" y="1249"/>
                    <a:pt x="4087" y="1256"/>
                    <a:pt x="4039" y="1269"/>
                  </a:cubicBezTo>
                  <a:cubicBezTo>
                    <a:pt x="3896" y="1310"/>
                    <a:pt x="3793" y="1405"/>
                    <a:pt x="3728" y="1554"/>
                  </a:cubicBezTo>
                  <a:cubicBezTo>
                    <a:pt x="3672" y="1683"/>
                    <a:pt x="3667" y="1800"/>
                    <a:pt x="3711" y="1906"/>
                  </a:cubicBezTo>
                  <a:cubicBezTo>
                    <a:pt x="3756" y="2011"/>
                    <a:pt x="3857" y="2118"/>
                    <a:pt x="4013" y="2226"/>
                  </a:cubicBezTo>
                  <a:lnTo>
                    <a:pt x="4140" y="2313"/>
                  </a:lnTo>
                  <a:cubicBezTo>
                    <a:pt x="4246" y="2387"/>
                    <a:pt x="4315" y="2458"/>
                    <a:pt x="4345" y="2527"/>
                  </a:cubicBezTo>
                  <a:cubicBezTo>
                    <a:pt x="4376" y="2596"/>
                    <a:pt x="4373" y="2672"/>
                    <a:pt x="4337" y="2755"/>
                  </a:cubicBezTo>
                  <a:cubicBezTo>
                    <a:pt x="4296" y="2850"/>
                    <a:pt x="4229" y="2908"/>
                    <a:pt x="4136" y="2928"/>
                  </a:cubicBezTo>
                  <a:cubicBezTo>
                    <a:pt x="4111" y="2934"/>
                    <a:pt x="4085" y="2937"/>
                    <a:pt x="4057" y="2937"/>
                  </a:cubicBezTo>
                  <a:cubicBezTo>
                    <a:pt x="3982" y="2937"/>
                    <a:pt x="3896" y="2916"/>
                    <a:pt x="3800" y="2874"/>
                  </a:cubicBezTo>
                  <a:cubicBezTo>
                    <a:pt x="3714" y="2837"/>
                    <a:pt x="3633" y="2786"/>
                    <a:pt x="3555" y="2721"/>
                  </a:cubicBezTo>
                  <a:cubicBezTo>
                    <a:pt x="3477" y="2656"/>
                    <a:pt x="3403" y="2578"/>
                    <a:pt x="3333" y="2485"/>
                  </a:cubicBezTo>
                  <a:lnTo>
                    <a:pt x="3231" y="2721"/>
                  </a:lnTo>
                  <a:cubicBezTo>
                    <a:pt x="3312" y="2798"/>
                    <a:pt x="3394" y="2865"/>
                    <a:pt x="3477" y="2923"/>
                  </a:cubicBezTo>
                  <a:cubicBezTo>
                    <a:pt x="3559" y="2980"/>
                    <a:pt x="3640" y="3026"/>
                    <a:pt x="3720" y="3060"/>
                  </a:cubicBezTo>
                  <a:cubicBezTo>
                    <a:pt x="3871" y="3126"/>
                    <a:pt x="4006" y="3158"/>
                    <a:pt x="4123" y="3158"/>
                  </a:cubicBezTo>
                  <a:cubicBezTo>
                    <a:pt x="4171" y="3158"/>
                    <a:pt x="4216" y="3153"/>
                    <a:pt x="4258" y="3142"/>
                  </a:cubicBezTo>
                  <a:cubicBezTo>
                    <a:pt x="4404" y="3105"/>
                    <a:pt x="4513" y="3005"/>
                    <a:pt x="4584" y="2841"/>
                  </a:cubicBezTo>
                  <a:cubicBezTo>
                    <a:pt x="4643" y="2704"/>
                    <a:pt x="4650" y="2577"/>
                    <a:pt x="4604" y="2460"/>
                  </a:cubicBezTo>
                  <a:cubicBezTo>
                    <a:pt x="4559" y="2343"/>
                    <a:pt x="4457" y="2231"/>
                    <a:pt x="4301" y="2125"/>
                  </a:cubicBezTo>
                  <a:lnTo>
                    <a:pt x="4175" y="2037"/>
                  </a:lnTo>
                  <a:cubicBezTo>
                    <a:pt x="4060" y="1959"/>
                    <a:pt x="3988" y="1891"/>
                    <a:pt x="3960" y="1834"/>
                  </a:cubicBezTo>
                  <a:cubicBezTo>
                    <a:pt x="3931" y="1776"/>
                    <a:pt x="3933" y="1710"/>
                    <a:pt x="3966" y="1636"/>
                  </a:cubicBezTo>
                  <a:cubicBezTo>
                    <a:pt x="4004" y="1546"/>
                    <a:pt x="4068" y="1492"/>
                    <a:pt x="4156" y="1473"/>
                  </a:cubicBezTo>
                  <a:cubicBezTo>
                    <a:pt x="4179" y="1468"/>
                    <a:pt x="4204" y="1466"/>
                    <a:pt x="4229" y="1466"/>
                  </a:cubicBezTo>
                  <a:cubicBezTo>
                    <a:pt x="4301" y="1466"/>
                    <a:pt x="4384" y="1486"/>
                    <a:pt x="4476" y="1526"/>
                  </a:cubicBezTo>
                  <a:cubicBezTo>
                    <a:pt x="4547" y="1557"/>
                    <a:pt x="4617" y="1599"/>
                    <a:pt x="4685" y="1653"/>
                  </a:cubicBezTo>
                  <a:cubicBezTo>
                    <a:pt x="4753" y="1706"/>
                    <a:pt x="4822" y="1773"/>
                    <a:pt x="4891" y="1852"/>
                  </a:cubicBezTo>
                  <a:lnTo>
                    <a:pt x="4987" y="1629"/>
                  </a:lnTo>
                  <a:cubicBezTo>
                    <a:pt x="4914" y="1563"/>
                    <a:pt x="4839" y="1505"/>
                    <a:pt x="4763" y="1455"/>
                  </a:cubicBezTo>
                  <a:cubicBezTo>
                    <a:pt x="4687" y="1405"/>
                    <a:pt x="4609" y="1363"/>
                    <a:pt x="4530" y="1329"/>
                  </a:cubicBezTo>
                  <a:cubicBezTo>
                    <a:pt x="4407" y="1275"/>
                    <a:pt x="4294" y="1249"/>
                    <a:pt x="4190" y="1249"/>
                  </a:cubicBezTo>
                  <a:close/>
                  <a:moveTo>
                    <a:pt x="5469" y="1771"/>
                  </a:moveTo>
                  <a:lnTo>
                    <a:pt x="4738" y="3462"/>
                  </a:lnTo>
                  <a:lnTo>
                    <a:pt x="4967" y="3561"/>
                  </a:lnTo>
                  <a:lnTo>
                    <a:pt x="5260" y="2881"/>
                  </a:lnTo>
                  <a:lnTo>
                    <a:pt x="5548" y="3006"/>
                  </a:lnTo>
                  <a:cubicBezTo>
                    <a:pt x="5672" y="3059"/>
                    <a:pt x="5784" y="3086"/>
                    <a:pt x="5884" y="3086"/>
                  </a:cubicBezTo>
                  <a:cubicBezTo>
                    <a:pt x="5937" y="3086"/>
                    <a:pt x="5987" y="3079"/>
                    <a:pt x="6033" y="3064"/>
                  </a:cubicBezTo>
                  <a:cubicBezTo>
                    <a:pt x="6167" y="3020"/>
                    <a:pt x="6270" y="2915"/>
                    <a:pt x="6342" y="2749"/>
                  </a:cubicBezTo>
                  <a:cubicBezTo>
                    <a:pt x="6414" y="2583"/>
                    <a:pt x="6419" y="2437"/>
                    <a:pt x="6359" y="2309"/>
                  </a:cubicBezTo>
                  <a:cubicBezTo>
                    <a:pt x="6300" y="2182"/>
                    <a:pt x="6175" y="2077"/>
                    <a:pt x="5985" y="1995"/>
                  </a:cubicBezTo>
                  <a:lnTo>
                    <a:pt x="5469" y="1771"/>
                  </a:lnTo>
                  <a:close/>
                  <a:moveTo>
                    <a:pt x="7257" y="2778"/>
                  </a:moveTo>
                  <a:cubicBezTo>
                    <a:pt x="7332" y="2778"/>
                    <a:pt x="7408" y="2795"/>
                    <a:pt x="7486" y="2828"/>
                  </a:cubicBezTo>
                  <a:cubicBezTo>
                    <a:pt x="7652" y="2900"/>
                    <a:pt x="7757" y="3019"/>
                    <a:pt x="7800" y="3185"/>
                  </a:cubicBezTo>
                  <a:cubicBezTo>
                    <a:pt x="7843" y="3350"/>
                    <a:pt x="7819" y="3540"/>
                    <a:pt x="7727" y="3754"/>
                  </a:cubicBezTo>
                  <a:cubicBezTo>
                    <a:pt x="7634" y="3966"/>
                    <a:pt x="7513" y="4114"/>
                    <a:pt x="7363" y="4196"/>
                  </a:cubicBezTo>
                  <a:cubicBezTo>
                    <a:pt x="7282" y="4239"/>
                    <a:pt x="7200" y="4261"/>
                    <a:pt x="7116" y="4261"/>
                  </a:cubicBezTo>
                  <a:cubicBezTo>
                    <a:pt x="7041" y="4261"/>
                    <a:pt x="6965" y="4244"/>
                    <a:pt x="6888" y="4211"/>
                  </a:cubicBezTo>
                  <a:cubicBezTo>
                    <a:pt x="6722" y="4139"/>
                    <a:pt x="6617" y="4020"/>
                    <a:pt x="6572" y="3854"/>
                  </a:cubicBezTo>
                  <a:cubicBezTo>
                    <a:pt x="6528" y="3688"/>
                    <a:pt x="6552" y="3498"/>
                    <a:pt x="6644" y="3285"/>
                  </a:cubicBezTo>
                  <a:cubicBezTo>
                    <a:pt x="6737" y="3072"/>
                    <a:pt x="6859" y="2924"/>
                    <a:pt x="7010" y="2843"/>
                  </a:cubicBezTo>
                  <a:cubicBezTo>
                    <a:pt x="7090" y="2799"/>
                    <a:pt x="7173" y="2778"/>
                    <a:pt x="7257" y="2778"/>
                  </a:cubicBezTo>
                  <a:close/>
                  <a:moveTo>
                    <a:pt x="7210" y="2563"/>
                  </a:moveTo>
                  <a:cubicBezTo>
                    <a:pt x="7101" y="2563"/>
                    <a:pt x="6996" y="2587"/>
                    <a:pt x="6893" y="2634"/>
                  </a:cubicBezTo>
                  <a:cubicBezTo>
                    <a:pt x="6682" y="2732"/>
                    <a:pt x="6519" y="2914"/>
                    <a:pt x="6403" y="3181"/>
                  </a:cubicBezTo>
                  <a:cubicBezTo>
                    <a:pt x="6288" y="3448"/>
                    <a:pt x="6267" y="3692"/>
                    <a:pt x="6340" y="3912"/>
                  </a:cubicBezTo>
                  <a:cubicBezTo>
                    <a:pt x="6414" y="4132"/>
                    <a:pt x="6570" y="4293"/>
                    <a:pt x="6807" y="4396"/>
                  </a:cubicBezTo>
                  <a:cubicBezTo>
                    <a:pt x="6929" y="4449"/>
                    <a:pt x="7047" y="4475"/>
                    <a:pt x="7162" y="4475"/>
                  </a:cubicBezTo>
                  <a:cubicBezTo>
                    <a:pt x="7270" y="4475"/>
                    <a:pt x="7376" y="4451"/>
                    <a:pt x="7479" y="4404"/>
                  </a:cubicBezTo>
                  <a:cubicBezTo>
                    <a:pt x="7689" y="4306"/>
                    <a:pt x="7852" y="4124"/>
                    <a:pt x="7968" y="3858"/>
                  </a:cubicBezTo>
                  <a:cubicBezTo>
                    <a:pt x="8083" y="3591"/>
                    <a:pt x="8105" y="3347"/>
                    <a:pt x="8031" y="3127"/>
                  </a:cubicBezTo>
                  <a:cubicBezTo>
                    <a:pt x="7958" y="2907"/>
                    <a:pt x="7803" y="2745"/>
                    <a:pt x="7566" y="2643"/>
                  </a:cubicBezTo>
                  <a:cubicBezTo>
                    <a:pt x="7444" y="2590"/>
                    <a:pt x="7325" y="2563"/>
                    <a:pt x="7210" y="256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0" name="Google Shape;3350;p35"/>
            <p:cNvSpPr/>
            <p:nvPr/>
          </p:nvSpPr>
          <p:spPr>
            <a:xfrm>
              <a:off x="8104277" y="3359695"/>
              <a:ext cx="57140" cy="75150"/>
            </a:xfrm>
            <a:custGeom>
              <a:avLst/>
              <a:gdLst/>
              <a:ahLst/>
              <a:cxnLst/>
              <a:rect l="l" t="t" r="r" b="b"/>
              <a:pathLst>
                <a:path w="1719" h="2261" extrusionOk="0">
                  <a:moveTo>
                    <a:pt x="879" y="287"/>
                  </a:moveTo>
                  <a:lnTo>
                    <a:pt x="1167" y="412"/>
                  </a:lnTo>
                  <a:cubicBezTo>
                    <a:pt x="1277" y="460"/>
                    <a:pt x="1349" y="521"/>
                    <a:pt x="1384" y="595"/>
                  </a:cubicBezTo>
                  <a:cubicBezTo>
                    <a:pt x="1418" y="670"/>
                    <a:pt x="1414" y="756"/>
                    <a:pt x="1371" y="855"/>
                  </a:cubicBezTo>
                  <a:cubicBezTo>
                    <a:pt x="1329" y="954"/>
                    <a:pt x="1268" y="1017"/>
                    <a:pt x="1190" y="1043"/>
                  </a:cubicBezTo>
                  <a:cubicBezTo>
                    <a:pt x="1162" y="1053"/>
                    <a:pt x="1132" y="1058"/>
                    <a:pt x="1100" y="1058"/>
                  </a:cubicBezTo>
                  <a:cubicBezTo>
                    <a:pt x="1042" y="1058"/>
                    <a:pt x="978" y="1042"/>
                    <a:pt x="907" y="1012"/>
                  </a:cubicBezTo>
                  <a:lnTo>
                    <a:pt x="620" y="887"/>
                  </a:lnTo>
                  <a:lnTo>
                    <a:pt x="879" y="287"/>
                  </a:lnTo>
                  <a:close/>
                  <a:moveTo>
                    <a:pt x="732" y="0"/>
                  </a:moveTo>
                  <a:lnTo>
                    <a:pt x="1" y="1691"/>
                  </a:lnTo>
                  <a:lnTo>
                    <a:pt x="229" y="1790"/>
                  </a:lnTo>
                  <a:lnTo>
                    <a:pt x="538" y="1075"/>
                  </a:lnTo>
                  <a:lnTo>
                    <a:pt x="787" y="1183"/>
                  </a:lnTo>
                  <a:cubicBezTo>
                    <a:pt x="878" y="1222"/>
                    <a:pt x="941" y="1272"/>
                    <a:pt x="978" y="1331"/>
                  </a:cubicBezTo>
                  <a:cubicBezTo>
                    <a:pt x="1014" y="1391"/>
                    <a:pt x="1036" y="1490"/>
                    <a:pt x="1043" y="1627"/>
                  </a:cubicBezTo>
                  <a:lnTo>
                    <a:pt x="1071" y="2154"/>
                  </a:lnTo>
                  <a:lnTo>
                    <a:pt x="1317" y="2260"/>
                  </a:lnTo>
                  <a:lnTo>
                    <a:pt x="1285" y="1698"/>
                  </a:lnTo>
                  <a:cubicBezTo>
                    <a:pt x="1279" y="1583"/>
                    <a:pt x="1265" y="1488"/>
                    <a:pt x="1242" y="1413"/>
                  </a:cubicBezTo>
                  <a:cubicBezTo>
                    <a:pt x="1219" y="1339"/>
                    <a:pt x="1187" y="1283"/>
                    <a:pt x="1145" y="1245"/>
                  </a:cubicBezTo>
                  <a:lnTo>
                    <a:pt x="1145" y="1245"/>
                  </a:lnTo>
                  <a:cubicBezTo>
                    <a:pt x="1168" y="1248"/>
                    <a:pt x="1191" y="1250"/>
                    <a:pt x="1213" y="1250"/>
                  </a:cubicBezTo>
                  <a:cubicBezTo>
                    <a:pt x="1291" y="1250"/>
                    <a:pt x="1361" y="1230"/>
                    <a:pt x="1424" y="1192"/>
                  </a:cubicBezTo>
                  <a:cubicBezTo>
                    <a:pt x="1504" y="1144"/>
                    <a:pt x="1567" y="1066"/>
                    <a:pt x="1613" y="960"/>
                  </a:cubicBezTo>
                  <a:cubicBezTo>
                    <a:pt x="1683" y="797"/>
                    <a:pt x="1688" y="654"/>
                    <a:pt x="1628" y="532"/>
                  </a:cubicBezTo>
                  <a:cubicBezTo>
                    <a:pt x="1568" y="410"/>
                    <a:pt x="1441" y="307"/>
                    <a:pt x="1248" y="224"/>
                  </a:cubicBezTo>
                  <a:lnTo>
                    <a:pt x="73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1" name="Google Shape;3351;p35"/>
            <p:cNvSpPr/>
            <p:nvPr/>
          </p:nvSpPr>
          <p:spPr>
            <a:xfrm>
              <a:off x="8161406" y="3378697"/>
              <a:ext cx="51921" cy="68137"/>
            </a:xfrm>
            <a:custGeom>
              <a:avLst/>
              <a:gdLst/>
              <a:ahLst/>
              <a:cxnLst/>
              <a:rect l="l" t="t" r="r" b="b"/>
              <a:pathLst>
                <a:path w="1562" h="2050" extrusionOk="0">
                  <a:moveTo>
                    <a:pt x="132" y="0"/>
                  </a:moveTo>
                  <a:lnTo>
                    <a:pt x="48" y="192"/>
                  </a:lnTo>
                  <a:lnTo>
                    <a:pt x="648" y="452"/>
                  </a:lnTo>
                  <a:lnTo>
                    <a:pt x="0" y="1950"/>
                  </a:lnTo>
                  <a:lnTo>
                    <a:pt x="230" y="2049"/>
                  </a:lnTo>
                  <a:lnTo>
                    <a:pt x="878" y="552"/>
                  </a:lnTo>
                  <a:lnTo>
                    <a:pt x="1478" y="811"/>
                  </a:lnTo>
                  <a:lnTo>
                    <a:pt x="1562" y="619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2" name="Google Shape;3352;p35"/>
            <p:cNvSpPr/>
            <p:nvPr/>
          </p:nvSpPr>
          <p:spPr>
            <a:xfrm>
              <a:off x="8017713" y="3082073"/>
              <a:ext cx="84427" cy="93897"/>
            </a:xfrm>
            <a:custGeom>
              <a:avLst/>
              <a:gdLst/>
              <a:ahLst/>
              <a:cxnLst/>
              <a:rect l="l" t="t" r="r" b="b"/>
              <a:pathLst>
                <a:path w="2211" h="2459" extrusionOk="0">
                  <a:moveTo>
                    <a:pt x="541" y="0"/>
                  </a:moveTo>
                  <a:lnTo>
                    <a:pt x="361" y="429"/>
                  </a:lnTo>
                  <a:lnTo>
                    <a:pt x="226" y="835"/>
                  </a:lnTo>
                  <a:lnTo>
                    <a:pt x="113" y="1263"/>
                  </a:lnTo>
                  <a:lnTo>
                    <a:pt x="0" y="1692"/>
                  </a:lnTo>
                  <a:lnTo>
                    <a:pt x="722" y="2098"/>
                  </a:lnTo>
                  <a:lnTo>
                    <a:pt x="1466" y="2459"/>
                  </a:lnTo>
                  <a:lnTo>
                    <a:pt x="2211" y="722"/>
                  </a:lnTo>
                  <a:lnTo>
                    <a:pt x="54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3" name="Google Shape;3353;p35"/>
            <p:cNvSpPr/>
            <p:nvPr/>
          </p:nvSpPr>
          <p:spPr>
            <a:xfrm>
              <a:off x="8009083" y="3163906"/>
              <a:ext cx="57736" cy="57736"/>
            </a:xfrm>
            <a:custGeom>
              <a:avLst/>
              <a:gdLst/>
              <a:ahLst/>
              <a:cxnLst/>
              <a:rect l="l" t="t" r="r" b="b"/>
              <a:pathLst>
                <a:path w="1512" h="1512" extrusionOk="0">
                  <a:moveTo>
                    <a:pt x="136" y="0"/>
                  </a:moveTo>
                  <a:lnTo>
                    <a:pt x="91" y="271"/>
                  </a:lnTo>
                  <a:lnTo>
                    <a:pt x="23" y="519"/>
                  </a:lnTo>
                  <a:lnTo>
                    <a:pt x="1" y="519"/>
                  </a:lnTo>
                  <a:lnTo>
                    <a:pt x="249" y="812"/>
                  </a:lnTo>
                  <a:lnTo>
                    <a:pt x="519" y="1083"/>
                  </a:lnTo>
                  <a:lnTo>
                    <a:pt x="835" y="1308"/>
                  </a:lnTo>
                  <a:lnTo>
                    <a:pt x="1173" y="1511"/>
                  </a:lnTo>
                  <a:lnTo>
                    <a:pt x="1512" y="722"/>
                  </a:lnTo>
                  <a:lnTo>
                    <a:pt x="813" y="384"/>
                  </a:lnTo>
                  <a:lnTo>
                    <a:pt x="13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4" name="Google Shape;3354;p35"/>
            <p:cNvSpPr/>
            <p:nvPr/>
          </p:nvSpPr>
          <p:spPr>
            <a:xfrm>
              <a:off x="8088318" y="3116517"/>
              <a:ext cx="88780" cy="86184"/>
            </a:xfrm>
            <a:custGeom>
              <a:avLst/>
              <a:gdLst/>
              <a:ahLst/>
              <a:cxnLst/>
              <a:rect l="l" t="t" r="r" b="b"/>
              <a:pathLst>
                <a:path w="2325" h="2257" extrusionOk="0">
                  <a:moveTo>
                    <a:pt x="768" y="0"/>
                  </a:moveTo>
                  <a:lnTo>
                    <a:pt x="1" y="1737"/>
                  </a:lnTo>
                  <a:lnTo>
                    <a:pt x="745" y="2008"/>
                  </a:lnTo>
                  <a:lnTo>
                    <a:pt x="1489" y="2256"/>
                  </a:lnTo>
                  <a:lnTo>
                    <a:pt x="1941" y="1489"/>
                  </a:lnTo>
                  <a:lnTo>
                    <a:pt x="2144" y="1083"/>
                  </a:lnTo>
                  <a:lnTo>
                    <a:pt x="2324" y="677"/>
                  </a:lnTo>
                  <a:lnTo>
                    <a:pt x="76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5" name="Google Shape;3355;p35"/>
            <p:cNvSpPr/>
            <p:nvPr/>
          </p:nvSpPr>
          <p:spPr>
            <a:xfrm>
              <a:off x="8198561" y="3082073"/>
              <a:ext cx="44829" cy="67206"/>
            </a:xfrm>
            <a:custGeom>
              <a:avLst/>
              <a:gdLst/>
              <a:ahLst/>
              <a:cxnLst/>
              <a:rect l="l" t="t" r="r" b="b"/>
              <a:pathLst>
                <a:path w="1174" h="1760" extrusionOk="0">
                  <a:moveTo>
                    <a:pt x="520" y="0"/>
                  </a:moveTo>
                  <a:lnTo>
                    <a:pt x="272" y="677"/>
                  </a:lnTo>
                  <a:lnTo>
                    <a:pt x="1" y="1354"/>
                  </a:lnTo>
                  <a:lnTo>
                    <a:pt x="971" y="1760"/>
                  </a:lnTo>
                  <a:lnTo>
                    <a:pt x="1061" y="1444"/>
                  </a:lnTo>
                  <a:lnTo>
                    <a:pt x="1129" y="1105"/>
                  </a:lnTo>
                  <a:lnTo>
                    <a:pt x="1174" y="767"/>
                  </a:lnTo>
                  <a:lnTo>
                    <a:pt x="1174" y="451"/>
                  </a:lnTo>
                  <a:lnTo>
                    <a:pt x="836" y="226"/>
                  </a:lnTo>
                  <a:lnTo>
                    <a:pt x="52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6" name="Google Shape;3356;p35"/>
            <p:cNvSpPr/>
            <p:nvPr/>
          </p:nvSpPr>
          <p:spPr>
            <a:xfrm>
              <a:off x="8082285" y="2975267"/>
              <a:ext cx="74995" cy="45669"/>
            </a:xfrm>
            <a:custGeom>
              <a:avLst/>
              <a:gdLst/>
              <a:ahLst/>
              <a:cxnLst/>
              <a:rect l="l" t="t" r="r" b="b"/>
              <a:pathLst>
                <a:path w="1964" h="1196" extrusionOk="0">
                  <a:moveTo>
                    <a:pt x="813" y="0"/>
                  </a:moveTo>
                  <a:lnTo>
                    <a:pt x="452" y="23"/>
                  </a:lnTo>
                  <a:lnTo>
                    <a:pt x="204" y="339"/>
                  </a:lnTo>
                  <a:lnTo>
                    <a:pt x="1" y="677"/>
                  </a:lnTo>
                  <a:lnTo>
                    <a:pt x="384" y="790"/>
                  </a:lnTo>
                  <a:lnTo>
                    <a:pt x="768" y="902"/>
                  </a:lnTo>
                  <a:lnTo>
                    <a:pt x="1535" y="1196"/>
                  </a:lnTo>
                  <a:lnTo>
                    <a:pt x="1963" y="203"/>
                  </a:lnTo>
                  <a:lnTo>
                    <a:pt x="1580" y="90"/>
                  </a:lnTo>
                  <a:lnTo>
                    <a:pt x="1196" y="23"/>
                  </a:lnTo>
                  <a:lnTo>
                    <a:pt x="8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7" name="Google Shape;3357;p35"/>
            <p:cNvSpPr/>
            <p:nvPr/>
          </p:nvSpPr>
          <p:spPr>
            <a:xfrm>
              <a:off x="8123640" y="3042436"/>
              <a:ext cx="80150" cy="84465"/>
            </a:xfrm>
            <a:custGeom>
              <a:avLst/>
              <a:gdLst/>
              <a:ahLst/>
              <a:cxnLst/>
              <a:rect l="l" t="t" r="r" b="b"/>
              <a:pathLst>
                <a:path w="2099" h="2212" extrusionOk="0">
                  <a:moveTo>
                    <a:pt x="677" y="1"/>
                  </a:moveTo>
                  <a:lnTo>
                    <a:pt x="1" y="1534"/>
                  </a:lnTo>
                  <a:lnTo>
                    <a:pt x="1580" y="2211"/>
                  </a:lnTo>
                  <a:lnTo>
                    <a:pt x="1850" y="1512"/>
                  </a:lnTo>
                  <a:lnTo>
                    <a:pt x="2098" y="768"/>
                  </a:lnTo>
                  <a:lnTo>
                    <a:pt x="1760" y="564"/>
                  </a:lnTo>
                  <a:lnTo>
                    <a:pt x="1399" y="361"/>
                  </a:lnTo>
                  <a:lnTo>
                    <a:pt x="1038" y="181"/>
                  </a:lnTo>
                  <a:lnTo>
                    <a:pt x="67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8" name="Google Shape;3358;p35"/>
            <p:cNvSpPr/>
            <p:nvPr/>
          </p:nvSpPr>
          <p:spPr>
            <a:xfrm>
              <a:off x="8044405" y="3015744"/>
              <a:ext cx="89620" cy="79272"/>
            </a:xfrm>
            <a:custGeom>
              <a:avLst/>
              <a:gdLst/>
              <a:ahLst/>
              <a:cxnLst/>
              <a:rect l="l" t="t" r="r" b="b"/>
              <a:pathLst>
                <a:path w="2347" h="2076" extrusionOk="0">
                  <a:moveTo>
                    <a:pt x="722" y="0"/>
                  </a:moveTo>
                  <a:lnTo>
                    <a:pt x="339" y="654"/>
                  </a:lnTo>
                  <a:lnTo>
                    <a:pt x="0" y="1331"/>
                  </a:lnTo>
                  <a:lnTo>
                    <a:pt x="1692" y="2076"/>
                  </a:lnTo>
                  <a:lnTo>
                    <a:pt x="2346" y="519"/>
                  </a:lnTo>
                  <a:lnTo>
                    <a:pt x="1940" y="384"/>
                  </a:lnTo>
                  <a:lnTo>
                    <a:pt x="1557" y="226"/>
                  </a:lnTo>
                  <a:lnTo>
                    <a:pt x="1128" y="113"/>
                  </a:lnTo>
                  <a:lnTo>
                    <a:pt x="72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9" name="Google Shape;3359;p35"/>
            <p:cNvSpPr/>
            <p:nvPr/>
          </p:nvSpPr>
          <p:spPr>
            <a:xfrm>
              <a:off x="8069378" y="3197471"/>
              <a:ext cx="67206" cy="37956"/>
            </a:xfrm>
            <a:custGeom>
              <a:avLst/>
              <a:gdLst/>
              <a:ahLst/>
              <a:cxnLst/>
              <a:rect l="l" t="t" r="r" b="b"/>
              <a:pathLst>
                <a:path w="1760" h="994" extrusionOk="0">
                  <a:moveTo>
                    <a:pt x="339" y="1"/>
                  </a:moveTo>
                  <a:lnTo>
                    <a:pt x="0" y="813"/>
                  </a:lnTo>
                  <a:lnTo>
                    <a:pt x="361" y="903"/>
                  </a:lnTo>
                  <a:lnTo>
                    <a:pt x="745" y="971"/>
                  </a:lnTo>
                  <a:lnTo>
                    <a:pt x="1128" y="993"/>
                  </a:lnTo>
                  <a:lnTo>
                    <a:pt x="1489" y="993"/>
                  </a:lnTo>
                  <a:lnTo>
                    <a:pt x="1489" y="971"/>
                  </a:lnTo>
                  <a:lnTo>
                    <a:pt x="1760" y="520"/>
                  </a:lnTo>
                  <a:lnTo>
                    <a:pt x="1038" y="294"/>
                  </a:lnTo>
                  <a:lnTo>
                    <a:pt x="33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0" name="Google Shape;3360;p35"/>
            <p:cNvSpPr/>
            <p:nvPr/>
          </p:nvSpPr>
          <p:spPr>
            <a:xfrm>
              <a:off x="8147773" y="3221605"/>
              <a:ext cx="17260" cy="9508"/>
            </a:xfrm>
            <a:custGeom>
              <a:avLst/>
              <a:gdLst/>
              <a:ahLst/>
              <a:cxnLst/>
              <a:rect l="l" t="t" r="r" b="b"/>
              <a:pathLst>
                <a:path w="452" h="249" extrusionOk="0">
                  <a:moveTo>
                    <a:pt x="135" y="0"/>
                  </a:moveTo>
                  <a:lnTo>
                    <a:pt x="0" y="248"/>
                  </a:lnTo>
                  <a:lnTo>
                    <a:pt x="226" y="181"/>
                  </a:lnTo>
                  <a:lnTo>
                    <a:pt x="451" y="91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1" name="Google Shape;3361;p35"/>
            <p:cNvSpPr/>
            <p:nvPr/>
          </p:nvSpPr>
          <p:spPr>
            <a:xfrm>
              <a:off x="7990143" y="3149242"/>
              <a:ext cx="9508" cy="15541"/>
            </a:xfrm>
            <a:custGeom>
              <a:avLst/>
              <a:gdLst/>
              <a:ahLst/>
              <a:cxnLst/>
              <a:rect l="l" t="t" r="r" b="b"/>
              <a:pathLst>
                <a:path w="249" h="407" extrusionOk="0">
                  <a:moveTo>
                    <a:pt x="0" y="1"/>
                  </a:moveTo>
                  <a:lnTo>
                    <a:pt x="91" y="204"/>
                  </a:lnTo>
                  <a:lnTo>
                    <a:pt x="181" y="407"/>
                  </a:lnTo>
                  <a:lnTo>
                    <a:pt x="248" y="15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2" name="Google Shape;3362;p35"/>
            <p:cNvSpPr/>
            <p:nvPr/>
          </p:nvSpPr>
          <p:spPr>
            <a:xfrm>
              <a:off x="7982391" y="3061376"/>
              <a:ext cx="40514" cy="76714"/>
            </a:xfrm>
            <a:custGeom>
              <a:avLst/>
              <a:gdLst/>
              <a:ahLst/>
              <a:cxnLst/>
              <a:rect l="l" t="t" r="r" b="b"/>
              <a:pathLst>
                <a:path w="1061" h="2009" extrusionOk="0">
                  <a:moveTo>
                    <a:pt x="203" y="1"/>
                  </a:moveTo>
                  <a:lnTo>
                    <a:pt x="91" y="429"/>
                  </a:lnTo>
                  <a:lnTo>
                    <a:pt x="23" y="858"/>
                  </a:lnTo>
                  <a:lnTo>
                    <a:pt x="0" y="1264"/>
                  </a:lnTo>
                  <a:lnTo>
                    <a:pt x="45" y="1693"/>
                  </a:lnTo>
                  <a:lnTo>
                    <a:pt x="542" y="2008"/>
                  </a:lnTo>
                  <a:lnTo>
                    <a:pt x="654" y="1580"/>
                  </a:lnTo>
                  <a:lnTo>
                    <a:pt x="767" y="1174"/>
                  </a:lnTo>
                  <a:lnTo>
                    <a:pt x="903" y="768"/>
                  </a:lnTo>
                  <a:lnTo>
                    <a:pt x="1060" y="362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3" name="Google Shape;3363;p35"/>
            <p:cNvSpPr/>
            <p:nvPr/>
          </p:nvSpPr>
          <p:spPr>
            <a:xfrm>
              <a:off x="8162399" y="3148402"/>
              <a:ext cx="66366" cy="65487"/>
            </a:xfrm>
            <a:custGeom>
              <a:avLst/>
              <a:gdLst/>
              <a:ahLst/>
              <a:cxnLst/>
              <a:rect l="l" t="t" r="r" b="b"/>
              <a:pathLst>
                <a:path w="1738" h="1715" extrusionOk="0">
                  <a:moveTo>
                    <a:pt x="790" y="0"/>
                  </a:moveTo>
                  <a:lnTo>
                    <a:pt x="407" y="790"/>
                  </a:lnTo>
                  <a:lnTo>
                    <a:pt x="1" y="1534"/>
                  </a:lnTo>
                  <a:lnTo>
                    <a:pt x="632" y="1714"/>
                  </a:lnTo>
                  <a:lnTo>
                    <a:pt x="790" y="1579"/>
                  </a:lnTo>
                  <a:lnTo>
                    <a:pt x="971" y="1444"/>
                  </a:lnTo>
                  <a:lnTo>
                    <a:pt x="1106" y="1308"/>
                  </a:lnTo>
                  <a:lnTo>
                    <a:pt x="1264" y="1150"/>
                  </a:lnTo>
                  <a:lnTo>
                    <a:pt x="1399" y="970"/>
                  </a:lnTo>
                  <a:lnTo>
                    <a:pt x="1534" y="812"/>
                  </a:lnTo>
                  <a:lnTo>
                    <a:pt x="1647" y="609"/>
                  </a:lnTo>
                  <a:lnTo>
                    <a:pt x="1737" y="429"/>
                  </a:lnTo>
                  <a:lnTo>
                    <a:pt x="79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4" name="Google Shape;3364;p35"/>
            <p:cNvSpPr/>
            <p:nvPr/>
          </p:nvSpPr>
          <p:spPr>
            <a:xfrm>
              <a:off x="7997016" y="3006274"/>
              <a:ext cx="57774" cy="54299"/>
            </a:xfrm>
            <a:custGeom>
              <a:avLst/>
              <a:gdLst/>
              <a:ahLst/>
              <a:cxnLst/>
              <a:rect l="l" t="t" r="r" b="b"/>
              <a:pathLst>
                <a:path w="1513" h="1422" extrusionOk="0">
                  <a:moveTo>
                    <a:pt x="813" y="0"/>
                  </a:moveTo>
                  <a:lnTo>
                    <a:pt x="587" y="226"/>
                  </a:lnTo>
                  <a:lnTo>
                    <a:pt x="362" y="474"/>
                  </a:lnTo>
                  <a:lnTo>
                    <a:pt x="181" y="745"/>
                  </a:lnTo>
                  <a:lnTo>
                    <a:pt x="1" y="1060"/>
                  </a:lnTo>
                  <a:lnTo>
                    <a:pt x="835" y="1421"/>
                  </a:lnTo>
                  <a:lnTo>
                    <a:pt x="1151" y="767"/>
                  </a:lnTo>
                  <a:lnTo>
                    <a:pt x="1512" y="158"/>
                  </a:lnTo>
                  <a:lnTo>
                    <a:pt x="1174" y="68"/>
                  </a:lnTo>
                  <a:lnTo>
                    <a:pt x="8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5" name="Google Shape;3365;p35"/>
            <p:cNvSpPr/>
            <p:nvPr/>
          </p:nvSpPr>
          <p:spPr>
            <a:xfrm>
              <a:off x="8155525" y="2989052"/>
              <a:ext cx="61172" cy="66327"/>
            </a:xfrm>
            <a:custGeom>
              <a:avLst/>
              <a:gdLst/>
              <a:ahLst/>
              <a:cxnLst/>
              <a:rect l="l" t="t" r="r" b="b"/>
              <a:pathLst>
                <a:path w="1602" h="1737" extrusionOk="0">
                  <a:moveTo>
                    <a:pt x="429" y="0"/>
                  </a:moveTo>
                  <a:lnTo>
                    <a:pt x="0" y="993"/>
                  </a:lnTo>
                  <a:lnTo>
                    <a:pt x="699" y="1353"/>
                  </a:lnTo>
                  <a:lnTo>
                    <a:pt x="1399" y="1737"/>
                  </a:lnTo>
                  <a:lnTo>
                    <a:pt x="1489" y="1353"/>
                  </a:lnTo>
                  <a:lnTo>
                    <a:pt x="1602" y="970"/>
                  </a:lnTo>
                  <a:lnTo>
                    <a:pt x="1354" y="699"/>
                  </a:lnTo>
                  <a:lnTo>
                    <a:pt x="1083" y="429"/>
                  </a:lnTo>
                  <a:lnTo>
                    <a:pt x="767" y="203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6" name="Google Shape;3366;p35"/>
            <p:cNvSpPr/>
            <p:nvPr/>
          </p:nvSpPr>
          <p:spPr>
            <a:xfrm>
              <a:off x="8046123" y="2980422"/>
              <a:ext cx="30166" cy="17260"/>
            </a:xfrm>
            <a:custGeom>
              <a:avLst/>
              <a:gdLst/>
              <a:ahLst/>
              <a:cxnLst/>
              <a:rect l="l" t="t" r="r" b="b"/>
              <a:pathLst>
                <a:path w="790" h="452" extrusionOk="0">
                  <a:moveTo>
                    <a:pt x="790" y="1"/>
                  </a:moveTo>
                  <a:lnTo>
                    <a:pt x="384" y="158"/>
                  </a:lnTo>
                  <a:lnTo>
                    <a:pt x="203" y="249"/>
                  </a:lnTo>
                  <a:lnTo>
                    <a:pt x="0" y="339"/>
                  </a:lnTo>
                  <a:lnTo>
                    <a:pt x="474" y="452"/>
                  </a:lnTo>
                  <a:lnTo>
                    <a:pt x="79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7" name="Google Shape;3367;p35"/>
            <p:cNvSpPr/>
            <p:nvPr/>
          </p:nvSpPr>
          <p:spPr>
            <a:xfrm>
              <a:off x="8222694" y="3045033"/>
              <a:ext cx="18138" cy="31884"/>
            </a:xfrm>
            <a:custGeom>
              <a:avLst/>
              <a:gdLst/>
              <a:ahLst/>
              <a:cxnLst/>
              <a:rect l="l" t="t" r="r" b="b"/>
              <a:pathLst>
                <a:path w="475" h="835" extrusionOk="0">
                  <a:moveTo>
                    <a:pt x="158" y="0"/>
                  </a:moveTo>
                  <a:lnTo>
                    <a:pt x="1" y="519"/>
                  </a:lnTo>
                  <a:lnTo>
                    <a:pt x="474" y="835"/>
                  </a:lnTo>
                  <a:lnTo>
                    <a:pt x="474" y="835"/>
                  </a:lnTo>
                  <a:lnTo>
                    <a:pt x="407" y="632"/>
                  </a:lnTo>
                  <a:lnTo>
                    <a:pt x="339" y="406"/>
                  </a:lnTo>
                  <a:lnTo>
                    <a:pt x="249" y="203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368" name="Google Shape;3368;p35"/>
          <p:cNvGrpSpPr/>
          <p:nvPr/>
        </p:nvGrpSpPr>
        <p:grpSpPr>
          <a:xfrm>
            <a:off x="332295" y="314664"/>
            <a:ext cx="1718591" cy="1272705"/>
            <a:chOff x="1156200" y="3428725"/>
            <a:chExt cx="684625" cy="507000"/>
          </a:xfrm>
        </p:grpSpPr>
        <p:sp>
          <p:nvSpPr>
            <p:cNvPr id="3369" name="Google Shape;3369;p35"/>
            <p:cNvSpPr/>
            <p:nvPr/>
          </p:nvSpPr>
          <p:spPr>
            <a:xfrm>
              <a:off x="1446625" y="3542075"/>
              <a:ext cx="394200" cy="393650"/>
            </a:xfrm>
            <a:custGeom>
              <a:avLst/>
              <a:gdLst/>
              <a:ahLst/>
              <a:cxnLst/>
              <a:rect l="l" t="t" r="r" b="b"/>
              <a:pathLst>
                <a:path w="15768" h="15746" extrusionOk="0">
                  <a:moveTo>
                    <a:pt x="2324" y="1"/>
                  </a:moveTo>
                  <a:lnTo>
                    <a:pt x="0" y="13422"/>
                  </a:lnTo>
                  <a:lnTo>
                    <a:pt x="13422" y="15745"/>
                  </a:lnTo>
                  <a:lnTo>
                    <a:pt x="15767" y="2324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38100" dir="456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0" name="Google Shape;3370;p35"/>
            <p:cNvSpPr/>
            <p:nvPr/>
          </p:nvSpPr>
          <p:spPr>
            <a:xfrm>
              <a:off x="1446625" y="3542075"/>
              <a:ext cx="394200" cy="393650"/>
            </a:xfrm>
            <a:custGeom>
              <a:avLst/>
              <a:gdLst/>
              <a:ahLst/>
              <a:cxnLst/>
              <a:rect l="l" t="t" r="r" b="b"/>
              <a:pathLst>
                <a:path w="15768" h="15746" fill="none" extrusionOk="0">
                  <a:moveTo>
                    <a:pt x="13422" y="15745"/>
                  </a:moveTo>
                  <a:lnTo>
                    <a:pt x="0" y="13422"/>
                  </a:lnTo>
                  <a:lnTo>
                    <a:pt x="2324" y="1"/>
                  </a:lnTo>
                  <a:lnTo>
                    <a:pt x="15767" y="2324"/>
                  </a:lnTo>
                  <a:lnTo>
                    <a:pt x="13422" y="157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1" name="Google Shape;3371;p35"/>
            <p:cNvSpPr/>
            <p:nvPr/>
          </p:nvSpPr>
          <p:spPr>
            <a:xfrm>
              <a:off x="1482725" y="3574225"/>
              <a:ext cx="322000" cy="321450"/>
            </a:xfrm>
            <a:custGeom>
              <a:avLst/>
              <a:gdLst/>
              <a:ahLst/>
              <a:cxnLst/>
              <a:rect l="l" t="t" r="r" b="b"/>
              <a:pathLst>
                <a:path w="12880" h="12858" extrusionOk="0">
                  <a:moveTo>
                    <a:pt x="1895" y="0"/>
                  </a:moveTo>
                  <a:lnTo>
                    <a:pt x="0" y="10940"/>
                  </a:lnTo>
                  <a:lnTo>
                    <a:pt x="10985" y="12858"/>
                  </a:lnTo>
                  <a:lnTo>
                    <a:pt x="12880" y="1918"/>
                  </a:lnTo>
                  <a:lnTo>
                    <a:pt x="189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2" name="Google Shape;3372;p35"/>
            <p:cNvSpPr/>
            <p:nvPr/>
          </p:nvSpPr>
          <p:spPr>
            <a:xfrm>
              <a:off x="1482725" y="3574225"/>
              <a:ext cx="322000" cy="321450"/>
            </a:xfrm>
            <a:custGeom>
              <a:avLst/>
              <a:gdLst/>
              <a:ahLst/>
              <a:cxnLst/>
              <a:rect l="l" t="t" r="r" b="b"/>
              <a:pathLst>
                <a:path w="12880" h="12858" fill="none" extrusionOk="0">
                  <a:moveTo>
                    <a:pt x="10985" y="12858"/>
                  </a:moveTo>
                  <a:lnTo>
                    <a:pt x="0" y="10940"/>
                  </a:lnTo>
                  <a:lnTo>
                    <a:pt x="1895" y="0"/>
                  </a:lnTo>
                  <a:lnTo>
                    <a:pt x="12880" y="1918"/>
                  </a:lnTo>
                  <a:lnTo>
                    <a:pt x="10985" y="1285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3" name="Google Shape;3373;p35"/>
            <p:cNvSpPr/>
            <p:nvPr/>
          </p:nvSpPr>
          <p:spPr>
            <a:xfrm>
              <a:off x="1482725" y="3672900"/>
              <a:ext cx="302825" cy="222775"/>
            </a:xfrm>
            <a:custGeom>
              <a:avLst/>
              <a:gdLst/>
              <a:ahLst/>
              <a:cxnLst/>
              <a:rect l="l" t="t" r="r" b="b"/>
              <a:pathLst>
                <a:path w="12113" h="8911" extrusionOk="0">
                  <a:moveTo>
                    <a:pt x="10895" y="1"/>
                  </a:moveTo>
                  <a:lnTo>
                    <a:pt x="7060" y="4061"/>
                  </a:lnTo>
                  <a:lnTo>
                    <a:pt x="4692" y="790"/>
                  </a:lnTo>
                  <a:lnTo>
                    <a:pt x="0" y="6993"/>
                  </a:lnTo>
                  <a:lnTo>
                    <a:pt x="10985" y="8911"/>
                  </a:lnTo>
                  <a:lnTo>
                    <a:pt x="12113" y="2414"/>
                  </a:lnTo>
                  <a:lnTo>
                    <a:pt x="1089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4" name="Google Shape;3374;p35"/>
            <p:cNvSpPr/>
            <p:nvPr/>
          </p:nvSpPr>
          <p:spPr>
            <a:xfrm>
              <a:off x="1482725" y="3672900"/>
              <a:ext cx="302825" cy="222775"/>
            </a:xfrm>
            <a:custGeom>
              <a:avLst/>
              <a:gdLst/>
              <a:ahLst/>
              <a:cxnLst/>
              <a:rect l="l" t="t" r="r" b="b"/>
              <a:pathLst>
                <a:path w="12113" h="8911" fill="none" extrusionOk="0">
                  <a:moveTo>
                    <a:pt x="0" y="6993"/>
                  </a:moveTo>
                  <a:lnTo>
                    <a:pt x="4692" y="790"/>
                  </a:lnTo>
                  <a:lnTo>
                    <a:pt x="7060" y="4061"/>
                  </a:lnTo>
                  <a:lnTo>
                    <a:pt x="10895" y="1"/>
                  </a:lnTo>
                  <a:lnTo>
                    <a:pt x="12113" y="2414"/>
                  </a:lnTo>
                  <a:lnTo>
                    <a:pt x="10985" y="8911"/>
                  </a:lnTo>
                  <a:lnTo>
                    <a:pt x="0" y="69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5" name="Google Shape;3375;p35"/>
            <p:cNvSpPr/>
            <p:nvPr/>
          </p:nvSpPr>
          <p:spPr>
            <a:xfrm>
              <a:off x="1637225" y="3624400"/>
              <a:ext cx="49075" cy="49100"/>
            </a:xfrm>
            <a:custGeom>
              <a:avLst/>
              <a:gdLst/>
              <a:ahLst/>
              <a:cxnLst/>
              <a:rect l="l" t="t" r="r" b="b"/>
              <a:pathLst>
                <a:path w="1963" h="1964" extrusionOk="0">
                  <a:moveTo>
                    <a:pt x="993" y="1"/>
                  </a:moveTo>
                  <a:lnTo>
                    <a:pt x="790" y="23"/>
                  </a:lnTo>
                  <a:lnTo>
                    <a:pt x="610" y="69"/>
                  </a:lnTo>
                  <a:lnTo>
                    <a:pt x="452" y="159"/>
                  </a:lnTo>
                  <a:lnTo>
                    <a:pt x="294" y="272"/>
                  </a:lnTo>
                  <a:lnTo>
                    <a:pt x="181" y="429"/>
                  </a:lnTo>
                  <a:lnTo>
                    <a:pt x="91" y="587"/>
                  </a:lnTo>
                  <a:lnTo>
                    <a:pt x="23" y="790"/>
                  </a:lnTo>
                  <a:lnTo>
                    <a:pt x="1" y="971"/>
                  </a:lnTo>
                  <a:lnTo>
                    <a:pt x="23" y="1174"/>
                  </a:lnTo>
                  <a:lnTo>
                    <a:pt x="68" y="1354"/>
                  </a:lnTo>
                  <a:lnTo>
                    <a:pt x="158" y="1512"/>
                  </a:lnTo>
                  <a:lnTo>
                    <a:pt x="271" y="1670"/>
                  </a:lnTo>
                  <a:lnTo>
                    <a:pt x="429" y="1783"/>
                  </a:lnTo>
                  <a:lnTo>
                    <a:pt x="587" y="1896"/>
                  </a:lnTo>
                  <a:lnTo>
                    <a:pt x="790" y="1941"/>
                  </a:lnTo>
                  <a:lnTo>
                    <a:pt x="970" y="1963"/>
                  </a:lnTo>
                  <a:lnTo>
                    <a:pt x="1173" y="1941"/>
                  </a:lnTo>
                  <a:lnTo>
                    <a:pt x="1354" y="1896"/>
                  </a:lnTo>
                  <a:lnTo>
                    <a:pt x="1512" y="1805"/>
                  </a:lnTo>
                  <a:lnTo>
                    <a:pt x="1670" y="1693"/>
                  </a:lnTo>
                  <a:lnTo>
                    <a:pt x="1783" y="1535"/>
                  </a:lnTo>
                  <a:lnTo>
                    <a:pt x="1873" y="1377"/>
                  </a:lnTo>
                  <a:lnTo>
                    <a:pt x="1940" y="1196"/>
                  </a:lnTo>
                  <a:lnTo>
                    <a:pt x="1963" y="993"/>
                  </a:lnTo>
                  <a:lnTo>
                    <a:pt x="1940" y="790"/>
                  </a:lnTo>
                  <a:lnTo>
                    <a:pt x="1895" y="610"/>
                  </a:lnTo>
                  <a:lnTo>
                    <a:pt x="1805" y="452"/>
                  </a:lnTo>
                  <a:lnTo>
                    <a:pt x="1692" y="294"/>
                  </a:lnTo>
                  <a:lnTo>
                    <a:pt x="1534" y="181"/>
                  </a:lnTo>
                  <a:lnTo>
                    <a:pt x="1376" y="91"/>
                  </a:lnTo>
                  <a:lnTo>
                    <a:pt x="1173" y="23"/>
                  </a:lnTo>
                  <a:lnTo>
                    <a:pt x="99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6" name="Google Shape;3376;p35"/>
            <p:cNvSpPr/>
            <p:nvPr/>
          </p:nvSpPr>
          <p:spPr>
            <a:xfrm>
              <a:off x="1482725" y="3795275"/>
              <a:ext cx="20325" cy="52475"/>
            </a:xfrm>
            <a:custGeom>
              <a:avLst/>
              <a:gdLst/>
              <a:ahLst/>
              <a:cxnLst/>
              <a:rect l="l" t="t" r="r" b="b"/>
              <a:pathLst>
                <a:path w="813" h="2099" extrusionOk="0">
                  <a:moveTo>
                    <a:pt x="812" y="0"/>
                  </a:moveTo>
                  <a:lnTo>
                    <a:pt x="316" y="294"/>
                  </a:lnTo>
                  <a:lnTo>
                    <a:pt x="0" y="2098"/>
                  </a:lnTo>
                  <a:lnTo>
                    <a:pt x="767" y="1083"/>
                  </a:lnTo>
                  <a:lnTo>
                    <a:pt x="722" y="880"/>
                  </a:lnTo>
                  <a:lnTo>
                    <a:pt x="722" y="655"/>
                  </a:lnTo>
                  <a:lnTo>
                    <a:pt x="812" y="0"/>
                  </a:lnTo>
                  <a:close/>
                </a:path>
              </a:pathLst>
            </a:custGeom>
            <a:solidFill>
              <a:srgbClr val="B2CA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7" name="Google Shape;3377;p35"/>
            <p:cNvSpPr/>
            <p:nvPr/>
          </p:nvSpPr>
          <p:spPr>
            <a:xfrm>
              <a:off x="1482725" y="3795275"/>
              <a:ext cx="20325" cy="52475"/>
            </a:xfrm>
            <a:custGeom>
              <a:avLst/>
              <a:gdLst/>
              <a:ahLst/>
              <a:cxnLst/>
              <a:rect l="l" t="t" r="r" b="b"/>
              <a:pathLst>
                <a:path w="813" h="2099" fill="none" extrusionOk="0">
                  <a:moveTo>
                    <a:pt x="812" y="0"/>
                  </a:moveTo>
                  <a:lnTo>
                    <a:pt x="316" y="294"/>
                  </a:lnTo>
                  <a:lnTo>
                    <a:pt x="0" y="2098"/>
                  </a:lnTo>
                  <a:lnTo>
                    <a:pt x="767" y="1083"/>
                  </a:lnTo>
                  <a:lnTo>
                    <a:pt x="767" y="1083"/>
                  </a:lnTo>
                  <a:lnTo>
                    <a:pt x="722" y="880"/>
                  </a:lnTo>
                  <a:lnTo>
                    <a:pt x="722" y="655"/>
                  </a:lnTo>
                  <a:lnTo>
                    <a:pt x="812" y="0"/>
                  </a:lnTo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8" name="Google Shape;3378;p35"/>
            <p:cNvSpPr/>
            <p:nvPr/>
          </p:nvSpPr>
          <p:spPr>
            <a:xfrm>
              <a:off x="1482725" y="3822350"/>
              <a:ext cx="274650" cy="73325"/>
            </a:xfrm>
            <a:custGeom>
              <a:avLst/>
              <a:gdLst/>
              <a:ahLst/>
              <a:cxnLst/>
              <a:rect l="l" t="t" r="r" b="b"/>
              <a:pathLst>
                <a:path w="10986" h="2933" extrusionOk="0">
                  <a:moveTo>
                    <a:pt x="767" y="0"/>
                  </a:moveTo>
                  <a:lnTo>
                    <a:pt x="0" y="1015"/>
                  </a:lnTo>
                  <a:lnTo>
                    <a:pt x="10985" y="2933"/>
                  </a:lnTo>
                  <a:lnTo>
                    <a:pt x="1556" y="767"/>
                  </a:lnTo>
                  <a:lnTo>
                    <a:pt x="1421" y="722"/>
                  </a:lnTo>
                  <a:lnTo>
                    <a:pt x="1286" y="654"/>
                  </a:lnTo>
                  <a:lnTo>
                    <a:pt x="1150" y="587"/>
                  </a:lnTo>
                  <a:lnTo>
                    <a:pt x="1060" y="496"/>
                  </a:lnTo>
                  <a:lnTo>
                    <a:pt x="947" y="384"/>
                  </a:lnTo>
                  <a:lnTo>
                    <a:pt x="880" y="271"/>
                  </a:lnTo>
                  <a:lnTo>
                    <a:pt x="812" y="136"/>
                  </a:lnTo>
                  <a:lnTo>
                    <a:pt x="767" y="0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9" name="Google Shape;3379;p35"/>
            <p:cNvSpPr/>
            <p:nvPr/>
          </p:nvSpPr>
          <p:spPr>
            <a:xfrm>
              <a:off x="1482725" y="3822350"/>
              <a:ext cx="274650" cy="73325"/>
            </a:xfrm>
            <a:custGeom>
              <a:avLst/>
              <a:gdLst/>
              <a:ahLst/>
              <a:cxnLst/>
              <a:rect l="l" t="t" r="r" b="b"/>
              <a:pathLst>
                <a:path w="10986" h="2933" fill="none" extrusionOk="0">
                  <a:moveTo>
                    <a:pt x="767" y="0"/>
                  </a:moveTo>
                  <a:lnTo>
                    <a:pt x="0" y="1015"/>
                  </a:lnTo>
                  <a:lnTo>
                    <a:pt x="10985" y="2933"/>
                  </a:lnTo>
                  <a:lnTo>
                    <a:pt x="1556" y="767"/>
                  </a:lnTo>
                  <a:lnTo>
                    <a:pt x="1556" y="767"/>
                  </a:lnTo>
                  <a:lnTo>
                    <a:pt x="1421" y="722"/>
                  </a:lnTo>
                  <a:lnTo>
                    <a:pt x="1286" y="654"/>
                  </a:lnTo>
                  <a:lnTo>
                    <a:pt x="1150" y="587"/>
                  </a:lnTo>
                  <a:lnTo>
                    <a:pt x="1060" y="496"/>
                  </a:lnTo>
                  <a:lnTo>
                    <a:pt x="947" y="384"/>
                  </a:lnTo>
                  <a:lnTo>
                    <a:pt x="880" y="271"/>
                  </a:lnTo>
                  <a:lnTo>
                    <a:pt x="812" y="136"/>
                  </a:lnTo>
                  <a:lnTo>
                    <a:pt x="76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0" name="Google Shape;3380;p35"/>
            <p:cNvSpPr/>
            <p:nvPr/>
          </p:nvSpPr>
          <p:spPr>
            <a:xfrm>
              <a:off x="1703775" y="3604675"/>
              <a:ext cx="100950" cy="225025"/>
            </a:xfrm>
            <a:custGeom>
              <a:avLst/>
              <a:gdLst/>
              <a:ahLst/>
              <a:cxnLst/>
              <a:rect l="l" t="t" r="r" b="b"/>
              <a:pathLst>
                <a:path w="4038" h="9001" extrusionOk="0">
                  <a:moveTo>
                    <a:pt x="0" y="0"/>
                  </a:moveTo>
                  <a:lnTo>
                    <a:pt x="3609" y="1015"/>
                  </a:lnTo>
                  <a:lnTo>
                    <a:pt x="3090" y="4805"/>
                  </a:lnTo>
                  <a:lnTo>
                    <a:pt x="3266" y="5135"/>
                  </a:lnTo>
                  <a:lnTo>
                    <a:pt x="3266" y="5135"/>
                  </a:lnTo>
                  <a:lnTo>
                    <a:pt x="4038" y="700"/>
                  </a:lnTo>
                  <a:lnTo>
                    <a:pt x="0" y="0"/>
                  </a:lnTo>
                  <a:close/>
                  <a:moveTo>
                    <a:pt x="3266" y="5135"/>
                  </a:moveTo>
                  <a:lnTo>
                    <a:pt x="2594" y="9000"/>
                  </a:lnTo>
                  <a:lnTo>
                    <a:pt x="3271" y="5143"/>
                  </a:lnTo>
                  <a:lnTo>
                    <a:pt x="3266" y="5135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1" name="Google Shape;3381;p35"/>
            <p:cNvSpPr/>
            <p:nvPr/>
          </p:nvSpPr>
          <p:spPr>
            <a:xfrm>
              <a:off x="1703775" y="3604675"/>
              <a:ext cx="100950" cy="225025"/>
            </a:xfrm>
            <a:custGeom>
              <a:avLst/>
              <a:gdLst/>
              <a:ahLst/>
              <a:cxnLst/>
              <a:rect l="l" t="t" r="r" b="b"/>
              <a:pathLst>
                <a:path w="4038" h="9001" fill="none" extrusionOk="0">
                  <a:moveTo>
                    <a:pt x="0" y="0"/>
                  </a:moveTo>
                  <a:lnTo>
                    <a:pt x="3609" y="1015"/>
                  </a:lnTo>
                  <a:lnTo>
                    <a:pt x="3090" y="4805"/>
                  </a:lnTo>
                  <a:lnTo>
                    <a:pt x="3271" y="5143"/>
                  </a:lnTo>
                  <a:lnTo>
                    <a:pt x="2594" y="9000"/>
                  </a:lnTo>
                  <a:lnTo>
                    <a:pt x="4038" y="70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2" name="Google Shape;3382;p35"/>
            <p:cNvSpPr/>
            <p:nvPr/>
          </p:nvSpPr>
          <p:spPr>
            <a:xfrm>
              <a:off x="1762425" y="3724775"/>
              <a:ext cx="23125" cy="143275"/>
            </a:xfrm>
            <a:custGeom>
              <a:avLst/>
              <a:gdLst/>
              <a:ahLst/>
              <a:cxnLst/>
              <a:rect l="l" t="t" r="r" b="b"/>
              <a:pathLst>
                <a:path w="925" h="5731" extrusionOk="0">
                  <a:moveTo>
                    <a:pt x="744" y="1"/>
                  </a:moveTo>
                  <a:lnTo>
                    <a:pt x="0" y="5730"/>
                  </a:lnTo>
                  <a:lnTo>
                    <a:pt x="248" y="4196"/>
                  </a:lnTo>
                  <a:lnTo>
                    <a:pt x="925" y="339"/>
                  </a:lnTo>
                  <a:lnTo>
                    <a:pt x="744" y="1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3" name="Google Shape;3383;p35"/>
            <p:cNvSpPr/>
            <p:nvPr/>
          </p:nvSpPr>
          <p:spPr>
            <a:xfrm>
              <a:off x="1156200" y="3428725"/>
              <a:ext cx="468075" cy="468650"/>
            </a:xfrm>
            <a:custGeom>
              <a:avLst/>
              <a:gdLst/>
              <a:ahLst/>
              <a:cxnLst/>
              <a:rect l="l" t="t" r="r" b="b"/>
              <a:pathLst>
                <a:path w="18723" h="18746" extrusionOk="0">
                  <a:moveTo>
                    <a:pt x="11730" y="1"/>
                  </a:moveTo>
                  <a:lnTo>
                    <a:pt x="1" y="6948"/>
                  </a:lnTo>
                  <a:lnTo>
                    <a:pt x="6971" y="18745"/>
                  </a:lnTo>
                  <a:lnTo>
                    <a:pt x="18723" y="11798"/>
                  </a:lnTo>
                  <a:lnTo>
                    <a:pt x="1173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28575" dir="564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4" name="Google Shape;3384;p35"/>
            <p:cNvSpPr/>
            <p:nvPr/>
          </p:nvSpPr>
          <p:spPr>
            <a:xfrm>
              <a:off x="1156200" y="3428725"/>
              <a:ext cx="468075" cy="468650"/>
            </a:xfrm>
            <a:custGeom>
              <a:avLst/>
              <a:gdLst/>
              <a:ahLst/>
              <a:cxnLst/>
              <a:rect l="l" t="t" r="r" b="b"/>
              <a:pathLst>
                <a:path w="18723" h="18746" fill="none" extrusionOk="0">
                  <a:moveTo>
                    <a:pt x="18723" y="11798"/>
                  </a:moveTo>
                  <a:lnTo>
                    <a:pt x="6971" y="18745"/>
                  </a:lnTo>
                  <a:lnTo>
                    <a:pt x="1" y="6948"/>
                  </a:lnTo>
                  <a:lnTo>
                    <a:pt x="11730" y="1"/>
                  </a:lnTo>
                  <a:lnTo>
                    <a:pt x="18723" y="1179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5" name="Google Shape;3385;p35"/>
            <p:cNvSpPr/>
            <p:nvPr/>
          </p:nvSpPr>
          <p:spPr>
            <a:xfrm>
              <a:off x="1196250" y="3468775"/>
              <a:ext cx="381225" cy="380650"/>
            </a:xfrm>
            <a:custGeom>
              <a:avLst/>
              <a:gdLst/>
              <a:ahLst/>
              <a:cxnLst/>
              <a:rect l="l" t="t" r="r" b="b"/>
              <a:pathLst>
                <a:path w="15249" h="15226" extrusionOk="0">
                  <a:moveTo>
                    <a:pt x="9609" y="0"/>
                  </a:moveTo>
                  <a:lnTo>
                    <a:pt x="0" y="5662"/>
                  </a:lnTo>
                  <a:lnTo>
                    <a:pt x="5662" y="15226"/>
                  </a:lnTo>
                  <a:lnTo>
                    <a:pt x="15249" y="9542"/>
                  </a:lnTo>
                  <a:lnTo>
                    <a:pt x="960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6" name="Google Shape;3386;p35"/>
            <p:cNvSpPr/>
            <p:nvPr/>
          </p:nvSpPr>
          <p:spPr>
            <a:xfrm>
              <a:off x="1196250" y="3468775"/>
              <a:ext cx="381225" cy="380650"/>
            </a:xfrm>
            <a:custGeom>
              <a:avLst/>
              <a:gdLst/>
              <a:ahLst/>
              <a:cxnLst/>
              <a:rect l="l" t="t" r="r" b="b"/>
              <a:pathLst>
                <a:path w="15249" h="15226" fill="none" extrusionOk="0">
                  <a:moveTo>
                    <a:pt x="15249" y="9542"/>
                  </a:moveTo>
                  <a:lnTo>
                    <a:pt x="5662" y="15226"/>
                  </a:lnTo>
                  <a:lnTo>
                    <a:pt x="0" y="5662"/>
                  </a:lnTo>
                  <a:lnTo>
                    <a:pt x="9609" y="0"/>
                  </a:lnTo>
                  <a:lnTo>
                    <a:pt x="15249" y="954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7" name="Google Shape;3387;p35"/>
            <p:cNvSpPr/>
            <p:nvPr/>
          </p:nvSpPr>
          <p:spPr>
            <a:xfrm>
              <a:off x="1326500" y="3539250"/>
              <a:ext cx="250975" cy="310175"/>
            </a:xfrm>
            <a:custGeom>
              <a:avLst/>
              <a:gdLst/>
              <a:ahLst/>
              <a:cxnLst/>
              <a:rect l="l" t="t" r="r" b="b"/>
              <a:pathLst>
                <a:path w="10039" h="12407" extrusionOk="0">
                  <a:moveTo>
                    <a:pt x="4219" y="1"/>
                  </a:moveTo>
                  <a:lnTo>
                    <a:pt x="3926" y="5595"/>
                  </a:lnTo>
                  <a:lnTo>
                    <a:pt x="1" y="4647"/>
                  </a:lnTo>
                  <a:lnTo>
                    <a:pt x="452" y="12407"/>
                  </a:lnTo>
                  <a:lnTo>
                    <a:pt x="10039" y="6723"/>
                  </a:lnTo>
                  <a:lnTo>
                    <a:pt x="6700" y="1061"/>
                  </a:lnTo>
                  <a:lnTo>
                    <a:pt x="421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8" name="Google Shape;3388;p35"/>
            <p:cNvSpPr/>
            <p:nvPr/>
          </p:nvSpPr>
          <p:spPr>
            <a:xfrm>
              <a:off x="1326500" y="3539250"/>
              <a:ext cx="250975" cy="310175"/>
            </a:xfrm>
            <a:custGeom>
              <a:avLst/>
              <a:gdLst/>
              <a:ahLst/>
              <a:cxnLst/>
              <a:rect l="l" t="t" r="r" b="b"/>
              <a:pathLst>
                <a:path w="10039" h="12407" fill="none" extrusionOk="0">
                  <a:moveTo>
                    <a:pt x="452" y="12407"/>
                  </a:moveTo>
                  <a:lnTo>
                    <a:pt x="1" y="4647"/>
                  </a:lnTo>
                  <a:lnTo>
                    <a:pt x="3926" y="5595"/>
                  </a:lnTo>
                  <a:lnTo>
                    <a:pt x="4219" y="1"/>
                  </a:lnTo>
                  <a:lnTo>
                    <a:pt x="6700" y="1061"/>
                  </a:lnTo>
                  <a:lnTo>
                    <a:pt x="10039" y="6723"/>
                  </a:lnTo>
                  <a:lnTo>
                    <a:pt x="452" y="1240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9" name="Google Shape;3389;p35"/>
            <p:cNvSpPr/>
            <p:nvPr/>
          </p:nvSpPr>
          <p:spPr>
            <a:xfrm>
              <a:off x="1320875" y="3557300"/>
              <a:ext cx="48525" cy="49100"/>
            </a:xfrm>
            <a:custGeom>
              <a:avLst/>
              <a:gdLst/>
              <a:ahLst/>
              <a:cxnLst/>
              <a:rect l="l" t="t" r="r" b="b"/>
              <a:pathLst>
                <a:path w="1941" h="1964" extrusionOk="0">
                  <a:moveTo>
                    <a:pt x="880" y="1"/>
                  </a:moveTo>
                  <a:lnTo>
                    <a:pt x="677" y="46"/>
                  </a:lnTo>
                  <a:lnTo>
                    <a:pt x="497" y="113"/>
                  </a:lnTo>
                  <a:lnTo>
                    <a:pt x="339" y="226"/>
                  </a:lnTo>
                  <a:lnTo>
                    <a:pt x="203" y="384"/>
                  </a:lnTo>
                  <a:lnTo>
                    <a:pt x="91" y="542"/>
                  </a:lnTo>
                  <a:lnTo>
                    <a:pt x="23" y="700"/>
                  </a:lnTo>
                  <a:lnTo>
                    <a:pt x="0" y="903"/>
                  </a:lnTo>
                  <a:lnTo>
                    <a:pt x="0" y="1083"/>
                  </a:lnTo>
                  <a:lnTo>
                    <a:pt x="23" y="1264"/>
                  </a:lnTo>
                  <a:lnTo>
                    <a:pt x="113" y="1444"/>
                  </a:lnTo>
                  <a:lnTo>
                    <a:pt x="226" y="1625"/>
                  </a:lnTo>
                  <a:lnTo>
                    <a:pt x="361" y="1760"/>
                  </a:lnTo>
                  <a:lnTo>
                    <a:pt x="519" y="1850"/>
                  </a:lnTo>
                  <a:lnTo>
                    <a:pt x="700" y="1918"/>
                  </a:lnTo>
                  <a:lnTo>
                    <a:pt x="880" y="1963"/>
                  </a:lnTo>
                  <a:lnTo>
                    <a:pt x="1061" y="1963"/>
                  </a:lnTo>
                  <a:lnTo>
                    <a:pt x="1264" y="1918"/>
                  </a:lnTo>
                  <a:lnTo>
                    <a:pt x="1444" y="1850"/>
                  </a:lnTo>
                  <a:lnTo>
                    <a:pt x="1602" y="1737"/>
                  </a:lnTo>
                  <a:lnTo>
                    <a:pt x="1737" y="1602"/>
                  </a:lnTo>
                  <a:lnTo>
                    <a:pt x="1850" y="1444"/>
                  </a:lnTo>
                  <a:lnTo>
                    <a:pt x="1918" y="1264"/>
                  </a:lnTo>
                  <a:lnTo>
                    <a:pt x="1940" y="1083"/>
                  </a:lnTo>
                  <a:lnTo>
                    <a:pt x="1940" y="880"/>
                  </a:lnTo>
                  <a:lnTo>
                    <a:pt x="1918" y="700"/>
                  </a:lnTo>
                  <a:lnTo>
                    <a:pt x="1827" y="519"/>
                  </a:lnTo>
                  <a:lnTo>
                    <a:pt x="1715" y="362"/>
                  </a:lnTo>
                  <a:lnTo>
                    <a:pt x="1579" y="226"/>
                  </a:lnTo>
                  <a:lnTo>
                    <a:pt x="1421" y="113"/>
                  </a:lnTo>
                  <a:lnTo>
                    <a:pt x="1241" y="46"/>
                  </a:lnTo>
                  <a:lnTo>
                    <a:pt x="106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0" name="Google Shape;3390;p35"/>
            <p:cNvSpPr/>
            <p:nvPr/>
          </p:nvSpPr>
          <p:spPr>
            <a:xfrm>
              <a:off x="1196250" y="3610300"/>
              <a:ext cx="141575" cy="239125"/>
            </a:xfrm>
            <a:custGeom>
              <a:avLst/>
              <a:gdLst/>
              <a:ahLst/>
              <a:cxnLst/>
              <a:rect l="l" t="t" r="r" b="b"/>
              <a:pathLst>
                <a:path w="5663" h="9565" extrusionOk="0">
                  <a:moveTo>
                    <a:pt x="0" y="1"/>
                  </a:moveTo>
                  <a:lnTo>
                    <a:pt x="5662" y="9565"/>
                  </a:lnTo>
                  <a:lnTo>
                    <a:pt x="5594" y="8302"/>
                  </a:lnTo>
                  <a:lnTo>
                    <a:pt x="5414" y="8166"/>
                  </a:lnTo>
                  <a:lnTo>
                    <a:pt x="5279" y="798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1" name="Google Shape;3391;p35"/>
            <p:cNvSpPr/>
            <p:nvPr/>
          </p:nvSpPr>
          <p:spPr>
            <a:xfrm>
              <a:off x="1196250" y="3610300"/>
              <a:ext cx="141575" cy="239125"/>
            </a:xfrm>
            <a:custGeom>
              <a:avLst/>
              <a:gdLst/>
              <a:ahLst/>
              <a:cxnLst/>
              <a:rect l="l" t="t" r="r" b="b"/>
              <a:pathLst>
                <a:path w="5663" h="9565" fill="none" extrusionOk="0">
                  <a:moveTo>
                    <a:pt x="0" y="1"/>
                  </a:moveTo>
                  <a:lnTo>
                    <a:pt x="5662" y="9565"/>
                  </a:lnTo>
                  <a:lnTo>
                    <a:pt x="5594" y="8302"/>
                  </a:lnTo>
                  <a:lnTo>
                    <a:pt x="5594" y="8302"/>
                  </a:lnTo>
                  <a:lnTo>
                    <a:pt x="5414" y="8166"/>
                  </a:lnTo>
                  <a:lnTo>
                    <a:pt x="5279" y="798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2" name="Google Shape;3392;p35"/>
            <p:cNvSpPr/>
            <p:nvPr/>
          </p:nvSpPr>
          <p:spPr>
            <a:xfrm>
              <a:off x="1336100" y="3707300"/>
              <a:ext cx="241375" cy="142125"/>
            </a:xfrm>
            <a:custGeom>
              <a:avLst/>
              <a:gdLst/>
              <a:ahLst/>
              <a:cxnLst/>
              <a:rect l="l" t="t" r="r" b="b"/>
              <a:pathLst>
                <a:path w="9655" h="5685" extrusionOk="0">
                  <a:moveTo>
                    <a:pt x="9655" y="1"/>
                  </a:moveTo>
                  <a:lnTo>
                    <a:pt x="1083" y="4489"/>
                  </a:lnTo>
                  <a:lnTo>
                    <a:pt x="970" y="4535"/>
                  </a:lnTo>
                  <a:lnTo>
                    <a:pt x="835" y="4580"/>
                  </a:lnTo>
                  <a:lnTo>
                    <a:pt x="722" y="4602"/>
                  </a:lnTo>
                  <a:lnTo>
                    <a:pt x="587" y="4602"/>
                  </a:lnTo>
                  <a:lnTo>
                    <a:pt x="429" y="4580"/>
                  </a:lnTo>
                  <a:lnTo>
                    <a:pt x="271" y="4557"/>
                  </a:lnTo>
                  <a:lnTo>
                    <a:pt x="136" y="4489"/>
                  </a:lnTo>
                  <a:lnTo>
                    <a:pt x="0" y="4422"/>
                  </a:lnTo>
                  <a:lnTo>
                    <a:pt x="0" y="4422"/>
                  </a:lnTo>
                  <a:lnTo>
                    <a:pt x="68" y="5685"/>
                  </a:lnTo>
                  <a:lnTo>
                    <a:pt x="9655" y="1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3" name="Google Shape;3393;p35"/>
            <p:cNvSpPr/>
            <p:nvPr/>
          </p:nvSpPr>
          <p:spPr>
            <a:xfrm>
              <a:off x="1336100" y="3707300"/>
              <a:ext cx="241375" cy="142125"/>
            </a:xfrm>
            <a:custGeom>
              <a:avLst/>
              <a:gdLst/>
              <a:ahLst/>
              <a:cxnLst/>
              <a:rect l="l" t="t" r="r" b="b"/>
              <a:pathLst>
                <a:path w="9655" h="5685" fill="none" extrusionOk="0">
                  <a:moveTo>
                    <a:pt x="9655" y="1"/>
                  </a:moveTo>
                  <a:lnTo>
                    <a:pt x="1083" y="4489"/>
                  </a:lnTo>
                  <a:lnTo>
                    <a:pt x="1083" y="4489"/>
                  </a:lnTo>
                  <a:lnTo>
                    <a:pt x="970" y="4535"/>
                  </a:lnTo>
                  <a:lnTo>
                    <a:pt x="835" y="4580"/>
                  </a:lnTo>
                  <a:lnTo>
                    <a:pt x="722" y="4602"/>
                  </a:lnTo>
                  <a:lnTo>
                    <a:pt x="587" y="4602"/>
                  </a:lnTo>
                  <a:lnTo>
                    <a:pt x="587" y="4602"/>
                  </a:lnTo>
                  <a:lnTo>
                    <a:pt x="429" y="4580"/>
                  </a:lnTo>
                  <a:lnTo>
                    <a:pt x="271" y="4557"/>
                  </a:lnTo>
                  <a:lnTo>
                    <a:pt x="136" y="4489"/>
                  </a:lnTo>
                  <a:lnTo>
                    <a:pt x="0" y="4422"/>
                  </a:lnTo>
                  <a:lnTo>
                    <a:pt x="68" y="5685"/>
                  </a:lnTo>
                  <a:lnTo>
                    <a:pt x="965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4" name="Google Shape;3394;p35"/>
            <p:cNvSpPr/>
            <p:nvPr/>
          </p:nvSpPr>
          <p:spPr>
            <a:xfrm>
              <a:off x="1436475" y="3468775"/>
              <a:ext cx="126900" cy="214875"/>
            </a:xfrm>
            <a:custGeom>
              <a:avLst/>
              <a:gdLst/>
              <a:ahLst/>
              <a:cxnLst/>
              <a:rect l="l" t="t" r="r" b="b"/>
              <a:pathLst>
                <a:path w="5076" h="8595" extrusionOk="0">
                  <a:moveTo>
                    <a:pt x="0" y="0"/>
                  </a:moveTo>
                  <a:lnTo>
                    <a:pt x="5076" y="8594"/>
                  </a:lnTo>
                  <a:lnTo>
                    <a:pt x="5076" y="8594"/>
                  </a:lnTo>
                  <a:lnTo>
                    <a:pt x="2301" y="38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9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5" name="Google Shape;3395;p35"/>
            <p:cNvSpPr/>
            <p:nvPr/>
          </p:nvSpPr>
          <p:spPr>
            <a:xfrm>
              <a:off x="1348500" y="3468775"/>
              <a:ext cx="214875" cy="214875"/>
            </a:xfrm>
            <a:custGeom>
              <a:avLst/>
              <a:gdLst/>
              <a:ahLst/>
              <a:cxnLst/>
              <a:rect l="l" t="t" r="r" b="b"/>
              <a:pathLst>
                <a:path w="8595" h="8595" fill="none" extrusionOk="0">
                  <a:moveTo>
                    <a:pt x="3519" y="0"/>
                  </a:moveTo>
                  <a:lnTo>
                    <a:pt x="1" y="2075"/>
                  </a:lnTo>
                  <a:lnTo>
                    <a:pt x="1" y="2075"/>
                  </a:lnTo>
                  <a:lnTo>
                    <a:pt x="3519" y="0"/>
                  </a:lnTo>
                  <a:lnTo>
                    <a:pt x="5820" y="3880"/>
                  </a:lnTo>
                  <a:lnTo>
                    <a:pt x="5820" y="3880"/>
                  </a:lnTo>
                  <a:lnTo>
                    <a:pt x="8595" y="8594"/>
                  </a:lnTo>
                  <a:lnTo>
                    <a:pt x="8595" y="8594"/>
                  </a:lnTo>
                  <a:lnTo>
                    <a:pt x="35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6" name="Google Shape;3396;p35"/>
            <p:cNvSpPr/>
            <p:nvPr/>
          </p:nvSpPr>
          <p:spPr>
            <a:xfrm>
              <a:off x="1348500" y="3468775"/>
              <a:ext cx="145525" cy="97000"/>
            </a:xfrm>
            <a:custGeom>
              <a:avLst/>
              <a:gdLst/>
              <a:ahLst/>
              <a:cxnLst/>
              <a:rect l="l" t="t" r="r" b="b"/>
              <a:pathLst>
                <a:path w="5821" h="3880" extrusionOk="0">
                  <a:moveTo>
                    <a:pt x="3519" y="0"/>
                  </a:moveTo>
                  <a:lnTo>
                    <a:pt x="1" y="2075"/>
                  </a:lnTo>
                  <a:lnTo>
                    <a:pt x="1" y="2075"/>
                  </a:lnTo>
                  <a:lnTo>
                    <a:pt x="3384" y="519"/>
                  </a:lnTo>
                  <a:lnTo>
                    <a:pt x="5482" y="3745"/>
                  </a:lnTo>
                  <a:lnTo>
                    <a:pt x="5820" y="3880"/>
                  </a:lnTo>
                  <a:lnTo>
                    <a:pt x="5820" y="3880"/>
                  </a:lnTo>
                  <a:lnTo>
                    <a:pt x="3519" y="0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7" name="Google Shape;3397;p35"/>
            <p:cNvSpPr/>
            <p:nvPr/>
          </p:nvSpPr>
          <p:spPr>
            <a:xfrm>
              <a:off x="1348500" y="3468775"/>
              <a:ext cx="145525" cy="97000"/>
            </a:xfrm>
            <a:custGeom>
              <a:avLst/>
              <a:gdLst/>
              <a:ahLst/>
              <a:cxnLst/>
              <a:rect l="l" t="t" r="r" b="b"/>
              <a:pathLst>
                <a:path w="5821" h="3880" fill="none" extrusionOk="0">
                  <a:moveTo>
                    <a:pt x="3519" y="0"/>
                  </a:moveTo>
                  <a:lnTo>
                    <a:pt x="1" y="2075"/>
                  </a:lnTo>
                  <a:lnTo>
                    <a:pt x="3384" y="519"/>
                  </a:lnTo>
                  <a:lnTo>
                    <a:pt x="5482" y="3745"/>
                  </a:lnTo>
                  <a:lnTo>
                    <a:pt x="5820" y="3880"/>
                  </a:lnTo>
                  <a:lnTo>
                    <a:pt x="35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8" name="Google Shape;3398;p35"/>
            <p:cNvSpPr/>
            <p:nvPr/>
          </p:nvSpPr>
          <p:spPr>
            <a:xfrm>
              <a:off x="1485525" y="3562375"/>
              <a:ext cx="77850" cy="121275"/>
            </a:xfrm>
            <a:custGeom>
              <a:avLst/>
              <a:gdLst/>
              <a:ahLst/>
              <a:cxnLst/>
              <a:rect l="l" t="t" r="r" b="b"/>
              <a:pathLst>
                <a:path w="3114" h="4851" extrusionOk="0">
                  <a:moveTo>
                    <a:pt x="1" y="1"/>
                  </a:moveTo>
                  <a:lnTo>
                    <a:pt x="3114" y="4850"/>
                  </a:lnTo>
                  <a:lnTo>
                    <a:pt x="3114" y="4850"/>
                  </a:lnTo>
                  <a:lnTo>
                    <a:pt x="339" y="13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5EBE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9" name="Google Shape;3399;p35"/>
            <p:cNvSpPr/>
            <p:nvPr/>
          </p:nvSpPr>
          <p:spPr>
            <a:xfrm>
              <a:off x="1485525" y="3562375"/>
              <a:ext cx="77850" cy="121275"/>
            </a:xfrm>
            <a:custGeom>
              <a:avLst/>
              <a:gdLst/>
              <a:ahLst/>
              <a:cxnLst/>
              <a:rect l="l" t="t" r="r" b="b"/>
              <a:pathLst>
                <a:path w="3114" h="4851" fill="none" extrusionOk="0">
                  <a:moveTo>
                    <a:pt x="1" y="1"/>
                  </a:moveTo>
                  <a:lnTo>
                    <a:pt x="3114" y="4850"/>
                  </a:lnTo>
                  <a:lnTo>
                    <a:pt x="339" y="136"/>
                  </a:lnTo>
                  <a:lnTo>
                    <a:pt x="339" y="136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00" name="Google Shape;3400;p35"/>
          <p:cNvGrpSpPr/>
          <p:nvPr/>
        </p:nvGrpSpPr>
        <p:grpSpPr>
          <a:xfrm>
            <a:off x="638660" y="4797779"/>
            <a:ext cx="1431505" cy="961051"/>
            <a:chOff x="7681600" y="381950"/>
            <a:chExt cx="1073629" cy="720788"/>
          </a:xfrm>
        </p:grpSpPr>
        <p:sp>
          <p:nvSpPr>
            <p:cNvPr id="3401" name="Google Shape;3401;p35"/>
            <p:cNvSpPr/>
            <p:nvPr/>
          </p:nvSpPr>
          <p:spPr>
            <a:xfrm>
              <a:off x="7896527" y="971845"/>
              <a:ext cx="226409" cy="91112"/>
            </a:xfrm>
            <a:custGeom>
              <a:avLst/>
              <a:gdLst/>
              <a:ahLst/>
              <a:cxnLst/>
              <a:rect l="l" t="t" r="r" b="b"/>
              <a:pathLst>
                <a:path w="5775" h="2324" fill="none" extrusionOk="0">
                  <a:moveTo>
                    <a:pt x="226" y="2323"/>
                  </a:moveTo>
                  <a:lnTo>
                    <a:pt x="0" y="1444"/>
                  </a:lnTo>
                  <a:lnTo>
                    <a:pt x="5549" y="0"/>
                  </a:lnTo>
                  <a:lnTo>
                    <a:pt x="5775" y="880"/>
                  </a:lnTo>
                  <a:lnTo>
                    <a:pt x="226" y="232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2" name="Google Shape;3402;p35"/>
            <p:cNvSpPr/>
            <p:nvPr/>
          </p:nvSpPr>
          <p:spPr>
            <a:xfrm>
              <a:off x="7885000" y="930286"/>
              <a:ext cx="229977" cy="84918"/>
            </a:xfrm>
            <a:custGeom>
              <a:avLst/>
              <a:gdLst/>
              <a:ahLst/>
              <a:cxnLst/>
              <a:rect l="l" t="t" r="r" b="b"/>
              <a:pathLst>
                <a:path w="5866" h="2166" fill="none" extrusionOk="0">
                  <a:moveTo>
                    <a:pt x="181" y="2165"/>
                  </a:moveTo>
                  <a:lnTo>
                    <a:pt x="1" y="1489"/>
                  </a:lnTo>
                  <a:lnTo>
                    <a:pt x="5685" y="0"/>
                  </a:lnTo>
                  <a:lnTo>
                    <a:pt x="5866" y="699"/>
                  </a:lnTo>
                  <a:lnTo>
                    <a:pt x="181" y="216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3" name="Google Shape;3403;p35"/>
            <p:cNvSpPr/>
            <p:nvPr/>
          </p:nvSpPr>
          <p:spPr>
            <a:xfrm>
              <a:off x="7681600" y="381950"/>
              <a:ext cx="1073629" cy="720784"/>
            </a:xfrm>
            <a:custGeom>
              <a:avLst/>
              <a:gdLst/>
              <a:ahLst/>
              <a:cxnLst/>
              <a:rect l="l" t="t" r="r" b="b"/>
              <a:pathLst>
                <a:path w="27385" h="18385" extrusionOk="0">
                  <a:moveTo>
                    <a:pt x="24159" y="1"/>
                  </a:moveTo>
                  <a:lnTo>
                    <a:pt x="1" y="6633"/>
                  </a:lnTo>
                  <a:lnTo>
                    <a:pt x="3249" y="18385"/>
                  </a:lnTo>
                  <a:lnTo>
                    <a:pt x="27384" y="11775"/>
                  </a:lnTo>
                  <a:lnTo>
                    <a:pt x="241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0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4" name="Google Shape;3404;p35"/>
            <p:cNvSpPr/>
            <p:nvPr/>
          </p:nvSpPr>
          <p:spPr>
            <a:xfrm>
              <a:off x="7681600" y="540264"/>
              <a:ext cx="496178" cy="562474"/>
            </a:xfrm>
            <a:custGeom>
              <a:avLst/>
              <a:gdLst/>
              <a:ahLst/>
              <a:cxnLst/>
              <a:rect l="l" t="t" r="r" b="b"/>
              <a:pathLst>
                <a:path w="12656" h="14347" extrusionOk="0">
                  <a:moveTo>
                    <a:pt x="9430" y="1"/>
                  </a:moveTo>
                  <a:lnTo>
                    <a:pt x="1" y="2595"/>
                  </a:lnTo>
                  <a:lnTo>
                    <a:pt x="3249" y="14347"/>
                  </a:lnTo>
                  <a:lnTo>
                    <a:pt x="12655" y="11775"/>
                  </a:lnTo>
                  <a:lnTo>
                    <a:pt x="943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5" name="Google Shape;3405;p35"/>
            <p:cNvSpPr/>
            <p:nvPr/>
          </p:nvSpPr>
          <p:spPr>
            <a:xfrm>
              <a:off x="8170655" y="573001"/>
              <a:ext cx="427178" cy="117654"/>
            </a:xfrm>
            <a:custGeom>
              <a:avLst/>
              <a:gdLst/>
              <a:ahLst/>
              <a:cxnLst/>
              <a:rect l="l" t="t" r="r" b="b"/>
              <a:pathLst>
                <a:path w="10896" h="3001" extrusionOk="0">
                  <a:moveTo>
                    <a:pt x="1" y="3000"/>
                  </a:moveTo>
                  <a:lnTo>
                    <a:pt x="10895" y="0"/>
                  </a:lnTo>
                  <a:close/>
                </a:path>
              </a:pathLst>
            </a:custGeom>
            <a:solidFill>
              <a:srgbClr val="FDEB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6" name="Google Shape;3406;p35"/>
            <p:cNvSpPr/>
            <p:nvPr/>
          </p:nvSpPr>
          <p:spPr>
            <a:xfrm>
              <a:off x="8170655" y="573001"/>
              <a:ext cx="427178" cy="117654"/>
            </a:xfrm>
            <a:custGeom>
              <a:avLst/>
              <a:gdLst/>
              <a:ahLst/>
              <a:cxnLst/>
              <a:rect l="l" t="t" r="r" b="b"/>
              <a:pathLst>
                <a:path w="10896" h="3001" fill="none" extrusionOk="0">
                  <a:moveTo>
                    <a:pt x="1" y="3000"/>
                  </a:moveTo>
                  <a:lnTo>
                    <a:pt x="108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7" name="Google Shape;3407;p35"/>
            <p:cNvSpPr/>
            <p:nvPr/>
          </p:nvSpPr>
          <p:spPr>
            <a:xfrm>
              <a:off x="8161833" y="564141"/>
              <a:ext cx="444820" cy="134473"/>
            </a:xfrm>
            <a:custGeom>
              <a:avLst/>
              <a:gdLst/>
              <a:ahLst/>
              <a:cxnLst/>
              <a:rect l="l" t="t" r="r" b="b"/>
              <a:pathLst>
                <a:path w="11346" h="3430" extrusionOk="0">
                  <a:moveTo>
                    <a:pt x="11053" y="1"/>
                  </a:moveTo>
                  <a:lnTo>
                    <a:pt x="158" y="3001"/>
                  </a:lnTo>
                  <a:lnTo>
                    <a:pt x="68" y="3046"/>
                  </a:lnTo>
                  <a:lnTo>
                    <a:pt x="23" y="3113"/>
                  </a:lnTo>
                  <a:lnTo>
                    <a:pt x="0" y="3181"/>
                  </a:lnTo>
                  <a:lnTo>
                    <a:pt x="0" y="3271"/>
                  </a:lnTo>
                  <a:lnTo>
                    <a:pt x="23" y="3339"/>
                  </a:lnTo>
                  <a:lnTo>
                    <a:pt x="90" y="3384"/>
                  </a:lnTo>
                  <a:lnTo>
                    <a:pt x="135" y="3429"/>
                  </a:lnTo>
                  <a:lnTo>
                    <a:pt x="271" y="3429"/>
                  </a:lnTo>
                  <a:lnTo>
                    <a:pt x="11188" y="429"/>
                  </a:lnTo>
                  <a:lnTo>
                    <a:pt x="11256" y="407"/>
                  </a:lnTo>
                  <a:lnTo>
                    <a:pt x="11323" y="339"/>
                  </a:lnTo>
                  <a:lnTo>
                    <a:pt x="11346" y="249"/>
                  </a:lnTo>
                  <a:lnTo>
                    <a:pt x="11346" y="159"/>
                  </a:lnTo>
                  <a:lnTo>
                    <a:pt x="11301" y="91"/>
                  </a:lnTo>
                  <a:lnTo>
                    <a:pt x="11233" y="23"/>
                  </a:lnTo>
                  <a:lnTo>
                    <a:pt x="1114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8" name="Google Shape;3408;p35"/>
            <p:cNvSpPr/>
            <p:nvPr/>
          </p:nvSpPr>
          <p:spPr>
            <a:xfrm>
              <a:off x="8183044" y="618990"/>
              <a:ext cx="427178" cy="116752"/>
            </a:xfrm>
            <a:custGeom>
              <a:avLst/>
              <a:gdLst/>
              <a:ahLst/>
              <a:cxnLst/>
              <a:rect l="l" t="t" r="r" b="b"/>
              <a:pathLst>
                <a:path w="10896" h="2978" extrusionOk="0">
                  <a:moveTo>
                    <a:pt x="0" y="2978"/>
                  </a:moveTo>
                  <a:lnTo>
                    <a:pt x="10895" y="0"/>
                  </a:lnTo>
                  <a:close/>
                </a:path>
              </a:pathLst>
            </a:custGeom>
            <a:solidFill>
              <a:srgbClr val="FDEB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9" name="Google Shape;3409;p35"/>
            <p:cNvSpPr/>
            <p:nvPr/>
          </p:nvSpPr>
          <p:spPr>
            <a:xfrm>
              <a:off x="8183044" y="618990"/>
              <a:ext cx="427178" cy="116752"/>
            </a:xfrm>
            <a:custGeom>
              <a:avLst/>
              <a:gdLst/>
              <a:ahLst/>
              <a:cxnLst/>
              <a:rect l="l" t="t" r="r" b="b"/>
              <a:pathLst>
                <a:path w="10896" h="2978" fill="none" extrusionOk="0">
                  <a:moveTo>
                    <a:pt x="0" y="2978"/>
                  </a:moveTo>
                  <a:lnTo>
                    <a:pt x="108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0" name="Google Shape;3410;p35"/>
            <p:cNvSpPr/>
            <p:nvPr/>
          </p:nvSpPr>
          <p:spPr>
            <a:xfrm>
              <a:off x="8174183" y="610129"/>
              <a:ext cx="444859" cy="134473"/>
            </a:xfrm>
            <a:custGeom>
              <a:avLst/>
              <a:gdLst/>
              <a:ahLst/>
              <a:cxnLst/>
              <a:rect l="l" t="t" r="r" b="b"/>
              <a:pathLst>
                <a:path w="11347" h="3430" extrusionOk="0">
                  <a:moveTo>
                    <a:pt x="11076" y="1"/>
                  </a:moveTo>
                  <a:lnTo>
                    <a:pt x="159" y="3001"/>
                  </a:lnTo>
                  <a:lnTo>
                    <a:pt x="91" y="3023"/>
                  </a:lnTo>
                  <a:lnTo>
                    <a:pt x="23" y="3091"/>
                  </a:lnTo>
                  <a:lnTo>
                    <a:pt x="1" y="3181"/>
                  </a:lnTo>
                  <a:lnTo>
                    <a:pt x="1" y="3271"/>
                  </a:lnTo>
                  <a:lnTo>
                    <a:pt x="46" y="3339"/>
                  </a:lnTo>
                  <a:lnTo>
                    <a:pt x="91" y="3384"/>
                  </a:lnTo>
                  <a:lnTo>
                    <a:pt x="159" y="3429"/>
                  </a:lnTo>
                  <a:lnTo>
                    <a:pt x="272" y="3429"/>
                  </a:lnTo>
                  <a:lnTo>
                    <a:pt x="11189" y="429"/>
                  </a:lnTo>
                  <a:lnTo>
                    <a:pt x="11279" y="384"/>
                  </a:lnTo>
                  <a:lnTo>
                    <a:pt x="11324" y="339"/>
                  </a:lnTo>
                  <a:lnTo>
                    <a:pt x="11347" y="249"/>
                  </a:lnTo>
                  <a:lnTo>
                    <a:pt x="11347" y="158"/>
                  </a:lnTo>
                  <a:lnTo>
                    <a:pt x="11302" y="68"/>
                  </a:lnTo>
                  <a:lnTo>
                    <a:pt x="11234" y="23"/>
                  </a:lnTo>
                  <a:lnTo>
                    <a:pt x="1116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1" name="Google Shape;3411;p35"/>
            <p:cNvSpPr/>
            <p:nvPr/>
          </p:nvSpPr>
          <p:spPr>
            <a:xfrm>
              <a:off x="8195433" y="664077"/>
              <a:ext cx="428040" cy="117654"/>
            </a:xfrm>
            <a:custGeom>
              <a:avLst/>
              <a:gdLst/>
              <a:ahLst/>
              <a:cxnLst/>
              <a:rect l="l" t="t" r="r" b="b"/>
              <a:pathLst>
                <a:path w="10918" h="3001" extrusionOk="0">
                  <a:moveTo>
                    <a:pt x="0" y="3001"/>
                  </a:moveTo>
                  <a:lnTo>
                    <a:pt x="10918" y="0"/>
                  </a:lnTo>
                  <a:close/>
                </a:path>
              </a:pathLst>
            </a:custGeom>
            <a:solidFill>
              <a:srgbClr val="FDEB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2" name="Google Shape;3412;p35"/>
            <p:cNvSpPr/>
            <p:nvPr/>
          </p:nvSpPr>
          <p:spPr>
            <a:xfrm>
              <a:off x="8195433" y="664077"/>
              <a:ext cx="428040" cy="117654"/>
            </a:xfrm>
            <a:custGeom>
              <a:avLst/>
              <a:gdLst/>
              <a:ahLst/>
              <a:cxnLst/>
              <a:rect l="l" t="t" r="r" b="b"/>
              <a:pathLst>
                <a:path w="10918" h="3001" fill="none" extrusionOk="0">
                  <a:moveTo>
                    <a:pt x="0" y="3001"/>
                  </a:moveTo>
                  <a:lnTo>
                    <a:pt x="1091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3" name="Google Shape;3413;p35"/>
            <p:cNvSpPr/>
            <p:nvPr/>
          </p:nvSpPr>
          <p:spPr>
            <a:xfrm>
              <a:off x="8186572" y="656118"/>
              <a:ext cx="444859" cy="134473"/>
            </a:xfrm>
            <a:custGeom>
              <a:avLst/>
              <a:gdLst/>
              <a:ahLst/>
              <a:cxnLst/>
              <a:rect l="l" t="t" r="r" b="b"/>
              <a:pathLst>
                <a:path w="11347" h="3430" extrusionOk="0">
                  <a:moveTo>
                    <a:pt x="11076" y="0"/>
                  </a:moveTo>
                  <a:lnTo>
                    <a:pt x="159" y="3001"/>
                  </a:lnTo>
                  <a:lnTo>
                    <a:pt x="91" y="3023"/>
                  </a:lnTo>
                  <a:lnTo>
                    <a:pt x="23" y="3091"/>
                  </a:lnTo>
                  <a:lnTo>
                    <a:pt x="1" y="3181"/>
                  </a:lnTo>
                  <a:lnTo>
                    <a:pt x="1" y="3271"/>
                  </a:lnTo>
                  <a:lnTo>
                    <a:pt x="46" y="3339"/>
                  </a:lnTo>
                  <a:lnTo>
                    <a:pt x="91" y="3384"/>
                  </a:lnTo>
                  <a:lnTo>
                    <a:pt x="159" y="3429"/>
                  </a:lnTo>
                  <a:lnTo>
                    <a:pt x="294" y="3429"/>
                  </a:lnTo>
                  <a:lnTo>
                    <a:pt x="11189" y="429"/>
                  </a:lnTo>
                  <a:lnTo>
                    <a:pt x="11279" y="384"/>
                  </a:lnTo>
                  <a:lnTo>
                    <a:pt x="11324" y="316"/>
                  </a:lnTo>
                  <a:lnTo>
                    <a:pt x="11347" y="249"/>
                  </a:lnTo>
                  <a:lnTo>
                    <a:pt x="11347" y="158"/>
                  </a:lnTo>
                  <a:lnTo>
                    <a:pt x="11301" y="68"/>
                  </a:lnTo>
                  <a:lnTo>
                    <a:pt x="11234" y="23"/>
                  </a:lnTo>
                  <a:lnTo>
                    <a:pt x="1116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4" name="Google Shape;3414;p35"/>
            <p:cNvSpPr/>
            <p:nvPr/>
          </p:nvSpPr>
          <p:spPr>
            <a:xfrm>
              <a:off x="8207822" y="710066"/>
              <a:ext cx="428040" cy="117654"/>
            </a:xfrm>
            <a:custGeom>
              <a:avLst/>
              <a:gdLst/>
              <a:ahLst/>
              <a:cxnLst/>
              <a:rect l="l" t="t" r="r" b="b"/>
              <a:pathLst>
                <a:path w="10918" h="3001" extrusionOk="0">
                  <a:moveTo>
                    <a:pt x="0" y="3000"/>
                  </a:moveTo>
                  <a:lnTo>
                    <a:pt x="10917" y="0"/>
                  </a:lnTo>
                  <a:close/>
                </a:path>
              </a:pathLst>
            </a:custGeom>
            <a:solidFill>
              <a:srgbClr val="FDEB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5" name="Google Shape;3415;p35"/>
            <p:cNvSpPr/>
            <p:nvPr/>
          </p:nvSpPr>
          <p:spPr>
            <a:xfrm>
              <a:off x="8207822" y="710066"/>
              <a:ext cx="428040" cy="117654"/>
            </a:xfrm>
            <a:custGeom>
              <a:avLst/>
              <a:gdLst/>
              <a:ahLst/>
              <a:cxnLst/>
              <a:rect l="l" t="t" r="r" b="b"/>
              <a:pathLst>
                <a:path w="10918" h="3001" fill="none" extrusionOk="0">
                  <a:moveTo>
                    <a:pt x="0" y="3000"/>
                  </a:moveTo>
                  <a:lnTo>
                    <a:pt x="1091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6" name="Google Shape;3416;p35"/>
            <p:cNvSpPr/>
            <p:nvPr/>
          </p:nvSpPr>
          <p:spPr>
            <a:xfrm>
              <a:off x="8198961" y="701205"/>
              <a:ext cx="445722" cy="135375"/>
            </a:xfrm>
            <a:custGeom>
              <a:avLst/>
              <a:gdLst/>
              <a:ahLst/>
              <a:cxnLst/>
              <a:rect l="l" t="t" r="r" b="b"/>
              <a:pathLst>
                <a:path w="11369" h="3453" extrusionOk="0">
                  <a:moveTo>
                    <a:pt x="11166" y="1"/>
                  </a:moveTo>
                  <a:lnTo>
                    <a:pt x="11076" y="23"/>
                  </a:lnTo>
                  <a:lnTo>
                    <a:pt x="181" y="3001"/>
                  </a:lnTo>
                  <a:lnTo>
                    <a:pt x="91" y="3046"/>
                  </a:lnTo>
                  <a:lnTo>
                    <a:pt x="46" y="3114"/>
                  </a:lnTo>
                  <a:lnTo>
                    <a:pt x="0" y="3204"/>
                  </a:lnTo>
                  <a:lnTo>
                    <a:pt x="23" y="3294"/>
                  </a:lnTo>
                  <a:lnTo>
                    <a:pt x="46" y="3362"/>
                  </a:lnTo>
                  <a:lnTo>
                    <a:pt x="91" y="3407"/>
                  </a:lnTo>
                  <a:lnTo>
                    <a:pt x="158" y="3429"/>
                  </a:lnTo>
                  <a:lnTo>
                    <a:pt x="226" y="3452"/>
                  </a:lnTo>
                  <a:lnTo>
                    <a:pt x="294" y="3452"/>
                  </a:lnTo>
                  <a:lnTo>
                    <a:pt x="11188" y="452"/>
                  </a:lnTo>
                  <a:lnTo>
                    <a:pt x="11279" y="407"/>
                  </a:lnTo>
                  <a:lnTo>
                    <a:pt x="11324" y="339"/>
                  </a:lnTo>
                  <a:lnTo>
                    <a:pt x="11369" y="272"/>
                  </a:lnTo>
                  <a:lnTo>
                    <a:pt x="11346" y="181"/>
                  </a:lnTo>
                  <a:lnTo>
                    <a:pt x="11324" y="91"/>
                  </a:lnTo>
                  <a:lnTo>
                    <a:pt x="11256" y="46"/>
                  </a:lnTo>
                  <a:lnTo>
                    <a:pt x="1116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7" name="Google Shape;3417;p35"/>
            <p:cNvSpPr/>
            <p:nvPr/>
          </p:nvSpPr>
          <p:spPr>
            <a:xfrm>
              <a:off x="7813371" y="668507"/>
              <a:ext cx="217588" cy="217588"/>
            </a:xfrm>
            <a:custGeom>
              <a:avLst/>
              <a:gdLst/>
              <a:ahLst/>
              <a:cxnLst/>
              <a:rect l="l" t="t" r="r" b="b"/>
              <a:pathLst>
                <a:path w="5550" h="5550" extrusionOk="0">
                  <a:moveTo>
                    <a:pt x="2866" y="0"/>
                  </a:moveTo>
                  <a:lnTo>
                    <a:pt x="2595" y="23"/>
                  </a:lnTo>
                  <a:lnTo>
                    <a:pt x="2302" y="45"/>
                  </a:lnTo>
                  <a:lnTo>
                    <a:pt x="2031" y="113"/>
                  </a:lnTo>
                  <a:lnTo>
                    <a:pt x="1760" y="203"/>
                  </a:lnTo>
                  <a:lnTo>
                    <a:pt x="1512" y="316"/>
                  </a:lnTo>
                  <a:lnTo>
                    <a:pt x="1264" y="451"/>
                  </a:lnTo>
                  <a:lnTo>
                    <a:pt x="1038" y="609"/>
                  </a:lnTo>
                  <a:lnTo>
                    <a:pt x="835" y="790"/>
                  </a:lnTo>
                  <a:lnTo>
                    <a:pt x="655" y="970"/>
                  </a:lnTo>
                  <a:lnTo>
                    <a:pt x="497" y="1173"/>
                  </a:lnTo>
                  <a:lnTo>
                    <a:pt x="362" y="1399"/>
                  </a:lnTo>
                  <a:lnTo>
                    <a:pt x="226" y="1647"/>
                  </a:lnTo>
                  <a:lnTo>
                    <a:pt x="136" y="1895"/>
                  </a:lnTo>
                  <a:lnTo>
                    <a:pt x="69" y="2143"/>
                  </a:lnTo>
                  <a:lnTo>
                    <a:pt x="23" y="2414"/>
                  </a:lnTo>
                  <a:lnTo>
                    <a:pt x="1" y="2685"/>
                  </a:lnTo>
                  <a:lnTo>
                    <a:pt x="1" y="2955"/>
                  </a:lnTo>
                  <a:lnTo>
                    <a:pt x="23" y="3248"/>
                  </a:lnTo>
                  <a:lnTo>
                    <a:pt x="91" y="3519"/>
                  </a:lnTo>
                  <a:lnTo>
                    <a:pt x="181" y="3790"/>
                  </a:lnTo>
                  <a:lnTo>
                    <a:pt x="294" y="4038"/>
                  </a:lnTo>
                  <a:lnTo>
                    <a:pt x="429" y="4286"/>
                  </a:lnTo>
                  <a:lnTo>
                    <a:pt x="587" y="4512"/>
                  </a:lnTo>
                  <a:lnTo>
                    <a:pt x="768" y="4715"/>
                  </a:lnTo>
                  <a:lnTo>
                    <a:pt x="948" y="4895"/>
                  </a:lnTo>
                  <a:lnTo>
                    <a:pt x="1174" y="5053"/>
                  </a:lnTo>
                  <a:lnTo>
                    <a:pt x="1399" y="5188"/>
                  </a:lnTo>
                  <a:lnTo>
                    <a:pt x="1625" y="5324"/>
                  </a:lnTo>
                  <a:lnTo>
                    <a:pt x="1873" y="5414"/>
                  </a:lnTo>
                  <a:lnTo>
                    <a:pt x="2144" y="5482"/>
                  </a:lnTo>
                  <a:lnTo>
                    <a:pt x="2392" y="5527"/>
                  </a:lnTo>
                  <a:lnTo>
                    <a:pt x="2663" y="5549"/>
                  </a:lnTo>
                  <a:lnTo>
                    <a:pt x="2956" y="5549"/>
                  </a:lnTo>
                  <a:lnTo>
                    <a:pt x="3226" y="5527"/>
                  </a:lnTo>
                  <a:lnTo>
                    <a:pt x="3497" y="5459"/>
                  </a:lnTo>
                  <a:lnTo>
                    <a:pt x="3768" y="5369"/>
                  </a:lnTo>
                  <a:lnTo>
                    <a:pt x="4016" y="5256"/>
                  </a:lnTo>
                  <a:lnTo>
                    <a:pt x="4264" y="5121"/>
                  </a:lnTo>
                  <a:lnTo>
                    <a:pt x="4490" y="4963"/>
                  </a:lnTo>
                  <a:lnTo>
                    <a:pt x="4693" y="4782"/>
                  </a:lnTo>
                  <a:lnTo>
                    <a:pt x="4873" y="4602"/>
                  </a:lnTo>
                  <a:lnTo>
                    <a:pt x="5031" y="4376"/>
                  </a:lnTo>
                  <a:lnTo>
                    <a:pt x="5189" y="4151"/>
                  </a:lnTo>
                  <a:lnTo>
                    <a:pt x="5302" y="3925"/>
                  </a:lnTo>
                  <a:lnTo>
                    <a:pt x="5392" y="3677"/>
                  </a:lnTo>
                  <a:lnTo>
                    <a:pt x="5460" y="3406"/>
                  </a:lnTo>
                  <a:lnTo>
                    <a:pt x="5527" y="3158"/>
                  </a:lnTo>
                  <a:lnTo>
                    <a:pt x="5550" y="2888"/>
                  </a:lnTo>
                  <a:lnTo>
                    <a:pt x="5527" y="2594"/>
                  </a:lnTo>
                  <a:lnTo>
                    <a:pt x="5505" y="2324"/>
                  </a:lnTo>
                  <a:lnTo>
                    <a:pt x="5437" y="2053"/>
                  </a:lnTo>
                  <a:lnTo>
                    <a:pt x="5347" y="1782"/>
                  </a:lnTo>
                  <a:lnTo>
                    <a:pt x="5234" y="1534"/>
                  </a:lnTo>
                  <a:lnTo>
                    <a:pt x="5099" y="1286"/>
                  </a:lnTo>
                  <a:lnTo>
                    <a:pt x="4941" y="1060"/>
                  </a:lnTo>
                  <a:lnTo>
                    <a:pt x="4760" y="857"/>
                  </a:lnTo>
                  <a:lnTo>
                    <a:pt x="4580" y="677"/>
                  </a:lnTo>
                  <a:lnTo>
                    <a:pt x="4354" y="519"/>
                  </a:lnTo>
                  <a:lnTo>
                    <a:pt x="4129" y="361"/>
                  </a:lnTo>
                  <a:lnTo>
                    <a:pt x="3903" y="248"/>
                  </a:lnTo>
                  <a:lnTo>
                    <a:pt x="3655" y="158"/>
                  </a:lnTo>
                  <a:lnTo>
                    <a:pt x="3407" y="68"/>
                  </a:lnTo>
                  <a:lnTo>
                    <a:pt x="3136" y="23"/>
                  </a:lnTo>
                  <a:lnTo>
                    <a:pt x="286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8" name="Google Shape;3418;p35"/>
            <p:cNvSpPr/>
            <p:nvPr/>
          </p:nvSpPr>
          <p:spPr>
            <a:xfrm>
              <a:off x="7844344" y="720691"/>
              <a:ext cx="148587" cy="112322"/>
            </a:xfrm>
            <a:custGeom>
              <a:avLst/>
              <a:gdLst/>
              <a:ahLst/>
              <a:cxnLst/>
              <a:rect l="l" t="t" r="r" b="b"/>
              <a:pathLst>
                <a:path w="3790" h="2865" extrusionOk="0">
                  <a:moveTo>
                    <a:pt x="2301" y="0"/>
                  </a:moveTo>
                  <a:lnTo>
                    <a:pt x="2008" y="68"/>
                  </a:lnTo>
                  <a:lnTo>
                    <a:pt x="1805" y="293"/>
                  </a:lnTo>
                  <a:lnTo>
                    <a:pt x="1760" y="248"/>
                  </a:lnTo>
                  <a:lnTo>
                    <a:pt x="1602" y="203"/>
                  </a:lnTo>
                  <a:lnTo>
                    <a:pt x="1579" y="361"/>
                  </a:lnTo>
                  <a:lnTo>
                    <a:pt x="1715" y="384"/>
                  </a:lnTo>
                  <a:lnTo>
                    <a:pt x="1421" y="699"/>
                  </a:lnTo>
                  <a:lnTo>
                    <a:pt x="1354" y="654"/>
                  </a:lnTo>
                  <a:lnTo>
                    <a:pt x="1218" y="632"/>
                  </a:lnTo>
                  <a:lnTo>
                    <a:pt x="1173" y="790"/>
                  </a:lnTo>
                  <a:lnTo>
                    <a:pt x="1331" y="812"/>
                  </a:lnTo>
                  <a:lnTo>
                    <a:pt x="1106" y="1038"/>
                  </a:lnTo>
                  <a:lnTo>
                    <a:pt x="1106" y="1060"/>
                  </a:lnTo>
                  <a:lnTo>
                    <a:pt x="812" y="993"/>
                  </a:lnTo>
                  <a:lnTo>
                    <a:pt x="542" y="970"/>
                  </a:lnTo>
                  <a:lnTo>
                    <a:pt x="271" y="970"/>
                  </a:lnTo>
                  <a:lnTo>
                    <a:pt x="68" y="993"/>
                  </a:lnTo>
                  <a:lnTo>
                    <a:pt x="23" y="1015"/>
                  </a:lnTo>
                  <a:lnTo>
                    <a:pt x="0" y="1083"/>
                  </a:lnTo>
                  <a:lnTo>
                    <a:pt x="0" y="1128"/>
                  </a:lnTo>
                  <a:lnTo>
                    <a:pt x="45" y="1173"/>
                  </a:lnTo>
                  <a:lnTo>
                    <a:pt x="226" y="1263"/>
                  </a:lnTo>
                  <a:lnTo>
                    <a:pt x="474" y="1376"/>
                  </a:lnTo>
                  <a:lnTo>
                    <a:pt x="722" y="1421"/>
                  </a:lnTo>
                  <a:lnTo>
                    <a:pt x="1015" y="1489"/>
                  </a:lnTo>
                  <a:lnTo>
                    <a:pt x="1151" y="1782"/>
                  </a:lnTo>
                  <a:lnTo>
                    <a:pt x="1015" y="1760"/>
                  </a:lnTo>
                  <a:lnTo>
                    <a:pt x="970" y="1917"/>
                  </a:lnTo>
                  <a:lnTo>
                    <a:pt x="1128" y="1940"/>
                  </a:lnTo>
                  <a:lnTo>
                    <a:pt x="1196" y="1917"/>
                  </a:lnTo>
                  <a:lnTo>
                    <a:pt x="1376" y="2323"/>
                  </a:lnTo>
                  <a:lnTo>
                    <a:pt x="1241" y="2301"/>
                  </a:lnTo>
                  <a:lnTo>
                    <a:pt x="1196" y="2436"/>
                  </a:lnTo>
                  <a:lnTo>
                    <a:pt x="1354" y="2459"/>
                  </a:lnTo>
                  <a:lnTo>
                    <a:pt x="1421" y="2436"/>
                  </a:lnTo>
                  <a:lnTo>
                    <a:pt x="1534" y="2707"/>
                  </a:lnTo>
                  <a:lnTo>
                    <a:pt x="1782" y="2865"/>
                  </a:lnTo>
                  <a:lnTo>
                    <a:pt x="1647" y="1602"/>
                  </a:lnTo>
                  <a:lnTo>
                    <a:pt x="2865" y="1827"/>
                  </a:lnTo>
                  <a:lnTo>
                    <a:pt x="3023" y="1827"/>
                  </a:lnTo>
                  <a:lnTo>
                    <a:pt x="3181" y="1782"/>
                  </a:lnTo>
                  <a:lnTo>
                    <a:pt x="3339" y="2323"/>
                  </a:lnTo>
                  <a:lnTo>
                    <a:pt x="3564" y="2369"/>
                  </a:lnTo>
                  <a:lnTo>
                    <a:pt x="3564" y="2369"/>
                  </a:lnTo>
                  <a:lnTo>
                    <a:pt x="3519" y="1714"/>
                  </a:lnTo>
                  <a:lnTo>
                    <a:pt x="3790" y="1128"/>
                  </a:lnTo>
                  <a:lnTo>
                    <a:pt x="3564" y="1083"/>
                  </a:lnTo>
                  <a:lnTo>
                    <a:pt x="3226" y="1534"/>
                  </a:lnTo>
                  <a:lnTo>
                    <a:pt x="3158" y="1489"/>
                  </a:lnTo>
                  <a:lnTo>
                    <a:pt x="3091" y="1444"/>
                  </a:lnTo>
                  <a:lnTo>
                    <a:pt x="3023" y="1399"/>
                  </a:lnTo>
                  <a:lnTo>
                    <a:pt x="2933" y="1376"/>
                  </a:lnTo>
                  <a:lnTo>
                    <a:pt x="1737" y="1173"/>
                  </a:lnTo>
                  <a:lnTo>
                    <a:pt x="23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9" name="Google Shape;3419;p35"/>
            <p:cNvSpPr/>
            <p:nvPr/>
          </p:nvSpPr>
          <p:spPr>
            <a:xfrm>
              <a:off x="7854851" y="977922"/>
              <a:ext cx="34030" cy="40381"/>
            </a:xfrm>
            <a:custGeom>
              <a:avLst/>
              <a:gdLst/>
              <a:ahLst/>
              <a:cxnLst/>
              <a:rect l="l" t="t" r="r" b="b"/>
              <a:pathLst>
                <a:path w="868" h="1030" extrusionOk="0">
                  <a:moveTo>
                    <a:pt x="822" y="1"/>
                  </a:moveTo>
                  <a:lnTo>
                    <a:pt x="1" y="216"/>
                  </a:lnTo>
                  <a:lnTo>
                    <a:pt x="46" y="390"/>
                  </a:lnTo>
                  <a:lnTo>
                    <a:pt x="342" y="312"/>
                  </a:lnTo>
                  <a:lnTo>
                    <a:pt x="530" y="1029"/>
                  </a:lnTo>
                  <a:lnTo>
                    <a:pt x="760" y="969"/>
                  </a:lnTo>
                  <a:lnTo>
                    <a:pt x="572" y="252"/>
                  </a:lnTo>
                  <a:lnTo>
                    <a:pt x="867" y="174"/>
                  </a:lnTo>
                  <a:lnTo>
                    <a:pt x="82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0" name="Google Shape;3420;p35"/>
            <p:cNvSpPr/>
            <p:nvPr/>
          </p:nvSpPr>
          <p:spPr>
            <a:xfrm>
              <a:off x="7889979" y="947302"/>
              <a:ext cx="124123" cy="64963"/>
            </a:xfrm>
            <a:custGeom>
              <a:avLst/>
              <a:gdLst/>
              <a:ahLst/>
              <a:cxnLst/>
              <a:rect l="l" t="t" r="r" b="b"/>
              <a:pathLst>
                <a:path w="3166" h="1657" extrusionOk="0">
                  <a:moveTo>
                    <a:pt x="2919" y="1"/>
                  </a:moveTo>
                  <a:lnTo>
                    <a:pt x="2299" y="163"/>
                  </a:lnTo>
                  <a:lnTo>
                    <a:pt x="2532" y="1054"/>
                  </a:lnTo>
                  <a:lnTo>
                    <a:pt x="3165" y="888"/>
                  </a:lnTo>
                  <a:lnTo>
                    <a:pt x="3120" y="714"/>
                  </a:lnTo>
                  <a:lnTo>
                    <a:pt x="2717" y="820"/>
                  </a:lnTo>
                  <a:lnTo>
                    <a:pt x="2663" y="616"/>
                  </a:lnTo>
                  <a:lnTo>
                    <a:pt x="3030" y="520"/>
                  </a:lnTo>
                  <a:lnTo>
                    <a:pt x="2984" y="346"/>
                  </a:lnTo>
                  <a:lnTo>
                    <a:pt x="2617" y="442"/>
                  </a:lnTo>
                  <a:lnTo>
                    <a:pt x="2574" y="277"/>
                  </a:lnTo>
                  <a:lnTo>
                    <a:pt x="2964" y="174"/>
                  </a:lnTo>
                  <a:lnTo>
                    <a:pt x="2919" y="1"/>
                  </a:lnTo>
                  <a:close/>
                  <a:moveTo>
                    <a:pt x="2179" y="195"/>
                  </a:moveTo>
                  <a:lnTo>
                    <a:pt x="1913" y="265"/>
                  </a:lnTo>
                  <a:lnTo>
                    <a:pt x="1667" y="677"/>
                  </a:lnTo>
                  <a:lnTo>
                    <a:pt x="1581" y="351"/>
                  </a:lnTo>
                  <a:lnTo>
                    <a:pt x="1352" y="412"/>
                  </a:lnTo>
                  <a:lnTo>
                    <a:pt x="1585" y="1302"/>
                  </a:lnTo>
                  <a:lnTo>
                    <a:pt x="1815" y="1242"/>
                  </a:lnTo>
                  <a:lnTo>
                    <a:pt x="1723" y="891"/>
                  </a:lnTo>
                  <a:lnTo>
                    <a:pt x="1723" y="891"/>
                  </a:lnTo>
                  <a:lnTo>
                    <a:pt x="2170" y="1149"/>
                  </a:lnTo>
                  <a:lnTo>
                    <a:pt x="2457" y="1074"/>
                  </a:lnTo>
                  <a:lnTo>
                    <a:pt x="1861" y="729"/>
                  </a:lnTo>
                  <a:lnTo>
                    <a:pt x="2179" y="195"/>
                  </a:lnTo>
                  <a:close/>
                  <a:moveTo>
                    <a:pt x="1041" y="497"/>
                  </a:moveTo>
                  <a:cubicBezTo>
                    <a:pt x="1037" y="497"/>
                    <a:pt x="1033" y="497"/>
                    <a:pt x="1030" y="497"/>
                  </a:cubicBezTo>
                  <a:cubicBezTo>
                    <a:pt x="981" y="498"/>
                    <a:pt x="932" y="505"/>
                    <a:pt x="882" y="518"/>
                  </a:cubicBezTo>
                  <a:cubicBezTo>
                    <a:pt x="734" y="557"/>
                    <a:pt x="627" y="629"/>
                    <a:pt x="562" y="735"/>
                  </a:cubicBezTo>
                  <a:cubicBezTo>
                    <a:pt x="497" y="840"/>
                    <a:pt x="484" y="964"/>
                    <a:pt x="521" y="1107"/>
                  </a:cubicBezTo>
                  <a:cubicBezTo>
                    <a:pt x="558" y="1249"/>
                    <a:pt x="631" y="1350"/>
                    <a:pt x="739" y="1410"/>
                  </a:cubicBezTo>
                  <a:cubicBezTo>
                    <a:pt x="805" y="1446"/>
                    <a:pt x="879" y="1465"/>
                    <a:pt x="959" y="1465"/>
                  </a:cubicBezTo>
                  <a:cubicBezTo>
                    <a:pt x="1011" y="1465"/>
                    <a:pt x="1066" y="1457"/>
                    <a:pt x="1125" y="1442"/>
                  </a:cubicBezTo>
                  <a:cubicBezTo>
                    <a:pt x="1174" y="1429"/>
                    <a:pt x="1221" y="1411"/>
                    <a:pt x="1264" y="1388"/>
                  </a:cubicBezTo>
                  <a:cubicBezTo>
                    <a:pt x="1306" y="1364"/>
                    <a:pt x="1346" y="1336"/>
                    <a:pt x="1382" y="1303"/>
                  </a:cubicBezTo>
                  <a:lnTo>
                    <a:pt x="1334" y="1119"/>
                  </a:lnTo>
                  <a:cubicBezTo>
                    <a:pt x="1299" y="1159"/>
                    <a:pt x="1263" y="1192"/>
                    <a:pt x="1225" y="1216"/>
                  </a:cubicBezTo>
                  <a:cubicBezTo>
                    <a:pt x="1187" y="1240"/>
                    <a:pt x="1145" y="1258"/>
                    <a:pt x="1100" y="1270"/>
                  </a:cubicBezTo>
                  <a:cubicBezTo>
                    <a:pt x="1071" y="1278"/>
                    <a:pt x="1044" y="1282"/>
                    <a:pt x="1018" y="1282"/>
                  </a:cubicBezTo>
                  <a:cubicBezTo>
                    <a:pt x="969" y="1282"/>
                    <a:pt x="925" y="1269"/>
                    <a:pt x="886" y="1242"/>
                  </a:cubicBezTo>
                  <a:cubicBezTo>
                    <a:pt x="825" y="1202"/>
                    <a:pt x="782" y="1136"/>
                    <a:pt x="758" y="1044"/>
                  </a:cubicBezTo>
                  <a:cubicBezTo>
                    <a:pt x="734" y="952"/>
                    <a:pt x="739" y="874"/>
                    <a:pt x="772" y="809"/>
                  </a:cubicBezTo>
                  <a:cubicBezTo>
                    <a:pt x="805" y="744"/>
                    <a:pt x="862" y="701"/>
                    <a:pt x="944" y="679"/>
                  </a:cubicBezTo>
                  <a:cubicBezTo>
                    <a:pt x="982" y="669"/>
                    <a:pt x="1019" y="665"/>
                    <a:pt x="1056" y="665"/>
                  </a:cubicBezTo>
                  <a:cubicBezTo>
                    <a:pt x="1064" y="665"/>
                    <a:pt x="1072" y="665"/>
                    <a:pt x="1080" y="665"/>
                  </a:cubicBezTo>
                  <a:cubicBezTo>
                    <a:pt x="1125" y="668"/>
                    <a:pt x="1173" y="678"/>
                    <a:pt x="1223" y="696"/>
                  </a:cubicBezTo>
                  <a:lnTo>
                    <a:pt x="1175" y="512"/>
                  </a:lnTo>
                  <a:cubicBezTo>
                    <a:pt x="1130" y="502"/>
                    <a:pt x="1086" y="497"/>
                    <a:pt x="1041" y="497"/>
                  </a:cubicBezTo>
                  <a:close/>
                  <a:moveTo>
                    <a:pt x="230" y="706"/>
                  </a:moveTo>
                  <a:lnTo>
                    <a:pt x="1" y="766"/>
                  </a:lnTo>
                  <a:lnTo>
                    <a:pt x="234" y="1657"/>
                  </a:lnTo>
                  <a:lnTo>
                    <a:pt x="464" y="1597"/>
                  </a:lnTo>
                  <a:lnTo>
                    <a:pt x="230" y="70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1" name="Google Shape;3421;p35"/>
            <p:cNvSpPr/>
            <p:nvPr/>
          </p:nvSpPr>
          <p:spPr>
            <a:xfrm>
              <a:off x="8009636" y="937265"/>
              <a:ext cx="33991" cy="40342"/>
            </a:xfrm>
            <a:custGeom>
              <a:avLst/>
              <a:gdLst/>
              <a:ahLst/>
              <a:cxnLst/>
              <a:rect l="l" t="t" r="r" b="b"/>
              <a:pathLst>
                <a:path w="867" h="1029" extrusionOk="0">
                  <a:moveTo>
                    <a:pt x="821" y="0"/>
                  </a:moveTo>
                  <a:lnTo>
                    <a:pt x="0" y="215"/>
                  </a:lnTo>
                  <a:lnTo>
                    <a:pt x="46" y="389"/>
                  </a:lnTo>
                  <a:lnTo>
                    <a:pt x="342" y="311"/>
                  </a:lnTo>
                  <a:lnTo>
                    <a:pt x="530" y="1029"/>
                  </a:lnTo>
                  <a:lnTo>
                    <a:pt x="760" y="968"/>
                  </a:lnTo>
                  <a:lnTo>
                    <a:pt x="571" y="251"/>
                  </a:lnTo>
                  <a:lnTo>
                    <a:pt x="867" y="174"/>
                  </a:lnTo>
                  <a:lnTo>
                    <a:pt x="8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2" name="Google Shape;3422;p35"/>
            <p:cNvSpPr/>
            <p:nvPr/>
          </p:nvSpPr>
          <p:spPr>
            <a:xfrm>
              <a:off x="8045078" y="931384"/>
              <a:ext cx="34148" cy="38774"/>
            </a:xfrm>
            <a:custGeom>
              <a:avLst/>
              <a:gdLst/>
              <a:ahLst/>
              <a:cxnLst/>
              <a:rect l="l" t="t" r="r" b="b"/>
              <a:pathLst>
                <a:path w="871" h="989" extrusionOk="0">
                  <a:moveTo>
                    <a:pt x="613" y="0"/>
                  </a:moveTo>
                  <a:cubicBezTo>
                    <a:pt x="556" y="0"/>
                    <a:pt x="502" y="3"/>
                    <a:pt x="450" y="9"/>
                  </a:cubicBezTo>
                  <a:cubicBezTo>
                    <a:pt x="396" y="15"/>
                    <a:pt x="345" y="25"/>
                    <a:pt x="296" y="38"/>
                  </a:cubicBezTo>
                  <a:cubicBezTo>
                    <a:pt x="189" y="66"/>
                    <a:pt x="113" y="111"/>
                    <a:pt x="68" y="174"/>
                  </a:cubicBezTo>
                  <a:cubicBezTo>
                    <a:pt x="23" y="237"/>
                    <a:pt x="12" y="312"/>
                    <a:pt x="36" y="401"/>
                  </a:cubicBezTo>
                  <a:cubicBezTo>
                    <a:pt x="54" y="472"/>
                    <a:pt x="90" y="523"/>
                    <a:pt x="142" y="554"/>
                  </a:cubicBezTo>
                  <a:cubicBezTo>
                    <a:pt x="188" y="581"/>
                    <a:pt x="250" y="595"/>
                    <a:pt x="328" y="595"/>
                  </a:cubicBezTo>
                  <a:cubicBezTo>
                    <a:pt x="339" y="595"/>
                    <a:pt x="350" y="594"/>
                    <a:pt x="361" y="594"/>
                  </a:cubicBezTo>
                  <a:lnTo>
                    <a:pt x="455" y="590"/>
                  </a:lnTo>
                  <a:cubicBezTo>
                    <a:pt x="465" y="590"/>
                    <a:pt x="475" y="590"/>
                    <a:pt x="484" y="590"/>
                  </a:cubicBezTo>
                  <a:cubicBezTo>
                    <a:pt x="526" y="590"/>
                    <a:pt x="556" y="594"/>
                    <a:pt x="574" y="602"/>
                  </a:cubicBezTo>
                  <a:cubicBezTo>
                    <a:pt x="596" y="613"/>
                    <a:pt x="611" y="632"/>
                    <a:pt x="618" y="660"/>
                  </a:cubicBezTo>
                  <a:cubicBezTo>
                    <a:pt x="626" y="691"/>
                    <a:pt x="619" y="718"/>
                    <a:pt x="597" y="742"/>
                  </a:cubicBezTo>
                  <a:cubicBezTo>
                    <a:pt x="575" y="765"/>
                    <a:pt x="538" y="784"/>
                    <a:pt x="488" y="797"/>
                  </a:cubicBezTo>
                  <a:cubicBezTo>
                    <a:pt x="444" y="809"/>
                    <a:pt x="396" y="814"/>
                    <a:pt x="345" y="814"/>
                  </a:cubicBezTo>
                  <a:cubicBezTo>
                    <a:pt x="340" y="814"/>
                    <a:pt x="334" y="814"/>
                    <a:pt x="329" y="814"/>
                  </a:cubicBezTo>
                  <a:cubicBezTo>
                    <a:pt x="272" y="813"/>
                    <a:pt x="211" y="805"/>
                    <a:pt x="146" y="789"/>
                  </a:cubicBezTo>
                  <a:lnTo>
                    <a:pt x="146" y="789"/>
                  </a:lnTo>
                  <a:lnTo>
                    <a:pt x="197" y="983"/>
                  </a:lnTo>
                  <a:cubicBezTo>
                    <a:pt x="234" y="987"/>
                    <a:pt x="271" y="989"/>
                    <a:pt x="307" y="989"/>
                  </a:cubicBezTo>
                  <a:cubicBezTo>
                    <a:pt x="331" y="989"/>
                    <a:pt x="356" y="988"/>
                    <a:pt x="380" y="986"/>
                  </a:cubicBezTo>
                  <a:cubicBezTo>
                    <a:pt x="440" y="982"/>
                    <a:pt x="498" y="972"/>
                    <a:pt x="554" y="958"/>
                  </a:cubicBezTo>
                  <a:cubicBezTo>
                    <a:pt x="674" y="926"/>
                    <a:pt x="757" y="879"/>
                    <a:pt x="802" y="816"/>
                  </a:cubicBezTo>
                  <a:cubicBezTo>
                    <a:pt x="848" y="752"/>
                    <a:pt x="858" y="672"/>
                    <a:pt x="832" y="574"/>
                  </a:cubicBezTo>
                  <a:cubicBezTo>
                    <a:pt x="812" y="499"/>
                    <a:pt x="776" y="447"/>
                    <a:pt x="724" y="417"/>
                  </a:cubicBezTo>
                  <a:cubicBezTo>
                    <a:pt x="681" y="392"/>
                    <a:pt x="619" y="380"/>
                    <a:pt x="540" y="380"/>
                  </a:cubicBezTo>
                  <a:cubicBezTo>
                    <a:pt x="524" y="380"/>
                    <a:pt x="507" y="381"/>
                    <a:pt x="489" y="382"/>
                  </a:cubicBezTo>
                  <a:lnTo>
                    <a:pt x="386" y="388"/>
                  </a:lnTo>
                  <a:cubicBezTo>
                    <a:pt x="375" y="388"/>
                    <a:pt x="364" y="389"/>
                    <a:pt x="354" y="389"/>
                  </a:cubicBezTo>
                  <a:cubicBezTo>
                    <a:pt x="321" y="389"/>
                    <a:pt x="297" y="385"/>
                    <a:pt x="281" y="379"/>
                  </a:cubicBezTo>
                  <a:cubicBezTo>
                    <a:pt x="260" y="370"/>
                    <a:pt x="246" y="354"/>
                    <a:pt x="240" y="330"/>
                  </a:cubicBezTo>
                  <a:cubicBezTo>
                    <a:pt x="231" y="298"/>
                    <a:pt x="238" y="271"/>
                    <a:pt x="260" y="249"/>
                  </a:cubicBezTo>
                  <a:cubicBezTo>
                    <a:pt x="283" y="227"/>
                    <a:pt x="321" y="209"/>
                    <a:pt x="376" y="194"/>
                  </a:cubicBezTo>
                  <a:cubicBezTo>
                    <a:pt x="418" y="184"/>
                    <a:pt x="463" y="178"/>
                    <a:pt x="512" y="177"/>
                  </a:cubicBezTo>
                  <a:cubicBezTo>
                    <a:pt x="518" y="176"/>
                    <a:pt x="523" y="176"/>
                    <a:pt x="528" y="176"/>
                  </a:cubicBezTo>
                  <a:cubicBezTo>
                    <a:pt x="573" y="176"/>
                    <a:pt x="620" y="180"/>
                    <a:pt x="669" y="189"/>
                  </a:cubicBezTo>
                  <a:lnTo>
                    <a:pt x="619" y="0"/>
                  </a:lnTo>
                  <a:cubicBezTo>
                    <a:pt x="617" y="0"/>
                    <a:pt x="615" y="0"/>
                    <a:pt x="6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3" name="Google Shape;3423;p35"/>
            <p:cNvSpPr/>
            <p:nvPr/>
          </p:nvSpPr>
          <p:spPr>
            <a:xfrm>
              <a:off x="7851597" y="942127"/>
              <a:ext cx="28816" cy="32344"/>
            </a:xfrm>
            <a:custGeom>
              <a:avLst/>
              <a:gdLst/>
              <a:ahLst/>
              <a:cxnLst/>
              <a:rect l="l" t="t" r="r" b="b"/>
              <a:pathLst>
                <a:path w="735" h="825" extrusionOk="0">
                  <a:moveTo>
                    <a:pt x="227" y="193"/>
                  </a:moveTo>
                  <a:lnTo>
                    <a:pt x="396" y="446"/>
                  </a:lnTo>
                  <a:lnTo>
                    <a:pt x="204" y="496"/>
                  </a:lnTo>
                  <a:lnTo>
                    <a:pt x="227" y="193"/>
                  </a:lnTo>
                  <a:close/>
                  <a:moveTo>
                    <a:pt x="291" y="0"/>
                  </a:moveTo>
                  <a:lnTo>
                    <a:pt x="76" y="57"/>
                  </a:lnTo>
                  <a:lnTo>
                    <a:pt x="0" y="825"/>
                  </a:lnTo>
                  <a:lnTo>
                    <a:pt x="182" y="777"/>
                  </a:lnTo>
                  <a:lnTo>
                    <a:pt x="193" y="638"/>
                  </a:lnTo>
                  <a:lnTo>
                    <a:pt x="475" y="564"/>
                  </a:lnTo>
                  <a:lnTo>
                    <a:pt x="553" y="680"/>
                  </a:lnTo>
                  <a:lnTo>
                    <a:pt x="734" y="632"/>
                  </a:lnTo>
                  <a:lnTo>
                    <a:pt x="2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4" name="Google Shape;3424;p35"/>
            <p:cNvSpPr/>
            <p:nvPr/>
          </p:nvSpPr>
          <p:spPr>
            <a:xfrm>
              <a:off x="7878610" y="936324"/>
              <a:ext cx="14310" cy="29325"/>
            </a:xfrm>
            <a:custGeom>
              <a:avLst/>
              <a:gdLst/>
              <a:ahLst/>
              <a:cxnLst/>
              <a:rect l="l" t="t" r="r" b="b"/>
              <a:pathLst>
                <a:path w="365" h="748" extrusionOk="0">
                  <a:moveTo>
                    <a:pt x="181" y="1"/>
                  </a:moveTo>
                  <a:lnTo>
                    <a:pt x="1" y="48"/>
                  </a:lnTo>
                  <a:lnTo>
                    <a:pt x="184" y="748"/>
                  </a:lnTo>
                  <a:lnTo>
                    <a:pt x="365" y="700"/>
                  </a:lnTo>
                  <a:lnTo>
                    <a:pt x="18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5" name="Google Shape;3425;p35"/>
            <p:cNvSpPr/>
            <p:nvPr/>
          </p:nvSpPr>
          <p:spPr>
            <a:xfrm>
              <a:off x="7893665" y="931031"/>
              <a:ext cx="31991" cy="31090"/>
            </a:xfrm>
            <a:custGeom>
              <a:avLst/>
              <a:gdLst/>
              <a:ahLst/>
              <a:cxnLst/>
              <a:rect l="l" t="t" r="r" b="b"/>
              <a:pathLst>
                <a:path w="816" h="793" extrusionOk="0">
                  <a:moveTo>
                    <a:pt x="342" y="149"/>
                  </a:moveTo>
                  <a:cubicBezTo>
                    <a:pt x="356" y="149"/>
                    <a:pt x="368" y="151"/>
                    <a:pt x="378" y="155"/>
                  </a:cubicBezTo>
                  <a:cubicBezTo>
                    <a:pt x="398" y="165"/>
                    <a:pt x="412" y="186"/>
                    <a:pt x="420" y="217"/>
                  </a:cubicBezTo>
                  <a:cubicBezTo>
                    <a:pt x="429" y="250"/>
                    <a:pt x="427" y="275"/>
                    <a:pt x="414" y="293"/>
                  </a:cubicBezTo>
                  <a:cubicBezTo>
                    <a:pt x="401" y="312"/>
                    <a:pt x="376" y="326"/>
                    <a:pt x="338" y="336"/>
                  </a:cubicBezTo>
                  <a:lnTo>
                    <a:pt x="262" y="356"/>
                  </a:lnTo>
                  <a:lnTo>
                    <a:pt x="215" y="176"/>
                  </a:lnTo>
                  <a:lnTo>
                    <a:pt x="291" y="156"/>
                  </a:lnTo>
                  <a:cubicBezTo>
                    <a:pt x="310" y="151"/>
                    <a:pt x="327" y="149"/>
                    <a:pt x="342" y="149"/>
                  </a:cubicBezTo>
                  <a:close/>
                  <a:moveTo>
                    <a:pt x="410" y="0"/>
                  </a:moveTo>
                  <a:cubicBezTo>
                    <a:pt x="371" y="0"/>
                    <a:pt x="327" y="7"/>
                    <a:pt x="276" y="20"/>
                  </a:cubicBezTo>
                  <a:lnTo>
                    <a:pt x="0" y="93"/>
                  </a:lnTo>
                  <a:lnTo>
                    <a:pt x="184" y="792"/>
                  </a:lnTo>
                  <a:lnTo>
                    <a:pt x="364" y="745"/>
                  </a:lnTo>
                  <a:lnTo>
                    <a:pt x="295" y="480"/>
                  </a:lnTo>
                  <a:lnTo>
                    <a:pt x="346" y="467"/>
                  </a:lnTo>
                  <a:cubicBezTo>
                    <a:pt x="360" y="463"/>
                    <a:pt x="373" y="461"/>
                    <a:pt x="386" y="461"/>
                  </a:cubicBezTo>
                  <a:cubicBezTo>
                    <a:pt x="399" y="461"/>
                    <a:pt x="411" y="463"/>
                    <a:pt x="422" y="468"/>
                  </a:cubicBezTo>
                  <a:cubicBezTo>
                    <a:pt x="443" y="476"/>
                    <a:pt x="466" y="495"/>
                    <a:pt x="493" y="526"/>
                  </a:cubicBezTo>
                  <a:lnTo>
                    <a:pt x="624" y="677"/>
                  </a:lnTo>
                  <a:lnTo>
                    <a:pt x="816" y="627"/>
                  </a:lnTo>
                  <a:lnTo>
                    <a:pt x="666" y="454"/>
                  </a:lnTo>
                  <a:cubicBezTo>
                    <a:pt x="635" y="419"/>
                    <a:pt x="607" y="394"/>
                    <a:pt x="583" y="379"/>
                  </a:cubicBezTo>
                  <a:cubicBezTo>
                    <a:pt x="559" y="365"/>
                    <a:pt x="535" y="358"/>
                    <a:pt x="510" y="358"/>
                  </a:cubicBezTo>
                  <a:cubicBezTo>
                    <a:pt x="509" y="358"/>
                    <a:pt x="508" y="358"/>
                    <a:pt x="506" y="358"/>
                  </a:cubicBezTo>
                  <a:cubicBezTo>
                    <a:pt x="548" y="332"/>
                    <a:pt x="576" y="302"/>
                    <a:pt x="590" y="266"/>
                  </a:cubicBezTo>
                  <a:cubicBezTo>
                    <a:pt x="605" y="231"/>
                    <a:pt x="606" y="190"/>
                    <a:pt x="594" y="143"/>
                  </a:cubicBezTo>
                  <a:cubicBezTo>
                    <a:pt x="576" y="76"/>
                    <a:pt x="542" y="33"/>
                    <a:pt x="491" y="14"/>
                  </a:cubicBezTo>
                  <a:cubicBezTo>
                    <a:pt x="468" y="5"/>
                    <a:pt x="441" y="0"/>
                    <a:pt x="4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6" name="Google Shape;3426;p35"/>
            <p:cNvSpPr/>
            <p:nvPr/>
          </p:nvSpPr>
          <p:spPr>
            <a:xfrm>
              <a:off x="7923736" y="922955"/>
              <a:ext cx="26111" cy="31207"/>
            </a:xfrm>
            <a:custGeom>
              <a:avLst/>
              <a:gdLst/>
              <a:ahLst/>
              <a:cxnLst/>
              <a:rect l="l" t="t" r="r" b="b"/>
              <a:pathLst>
                <a:path w="666" h="796" extrusionOk="0">
                  <a:moveTo>
                    <a:pt x="357" y="147"/>
                  </a:moveTo>
                  <a:cubicBezTo>
                    <a:pt x="374" y="147"/>
                    <a:pt x="389" y="150"/>
                    <a:pt x="403" y="157"/>
                  </a:cubicBezTo>
                  <a:cubicBezTo>
                    <a:pt x="426" y="169"/>
                    <a:pt x="442" y="190"/>
                    <a:pt x="450" y="222"/>
                  </a:cubicBezTo>
                  <a:cubicBezTo>
                    <a:pt x="458" y="253"/>
                    <a:pt x="455" y="279"/>
                    <a:pt x="440" y="302"/>
                  </a:cubicBezTo>
                  <a:cubicBezTo>
                    <a:pt x="426" y="324"/>
                    <a:pt x="401" y="339"/>
                    <a:pt x="366" y="348"/>
                  </a:cubicBezTo>
                  <a:lnTo>
                    <a:pt x="266" y="375"/>
                  </a:lnTo>
                  <a:lnTo>
                    <a:pt x="215" y="179"/>
                  </a:lnTo>
                  <a:lnTo>
                    <a:pt x="315" y="153"/>
                  </a:lnTo>
                  <a:cubicBezTo>
                    <a:pt x="330" y="149"/>
                    <a:pt x="344" y="147"/>
                    <a:pt x="357" y="147"/>
                  </a:cubicBezTo>
                  <a:close/>
                  <a:moveTo>
                    <a:pt x="414" y="1"/>
                  </a:moveTo>
                  <a:cubicBezTo>
                    <a:pt x="379" y="1"/>
                    <a:pt x="341" y="6"/>
                    <a:pt x="300" y="17"/>
                  </a:cubicBezTo>
                  <a:lnTo>
                    <a:pt x="0" y="96"/>
                  </a:lnTo>
                  <a:lnTo>
                    <a:pt x="184" y="795"/>
                  </a:lnTo>
                  <a:lnTo>
                    <a:pt x="364" y="748"/>
                  </a:lnTo>
                  <a:lnTo>
                    <a:pt x="301" y="505"/>
                  </a:lnTo>
                  <a:lnTo>
                    <a:pt x="420" y="474"/>
                  </a:lnTo>
                  <a:cubicBezTo>
                    <a:pt x="509" y="451"/>
                    <a:pt x="572" y="413"/>
                    <a:pt x="609" y="361"/>
                  </a:cubicBezTo>
                  <a:cubicBezTo>
                    <a:pt x="646" y="309"/>
                    <a:pt x="655" y="246"/>
                    <a:pt x="636" y="173"/>
                  </a:cubicBezTo>
                  <a:cubicBezTo>
                    <a:pt x="617" y="100"/>
                    <a:pt x="578" y="50"/>
                    <a:pt x="520" y="23"/>
                  </a:cubicBezTo>
                  <a:cubicBezTo>
                    <a:pt x="489" y="8"/>
                    <a:pt x="454" y="1"/>
                    <a:pt x="4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7" name="Google Shape;3427;p35"/>
            <p:cNvSpPr/>
            <p:nvPr/>
          </p:nvSpPr>
          <p:spPr>
            <a:xfrm>
              <a:off x="7952003" y="916878"/>
              <a:ext cx="26738" cy="29325"/>
            </a:xfrm>
            <a:custGeom>
              <a:avLst/>
              <a:gdLst/>
              <a:ahLst/>
              <a:cxnLst/>
              <a:rect l="l" t="t" r="r" b="b"/>
              <a:pathLst>
                <a:path w="682" h="748" extrusionOk="0">
                  <a:moveTo>
                    <a:pt x="181" y="0"/>
                  </a:moveTo>
                  <a:lnTo>
                    <a:pt x="1" y="48"/>
                  </a:lnTo>
                  <a:lnTo>
                    <a:pt x="185" y="747"/>
                  </a:lnTo>
                  <a:lnTo>
                    <a:pt x="682" y="617"/>
                  </a:lnTo>
                  <a:lnTo>
                    <a:pt x="646" y="481"/>
                  </a:lnTo>
                  <a:lnTo>
                    <a:pt x="329" y="564"/>
                  </a:lnTo>
                  <a:lnTo>
                    <a:pt x="1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8" name="Google Shape;3428;p35"/>
            <p:cNvSpPr/>
            <p:nvPr/>
          </p:nvSpPr>
          <p:spPr>
            <a:xfrm>
              <a:off x="7979839" y="898451"/>
              <a:ext cx="57004" cy="42420"/>
            </a:xfrm>
            <a:custGeom>
              <a:avLst/>
              <a:gdLst/>
              <a:ahLst/>
              <a:cxnLst/>
              <a:rect l="l" t="t" r="r" b="b"/>
              <a:pathLst>
                <a:path w="1454" h="1082" extrusionOk="0">
                  <a:moveTo>
                    <a:pt x="227" y="449"/>
                  </a:moveTo>
                  <a:lnTo>
                    <a:pt x="395" y="703"/>
                  </a:lnTo>
                  <a:lnTo>
                    <a:pt x="204" y="753"/>
                  </a:lnTo>
                  <a:lnTo>
                    <a:pt x="227" y="449"/>
                  </a:lnTo>
                  <a:close/>
                  <a:moveTo>
                    <a:pt x="1270" y="0"/>
                  </a:moveTo>
                  <a:lnTo>
                    <a:pt x="1099" y="45"/>
                  </a:lnTo>
                  <a:lnTo>
                    <a:pt x="1225" y="525"/>
                  </a:lnTo>
                  <a:lnTo>
                    <a:pt x="1225" y="525"/>
                  </a:lnTo>
                  <a:lnTo>
                    <a:pt x="844" y="112"/>
                  </a:lnTo>
                  <a:lnTo>
                    <a:pt x="643" y="165"/>
                  </a:lnTo>
                  <a:lnTo>
                    <a:pt x="826" y="865"/>
                  </a:lnTo>
                  <a:lnTo>
                    <a:pt x="998" y="820"/>
                  </a:lnTo>
                  <a:lnTo>
                    <a:pt x="872" y="340"/>
                  </a:lnTo>
                  <a:lnTo>
                    <a:pt x="1252" y="753"/>
                  </a:lnTo>
                  <a:lnTo>
                    <a:pt x="1454" y="700"/>
                  </a:lnTo>
                  <a:lnTo>
                    <a:pt x="1270" y="0"/>
                  </a:lnTo>
                  <a:close/>
                  <a:moveTo>
                    <a:pt x="291" y="257"/>
                  </a:moveTo>
                  <a:lnTo>
                    <a:pt x="76" y="314"/>
                  </a:lnTo>
                  <a:lnTo>
                    <a:pt x="0" y="1081"/>
                  </a:lnTo>
                  <a:lnTo>
                    <a:pt x="0" y="1081"/>
                  </a:lnTo>
                  <a:lnTo>
                    <a:pt x="182" y="1034"/>
                  </a:lnTo>
                  <a:lnTo>
                    <a:pt x="193" y="895"/>
                  </a:lnTo>
                  <a:lnTo>
                    <a:pt x="475" y="821"/>
                  </a:lnTo>
                  <a:lnTo>
                    <a:pt x="552" y="937"/>
                  </a:lnTo>
                  <a:lnTo>
                    <a:pt x="734" y="889"/>
                  </a:lnTo>
                  <a:lnTo>
                    <a:pt x="291" y="25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9" name="Google Shape;3429;p35"/>
            <p:cNvSpPr/>
            <p:nvPr/>
          </p:nvSpPr>
          <p:spPr>
            <a:xfrm>
              <a:off x="8040452" y="890728"/>
              <a:ext cx="26738" cy="32462"/>
            </a:xfrm>
            <a:custGeom>
              <a:avLst/>
              <a:gdLst/>
              <a:ahLst/>
              <a:cxnLst/>
              <a:rect l="l" t="t" r="r" b="b"/>
              <a:pathLst>
                <a:path w="682" h="828" extrusionOk="0">
                  <a:moveTo>
                    <a:pt x="488" y="0"/>
                  </a:moveTo>
                  <a:lnTo>
                    <a:pt x="1" y="128"/>
                  </a:lnTo>
                  <a:lnTo>
                    <a:pt x="184" y="828"/>
                  </a:lnTo>
                  <a:lnTo>
                    <a:pt x="682" y="698"/>
                  </a:lnTo>
                  <a:lnTo>
                    <a:pt x="646" y="561"/>
                  </a:lnTo>
                  <a:lnTo>
                    <a:pt x="329" y="644"/>
                  </a:lnTo>
                  <a:lnTo>
                    <a:pt x="287" y="484"/>
                  </a:lnTo>
                  <a:lnTo>
                    <a:pt x="575" y="408"/>
                  </a:lnTo>
                  <a:lnTo>
                    <a:pt x="539" y="272"/>
                  </a:lnTo>
                  <a:lnTo>
                    <a:pt x="251" y="348"/>
                  </a:lnTo>
                  <a:lnTo>
                    <a:pt x="217" y="217"/>
                  </a:lnTo>
                  <a:lnTo>
                    <a:pt x="523" y="137"/>
                  </a:lnTo>
                  <a:lnTo>
                    <a:pt x="48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30" name="Google Shape;3430;p35"/>
          <p:cNvGrpSpPr/>
          <p:nvPr/>
        </p:nvGrpSpPr>
        <p:grpSpPr>
          <a:xfrm>
            <a:off x="10063857" y="189445"/>
            <a:ext cx="1279473" cy="2056187"/>
            <a:chOff x="9840651" y="2066749"/>
            <a:chExt cx="701773" cy="1127790"/>
          </a:xfrm>
        </p:grpSpPr>
        <p:sp>
          <p:nvSpPr>
            <p:cNvPr id="3431" name="Google Shape;3431;p35"/>
            <p:cNvSpPr/>
            <p:nvPr/>
          </p:nvSpPr>
          <p:spPr>
            <a:xfrm>
              <a:off x="9890974" y="2066749"/>
              <a:ext cx="651450" cy="809115"/>
            </a:xfrm>
            <a:custGeom>
              <a:avLst/>
              <a:gdLst/>
              <a:ahLst/>
              <a:cxnLst/>
              <a:rect l="l" t="t" r="r" b="b"/>
              <a:pathLst>
                <a:path w="21903" h="27204" extrusionOk="0">
                  <a:moveTo>
                    <a:pt x="12158" y="1"/>
                  </a:moveTo>
                  <a:lnTo>
                    <a:pt x="11662" y="68"/>
                  </a:lnTo>
                  <a:lnTo>
                    <a:pt x="11188" y="181"/>
                  </a:lnTo>
                  <a:lnTo>
                    <a:pt x="10692" y="316"/>
                  </a:lnTo>
                  <a:lnTo>
                    <a:pt x="10308" y="452"/>
                  </a:lnTo>
                  <a:lnTo>
                    <a:pt x="9925" y="632"/>
                  </a:lnTo>
                  <a:lnTo>
                    <a:pt x="9541" y="813"/>
                  </a:lnTo>
                  <a:lnTo>
                    <a:pt x="9181" y="1016"/>
                  </a:lnTo>
                  <a:lnTo>
                    <a:pt x="8820" y="1241"/>
                  </a:lnTo>
                  <a:lnTo>
                    <a:pt x="8481" y="1489"/>
                  </a:lnTo>
                  <a:lnTo>
                    <a:pt x="8143" y="1737"/>
                  </a:lnTo>
                  <a:lnTo>
                    <a:pt x="7827" y="2008"/>
                  </a:lnTo>
                  <a:lnTo>
                    <a:pt x="7489" y="2301"/>
                  </a:lnTo>
                  <a:lnTo>
                    <a:pt x="7196" y="2595"/>
                  </a:lnTo>
                  <a:lnTo>
                    <a:pt x="6880" y="2910"/>
                  </a:lnTo>
                  <a:lnTo>
                    <a:pt x="6609" y="3226"/>
                  </a:lnTo>
                  <a:lnTo>
                    <a:pt x="6045" y="3903"/>
                  </a:lnTo>
                  <a:lnTo>
                    <a:pt x="5549" y="4580"/>
                  </a:lnTo>
                  <a:lnTo>
                    <a:pt x="5098" y="5279"/>
                  </a:lnTo>
                  <a:lnTo>
                    <a:pt x="4692" y="5978"/>
                  </a:lnTo>
                  <a:lnTo>
                    <a:pt x="4331" y="6677"/>
                  </a:lnTo>
                  <a:lnTo>
                    <a:pt x="4015" y="7331"/>
                  </a:lnTo>
                  <a:lnTo>
                    <a:pt x="3767" y="7986"/>
                  </a:lnTo>
                  <a:lnTo>
                    <a:pt x="3564" y="8595"/>
                  </a:lnTo>
                  <a:lnTo>
                    <a:pt x="3429" y="9136"/>
                  </a:lnTo>
                  <a:lnTo>
                    <a:pt x="3338" y="9632"/>
                  </a:lnTo>
                  <a:lnTo>
                    <a:pt x="3271" y="10399"/>
                  </a:lnTo>
                  <a:lnTo>
                    <a:pt x="3226" y="11098"/>
                  </a:lnTo>
                  <a:lnTo>
                    <a:pt x="3181" y="12249"/>
                  </a:lnTo>
                  <a:lnTo>
                    <a:pt x="3181" y="12790"/>
                  </a:lnTo>
                  <a:lnTo>
                    <a:pt x="3158" y="13309"/>
                  </a:lnTo>
                  <a:lnTo>
                    <a:pt x="3090" y="13828"/>
                  </a:lnTo>
                  <a:lnTo>
                    <a:pt x="3000" y="14347"/>
                  </a:lnTo>
                  <a:lnTo>
                    <a:pt x="2842" y="14910"/>
                  </a:lnTo>
                  <a:lnTo>
                    <a:pt x="2594" y="15542"/>
                  </a:lnTo>
                  <a:lnTo>
                    <a:pt x="2278" y="16241"/>
                  </a:lnTo>
                  <a:lnTo>
                    <a:pt x="1850" y="17076"/>
                  </a:lnTo>
                  <a:lnTo>
                    <a:pt x="1489" y="17753"/>
                  </a:lnTo>
                  <a:lnTo>
                    <a:pt x="1196" y="18407"/>
                  </a:lnTo>
                  <a:lnTo>
                    <a:pt x="947" y="19038"/>
                  </a:lnTo>
                  <a:lnTo>
                    <a:pt x="722" y="19647"/>
                  </a:lnTo>
                  <a:lnTo>
                    <a:pt x="541" y="20256"/>
                  </a:lnTo>
                  <a:lnTo>
                    <a:pt x="406" y="20820"/>
                  </a:lnTo>
                  <a:lnTo>
                    <a:pt x="271" y="21362"/>
                  </a:lnTo>
                  <a:lnTo>
                    <a:pt x="181" y="21858"/>
                  </a:lnTo>
                  <a:lnTo>
                    <a:pt x="113" y="22309"/>
                  </a:lnTo>
                  <a:lnTo>
                    <a:pt x="68" y="22738"/>
                  </a:lnTo>
                  <a:lnTo>
                    <a:pt x="0" y="23414"/>
                  </a:lnTo>
                  <a:lnTo>
                    <a:pt x="0" y="23865"/>
                  </a:lnTo>
                  <a:lnTo>
                    <a:pt x="0" y="24046"/>
                  </a:lnTo>
                  <a:lnTo>
                    <a:pt x="23" y="24181"/>
                  </a:lnTo>
                  <a:lnTo>
                    <a:pt x="90" y="24294"/>
                  </a:lnTo>
                  <a:lnTo>
                    <a:pt x="158" y="24316"/>
                  </a:lnTo>
                  <a:lnTo>
                    <a:pt x="203" y="24362"/>
                  </a:lnTo>
                  <a:lnTo>
                    <a:pt x="406" y="24362"/>
                  </a:lnTo>
                  <a:lnTo>
                    <a:pt x="474" y="24339"/>
                  </a:lnTo>
                  <a:lnTo>
                    <a:pt x="587" y="24271"/>
                  </a:lnTo>
                  <a:lnTo>
                    <a:pt x="654" y="24159"/>
                  </a:lnTo>
                  <a:lnTo>
                    <a:pt x="654" y="24091"/>
                  </a:lnTo>
                  <a:lnTo>
                    <a:pt x="677" y="24023"/>
                  </a:lnTo>
                  <a:lnTo>
                    <a:pt x="654" y="23865"/>
                  </a:lnTo>
                  <a:lnTo>
                    <a:pt x="677" y="23459"/>
                  </a:lnTo>
                  <a:lnTo>
                    <a:pt x="722" y="22805"/>
                  </a:lnTo>
                  <a:lnTo>
                    <a:pt x="790" y="22422"/>
                  </a:lnTo>
                  <a:lnTo>
                    <a:pt x="857" y="21971"/>
                  </a:lnTo>
                  <a:lnTo>
                    <a:pt x="947" y="21497"/>
                  </a:lnTo>
                  <a:lnTo>
                    <a:pt x="1060" y="20978"/>
                  </a:lnTo>
                  <a:lnTo>
                    <a:pt x="1196" y="20437"/>
                  </a:lnTo>
                  <a:lnTo>
                    <a:pt x="1376" y="19873"/>
                  </a:lnTo>
                  <a:lnTo>
                    <a:pt x="1579" y="19264"/>
                  </a:lnTo>
                  <a:lnTo>
                    <a:pt x="1827" y="18655"/>
                  </a:lnTo>
                  <a:lnTo>
                    <a:pt x="2098" y="18046"/>
                  </a:lnTo>
                  <a:lnTo>
                    <a:pt x="2436" y="17392"/>
                  </a:lnTo>
                  <a:lnTo>
                    <a:pt x="2887" y="16512"/>
                  </a:lnTo>
                  <a:lnTo>
                    <a:pt x="3226" y="15745"/>
                  </a:lnTo>
                  <a:lnTo>
                    <a:pt x="3361" y="15407"/>
                  </a:lnTo>
                  <a:lnTo>
                    <a:pt x="3474" y="15068"/>
                  </a:lnTo>
                  <a:lnTo>
                    <a:pt x="3587" y="14775"/>
                  </a:lnTo>
                  <a:lnTo>
                    <a:pt x="3654" y="14482"/>
                  </a:lnTo>
                  <a:lnTo>
                    <a:pt x="3767" y="13918"/>
                  </a:lnTo>
                  <a:lnTo>
                    <a:pt x="3812" y="13377"/>
                  </a:lnTo>
                  <a:lnTo>
                    <a:pt x="3857" y="12835"/>
                  </a:lnTo>
                  <a:lnTo>
                    <a:pt x="3857" y="12271"/>
                  </a:lnTo>
                  <a:lnTo>
                    <a:pt x="3902" y="11121"/>
                  </a:lnTo>
                  <a:lnTo>
                    <a:pt x="3947" y="10467"/>
                  </a:lnTo>
                  <a:lnTo>
                    <a:pt x="4015" y="9700"/>
                  </a:lnTo>
                  <a:lnTo>
                    <a:pt x="4105" y="9226"/>
                  </a:lnTo>
                  <a:lnTo>
                    <a:pt x="4241" y="8707"/>
                  </a:lnTo>
                  <a:lnTo>
                    <a:pt x="4421" y="8121"/>
                  </a:lnTo>
                  <a:lnTo>
                    <a:pt x="4669" y="7512"/>
                  </a:lnTo>
                  <a:lnTo>
                    <a:pt x="4985" y="6880"/>
                  </a:lnTo>
                  <a:lnTo>
                    <a:pt x="5323" y="6226"/>
                  </a:lnTo>
                  <a:lnTo>
                    <a:pt x="5707" y="5572"/>
                  </a:lnTo>
                  <a:lnTo>
                    <a:pt x="6158" y="4918"/>
                  </a:lnTo>
                  <a:lnTo>
                    <a:pt x="6632" y="4264"/>
                  </a:lnTo>
                  <a:lnTo>
                    <a:pt x="7150" y="3655"/>
                  </a:lnTo>
                  <a:lnTo>
                    <a:pt x="7692" y="3068"/>
                  </a:lnTo>
                  <a:lnTo>
                    <a:pt x="7985" y="2775"/>
                  </a:lnTo>
                  <a:lnTo>
                    <a:pt x="8278" y="2527"/>
                  </a:lnTo>
                  <a:lnTo>
                    <a:pt x="8572" y="2256"/>
                  </a:lnTo>
                  <a:lnTo>
                    <a:pt x="8887" y="2031"/>
                  </a:lnTo>
                  <a:lnTo>
                    <a:pt x="9203" y="1805"/>
                  </a:lnTo>
                  <a:lnTo>
                    <a:pt x="9541" y="1602"/>
                  </a:lnTo>
                  <a:lnTo>
                    <a:pt x="9880" y="1399"/>
                  </a:lnTo>
                  <a:lnTo>
                    <a:pt x="10218" y="1241"/>
                  </a:lnTo>
                  <a:lnTo>
                    <a:pt x="10556" y="1083"/>
                  </a:lnTo>
                  <a:lnTo>
                    <a:pt x="10917" y="948"/>
                  </a:lnTo>
                  <a:lnTo>
                    <a:pt x="11346" y="835"/>
                  </a:lnTo>
                  <a:lnTo>
                    <a:pt x="11775" y="745"/>
                  </a:lnTo>
                  <a:lnTo>
                    <a:pt x="12226" y="677"/>
                  </a:lnTo>
                  <a:lnTo>
                    <a:pt x="12654" y="677"/>
                  </a:lnTo>
                  <a:lnTo>
                    <a:pt x="13083" y="700"/>
                  </a:lnTo>
                  <a:lnTo>
                    <a:pt x="13534" y="745"/>
                  </a:lnTo>
                  <a:lnTo>
                    <a:pt x="13962" y="835"/>
                  </a:lnTo>
                  <a:lnTo>
                    <a:pt x="14391" y="970"/>
                  </a:lnTo>
                  <a:lnTo>
                    <a:pt x="14820" y="1151"/>
                  </a:lnTo>
                  <a:lnTo>
                    <a:pt x="15248" y="1354"/>
                  </a:lnTo>
                  <a:lnTo>
                    <a:pt x="15677" y="1580"/>
                  </a:lnTo>
                  <a:lnTo>
                    <a:pt x="16105" y="1873"/>
                  </a:lnTo>
                  <a:lnTo>
                    <a:pt x="16534" y="2189"/>
                  </a:lnTo>
                  <a:lnTo>
                    <a:pt x="16963" y="2527"/>
                  </a:lnTo>
                  <a:lnTo>
                    <a:pt x="17391" y="2933"/>
                  </a:lnTo>
                  <a:lnTo>
                    <a:pt x="17820" y="3339"/>
                  </a:lnTo>
                  <a:lnTo>
                    <a:pt x="18293" y="3880"/>
                  </a:lnTo>
                  <a:lnTo>
                    <a:pt x="18744" y="4399"/>
                  </a:lnTo>
                  <a:lnTo>
                    <a:pt x="19128" y="4895"/>
                  </a:lnTo>
                  <a:lnTo>
                    <a:pt x="19489" y="5369"/>
                  </a:lnTo>
                  <a:lnTo>
                    <a:pt x="19827" y="5865"/>
                  </a:lnTo>
                  <a:lnTo>
                    <a:pt x="20098" y="6316"/>
                  </a:lnTo>
                  <a:lnTo>
                    <a:pt x="20346" y="6768"/>
                  </a:lnTo>
                  <a:lnTo>
                    <a:pt x="20549" y="7219"/>
                  </a:lnTo>
                  <a:lnTo>
                    <a:pt x="20729" y="7647"/>
                  </a:lnTo>
                  <a:lnTo>
                    <a:pt x="20887" y="8076"/>
                  </a:lnTo>
                  <a:lnTo>
                    <a:pt x="21000" y="8482"/>
                  </a:lnTo>
                  <a:lnTo>
                    <a:pt x="21090" y="8888"/>
                  </a:lnTo>
                  <a:lnTo>
                    <a:pt x="21158" y="9271"/>
                  </a:lnTo>
                  <a:lnTo>
                    <a:pt x="21203" y="9655"/>
                  </a:lnTo>
                  <a:lnTo>
                    <a:pt x="21226" y="10016"/>
                  </a:lnTo>
                  <a:lnTo>
                    <a:pt x="21203" y="10377"/>
                  </a:lnTo>
                  <a:lnTo>
                    <a:pt x="21181" y="10737"/>
                  </a:lnTo>
                  <a:lnTo>
                    <a:pt x="21135" y="11076"/>
                  </a:lnTo>
                  <a:lnTo>
                    <a:pt x="21068" y="11414"/>
                  </a:lnTo>
                  <a:lnTo>
                    <a:pt x="21000" y="11730"/>
                  </a:lnTo>
                  <a:lnTo>
                    <a:pt x="20910" y="12046"/>
                  </a:lnTo>
                  <a:lnTo>
                    <a:pt x="20797" y="12362"/>
                  </a:lnTo>
                  <a:lnTo>
                    <a:pt x="20549" y="12948"/>
                  </a:lnTo>
                  <a:lnTo>
                    <a:pt x="20256" y="13512"/>
                  </a:lnTo>
                  <a:lnTo>
                    <a:pt x="19963" y="14053"/>
                  </a:lnTo>
                  <a:lnTo>
                    <a:pt x="19647" y="14572"/>
                  </a:lnTo>
                  <a:lnTo>
                    <a:pt x="19331" y="15046"/>
                  </a:lnTo>
                  <a:lnTo>
                    <a:pt x="18925" y="15700"/>
                  </a:lnTo>
                  <a:lnTo>
                    <a:pt x="18564" y="16309"/>
                  </a:lnTo>
                  <a:lnTo>
                    <a:pt x="18429" y="16602"/>
                  </a:lnTo>
                  <a:lnTo>
                    <a:pt x="18316" y="16895"/>
                  </a:lnTo>
                  <a:lnTo>
                    <a:pt x="18226" y="17189"/>
                  </a:lnTo>
                  <a:lnTo>
                    <a:pt x="18158" y="17459"/>
                  </a:lnTo>
                  <a:lnTo>
                    <a:pt x="18023" y="18610"/>
                  </a:lnTo>
                  <a:lnTo>
                    <a:pt x="17887" y="20031"/>
                  </a:lnTo>
                  <a:lnTo>
                    <a:pt x="17594" y="23121"/>
                  </a:lnTo>
                  <a:lnTo>
                    <a:pt x="17278" y="26843"/>
                  </a:lnTo>
                  <a:lnTo>
                    <a:pt x="17278" y="26910"/>
                  </a:lnTo>
                  <a:lnTo>
                    <a:pt x="17278" y="26978"/>
                  </a:lnTo>
                  <a:lnTo>
                    <a:pt x="17346" y="27091"/>
                  </a:lnTo>
                  <a:lnTo>
                    <a:pt x="17436" y="27159"/>
                  </a:lnTo>
                  <a:lnTo>
                    <a:pt x="17504" y="27181"/>
                  </a:lnTo>
                  <a:lnTo>
                    <a:pt x="17572" y="27204"/>
                  </a:lnTo>
                  <a:lnTo>
                    <a:pt x="17594" y="27204"/>
                  </a:lnTo>
                  <a:lnTo>
                    <a:pt x="17729" y="27181"/>
                  </a:lnTo>
                  <a:lnTo>
                    <a:pt x="17820" y="27113"/>
                  </a:lnTo>
                  <a:lnTo>
                    <a:pt x="17910" y="27023"/>
                  </a:lnTo>
                  <a:lnTo>
                    <a:pt x="17932" y="26888"/>
                  </a:lnTo>
                  <a:lnTo>
                    <a:pt x="18271" y="23189"/>
                  </a:lnTo>
                  <a:lnTo>
                    <a:pt x="18541" y="20098"/>
                  </a:lnTo>
                  <a:lnTo>
                    <a:pt x="18699" y="18700"/>
                  </a:lnTo>
                  <a:lnTo>
                    <a:pt x="18835" y="17550"/>
                  </a:lnTo>
                  <a:lnTo>
                    <a:pt x="18880" y="17324"/>
                  </a:lnTo>
                  <a:lnTo>
                    <a:pt x="18947" y="17076"/>
                  </a:lnTo>
                  <a:lnTo>
                    <a:pt x="19060" y="16828"/>
                  </a:lnTo>
                  <a:lnTo>
                    <a:pt x="19196" y="16580"/>
                  </a:lnTo>
                  <a:lnTo>
                    <a:pt x="19511" y="16016"/>
                  </a:lnTo>
                  <a:lnTo>
                    <a:pt x="19895" y="15429"/>
                  </a:lnTo>
                  <a:lnTo>
                    <a:pt x="20211" y="14933"/>
                  </a:lnTo>
                  <a:lnTo>
                    <a:pt x="20549" y="14392"/>
                  </a:lnTo>
                  <a:lnTo>
                    <a:pt x="20865" y="13828"/>
                  </a:lnTo>
                  <a:lnTo>
                    <a:pt x="21158" y="13219"/>
                  </a:lnTo>
                  <a:lnTo>
                    <a:pt x="21429" y="12587"/>
                  </a:lnTo>
                  <a:lnTo>
                    <a:pt x="21541" y="12271"/>
                  </a:lnTo>
                  <a:lnTo>
                    <a:pt x="21632" y="11933"/>
                  </a:lnTo>
                  <a:lnTo>
                    <a:pt x="21722" y="11572"/>
                  </a:lnTo>
                  <a:lnTo>
                    <a:pt x="21790" y="11211"/>
                  </a:lnTo>
                  <a:lnTo>
                    <a:pt x="21857" y="10850"/>
                  </a:lnTo>
                  <a:lnTo>
                    <a:pt x="21880" y="10467"/>
                  </a:lnTo>
                  <a:lnTo>
                    <a:pt x="21902" y="10083"/>
                  </a:lnTo>
                  <a:lnTo>
                    <a:pt x="21880" y="9677"/>
                  </a:lnTo>
                  <a:lnTo>
                    <a:pt x="21835" y="9271"/>
                  </a:lnTo>
                  <a:lnTo>
                    <a:pt x="21767" y="8843"/>
                  </a:lnTo>
                  <a:lnTo>
                    <a:pt x="21677" y="8414"/>
                  </a:lnTo>
                  <a:lnTo>
                    <a:pt x="21564" y="7963"/>
                  </a:lnTo>
                  <a:lnTo>
                    <a:pt x="21406" y="7512"/>
                  </a:lnTo>
                  <a:lnTo>
                    <a:pt x="21226" y="7038"/>
                  </a:lnTo>
                  <a:lnTo>
                    <a:pt x="21000" y="6565"/>
                  </a:lnTo>
                  <a:lnTo>
                    <a:pt x="20729" y="6068"/>
                  </a:lnTo>
                  <a:lnTo>
                    <a:pt x="20436" y="5572"/>
                  </a:lnTo>
                  <a:lnTo>
                    <a:pt x="20098" y="5053"/>
                  </a:lnTo>
                  <a:lnTo>
                    <a:pt x="19714" y="4534"/>
                  </a:lnTo>
                  <a:lnTo>
                    <a:pt x="19286" y="3993"/>
                  </a:lnTo>
                  <a:lnTo>
                    <a:pt x="18812" y="3452"/>
                  </a:lnTo>
                  <a:lnTo>
                    <a:pt x="18293" y="2888"/>
                  </a:lnTo>
                  <a:lnTo>
                    <a:pt x="17842" y="2414"/>
                  </a:lnTo>
                  <a:lnTo>
                    <a:pt x="17391" y="2008"/>
                  </a:lnTo>
                  <a:lnTo>
                    <a:pt x="16917" y="1625"/>
                  </a:lnTo>
                  <a:lnTo>
                    <a:pt x="16444" y="1286"/>
                  </a:lnTo>
                  <a:lnTo>
                    <a:pt x="15970" y="970"/>
                  </a:lnTo>
                  <a:lnTo>
                    <a:pt x="15519" y="722"/>
                  </a:lnTo>
                  <a:lnTo>
                    <a:pt x="15045" y="497"/>
                  </a:lnTo>
                  <a:lnTo>
                    <a:pt x="14572" y="316"/>
                  </a:lnTo>
                  <a:lnTo>
                    <a:pt x="14075" y="181"/>
                  </a:lnTo>
                  <a:lnTo>
                    <a:pt x="13602" y="68"/>
                  </a:lnTo>
                  <a:lnTo>
                    <a:pt x="1312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dist="47625" dir="426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2" name="Google Shape;3432;p35"/>
            <p:cNvSpPr/>
            <p:nvPr/>
          </p:nvSpPr>
          <p:spPr>
            <a:xfrm>
              <a:off x="10335079" y="2773862"/>
              <a:ext cx="63768" cy="70460"/>
            </a:xfrm>
            <a:custGeom>
              <a:avLst/>
              <a:gdLst/>
              <a:ahLst/>
              <a:cxnLst/>
              <a:rect l="l" t="t" r="r" b="b"/>
              <a:pathLst>
                <a:path w="2144" h="2369" extrusionOk="0">
                  <a:moveTo>
                    <a:pt x="0" y="0"/>
                  </a:moveTo>
                  <a:lnTo>
                    <a:pt x="0" y="2166"/>
                  </a:lnTo>
                  <a:lnTo>
                    <a:pt x="1602" y="2369"/>
                  </a:lnTo>
                  <a:lnTo>
                    <a:pt x="2143" y="2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3" name="Google Shape;3433;p35"/>
            <p:cNvSpPr/>
            <p:nvPr/>
          </p:nvSpPr>
          <p:spPr>
            <a:xfrm>
              <a:off x="10309590" y="2668516"/>
              <a:ext cx="126138" cy="125484"/>
            </a:xfrm>
            <a:custGeom>
              <a:avLst/>
              <a:gdLst/>
              <a:ahLst/>
              <a:cxnLst/>
              <a:rect l="l" t="t" r="r" b="b"/>
              <a:pathLst>
                <a:path w="4241" h="4219" extrusionOk="0">
                  <a:moveTo>
                    <a:pt x="722" y="1"/>
                  </a:moveTo>
                  <a:lnTo>
                    <a:pt x="632" y="46"/>
                  </a:lnTo>
                  <a:lnTo>
                    <a:pt x="564" y="91"/>
                  </a:lnTo>
                  <a:lnTo>
                    <a:pt x="497" y="159"/>
                  </a:lnTo>
                  <a:lnTo>
                    <a:pt x="451" y="226"/>
                  </a:lnTo>
                  <a:lnTo>
                    <a:pt x="406" y="294"/>
                  </a:lnTo>
                  <a:lnTo>
                    <a:pt x="384" y="384"/>
                  </a:lnTo>
                  <a:lnTo>
                    <a:pt x="23" y="3339"/>
                  </a:lnTo>
                  <a:lnTo>
                    <a:pt x="0" y="3429"/>
                  </a:lnTo>
                  <a:lnTo>
                    <a:pt x="23" y="3520"/>
                  </a:lnTo>
                  <a:lnTo>
                    <a:pt x="68" y="3610"/>
                  </a:lnTo>
                  <a:lnTo>
                    <a:pt x="113" y="3677"/>
                  </a:lnTo>
                  <a:lnTo>
                    <a:pt x="158" y="3745"/>
                  </a:lnTo>
                  <a:lnTo>
                    <a:pt x="226" y="3790"/>
                  </a:lnTo>
                  <a:lnTo>
                    <a:pt x="316" y="3835"/>
                  </a:lnTo>
                  <a:lnTo>
                    <a:pt x="406" y="3858"/>
                  </a:lnTo>
                  <a:lnTo>
                    <a:pt x="3361" y="4219"/>
                  </a:lnTo>
                  <a:lnTo>
                    <a:pt x="3542" y="4219"/>
                  </a:lnTo>
                  <a:lnTo>
                    <a:pt x="3632" y="4174"/>
                  </a:lnTo>
                  <a:lnTo>
                    <a:pt x="3700" y="4129"/>
                  </a:lnTo>
                  <a:lnTo>
                    <a:pt x="3767" y="4083"/>
                  </a:lnTo>
                  <a:lnTo>
                    <a:pt x="3812" y="4016"/>
                  </a:lnTo>
                  <a:lnTo>
                    <a:pt x="3835" y="3926"/>
                  </a:lnTo>
                  <a:lnTo>
                    <a:pt x="3857" y="3835"/>
                  </a:lnTo>
                  <a:lnTo>
                    <a:pt x="4241" y="880"/>
                  </a:lnTo>
                  <a:lnTo>
                    <a:pt x="4241" y="790"/>
                  </a:lnTo>
                  <a:lnTo>
                    <a:pt x="4218" y="700"/>
                  </a:lnTo>
                  <a:lnTo>
                    <a:pt x="4196" y="610"/>
                  </a:lnTo>
                  <a:lnTo>
                    <a:pt x="4151" y="542"/>
                  </a:lnTo>
                  <a:lnTo>
                    <a:pt x="4083" y="474"/>
                  </a:lnTo>
                  <a:lnTo>
                    <a:pt x="4015" y="429"/>
                  </a:lnTo>
                  <a:lnTo>
                    <a:pt x="3948" y="384"/>
                  </a:lnTo>
                  <a:lnTo>
                    <a:pt x="3857" y="384"/>
                  </a:lnTo>
                  <a:lnTo>
                    <a:pt x="90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4" name="Google Shape;3434;p35"/>
            <p:cNvSpPr/>
            <p:nvPr/>
          </p:nvSpPr>
          <p:spPr>
            <a:xfrm>
              <a:off x="10309590" y="2668516"/>
              <a:ext cx="126138" cy="125484"/>
            </a:xfrm>
            <a:custGeom>
              <a:avLst/>
              <a:gdLst/>
              <a:ahLst/>
              <a:cxnLst/>
              <a:rect l="l" t="t" r="r" b="b"/>
              <a:pathLst>
                <a:path w="4241" h="4219" fill="none" extrusionOk="0">
                  <a:moveTo>
                    <a:pt x="3361" y="4219"/>
                  </a:moveTo>
                  <a:lnTo>
                    <a:pt x="406" y="3858"/>
                  </a:lnTo>
                  <a:lnTo>
                    <a:pt x="406" y="3858"/>
                  </a:lnTo>
                  <a:lnTo>
                    <a:pt x="316" y="3835"/>
                  </a:lnTo>
                  <a:lnTo>
                    <a:pt x="226" y="3790"/>
                  </a:lnTo>
                  <a:lnTo>
                    <a:pt x="158" y="3745"/>
                  </a:lnTo>
                  <a:lnTo>
                    <a:pt x="113" y="3677"/>
                  </a:lnTo>
                  <a:lnTo>
                    <a:pt x="68" y="3610"/>
                  </a:lnTo>
                  <a:lnTo>
                    <a:pt x="23" y="3520"/>
                  </a:lnTo>
                  <a:lnTo>
                    <a:pt x="0" y="3429"/>
                  </a:lnTo>
                  <a:lnTo>
                    <a:pt x="23" y="3339"/>
                  </a:lnTo>
                  <a:lnTo>
                    <a:pt x="384" y="384"/>
                  </a:lnTo>
                  <a:lnTo>
                    <a:pt x="384" y="384"/>
                  </a:lnTo>
                  <a:lnTo>
                    <a:pt x="406" y="294"/>
                  </a:lnTo>
                  <a:lnTo>
                    <a:pt x="451" y="226"/>
                  </a:lnTo>
                  <a:lnTo>
                    <a:pt x="497" y="159"/>
                  </a:lnTo>
                  <a:lnTo>
                    <a:pt x="564" y="91"/>
                  </a:lnTo>
                  <a:lnTo>
                    <a:pt x="632" y="46"/>
                  </a:lnTo>
                  <a:lnTo>
                    <a:pt x="722" y="1"/>
                  </a:lnTo>
                  <a:lnTo>
                    <a:pt x="812" y="1"/>
                  </a:lnTo>
                  <a:lnTo>
                    <a:pt x="903" y="1"/>
                  </a:lnTo>
                  <a:lnTo>
                    <a:pt x="3857" y="384"/>
                  </a:lnTo>
                  <a:lnTo>
                    <a:pt x="3857" y="384"/>
                  </a:lnTo>
                  <a:lnTo>
                    <a:pt x="3948" y="384"/>
                  </a:lnTo>
                  <a:lnTo>
                    <a:pt x="4015" y="429"/>
                  </a:lnTo>
                  <a:lnTo>
                    <a:pt x="4083" y="474"/>
                  </a:lnTo>
                  <a:lnTo>
                    <a:pt x="4151" y="542"/>
                  </a:lnTo>
                  <a:lnTo>
                    <a:pt x="4196" y="610"/>
                  </a:lnTo>
                  <a:lnTo>
                    <a:pt x="4218" y="700"/>
                  </a:lnTo>
                  <a:lnTo>
                    <a:pt x="4241" y="790"/>
                  </a:lnTo>
                  <a:lnTo>
                    <a:pt x="4241" y="880"/>
                  </a:lnTo>
                  <a:lnTo>
                    <a:pt x="3857" y="3835"/>
                  </a:lnTo>
                  <a:lnTo>
                    <a:pt x="3857" y="3835"/>
                  </a:lnTo>
                  <a:lnTo>
                    <a:pt x="3835" y="3926"/>
                  </a:lnTo>
                  <a:lnTo>
                    <a:pt x="3812" y="4016"/>
                  </a:lnTo>
                  <a:lnTo>
                    <a:pt x="3767" y="4083"/>
                  </a:lnTo>
                  <a:lnTo>
                    <a:pt x="3700" y="4129"/>
                  </a:lnTo>
                  <a:lnTo>
                    <a:pt x="3632" y="4174"/>
                  </a:lnTo>
                  <a:lnTo>
                    <a:pt x="3542" y="4219"/>
                  </a:lnTo>
                  <a:lnTo>
                    <a:pt x="3451" y="4219"/>
                  </a:lnTo>
                  <a:lnTo>
                    <a:pt x="3361" y="4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5" name="Google Shape;3435;p35"/>
            <p:cNvSpPr/>
            <p:nvPr/>
          </p:nvSpPr>
          <p:spPr>
            <a:xfrm>
              <a:off x="10325026" y="2683952"/>
              <a:ext cx="95295" cy="95295"/>
            </a:xfrm>
            <a:custGeom>
              <a:avLst/>
              <a:gdLst/>
              <a:ahLst/>
              <a:cxnLst/>
              <a:rect l="l" t="t" r="r" b="b"/>
              <a:pathLst>
                <a:path w="3204" h="3204" extrusionOk="0">
                  <a:moveTo>
                    <a:pt x="361" y="1"/>
                  </a:moveTo>
                  <a:lnTo>
                    <a:pt x="0" y="2843"/>
                  </a:lnTo>
                  <a:lnTo>
                    <a:pt x="2842" y="3204"/>
                  </a:lnTo>
                  <a:lnTo>
                    <a:pt x="3203" y="361"/>
                  </a:lnTo>
                  <a:lnTo>
                    <a:pt x="36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6" name="Google Shape;3436;p35"/>
            <p:cNvSpPr/>
            <p:nvPr/>
          </p:nvSpPr>
          <p:spPr>
            <a:xfrm>
              <a:off x="10331064" y="2689990"/>
              <a:ext cx="83220" cy="83220"/>
            </a:xfrm>
            <a:custGeom>
              <a:avLst/>
              <a:gdLst/>
              <a:ahLst/>
              <a:cxnLst/>
              <a:rect l="l" t="t" r="r" b="b"/>
              <a:pathLst>
                <a:path w="2798" h="2798" extrusionOk="0">
                  <a:moveTo>
                    <a:pt x="316" y="1"/>
                  </a:moveTo>
                  <a:lnTo>
                    <a:pt x="0" y="2482"/>
                  </a:lnTo>
                  <a:lnTo>
                    <a:pt x="2481" y="2798"/>
                  </a:lnTo>
                  <a:lnTo>
                    <a:pt x="2797" y="316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7" name="Google Shape;3437;p35"/>
            <p:cNvSpPr/>
            <p:nvPr/>
          </p:nvSpPr>
          <p:spPr>
            <a:xfrm>
              <a:off x="10343794" y="2702749"/>
              <a:ext cx="57730" cy="57700"/>
            </a:xfrm>
            <a:custGeom>
              <a:avLst/>
              <a:gdLst/>
              <a:ahLst/>
              <a:cxnLst/>
              <a:rect l="l" t="t" r="r" b="b"/>
              <a:pathLst>
                <a:path w="1941" h="1940" extrusionOk="0">
                  <a:moveTo>
                    <a:pt x="226" y="0"/>
                  </a:moveTo>
                  <a:lnTo>
                    <a:pt x="1" y="1714"/>
                  </a:lnTo>
                  <a:lnTo>
                    <a:pt x="1738" y="1940"/>
                  </a:lnTo>
                  <a:lnTo>
                    <a:pt x="1941" y="203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8" name="Google Shape;3438;p35"/>
            <p:cNvSpPr/>
            <p:nvPr/>
          </p:nvSpPr>
          <p:spPr>
            <a:xfrm>
              <a:off x="10343794" y="2702749"/>
              <a:ext cx="57730" cy="57700"/>
            </a:xfrm>
            <a:custGeom>
              <a:avLst/>
              <a:gdLst/>
              <a:ahLst/>
              <a:cxnLst/>
              <a:rect l="l" t="t" r="r" b="b"/>
              <a:pathLst>
                <a:path w="1941" h="1940" fill="none" extrusionOk="0">
                  <a:moveTo>
                    <a:pt x="1738" y="1940"/>
                  </a:moveTo>
                  <a:lnTo>
                    <a:pt x="1" y="1714"/>
                  </a:lnTo>
                  <a:lnTo>
                    <a:pt x="226" y="0"/>
                  </a:lnTo>
                  <a:lnTo>
                    <a:pt x="1941" y="203"/>
                  </a:lnTo>
                  <a:lnTo>
                    <a:pt x="1738" y="19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9" name="Google Shape;3439;p35"/>
            <p:cNvSpPr/>
            <p:nvPr/>
          </p:nvSpPr>
          <p:spPr>
            <a:xfrm>
              <a:off x="10343794" y="2702749"/>
              <a:ext cx="46339" cy="51008"/>
            </a:xfrm>
            <a:custGeom>
              <a:avLst/>
              <a:gdLst/>
              <a:ahLst/>
              <a:cxnLst/>
              <a:rect l="l" t="t" r="r" b="b"/>
              <a:pathLst>
                <a:path w="1558" h="1715" extrusionOk="0">
                  <a:moveTo>
                    <a:pt x="226" y="0"/>
                  </a:moveTo>
                  <a:lnTo>
                    <a:pt x="1" y="1714"/>
                  </a:lnTo>
                  <a:lnTo>
                    <a:pt x="226" y="0"/>
                  </a:lnTo>
                  <a:lnTo>
                    <a:pt x="1557" y="158"/>
                  </a:lnTo>
                  <a:lnTo>
                    <a:pt x="1557" y="158"/>
                  </a:lnTo>
                  <a:lnTo>
                    <a:pt x="1557" y="158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rgbClr val="2932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0" name="Google Shape;3440;p35"/>
            <p:cNvSpPr/>
            <p:nvPr/>
          </p:nvSpPr>
          <p:spPr>
            <a:xfrm>
              <a:off x="10343794" y="2702749"/>
              <a:ext cx="46339" cy="51008"/>
            </a:xfrm>
            <a:custGeom>
              <a:avLst/>
              <a:gdLst/>
              <a:ahLst/>
              <a:cxnLst/>
              <a:rect l="l" t="t" r="r" b="b"/>
              <a:pathLst>
                <a:path w="1558" h="1715" fill="none" extrusionOk="0">
                  <a:moveTo>
                    <a:pt x="226" y="0"/>
                  </a:moveTo>
                  <a:lnTo>
                    <a:pt x="1" y="1714"/>
                  </a:lnTo>
                  <a:lnTo>
                    <a:pt x="226" y="0"/>
                  </a:lnTo>
                  <a:lnTo>
                    <a:pt x="1557" y="158"/>
                  </a:lnTo>
                  <a:lnTo>
                    <a:pt x="1557" y="158"/>
                  </a:lnTo>
                  <a:lnTo>
                    <a:pt x="1557" y="158"/>
                  </a:lnTo>
                  <a:lnTo>
                    <a:pt x="22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1" name="Google Shape;3441;p35"/>
            <p:cNvSpPr/>
            <p:nvPr/>
          </p:nvSpPr>
          <p:spPr>
            <a:xfrm>
              <a:off x="9935914" y="2738974"/>
              <a:ext cx="68467" cy="50324"/>
            </a:xfrm>
            <a:custGeom>
              <a:avLst/>
              <a:gdLst/>
              <a:ahLst/>
              <a:cxnLst/>
              <a:rect l="l" t="t" r="r" b="b"/>
              <a:pathLst>
                <a:path w="2302" h="1692" extrusionOk="0">
                  <a:moveTo>
                    <a:pt x="181" y="0"/>
                  </a:moveTo>
                  <a:lnTo>
                    <a:pt x="0" y="1421"/>
                  </a:lnTo>
                  <a:lnTo>
                    <a:pt x="2121" y="1692"/>
                  </a:lnTo>
                  <a:lnTo>
                    <a:pt x="2301" y="248"/>
                  </a:lnTo>
                  <a:lnTo>
                    <a:pt x="18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2" name="Google Shape;3442;p35"/>
            <p:cNvSpPr/>
            <p:nvPr/>
          </p:nvSpPr>
          <p:spPr>
            <a:xfrm>
              <a:off x="10075463" y="2716162"/>
              <a:ext cx="157011" cy="102671"/>
            </a:xfrm>
            <a:custGeom>
              <a:avLst/>
              <a:gdLst/>
              <a:ahLst/>
              <a:cxnLst/>
              <a:rect l="l" t="t" r="r" b="b"/>
              <a:pathLst>
                <a:path w="5279" h="3452" extrusionOk="0">
                  <a:moveTo>
                    <a:pt x="1940" y="745"/>
                  </a:moveTo>
                  <a:lnTo>
                    <a:pt x="3880" y="993"/>
                  </a:lnTo>
                  <a:lnTo>
                    <a:pt x="4286" y="2301"/>
                  </a:lnTo>
                  <a:lnTo>
                    <a:pt x="1241" y="1918"/>
                  </a:lnTo>
                  <a:lnTo>
                    <a:pt x="1940" y="745"/>
                  </a:lnTo>
                  <a:close/>
                  <a:moveTo>
                    <a:pt x="1308" y="0"/>
                  </a:moveTo>
                  <a:lnTo>
                    <a:pt x="0" y="2820"/>
                  </a:lnTo>
                  <a:lnTo>
                    <a:pt x="5278" y="3451"/>
                  </a:lnTo>
                  <a:lnTo>
                    <a:pt x="4669" y="406"/>
                  </a:lnTo>
                  <a:lnTo>
                    <a:pt x="13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3" name="Google Shape;3443;p35"/>
            <p:cNvSpPr/>
            <p:nvPr/>
          </p:nvSpPr>
          <p:spPr>
            <a:xfrm>
              <a:off x="10055982" y="2753726"/>
              <a:ext cx="199304" cy="77836"/>
            </a:xfrm>
            <a:custGeom>
              <a:avLst/>
              <a:gdLst/>
              <a:ahLst/>
              <a:cxnLst/>
              <a:rect l="l" t="t" r="r" b="b"/>
              <a:pathLst>
                <a:path w="6701" h="2617" extrusionOk="0">
                  <a:moveTo>
                    <a:pt x="227" y="0"/>
                  </a:moveTo>
                  <a:lnTo>
                    <a:pt x="1" y="1850"/>
                  </a:lnTo>
                  <a:lnTo>
                    <a:pt x="6475" y="2617"/>
                  </a:lnTo>
                  <a:lnTo>
                    <a:pt x="6700" y="767"/>
                  </a:lnTo>
                  <a:lnTo>
                    <a:pt x="22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4" name="Google Shape;3444;p35"/>
            <p:cNvSpPr/>
            <p:nvPr/>
          </p:nvSpPr>
          <p:spPr>
            <a:xfrm>
              <a:off x="9840651" y="2759764"/>
              <a:ext cx="593750" cy="434776"/>
            </a:xfrm>
            <a:custGeom>
              <a:avLst/>
              <a:gdLst/>
              <a:ahLst/>
              <a:cxnLst/>
              <a:rect l="l" t="t" r="r" b="b"/>
              <a:pathLst>
                <a:path w="19963" h="14618" extrusionOk="0">
                  <a:moveTo>
                    <a:pt x="1602" y="0"/>
                  </a:moveTo>
                  <a:lnTo>
                    <a:pt x="1557" y="23"/>
                  </a:lnTo>
                  <a:lnTo>
                    <a:pt x="1512" y="23"/>
                  </a:lnTo>
                  <a:lnTo>
                    <a:pt x="1489" y="68"/>
                  </a:lnTo>
                  <a:lnTo>
                    <a:pt x="1466" y="113"/>
                  </a:lnTo>
                  <a:lnTo>
                    <a:pt x="0" y="12294"/>
                  </a:lnTo>
                  <a:lnTo>
                    <a:pt x="0" y="12316"/>
                  </a:lnTo>
                  <a:lnTo>
                    <a:pt x="23" y="12361"/>
                  </a:lnTo>
                  <a:lnTo>
                    <a:pt x="45" y="12384"/>
                  </a:lnTo>
                  <a:lnTo>
                    <a:pt x="91" y="12407"/>
                  </a:lnTo>
                  <a:lnTo>
                    <a:pt x="18361" y="14617"/>
                  </a:lnTo>
                  <a:lnTo>
                    <a:pt x="18406" y="14617"/>
                  </a:lnTo>
                  <a:lnTo>
                    <a:pt x="18429" y="14595"/>
                  </a:lnTo>
                  <a:lnTo>
                    <a:pt x="18474" y="14572"/>
                  </a:lnTo>
                  <a:lnTo>
                    <a:pt x="18474" y="14527"/>
                  </a:lnTo>
                  <a:lnTo>
                    <a:pt x="19963" y="2346"/>
                  </a:lnTo>
                  <a:lnTo>
                    <a:pt x="19963" y="2301"/>
                  </a:lnTo>
                  <a:lnTo>
                    <a:pt x="19940" y="2279"/>
                  </a:lnTo>
                  <a:lnTo>
                    <a:pt x="19895" y="2234"/>
                  </a:lnTo>
                  <a:lnTo>
                    <a:pt x="19850" y="2234"/>
                  </a:lnTo>
                  <a:lnTo>
                    <a:pt x="160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57150" dir="324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5" name="Google Shape;3445;p35"/>
            <p:cNvSpPr/>
            <p:nvPr/>
          </p:nvSpPr>
          <p:spPr>
            <a:xfrm>
              <a:off x="9840651" y="2759764"/>
              <a:ext cx="593750" cy="434776"/>
            </a:xfrm>
            <a:custGeom>
              <a:avLst/>
              <a:gdLst/>
              <a:ahLst/>
              <a:cxnLst/>
              <a:rect l="l" t="t" r="r" b="b"/>
              <a:pathLst>
                <a:path w="19963" h="14618" fill="none" extrusionOk="0">
                  <a:moveTo>
                    <a:pt x="18361" y="14617"/>
                  </a:moveTo>
                  <a:lnTo>
                    <a:pt x="91" y="12407"/>
                  </a:lnTo>
                  <a:lnTo>
                    <a:pt x="91" y="12407"/>
                  </a:lnTo>
                  <a:lnTo>
                    <a:pt x="45" y="12384"/>
                  </a:lnTo>
                  <a:lnTo>
                    <a:pt x="23" y="12361"/>
                  </a:lnTo>
                  <a:lnTo>
                    <a:pt x="0" y="12316"/>
                  </a:lnTo>
                  <a:lnTo>
                    <a:pt x="0" y="12294"/>
                  </a:lnTo>
                  <a:lnTo>
                    <a:pt x="1466" y="113"/>
                  </a:lnTo>
                  <a:lnTo>
                    <a:pt x="1466" y="113"/>
                  </a:lnTo>
                  <a:lnTo>
                    <a:pt x="1489" y="68"/>
                  </a:lnTo>
                  <a:lnTo>
                    <a:pt x="1512" y="23"/>
                  </a:lnTo>
                  <a:lnTo>
                    <a:pt x="1557" y="23"/>
                  </a:lnTo>
                  <a:lnTo>
                    <a:pt x="1602" y="0"/>
                  </a:lnTo>
                  <a:lnTo>
                    <a:pt x="19850" y="2234"/>
                  </a:lnTo>
                  <a:lnTo>
                    <a:pt x="19850" y="2234"/>
                  </a:lnTo>
                  <a:lnTo>
                    <a:pt x="19895" y="2234"/>
                  </a:lnTo>
                  <a:lnTo>
                    <a:pt x="19940" y="2279"/>
                  </a:lnTo>
                  <a:lnTo>
                    <a:pt x="19963" y="2301"/>
                  </a:lnTo>
                  <a:lnTo>
                    <a:pt x="19963" y="2346"/>
                  </a:lnTo>
                  <a:lnTo>
                    <a:pt x="18474" y="14527"/>
                  </a:lnTo>
                  <a:lnTo>
                    <a:pt x="18474" y="14527"/>
                  </a:lnTo>
                  <a:lnTo>
                    <a:pt x="18474" y="14572"/>
                  </a:lnTo>
                  <a:lnTo>
                    <a:pt x="18429" y="14595"/>
                  </a:lnTo>
                  <a:lnTo>
                    <a:pt x="18406" y="14617"/>
                  </a:lnTo>
                  <a:lnTo>
                    <a:pt x="18361" y="146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6" name="Google Shape;3446;p35"/>
            <p:cNvSpPr/>
            <p:nvPr/>
          </p:nvSpPr>
          <p:spPr>
            <a:xfrm>
              <a:off x="9982192" y="2826177"/>
              <a:ext cx="305961" cy="305961"/>
            </a:xfrm>
            <a:custGeom>
              <a:avLst/>
              <a:gdLst/>
              <a:ahLst/>
              <a:cxnLst/>
              <a:rect l="l" t="t" r="r" b="b"/>
              <a:pathLst>
                <a:path w="10287" h="10287" extrusionOk="0">
                  <a:moveTo>
                    <a:pt x="5211" y="1"/>
                  </a:moveTo>
                  <a:lnTo>
                    <a:pt x="4692" y="23"/>
                  </a:lnTo>
                  <a:lnTo>
                    <a:pt x="4174" y="91"/>
                  </a:lnTo>
                  <a:lnTo>
                    <a:pt x="3677" y="226"/>
                  </a:lnTo>
                  <a:lnTo>
                    <a:pt x="3204" y="384"/>
                  </a:lnTo>
                  <a:lnTo>
                    <a:pt x="2753" y="587"/>
                  </a:lnTo>
                  <a:lnTo>
                    <a:pt x="2324" y="835"/>
                  </a:lnTo>
                  <a:lnTo>
                    <a:pt x="1918" y="1128"/>
                  </a:lnTo>
                  <a:lnTo>
                    <a:pt x="1557" y="1467"/>
                  </a:lnTo>
                  <a:lnTo>
                    <a:pt x="1219" y="1828"/>
                  </a:lnTo>
                  <a:lnTo>
                    <a:pt x="926" y="2211"/>
                  </a:lnTo>
                  <a:lnTo>
                    <a:pt x="655" y="2640"/>
                  </a:lnTo>
                  <a:lnTo>
                    <a:pt x="429" y="3091"/>
                  </a:lnTo>
                  <a:lnTo>
                    <a:pt x="249" y="3542"/>
                  </a:lnTo>
                  <a:lnTo>
                    <a:pt x="114" y="4038"/>
                  </a:lnTo>
                  <a:lnTo>
                    <a:pt x="46" y="4557"/>
                  </a:lnTo>
                  <a:lnTo>
                    <a:pt x="1" y="5076"/>
                  </a:lnTo>
                  <a:lnTo>
                    <a:pt x="23" y="5595"/>
                  </a:lnTo>
                  <a:lnTo>
                    <a:pt x="91" y="6113"/>
                  </a:lnTo>
                  <a:lnTo>
                    <a:pt x="226" y="6610"/>
                  </a:lnTo>
                  <a:lnTo>
                    <a:pt x="384" y="7083"/>
                  </a:lnTo>
                  <a:lnTo>
                    <a:pt x="587" y="7534"/>
                  </a:lnTo>
                  <a:lnTo>
                    <a:pt x="835" y="7963"/>
                  </a:lnTo>
                  <a:lnTo>
                    <a:pt x="1129" y="8369"/>
                  </a:lnTo>
                  <a:lnTo>
                    <a:pt x="1467" y="8730"/>
                  </a:lnTo>
                  <a:lnTo>
                    <a:pt x="1828" y="9068"/>
                  </a:lnTo>
                  <a:lnTo>
                    <a:pt x="2211" y="9361"/>
                  </a:lnTo>
                  <a:lnTo>
                    <a:pt x="2640" y="9632"/>
                  </a:lnTo>
                  <a:lnTo>
                    <a:pt x="3091" y="9858"/>
                  </a:lnTo>
                  <a:lnTo>
                    <a:pt x="3542" y="10038"/>
                  </a:lnTo>
                  <a:lnTo>
                    <a:pt x="4038" y="10174"/>
                  </a:lnTo>
                  <a:lnTo>
                    <a:pt x="4557" y="10241"/>
                  </a:lnTo>
                  <a:lnTo>
                    <a:pt x="5076" y="10286"/>
                  </a:lnTo>
                  <a:lnTo>
                    <a:pt x="5595" y="10264"/>
                  </a:lnTo>
                  <a:lnTo>
                    <a:pt x="6114" y="10196"/>
                  </a:lnTo>
                  <a:lnTo>
                    <a:pt x="6610" y="10061"/>
                  </a:lnTo>
                  <a:lnTo>
                    <a:pt x="7083" y="9903"/>
                  </a:lnTo>
                  <a:lnTo>
                    <a:pt x="7535" y="9700"/>
                  </a:lnTo>
                  <a:lnTo>
                    <a:pt x="7963" y="9429"/>
                  </a:lnTo>
                  <a:lnTo>
                    <a:pt x="8369" y="9158"/>
                  </a:lnTo>
                  <a:lnTo>
                    <a:pt x="8730" y="8820"/>
                  </a:lnTo>
                  <a:lnTo>
                    <a:pt x="9068" y="8459"/>
                  </a:lnTo>
                  <a:lnTo>
                    <a:pt x="9362" y="8076"/>
                  </a:lnTo>
                  <a:lnTo>
                    <a:pt x="9632" y="7647"/>
                  </a:lnTo>
                  <a:lnTo>
                    <a:pt x="9858" y="7196"/>
                  </a:lnTo>
                  <a:lnTo>
                    <a:pt x="10038" y="6722"/>
                  </a:lnTo>
                  <a:lnTo>
                    <a:pt x="10174" y="6249"/>
                  </a:lnTo>
                  <a:lnTo>
                    <a:pt x="10241" y="5730"/>
                  </a:lnTo>
                  <a:lnTo>
                    <a:pt x="10286" y="5211"/>
                  </a:lnTo>
                  <a:lnTo>
                    <a:pt x="10264" y="4692"/>
                  </a:lnTo>
                  <a:lnTo>
                    <a:pt x="10196" y="4173"/>
                  </a:lnTo>
                  <a:lnTo>
                    <a:pt x="10061" y="3677"/>
                  </a:lnTo>
                  <a:lnTo>
                    <a:pt x="9903" y="3204"/>
                  </a:lnTo>
                  <a:lnTo>
                    <a:pt x="9700" y="2752"/>
                  </a:lnTo>
                  <a:lnTo>
                    <a:pt x="9452" y="2324"/>
                  </a:lnTo>
                  <a:lnTo>
                    <a:pt x="9159" y="1918"/>
                  </a:lnTo>
                  <a:lnTo>
                    <a:pt x="8820" y="1557"/>
                  </a:lnTo>
                  <a:lnTo>
                    <a:pt x="8459" y="1219"/>
                  </a:lnTo>
                  <a:lnTo>
                    <a:pt x="8076" y="925"/>
                  </a:lnTo>
                  <a:lnTo>
                    <a:pt x="7647" y="655"/>
                  </a:lnTo>
                  <a:lnTo>
                    <a:pt x="7196" y="429"/>
                  </a:lnTo>
                  <a:lnTo>
                    <a:pt x="6745" y="249"/>
                  </a:lnTo>
                  <a:lnTo>
                    <a:pt x="6249" y="113"/>
                  </a:lnTo>
                  <a:lnTo>
                    <a:pt x="5730" y="46"/>
                  </a:lnTo>
                  <a:lnTo>
                    <a:pt x="521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7" name="Google Shape;3447;p35"/>
            <p:cNvSpPr/>
            <p:nvPr/>
          </p:nvSpPr>
          <p:spPr>
            <a:xfrm>
              <a:off x="9982192" y="2826177"/>
              <a:ext cx="305961" cy="305961"/>
            </a:xfrm>
            <a:custGeom>
              <a:avLst/>
              <a:gdLst/>
              <a:ahLst/>
              <a:cxnLst/>
              <a:rect l="l" t="t" r="r" b="b"/>
              <a:pathLst>
                <a:path w="10287" h="10287" fill="none" extrusionOk="0">
                  <a:moveTo>
                    <a:pt x="10286" y="5211"/>
                  </a:moveTo>
                  <a:lnTo>
                    <a:pt x="10286" y="5211"/>
                  </a:lnTo>
                  <a:lnTo>
                    <a:pt x="10241" y="5730"/>
                  </a:lnTo>
                  <a:lnTo>
                    <a:pt x="10174" y="6249"/>
                  </a:lnTo>
                  <a:lnTo>
                    <a:pt x="10038" y="6722"/>
                  </a:lnTo>
                  <a:lnTo>
                    <a:pt x="9858" y="7196"/>
                  </a:lnTo>
                  <a:lnTo>
                    <a:pt x="9632" y="7647"/>
                  </a:lnTo>
                  <a:lnTo>
                    <a:pt x="9362" y="8076"/>
                  </a:lnTo>
                  <a:lnTo>
                    <a:pt x="9068" y="8459"/>
                  </a:lnTo>
                  <a:lnTo>
                    <a:pt x="8730" y="8820"/>
                  </a:lnTo>
                  <a:lnTo>
                    <a:pt x="8369" y="9158"/>
                  </a:lnTo>
                  <a:lnTo>
                    <a:pt x="7963" y="9429"/>
                  </a:lnTo>
                  <a:lnTo>
                    <a:pt x="7535" y="9700"/>
                  </a:lnTo>
                  <a:lnTo>
                    <a:pt x="7083" y="9903"/>
                  </a:lnTo>
                  <a:lnTo>
                    <a:pt x="6610" y="10061"/>
                  </a:lnTo>
                  <a:lnTo>
                    <a:pt x="6114" y="10196"/>
                  </a:lnTo>
                  <a:lnTo>
                    <a:pt x="5595" y="10264"/>
                  </a:lnTo>
                  <a:lnTo>
                    <a:pt x="5076" y="10286"/>
                  </a:lnTo>
                  <a:lnTo>
                    <a:pt x="5076" y="10286"/>
                  </a:lnTo>
                  <a:lnTo>
                    <a:pt x="4557" y="10241"/>
                  </a:lnTo>
                  <a:lnTo>
                    <a:pt x="4038" y="10174"/>
                  </a:lnTo>
                  <a:lnTo>
                    <a:pt x="3542" y="10038"/>
                  </a:lnTo>
                  <a:lnTo>
                    <a:pt x="3091" y="9858"/>
                  </a:lnTo>
                  <a:lnTo>
                    <a:pt x="2640" y="9632"/>
                  </a:lnTo>
                  <a:lnTo>
                    <a:pt x="2211" y="9361"/>
                  </a:lnTo>
                  <a:lnTo>
                    <a:pt x="1828" y="9068"/>
                  </a:lnTo>
                  <a:lnTo>
                    <a:pt x="1467" y="8730"/>
                  </a:lnTo>
                  <a:lnTo>
                    <a:pt x="1129" y="8369"/>
                  </a:lnTo>
                  <a:lnTo>
                    <a:pt x="835" y="7963"/>
                  </a:lnTo>
                  <a:lnTo>
                    <a:pt x="587" y="7534"/>
                  </a:lnTo>
                  <a:lnTo>
                    <a:pt x="384" y="7083"/>
                  </a:lnTo>
                  <a:lnTo>
                    <a:pt x="226" y="6610"/>
                  </a:lnTo>
                  <a:lnTo>
                    <a:pt x="91" y="6113"/>
                  </a:lnTo>
                  <a:lnTo>
                    <a:pt x="23" y="5595"/>
                  </a:lnTo>
                  <a:lnTo>
                    <a:pt x="1" y="5076"/>
                  </a:lnTo>
                  <a:lnTo>
                    <a:pt x="1" y="5076"/>
                  </a:lnTo>
                  <a:lnTo>
                    <a:pt x="46" y="4557"/>
                  </a:lnTo>
                  <a:lnTo>
                    <a:pt x="114" y="4038"/>
                  </a:lnTo>
                  <a:lnTo>
                    <a:pt x="249" y="3542"/>
                  </a:lnTo>
                  <a:lnTo>
                    <a:pt x="429" y="3091"/>
                  </a:lnTo>
                  <a:lnTo>
                    <a:pt x="655" y="2640"/>
                  </a:lnTo>
                  <a:lnTo>
                    <a:pt x="926" y="2211"/>
                  </a:lnTo>
                  <a:lnTo>
                    <a:pt x="1219" y="1828"/>
                  </a:lnTo>
                  <a:lnTo>
                    <a:pt x="1557" y="1467"/>
                  </a:lnTo>
                  <a:lnTo>
                    <a:pt x="1918" y="1128"/>
                  </a:lnTo>
                  <a:lnTo>
                    <a:pt x="2324" y="835"/>
                  </a:lnTo>
                  <a:lnTo>
                    <a:pt x="2753" y="587"/>
                  </a:lnTo>
                  <a:lnTo>
                    <a:pt x="3204" y="384"/>
                  </a:lnTo>
                  <a:lnTo>
                    <a:pt x="3677" y="226"/>
                  </a:lnTo>
                  <a:lnTo>
                    <a:pt x="4174" y="91"/>
                  </a:lnTo>
                  <a:lnTo>
                    <a:pt x="4692" y="23"/>
                  </a:lnTo>
                  <a:lnTo>
                    <a:pt x="5211" y="1"/>
                  </a:lnTo>
                  <a:lnTo>
                    <a:pt x="5211" y="1"/>
                  </a:lnTo>
                  <a:lnTo>
                    <a:pt x="5730" y="46"/>
                  </a:lnTo>
                  <a:lnTo>
                    <a:pt x="6249" y="113"/>
                  </a:lnTo>
                  <a:lnTo>
                    <a:pt x="6745" y="249"/>
                  </a:lnTo>
                  <a:lnTo>
                    <a:pt x="7196" y="429"/>
                  </a:lnTo>
                  <a:lnTo>
                    <a:pt x="7647" y="655"/>
                  </a:lnTo>
                  <a:lnTo>
                    <a:pt x="8076" y="925"/>
                  </a:lnTo>
                  <a:lnTo>
                    <a:pt x="8459" y="1219"/>
                  </a:lnTo>
                  <a:lnTo>
                    <a:pt x="8820" y="1557"/>
                  </a:lnTo>
                  <a:lnTo>
                    <a:pt x="9159" y="1918"/>
                  </a:lnTo>
                  <a:lnTo>
                    <a:pt x="9452" y="2324"/>
                  </a:lnTo>
                  <a:lnTo>
                    <a:pt x="9700" y="2752"/>
                  </a:lnTo>
                  <a:lnTo>
                    <a:pt x="9903" y="3204"/>
                  </a:lnTo>
                  <a:lnTo>
                    <a:pt x="10061" y="3677"/>
                  </a:lnTo>
                  <a:lnTo>
                    <a:pt x="10196" y="4173"/>
                  </a:lnTo>
                  <a:lnTo>
                    <a:pt x="10264" y="4692"/>
                  </a:lnTo>
                  <a:lnTo>
                    <a:pt x="10286" y="52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8" name="Google Shape;3448;p35"/>
            <p:cNvSpPr/>
            <p:nvPr/>
          </p:nvSpPr>
          <p:spPr>
            <a:xfrm>
              <a:off x="9996290" y="2840275"/>
              <a:ext cx="277765" cy="277765"/>
            </a:xfrm>
            <a:custGeom>
              <a:avLst/>
              <a:gdLst/>
              <a:ahLst/>
              <a:cxnLst/>
              <a:rect l="l" t="t" r="r" b="b"/>
              <a:pathLst>
                <a:path w="9339" h="9339" extrusionOk="0">
                  <a:moveTo>
                    <a:pt x="4737" y="0"/>
                  </a:moveTo>
                  <a:lnTo>
                    <a:pt x="4241" y="23"/>
                  </a:lnTo>
                  <a:lnTo>
                    <a:pt x="3790" y="90"/>
                  </a:lnTo>
                  <a:lnTo>
                    <a:pt x="3339" y="181"/>
                  </a:lnTo>
                  <a:lnTo>
                    <a:pt x="2910" y="339"/>
                  </a:lnTo>
                  <a:lnTo>
                    <a:pt x="2504" y="542"/>
                  </a:lnTo>
                  <a:lnTo>
                    <a:pt x="2098" y="767"/>
                  </a:lnTo>
                  <a:lnTo>
                    <a:pt x="1737" y="1038"/>
                  </a:lnTo>
                  <a:lnTo>
                    <a:pt x="1421" y="1331"/>
                  </a:lnTo>
                  <a:lnTo>
                    <a:pt x="1106" y="1647"/>
                  </a:lnTo>
                  <a:lnTo>
                    <a:pt x="835" y="2008"/>
                  </a:lnTo>
                  <a:lnTo>
                    <a:pt x="587" y="2391"/>
                  </a:lnTo>
                  <a:lnTo>
                    <a:pt x="384" y="2797"/>
                  </a:lnTo>
                  <a:lnTo>
                    <a:pt x="226" y="3226"/>
                  </a:lnTo>
                  <a:lnTo>
                    <a:pt x="113" y="3677"/>
                  </a:lnTo>
                  <a:lnTo>
                    <a:pt x="23" y="4128"/>
                  </a:lnTo>
                  <a:lnTo>
                    <a:pt x="0" y="4602"/>
                  </a:lnTo>
                  <a:lnTo>
                    <a:pt x="23" y="5075"/>
                  </a:lnTo>
                  <a:lnTo>
                    <a:pt x="91" y="5549"/>
                  </a:lnTo>
                  <a:lnTo>
                    <a:pt x="203" y="6000"/>
                  </a:lnTo>
                  <a:lnTo>
                    <a:pt x="339" y="6429"/>
                  </a:lnTo>
                  <a:lnTo>
                    <a:pt x="542" y="6835"/>
                  </a:lnTo>
                  <a:lnTo>
                    <a:pt x="767" y="7218"/>
                  </a:lnTo>
                  <a:lnTo>
                    <a:pt x="1038" y="7579"/>
                  </a:lnTo>
                  <a:lnTo>
                    <a:pt x="1331" y="7918"/>
                  </a:lnTo>
                  <a:lnTo>
                    <a:pt x="1647" y="8233"/>
                  </a:lnTo>
                  <a:lnTo>
                    <a:pt x="2008" y="8504"/>
                  </a:lnTo>
                  <a:lnTo>
                    <a:pt x="2391" y="8752"/>
                  </a:lnTo>
                  <a:lnTo>
                    <a:pt x="2797" y="8955"/>
                  </a:lnTo>
                  <a:lnTo>
                    <a:pt x="3226" y="9113"/>
                  </a:lnTo>
                  <a:lnTo>
                    <a:pt x="3677" y="9226"/>
                  </a:lnTo>
                  <a:lnTo>
                    <a:pt x="4128" y="9316"/>
                  </a:lnTo>
                  <a:lnTo>
                    <a:pt x="4602" y="9339"/>
                  </a:lnTo>
                  <a:lnTo>
                    <a:pt x="5076" y="9316"/>
                  </a:lnTo>
                  <a:lnTo>
                    <a:pt x="5549" y="9248"/>
                  </a:lnTo>
                  <a:lnTo>
                    <a:pt x="6000" y="9136"/>
                  </a:lnTo>
                  <a:lnTo>
                    <a:pt x="6429" y="9000"/>
                  </a:lnTo>
                  <a:lnTo>
                    <a:pt x="6835" y="8797"/>
                  </a:lnTo>
                  <a:lnTo>
                    <a:pt x="7218" y="8572"/>
                  </a:lnTo>
                  <a:lnTo>
                    <a:pt x="7602" y="8301"/>
                  </a:lnTo>
                  <a:lnTo>
                    <a:pt x="7918" y="8008"/>
                  </a:lnTo>
                  <a:lnTo>
                    <a:pt x="8234" y="7692"/>
                  </a:lnTo>
                  <a:lnTo>
                    <a:pt x="8504" y="7331"/>
                  </a:lnTo>
                  <a:lnTo>
                    <a:pt x="8752" y="6948"/>
                  </a:lnTo>
                  <a:lnTo>
                    <a:pt x="8955" y="6542"/>
                  </a:lnTo>
                  <a:lnTo>
                    <a:pt x="9113" y="6113"/>
                  </a:lnTo>
                  <a:lnTo>
                    <a:pt x="9226" y="5662"/>
                  </a:lnTo>
                  <a:lnTo>
                    <a:pt x="9316" y="5211"/>
                  </a:lnTo>
                  <a:lnTo>
                    <a:pt x="9339" y="4737"/>
                  </a:lnTo>
                  <a:lnTo>
                    <a:pt x="9316" y="4241"/>
                  </a:lnTo>
                  <a:lnTo>
                    <a:pt x="9249" y="3790"/>
                  </a:lnTo>
                  <a:lnTo>
                    <a:pt x="9136" y="3339"/>
                  </a:lnTo>
                  <a:lnTo>
                    <a:pt x="9000" y="2910"/>
                  </a:lnTo>
                  <a:lnTo>
                    <a:pt x="8797" y="2504"/>
                  </a:lnTo>
                  <a:lnTo>
                    <a:pt x="8572" y="2098"/>
                  </a:lnTo>
                  <a:lnTo>
                    <a:pt x="8301" y="1737"/>
                  </a:lnTo>
                  <a:lnTo>
                    <a:pt x="8008" y="1399"/>
                  </a:lnTo>
                  <a:lnTo>
                    <a:pt x="7692" y="1105"/>
                  </a:lnTo>
                  <a:lnTo>
                    <a:pt x="7331" y="835"/>
                  </a:lnTo>
                  <a:lnTo>
                    <a:pt x="6948" y="587"/>
                  </a:lnTo>
                  <a:lnTo>
                    <a:pt x="6542" y="384"/>
                  </a:lnTo>
                  <a:lnTo>
                    <a:pt x="6113" y="226"/>
                  </a:lnTo>
                  <a:lnTo>
                    <a:pt x="5662" y="113"/>
                  </a:lnTo>
                  <a:lnTo>
                    <a:pt x="5211" y="23"/>
                  </a:lnTo>
                  <a:lnTo>
                    <a:pt x="473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9" name="Google Shape;3449;p35"/>
            <p:cNvSpPr/>
            <p:nvPr/>
          </p:nvSpPr>
          <p:spPr>
            <a:xfrm>
              <a:off x="9996290" y="2840275"/>
              <a:ext cx="277765" cy="277765"/>
            </a:xfrm>
            <a:custGeom>
              <a:avLst/>
              <a:gdLst/>
              <a:ahLst/>
              <a:cxnLst/>
              <a:rect l="l" t="t" r="r" b="b"/>
              <a:pathLst>
                <a:path w="9339" h="9339" fill="none" extrusionOk="0">
                  <a:moveTo>
                    <a:pt x="9339" y="4737"/>
                  </a:moveTo>
                  <a:lnTo>
                    <a:pt x="9339" y="4737"/>
                  </a:lnTo>
                  <a:lnTo>
                    <a:pt x="9316" y="5211"/>
                  </a:lnTo>
                  <a:lnTo>
                    <a:pt x="9226" y="5662"/>
                  </a:lnTo>
                  <a:lnTo>
                    <a:pt x="9113" y="6113"/>
                  </a:lnTo>
                  <a:lnTo>
                    <a:pt x="8955" y="6542"/>
                  </a:lnTo>
                  <a:lnTo>
                    <a:pt x="8752" y="6948"/>
                  </a:lnTo>
                  <a:lnTo>
                    <a:pt x="8504" y="7331"/>
                  </a:lnTo>
                  <a:lnTo>
                    <a:pt x="8234" y="7692"/>
                  </a:lnTo>
                  <a:lnTo>
                    <a:pt x="7918" y="8008"/>
                  </a:lnTo>
                  <a:lnTo>
                    <a:pt x="7602" y="8301"/>
                  </a:lnTo>
                  <a:lnTo>
                    <a:pt x="7218" y="8572"/>
                  </a:lnTo>
                  <a:lnTo>
                    <a:pt x="6835" y="8797"/>
                  </a:lnTo>
                  <a:lnTo>
                    <a:pt x="6429" y="9000"/>
                  </a:lnTo>
                  <a:lnTo>
                    <a:pt x="6000" y="9136"/>
                  </a:lnTo>
                  <a:lnTo>
                    <a:pt x="5549" y="9248"/>
                  </a:lnTo>
                  <a:lnTo>
                    <a:pt x="5076" y="9316"/>
                  </a:lnTo>
                  <a:lnTo>
                    <a:pt x="4602" y="9339"/>
                  </a:lnTo>
                  <a:lnTo>
                    <a:pt x="4602" y="9339"/>
                  </a:lnTo>
                  <a:lnTo>
                    <a:pt x="4128" y="9316"/>
                  </a:lnTo>
                  <a:lnTo>
                    <a:pt x="3677" y="9226"/>
                  </a:lnTo>
                  <a:lnTo>
                    <a:pt x="3226" y="9113"/>
                  </a:lnTo>
                  <a:lnTo>
                    <a:pt x="2797" y="8955"/>
                  </a:lnTo>
                  <a:lnTo>
                    <a:pt x="2391" y="8752"/>
                  </a:lnTo>
                  <a:lnTo>
                    <a:pt x="2008" y="8504"/>
                  </a:lnTo>
                  <a:lnTo>
                    <a:pt x="1647" y="8233"/>
                  </a:lnTo>
                  <a:lnTo>
                    <a:pt x="1331" y="7918"/>
                  </a:lnTo>
                  <a:lnTo>
                    <a:pt x="1038" y="7579"/>
                  </a:lnTo>
                  <a:lnTo>
                    <a:pt x="767" y="7218"/>
                  </a:lnTo>
                  <a:lnTo>
                    <a:pt x="542" y="6835"/>
                  </a:lnTo>
                  <a:lnTo>
                    <a:pt x="339" y="6429"/>
                  </a:lnTo>
                  <a:lnTo>
                    <a:pt x="203" y="6000"/>
                  </a:lnTo>
                  <a:lnTo>
                    <a:pt x="91" y="5549"/>
                  </a:lnTo>
                  <a:lnTo>
                    <a:pt x="23" y="5075"/>
                  </a:lnTo>
                  <a:lnTo>
                    <a:pt x="0" y="4602"/>
                  </a:lnTo>
                  <a:lnTo>
                    <a:pt x="0" y="4602"/>
                  </a:lnTo>
                  <a:lnTo>
                    <a:pt x="23" y="4128"/>
                  </a:lnTo>
                  <a:lnTo>
                    <a:pt x="113" y="3677"/>
                  </a:lnTo>
                  <a:lnTo>
                    <a:pt x="226" y="3226"/>
                  </a:lnTo>
                  <a:lnTo>
                    <a:pt x="384" y="2797"/>
                  </a:lnTo>
                  <a:lnTo>
                    <a:pt x="587" y="2391"/>
                  </a:lnTo>
                  <a:lnTo>
                    <a:pt x="835" y="2008"/>
                  </a:lnTo>
                  <a:lnTo>
                    <a:pt x="1106" y="1647"/>
                  </a:lnTo>
                  <a:lnTo>
                    <a:pt x="1421" y="1331"/>
                  </a:lnTo>
                  <a:lnTo>
                    <a:pt x="1737" y="1038"/>
                  </a:lnTo>
                  <a:lnTo>
                    <a:pt x="2098" y="767"/>
                  </a:lnTo>
                  <a:lnTo>
                    <a:pt x="2504" y="542"/>
                  </a:lnTo>
                  <a:lnTo>
                    <a:pt x="2910" y="339"/>
                  </a:lnTo>
                  <a:lnTo>
                    <a:pt x="3339" y="181"/>
                  </a:lnTo>
                  <a:lnTo>
                    <a:pt x="3790" y="90"/>
                  </a:lnTo>
                  <a:lnTo>
                    <a:pt x="4241" y="23"/>
                  </a:lnTo>
                  <a:lnTo>
                    <a:pt x="4737" y="0"/>
                  </a:lnTo>
                  <a:lnTo>
                    <a:pt x="4737" y="0"/>
                  </a:lnTo>
                  <a:lnTo>
                    <a:pt x="5211" y="23"/>
                  </a:lnTo>
                  <a:lnTo>
                    <a:pt x="5662" y="113"/>
                  </a:lnTo>
                  <a:lnTo>
                    <a:pt x="6113" y="226"/>
                  </a:lnTo>
                  <a:lnTo>
                    <a:pt x="6542" y="384"/>
                  </a:lnTo>
                  <a:lnTo>
                    <a:pt x="6948" y="587"/>
                  </a:lnTo>
                  <a:lnTo>
                    <a:pt x="7331" y="835"/>
                  </a:lnTo>
                  <a:lnTo>
                    <a:pt x="7692" y="1105"/>
                  </a:lnTo>
                  <a:lnTo>
                    <a:pt x="8008" y="1399"/>
                  </a:lnTo>
                  <a:lnTo>
                    <a:pt x="8301" y="1737"/>
                  </a:lnTo>
                  <a:lnTo>
                    <a:pt x="8572" y="2098"/>
                  </a:lnTo>
                  <a:lnTo>
                    <a:pt x="8797" y="2504"/>
                  </a:lnTo>
                  <a:lnTo>
                    <a:pt x="9000" y="2910"/>
                  </a:lnTo>
                  <a:lnTo>
                    <a:pt x="9136" y="3339"/>
                  </a:lnTo>
                  <a:lnTo>
                    <a:pt x="9249" y="3790"/>
                  </a:lnTo>
                  <a:lnTo>
                    <a:pt x="9316" y="4241"/>
                  </a:lnTo>
                  <a:lnTo>
                    <a:pt x="9339" y="473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0" name="Google Shape;3450;p35"/>
            <p:cNvSpPr/>
            <p:nvPr/>
          </p:nvSpPr>
          <p:spPr>
            <a:xfrm>
              <a:off x="10015741" y="2859042"/>
              <a:ext cx="238862" cy="239546"/>
            </a:xfrm>
            <a:custGeom>
              <a:avLst/>
              <a:gdLst/>
              <a:ahLst/>
              <a:cxnLst/>
              <a:rect l="l" t="t" r="r" b="b"/>
              <a:pathLst>
                <a:path w="8031" h="8054" extrusionOk="0">
                  <a:moveTo>
                    <a:pt x="4061" y="1"/>
                  </a:moveTo>
                  <a:lnTo>
                    <a:pt x="3655" y="23"/>
                  </a:lnTo>
                  <a:lnTo>
                    <a:pt x="3249" y="91"/>
                  </a:lnTo>
                  <a:lnTo>
                    <a:pt x="2865" y="181"/>
                  </a:lnTo>
                  <a:lnTo>
                    <a:pt x="2504" y="317"/>
                  </a:lnTo>
                  <a:lnTo>
                    <a:pt x="2143" y="474"/>
                  </a:lnTo>
                  <a:lnTo>
                    <a:pt x="1805" y="677"/>
                  </a:lnTo>
                  <a:lnTo>
                    <a:pt x="1489" y="903"/>
                  </a:lnTo>
                  <a:lnTo>
                    <a:pt x="1196" y="1151"/>
                  </a:lnTo>
                  <a:lnTo>
                    <a:pt x="948" y="1444"/>
                  </a:lnTo>
                  <a:lnTo>
                    <a:pt x="700" y="1738"/>
                  </a:lnTo>
                  <a:lnTo>
                    <a:pt x="497" y="2076"/>
                  </a:lnTo>
                  <a:lnTo>
                    <a:pt x="316" y="2414"/>
                  </a:lnTo>
                  <a:lnTo>
                    <a:pt x="181" y="2798"/>
                  </a:lnTo>
                  <a:lnTo>
                    <a:pt x="91" y="3181"/>
                  </a:lnTo>
                  <a:lnTo>
                    <a:pt x="23" y="3565"/>
                  </a:lnTo>
                  <a:lnTo>
                    <a:pt x="1" y="3993"/>
                  </a:lnTo>
                  <a:lnTo>
                    <a:pt x="1" y="4399"/>
                  </a:lnTo>
                  <a:lnTo>
                    <a:pt x="68" y="4805"/>
                  </a:lnTo>
                  <a:lnTo>
                    <a:pt x="158" y="5189"/>
                  </a:lnTo>
                  <a:lnTo>
                    <a:pt x="294" y="5550"/>
                  </a:lnTo>
                  <a:lnTo>
                    <a:pt x="452" y="5911"/>
                  </a:lnTo>
                  <a:lnTo>
                    <a:pt x="655" y="6249"/>
                  </a:lnTo>
                  <a:lnTo>
                    <a:pt x="880" y="6565"/>
                  </a:lnTo>
                  <a:lnTo>
                    <a:pt x="1128" y="6835"/>
                  </a:lnTo>
                  <a:lnTo>
                    <a:pt x="1422" y="7106"/>
                  </a:lnTo>
                  <a:lnTo>
                    <a:pt x="1715" y="7354"/>
                  </a:lnTo>
                  <a:lnTo>
                    <a:pt x="2053" y="7557"/>
                  </a:lnTo>
                  <a:lnTo>
                    <a:pt x="2392" y="7715"/>
                  </a:lnTo>
                  <a:lnTo>
                    <a:pt x="2775" y="7873"/>
                  </a:lnTo>
                  <a:lnTo>
                    <a:pt x="3158" y="7963"/>
                  </a:lnTo>
                  <a:lnTo>
                    <a:pt x="3542" y="8031"/>
                  </a:lnTo>
                  <a:lnTo>
                    <a:pt x="3970" y="8053"/>
                  </a:lnTo>
                  <a:lnTo>
                    <a:pt x="4377" y="8053"/>
                  </a:lnTo>
                  <a:lnTo>
                    <a:pt x="4783" y="7986"/>
                  </a:lnTo>
                  <a:lnTo>
                    <a:pt x="5166" y="7896"/>
                  </a:lnTo>
                  <a:lnTo>
                    <a:pt x="5527" y="7760"/>
                  </a:lnTo>
                  <a:lnTo>
                    <a:pt x="5888" y="7602"/>
                  </a:lnTo>
                  <a:lnTo>
                    <a:pt x="6226" y="7399"/>
                  </a:lnTo>
                  <a:lnTo>
                    <a:pt x="6542" y="7174"/>
                  </a:lnTo>
                  <a:lnTo>
                    <a:pt x="6835" y="6926"/>
                  </a:lnTo>
                  <a:lnTo>
                    <a:pt x="7083" y="6632"/>
                  </a:lnTo>
                  <a:lnTo>
                    <a:pt x="7331" y="6339"/>
                  </a:lnTo>
                  <a:lnTo>
                    <a:pt x="7534" y="6001"/>
                  </a:lnTo>
                  <a:lnTo>
                    <a:pt x="7715" y="5662"/>
                  </a:lnTo>
                  <a:lnTo>
                    <a:pt x="7850" y="5279"/>
                  </a:lnTo>
                  <a:lnTo>
                    <a:pt x="7940" y="4896"/>
                  </a:lnTo>
                  <a:lnTo>
                    <a:pt x="8008" y="4490"/>
                  </a:lnTo>
                  <a:lnTo>
                    <a:pt x="8031" y="4084"/>
                  </a:lnTo>
                  <a:lnTo>
                    <a:pt x="8031" y="3678"/>
                  </a:lnTo>
                  <a:lnTo>
                    <a:pt x="7963" y="3271"/>
                  </a:lnTo>
                  <a:lnTo>
                    <a:pt x="7873" y="2888"/>
                  </a:lnTo>
                  <a:lnTo>
                    <a:pt x="7737" y="2527"/>
                  </a:lnTo>
                  <a:lnTo>
                    <a:pt x="7580" y="2166"/>
                  </a:lnTo>
                  <a:lnTo>
                    <a:pt x="7377" y="1828"/>
                  </a:lnTo>
                  <a:lnTo>
                    <a:pt x="7151" y="1512"/>
                  </a:lnTo>
                  <a:lnTo>
                    <a:pt x="6903" y="1219"/>
                  </a:lnTo>
                  <a:lnTo>
                    <a:pt x="6610" y="971"/>
                  </a:lnTo>
                  <a:lnTo>
                    <a:pt x="6316" y="723"/>
                  </a:lnTo>
                  <a:lnTo>
                    <a:pt x="5978" y="520"/>
                  </a:lnTo>
                  <a:lnTo>
                    <a:pt x="5640" y="339"/>
                  </a:lnTo>
                  <a:lnTo>
                    <a:pt x="5256" y="204"/>
                  </a:lnTo>
                  <a:lnTo>
                    <a:pt x="4873" y="114"/>
                  </a:lnTo>
                  <a:lnTo>
                    <a:pt x="4489" y="46"/>
                  </a:lnTo>
                  <a:lnTo>
                    <a:pt x="406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1" name="Google Shape;3451;p35"/>
            <p:cNvSpPr/>
            <p:nvPr/>
          </p:nvSpPr>
          <p:spPr>
            <a:xfrm>
              <a:off x="10024455" y="2868441"/>
              <a:ext cx="220749" cy="220749"/>
            </a:xfrm>
            <a:custGeom>
              <a:avLst/>
              <a:gdLst/>
              <a:ahLst/>
              <a:cxnLst/>
              <a:rect l="l" t="t" r="r" b="b"/>
              <a:pathLst>
                <a:path w="7422" h="7422" extrusionOk="0">
                  <a:moveTo>
                    <a:pt x="3768" y="1"/>
                  </a:moveTo>
                  <a:lnTo>
                    <a:pt x="3384" y="23"/>
                  </a:lnTo>
                  <a:lnTo>
                    <a:pt x="3023" y="68"/>
                  </a:lnTo>
                  <a:lnTo>
                    <a:pt x="2662" y="158"/>
                  </a:lnTo>
                  <a:lnTo>
                    <a:pt x="2324" y="294"/>
                  </a:lnTo>
                  <a:lnTo>
                    <a:pt x="1986" y="429"/>
                  </a:lnTo>
                  <a:lnTo>
                    <a:pt x="1693" y="610"/>
                  </a:lnTo>
                  <a:lnTo>
                    <a:pt x="1399" y="835"/>
                  </a:lnTo>
                  <a:lnTo>
                    <a:pt x="1129" y="1061"/>
                  </a:lnTo>
                  <a:lnTo>
                    <a:pt x="880" y="1331"/>
                  </a:lnTo>
                  <a:lnTo>
                    <a:pt x="677" y="1602"/>
                  </a:lnTo>
                  <a:lnTo>
                    <a:pt x="474" y="1918"/>
                  </a:lnTo>
                  <a:lnTo>
                    <a:pt x="317" y="2234"/>
                  </a:lnTo>
                  <a:lnTo>
                    <a:pt x="204" y="2572"/>
                  </a:lnTo>
                  <a:lnTo>
                    <a:pt x="91" y="2933"/>
                  </a:lnTo>
                  <a:lnTo>
                    <a:pt x="46" y="3294"/>
                  </a:lnTo>
                  <a:lnTo>
                    <a:pt x="1" y="3677"/>
                  </a:lnTo>
                  <a:lnTo>
                    <a:pt x="23" y="4061"/>
                  </a:lnTo>
                  <a:lnTo>
                    <a:pt x="68" y="4422"/>
                  </a:lnTo>
                  <a:lnTo>
                    <a:pt x="159" y="4783"/>
                  </a:lnTo>
                  <a:lnTo>
                    <a:pt x="294" y="5121"/>
                  </a:lnTo>
                  <a:lnTo>
                    <a:pt x="429" y="5437"/>
                  </a:lnTo>
                  <a:lnTo>
                    <a:pt x="610" y="5753"/>
                  </a:lnTo>
                  <a:lnTo>
                    <a:pt x="835" y="6046"/>
                  </a:lnTo>
                  <a:lnTo>
                    <a:pt x="1061" y="6316"/>
                  </a:lnTo>
                  <a:lnTo>
                    <a:pt x="1332" y="6565"/>
                  </a:lnTo>
                  <a:lnTo>
                    <a:pt x="1602" y="6768"/>
                  </a:lnTo>
                  <a:lnTo>
                    <a:pt x="1918" y="6971"/>
                  </a:lnTo>
                  <a:lnTo>
                    <a:pt x="2234" y="7128"/>
                  </a:lnTo>
                  <a:lnTo>
                    <a:pt x="2572" y="7241"/>
                  </a:lnTo>
                  <a:lnTo>
                    <a:pt x="2933" y="7354"/>
                  </a:lnTo>
                  <a:lnTo>
                    <a:pt x="3294" y="7399"/>
                  </a:lnTo>
                  <a:lnTo>
                    <a:pt x="3677" y="7422"/>
                  </a:lnTo>
                  <a:lnTo>
                    <a:pt x="4061" y="7422"/>
                  </a:lnTo>
                  <a:lnTo>
                    <a:pt x="4422" y="7377"/>
                  </a:lnTo>
                  <a:lnTo>
                    <a:pt x="4783" y="7286"/>
                  </a:lnTo>
                  <a:lnTo>
                    <a:pt x="5121" y="7151"/>
                  </a:lnTo>
                  <a:lnTo>
                    <a:pt x="5459" y="7016"/>
                  </a:lnTo>
                  <a:lnTo>
                    <a:pt x="5753" y="6835"/>
                  </a:lnTo>
                  <a:lnTo>
                    <a:pt x="6046" y="6610"/>
                  </a:lnTo>
                  <a:lnTo>
                    <a:pt x="6317" y="6384"/>
                  </a:lnTo>
                  <a:lnTo>
                    <a:pt x="6565" y="6113"/>
                  </a:lnTo>
                  <a:lnTo>
                    <a:pt x="6768" y="5843"/>
                  </a:lnTo>
                  <a:lnTo>
                    <a:pt x="6971" y="5527"/>
                  </a:lnTo>
                  <a:lnTo>
                    <a:pt x="7129" y="5211"/>
                  </a:lnTo>
                  <a:lnTo>
                    <a:pt x="7241" y="4873"/>
                  </a:lnTo>
                  <a:lnTo>
                    <a:pt x="7354" y="4512"/>
                  </a:lnTo>
                  <a:lnTo>
                    <a:pt x="7399" y="4151"/>
                  </a:lnTo>
                  <a:lnTo>
                    <a:pt x="7422" y="3768"/>
                  </a:lnTo>
                  <a:lnTo>
                    <a:pt x="7422" y="3384"/>
                  </a:lnTo>
                  <a:lnTo>
                    <a:pt x="7377" y="3023"/>
                  </a:lnTo>
                  <a:lnTo>
                    <a:pt x="7287" y="2662"/>
                  </a:lnTo>
                  <a:lnTo>
                    <a:pt x="7151" y="2324"/>
                  </a:lnTo>
                  <a:lnTo>
                    <a:pt x="7016" y="1986"/>
                  </a:lnTo>
                  <a:lnTo>
                    <a:pt x="6835" y="1692"/>
                  </a:lnTo>
                  <a:lnTo>
                    <a:pt x="6610" y="1399"/>
                  </a:lnTo>
                  <a:lnTo>
                    <a:pt x="6384" y="1128"/>
                  </a:lnTo>
                  <a:lnTo>
                    <a:pt x="6114" y="880"/>
                  </a:lnTo>
                  <a:lnTo>
                    <a:pt x="5843" y="677"/>
                  </a:lnTo>
                  <a:lnTo>
                    <a:pt x="5527" y="474"/>
                  </a:lnTo>
                  <a:lnTo>
                    <a:pt x="5211" y="316"/>
                  </a:lnTo>
                  <a:lnTo>
                    <a:pt x="4873" y="181"/>
                  </a:lnTo>
                  <a:lnTo>
                    <a:pt x="4512" y="91"/>
                  </a:lnTo>
                  <a:lnTo>
                    <a:pt x="4151" y="23"/>
                  </a:lnTo>
                  <a:lnTo>
                    <a:pt x="376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2" name="Google Shape;3452;p35"/>
            <p:cNvSpPr/>
            <p:nvPr/>
          </p:nvSpPr>
          <p:spPr>
            <a:xfrm>
              <a:off x="10024455" y="2868441"/>
              <a:ext cx="220749" cy="220749"/>
            </a:xfrm>
            <a:custGeom>
              <a:avLst/>
              <a:gdLst/>
              <a:ahLst/>
              <a:cxnLst/>
              <a:rect l="l" t="t" r="r" b="b"/>
              <a:pathLst>
                <a:path w="7422" h="7422" fill="none" extrusionOk="0">
                  <a:moveTo>
                    <a:pt x="7422" y="3768"/>
                  </a:moveTo>
                  <a:lnTo>
                    <a:pt x="7422" y="3768"/>
                  </a:lnTo>
                  <a:lnTo>
                    <a:pt x="7399" y="4151"/>
                  </a:lnTo>
                  <a:lnTo>
                    <a:pt x="7354" y="4512"/>
                  </a:lnTo>
                  <a:lnTo>
                    <a:pt x="7241" y="4873"/>
                  </a:lnTo>
                  <a:lnTo>
                    <a:pt x="7129" y="5211"/>
                  </a:lnTo>
                  <a:lnTo>
                    <a:pt x="6971" y="5527"/>
                  </a:lnTo>
                  <a:lnTo>
                    <a:pt x="6768" y="5843"/>
                  </a:lnTo>
                  <a:lnTo>
                    <a:pt x="6565" y="6113"/>
                  </a:lnTo>
                  <a:lnTo>
                    <a:pt x="6317" y="6384"/>
                  </a:lnTo>
                  <a:lnTo>
                    <a:pt x="6046" y="6610"/>
                  </a:lnTo>
                  <a:lnTo>
                    <a:pt x="5753" y="6835"/>
                  </a:lnTo>
                  <a:lnTo>
                    <a:pt x="5459" y="7016"/>
                  </a:lnTo>
                  <a:lnTo>
                    <a:pt x="5121" y="7151"/>
                  </a:lnTo>
                  <a:lnTo>
                    <a:pt x="4783" y="7286"/>
                  </a:lnTo>
                  <a:lnTo>
                    <a:pt x="4422" y="7377"/>
                  </a:lnTo>
                  <a:lnTo>
                    <a:pt x="4061" y="7422"/>
                  </a:lnTo>
                  <a:lnTo>
                    <a:pt x="3677" y="7422"/>
                  </a:lnTo>
                  <a:lnTo>
                    <a:pt x="3677" y="7422"/>
                  </a:lnTo>
                  <a:lnTo>
                    <a:pt x="3294" y="7399"/>
                  </a:lnTo>
                  <a:lnTo>
                    <a:pt x="2933" y="7354"/>
                  </a:lnTo>
                  <a:lnTo>
                    <a:pt x="2572" y="7241"/>
                  </a:lnTo>
                  <a:lnTo>
                    <a:pt x="2234" y="7128"/>
                  </a:lnTo>
                  <a:lnTo>
                    <a:pt x="1918" y="6971"/>
                  </a:lnTo>
                  <a:lnTo>
                    <a:pt x="1602" y="6768"/>
                  </a:lnTo>
                  <a:lnTo>
                    <a:pt x="1332" y="6565"/>
                  </a:lnTo>
                  <a:lnTo>
                    <a:pt x="1061" y="6316"/>
                  </a:lnTo>
                  <a:lnTo>
                    <a:pt x="835" y="6046"/>
                  </a:lnTo>
                  <a:lnTo>
                    <a:pt x="610" y="5753"/>
                  </a:lnTo>
                  <a:lnTo>
                    <a:pt x="429" y="5437"/>
                  </a:lnTo>
                  <a:lnTo>
                    <a:pt x="294" y="5121"/>
                  </a:lnTo>
                  <a:lnTo>
                    <a:pt x="159" y="4783"/>
                  </a:lnTo>
                  <a:lnTo>
                    <a:pt x="68" y="4422"/>
                  </a:lnTo>
                  <a:lnTo>
                    <a:pt x="23" y="4061"/>
                  </a:lnTo>
                  <a:lnTo>
                    <a:pt x="1" y="3677"/>
                  </a:lnTo>
                  <a:lnTo>
                    <a:pt x="1" y="3677"/>
                  </a:lnTo>
                  <a:lnTo>
                    <a:pt x="46" y="3294"/>
                  </a:lnTo>
                  <a:lnTo>
                    <a:pt x="91" y="2933"/>
                  </a:lnTo>
                  <a:lnTo>
                    <a:pt x="204" y="2572"/>
                  </a:lnTo>
                  <a:lnTo>
                    <a:pt x="317" y="2234"/>
                  </a:lnTo>
                  <a:lnTo>
                    <a:pt x="474" y="1918"/>
                  </a:lnTo>
                  <a:lnTo>
                    <a:pt x="677" y="1602"/>
                  </a:lnTo>
                  <a:lnTo>
                    <a:pt x="880" y="1331"/>
                  </a:lnTo>
                  <a:lnTo>
                    <a:pt x="1129" y="1061"/>
                  </a:lnTo>
                  <a:lnTo>
                    <a:pt x="1399" y="835"/>
                  </a:lnTo>
                  <a:lnTo>
                    <a:pt x="1693" y="610"/>
                  </a:lnTo>
                  <a:lnTo>
                    <a:pt x="1986" y="429"/>
                  </a:lnTo>
                  <a:lnTo>
                    <a:pt x="2324" y="294"/>
                  </a:lnTo>
                  <a:lnTo>
                    <a:pt x="2662" y="158"/>
                  </a:lnTo>
                  <a:lnTo>
                    <a:pt x="3023" y="68"/>
                  </a:lnTo>
                  <a:lnTo>
                    <a:pt x="3384" y="23"/>
                  </a:lnTo>
                  <a:lnTo>
                    <a:pt x="3768" y="1"/>
                  </a:lnTo>
                  <a:lnTo>
                    <a:pt x="3768" y="1"/>
                  </a:lnTo>
                  <a:lnTo>
                    <a:pt x="4151" y="23"/>
                  </a:lnTo>
                  <a:lnTo>
                    <a:pt x="4512" y="91"/>
                  </a:lnTo>
                  <a:lnTo>
                    <a:pt x="4873" y="181"/>
                  </a:lnTo>
                  <a:lnTo>
                    <a:pt x="5211" y="316"/>
                  </a:lnTo>
                  <a:lnTo>
                    <a:pt x="5527" y="474"/>
                  </a:lnTo>
                  <a:lnTo>
                    <a:pt x="5843" y="677"/>
                  </a:lnTo>
                  <a:lnTo>
                    <a:pt x="6114" y="880"/>
                  </a:lnTo>
                  <a:lnTo>
                    <a:pt x="6384" y="1128"/>
                  </a:lnTo>
                  <a:lnTo>
                    <a:pt x="6610" y="1399"/>
                  </a:lnTo>
                  <a:lnTo>
                    <a:pt x="6835" y="1692"/>
                  </a:lnTo>
                  <a:lnTo>
                    <a:pt x="7016" y="1986"/>
                  </a:lnTo>
                  <a:lnTo>
                    <a:pt x="7151" y="2324"/>
                  </a:lnTo>
                  <a:lnTo>
                    <a:pt x="7287" y="2662"/>
                  </a:lnTo>
                  <a:lnTo>
                    <a:pt x="7377" y="3023"/>
                  </a:lnTo>
                  <a:lnTo>
                    <a:pt x="7422" y="3384"/>
                  </a:lnTo>
                  <a:lnTo>
                    <a:pt x="7422" y="37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3" name="Google Shape;3453;p35"/>
            <p:cNvSpPr/>
            <p:nvPr/>
          </p:nvSpPr>
          <p:spPr>
            <a:xfrm>
              <a:off x="10083493" y="2927478"/>
              <a:ext cx="103355" cy="103355"/>
            </a:xfrm>
            <a:custGeom>
              <a:avLst/>
              <a:gdLst/>
              <a:ahLst/>
              <a:cxnLst/>
              <a:rect l="l" t="t" r="r" b="b"/>
              <a:pathLst>
                <a:path w="3475" h="3475" extrusionOk="0">
                  <a:moveTo>
                    <a:pt x="1580" y="1"/>
                  </a:moveTo>
                  <a:lnTo>
                    <a:pt x="1399" y="23"/>
                  </a:lnTo>
                  <a:lnTo>
                    <a:pt x="1241" y="68"/>
                  </a:lnTo>
                  <a:lnTo>
                    <a:pt x="1083" y="113"/>
                  </a:lnTo>
                  <a:lnTo>
                    <a:pt x="926" y="181"/>
                  </a:lnTo>
                  <a:lnTo>
                    <a:pt x="790" y="271"/>
                  </a:lnTo>
                  <a:lnTo>
                    <a:pt x="655" y="384"/>
                  </a:lnTo>
                  <a:lnTo>
                    <a:pt x="520" y="474"/>
                  </a:lnTo>
                  <a:lnTo>
                    <a:pt x="407" y="610"/>
                  </a:lnTo>
                  <a:lnTo>
                    <a:pt x="294" y="745"/>
                  </a:lnTo>
                  <a:lnTo>
                    <a:pt x="204" y="880"/>
                  </a:lnTo>
                  <a:lnTo>
                    <a:pt x="136" y="1038"/>
                  </a:lnTo>
                  <a:lnTo>
                    <a:pt x="68" y="1196"/>
                  </a:lnTo>
                  <a:lnTo>
                    <a:pt x="23" y="1354"/>
                  </a:lnTo>
                  <a:lnTo>
                    <a:pt x="1" y="1534"/>
                  </a:lnTo>
                  <a:lnTo>
                    <a:pt x="1" y="1715"/>
                  </a:lnTo>
                  <a:lnTo>
                    <a:pt x="1" y="1895"/>
                  </a:lnTo>
                  <a:lnTo>
                    <a:pt x="23" y="2076"/>
                  </a:lnTo>
                  <a:lnTo>
                    <a:pt x="68" y="2234"/>
                  </a:lnTo>
                  <a:lnTo>
                    <a:pt x="114" y="2392"/>
                  </a:lnTo>
                  <a:lnTo>
                    <a:pt x="181" y="2549"/>
                  </a:lnTo>
                  <a:lnTo>
                    <a:pt x="271" y="2685"/>
                  </a:lnTo>
                  <a:lnTo>
                    <a:pt x="384" y="2820"/>
                  </a:lnTo>
                  <a:lnTo>
                    <a:pt x="497" y="2955"/>
                  </a:lnTo>
                  <a:lnTo>
                    <a:pt x="610" y="3068"/>
                  </a:lnTo>
                  <a:lnTo>
                    <a:pt x="745" y="3181"/>
                  </a:lnTo>
                  <a:lnTo>
                    <a:pt x="880" y="3271"/>
                  </a:lnTo>
                  <a:lnTo>
                    <a:pt x="1038" y="3339"/>
                  </a:lnTo>
                  <a:lnTo>
                    <a:pt x="1196" y="3407"/>
                  </a:lnTo>
                  <a:lnTo>
                    <a:pt x="1354" y="3452"/>
                  </a:lnTo>
                  <a:lnTo>
                    <a:pt x="1535" y="3474"/>
                  </a:lnTo>
                  <a:lnTo>
                    <a:pt x="1896" y="3474"/>
                  </a:lnTo>
                  <a:lnTo>
                    <a:pt x="2076" y="3452"/>
                  </a:lnTo>
                  <a:lnTo>
                    <a:pt x="2234" y="3407"/>
                  </a:lnTo>
                  <a:lnTo>
                    <a:pt x="2392" y="3361"/>
                  </a:lnTo>
                  <a:lnTo>
                    <a:pt x="2550" y="3271"/>
                  </a:lnTo>
                  <a:lnTo>
                    <a:pt x="2685" y="3204"/>
                  </a:lnTo>
                  <a:lnTo>
                    <a:pt x="2820" y="3091"/>
                  </a:lnTo>
                  <a:lnTo>
                    <a:pt x="2956" y="2978"/>
                  </a:lnTo>
                  <a:lnTo>
                    <a:pt x="3068" y="2865"/>
                  </a:lnTo>
                  <a:lnTo>
                    <a:pt x="3181" y="2730"/>
                  </a:lnTo>
                  <a:lnTo>
                    <a:pt x="3271" y="2595"/>
                  </a:lnTo>
                  <a:lnTo>
                    <a:pt x="3339" y="2437"/>
                  </a:lnTo>
                  <a:lnTo>
                    <a:pt x="3407" y="2279"/>
                  </a:lnTo>
                  <a:lnTo>
                    <a:pt x="3452" y="2121"/>
                  </a:lnTo>
                  <a:lnTo>
                    <a:pt x="3474" y="1940"/>
                  </a:lnTo>
                  <a:lnTo>
                    <a:pt x="3474" y="1760"/>
                  </a:lnTo>
                  <a:lnTo>
                    <a:pt x="3474" y="1580"/>
                  </a:lnTo>
                  <a:lnTo>
                    <a:pt x="3452" y="1399"/>
                  </a:lnTo>
                  <a:lnTo>
                    <a:pt x="3407" y="1241"/>
                  </a:lnTo>
                  <a:lnTo>
                    <a:pt x="3362" y="1083"/>
                  </a:lnTo>
                  <a:lnTo>
                    <a:pt x="3294" y="925"/>
                  </a:lnTo>
                  <a:lnTo>
                    <a:pt x="3204" y="767"/>
                  </a:lnTo>
                  <a:lnTo>
                    <a:pt x="3091" y="632"/>
                  </a:lnTo>
                  <a:lnTo>
                    <a:pt x="2978" y="519"/>
                  </a:lnTo>
                  <a:lnTo>
                    <a:pt x="2865" y="407"/>
                  </a:lnTo>
                  <a:lnTo>
                    <a:pt x="2730" y="294"/>
                  </a:lnTo>
                  <a:lnTo>
                    <a:pt x="2595" y="204"/>
                  </a:lnTo>
                  <a:lnTo>
                    <a:pt x="2437" y="136"/>
                  </a:lnTo>
                  <a:lnTo>
                    <a:pt x="2279" y="68"/>
                  </a:lnTo>
                  <a:lnTo>
                    <a:pt x="2121" y="23"/>
                  </a:lnTo>
                  <a:lnTo>
                    <a:pt x="194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4" name="Google Shape;3454;p35"/>
            <p:cNvSpPr/>
            <p:nvPr/>
          </p:nvSpPr>
          <p:spPr>
            <a:xfrm>
              <a:off x="10083493" y="2927478"/>
              <a:ext cx="103355" cy="103355"/>
            </a:xfrm>
            <a:custGeom>
              <a:avLst/>
              <a:gdLst/>
              <a:ahLst/>
              <a:cxnLst/>
              <a:rect l="l" t="t" r="r" b="b"/>
              <a:pathLst>
                <a:path w="3475" h="3475" fill="none" extrusionOk="0">
                  <a:moveTo>
                    <a:pt x="3474" y="1760"/>
                  </a:moveTo>
                  <a:lnTo>
                    <a:pt x="3474" y="1760"/>
                  </a:lnTo>
                  <a:lnTo>
                    <a:pt x="3474" y="1940"/>
                  </a:lnTo>
                  <a:lnTo>
                    <a:pt x="3452" y="2121"/>
                  </a:lnTo>
                  <a:lnTo>
                    <a:pt x="3407" y="2279"/>
                  </a:lnTo>
                  <a:lnTo>
                    <a:pt x="3339" y="2437"/>
                  </a:lnTo>
                  <a:lnTo>
                    <a:pt x="3271" y="2595"/>
                  </a:lnTo>
                  <a:lnTo>
                    <a:pt x="3181" y="2730"/>
                  </a:lnTo>
                  <a:lnTo>
                    <a:pt x="3068" y="2865"/>
                  </a:lnTo>
                  <a:lnTo>
                    <a:pt x="2956" y="2978"/>
                  </a:lnTo>
                  <a:lnTo>
                    <a:pt x="2820" y="3091"/>
                  </a:lnTo>
                  <a:lnTo>
                    <a:pt x="2685" y="3204"/>
                  </a:lnTo>
                  <a:lnTo>
                    <a:pt x="2550" y="3271"/>
                  </a:lnTo>
                  <a:lnTo>
                    <a:pt x="2392" y="3361"/>
                  </a:lnTo>
                  <a:lnTo>
                    <a:pt x="2234" y="3407"/>
                  </a:lnTo>
                  <a:lnTo>
                    <a:pt x="2076" y="3452"/>
                  </a:lnTo>
                  <a:lnTo>
                    <a:pt x="1896" y="3474"/>
                  </a:lnTo>
                  <a:lnTo>
                    <a:pt x="1715" y="3474"/>
                  </a:lnTo>
                  <a:lnTo>
                    <a:pt x="1715" y="3474"/>
                  </a:lnTo>
                  <a:lnTo>
                    <a:pt x="1535" y="3474"/>
                  </a:lnTo>
                  <a:lnTo>
                    <a:pt x="1354" y="3452"/>
                  </a:lnTo>
                  <a:lnTo>
                    <a:pt x="1196" y="3407"/>
                  </a:lnTo>
                  <a:lnTo>
                    <a:pt x="1038" y="3339"/>
                  </a:lnTo>
                  <a:lnTo>
                    <a:pt x="880" y="3271"/>
                  </a:lnTo>
                  <a:lnTo>
                    <a:pt x="745" y="3181"/>
                  </a:lnTo>
                  <a:lnTo>
                    <a:pt x="610" y="3068"/>
                  </a:lnTo>
                  <a:lnTo>
                    <a:pt x="497" y="2955"/>
                  </a:lnTo>
                  <a:lnTo>
                    <a:pt x="384" y="2820"/>
                  </a:lnTo>
                  <a:lnTo>
                    <a:pt x="271" y="2685"/>
                  </a:lnTo>
                  <a:lnTo>
                    <a:pt x="181" y="2549"/>
                  </a:lnTo>
                  <a:lnTo>
                    <a:pt x="114" y="2392"/>
                  </a:lnTo>
                  <a:lnTo>
                    <a:pt x="68" y="2234"/>
                  </a:lnTo>
                  <a:lnTo>
                    <a:pt x="23" y="2076"/>
                  </a:lnTo>
                  <a:lnTo>
                    <a:pt x="1" y="1895"/>
                  </a:lnTo>
                  <a:lnTo>
                    <a:pt x="1" y="1715"/>
                  </a:lnTo>
                  <a:lnTo>
                    <a:pt x="1" y="1715"/>
                  </a:lnTo>
                  <a:lnTo>
                    <a:pt x="1" y="1534"/>
                  </a:lnTo>
                  <a:lnTo>
                    <a:pt x="23" y="1354"/>
                  </a:lnTo>
                  <a:lnTo>
                    <a:pt x="68" y="1196"/>
                  </a:lnTo>
                  <a:lnTo>
                    <a:pt x="136" y="1038"/>
                  </a:lnTo>
                  <a:lnTo>
                    <a:pt x="204" y="880"/>
                  </a:lnTo>
                  <a:lnTo>
                    <a:pt x="294" y="745"/>
                  </a:lnTo>
                  <a:lnTo>
                    <a:pt x="407" y="610"/>
                  </a:lnTo>
                  <a:lnTo>
                    <a:pt x="520" y="474"/>
                  </a:lnTo>
                  <a:lnTo>
                    <a:pt x="655" y="384"/>
                  </a:lnTo>
                  <a:lnTo>
                    <a:pt x="790" y="271"/>
                  </a:lnTo>
                  <a:lnTo>
                    <a:pt x="926" y="181"/>
                  </a:lnTo>
                  <a:lnTo>
                    <a:pt x="1083" y="113"/>
                  </a:lnTo>
                  <a:lnTo>
                    <a:pt x="1241" y="68"/>
                  </a:lnTo>
                  <a:lnTo>
                    <a:pt x="1399" y="23"/>
                  </a:lnTo>
                  <a:lnTo>
                    <a:pt x="1580" y="1"/>
                  </a:lnTo>
                  <a:lnTo>
                    <a:pt x="1760" y="1"/>
                  </a:lnTo>
                  <a:lnTo>
                    <a:pt x="1760" y="1"/>
                  </a:lnTo>
                  <a:lnTo>
                    <a:pt x="1941" y="1"/>
                  </a:lnTo>
                  <a:lnTo>
                    <a:pt x="2121" y="23"/>
                  </a:lnTo>
                  <a:lnTo>
                    <a:pt x="2279" y="68"/>
                  </a:lnTo>
                  <a:lnTo>
                    <a:pt x="2437" y="136"/>
                  </a:lnTo>
                  <a:lnTo>
                    <a:pt x="2595" y="204"/>
                  </a:lnTo>
                  <a:lnTo>
                    <a:pt x="2730" y="294"/>
                  </a:lnTo>
                  <a:lnTo>
                    <a:pt x="2865" y="407"/>
                  </a:lnTo>
                  <a:lnTo>
                    <a:pt x="2978" y="519"/>
                  </a:lnTo>
                  <a:lnTo>
                    <a:pt x="3091" y="632"/>
                  </a:lnTo>
                  <a:lnTo>
                    <a:pt x="3204" y="767"/>
                  </a:lnTo>
                  <a:lnTo>
                    <a:pt x="3294" y="925"/>
                  </a:lnTo>
                  <a:lnTo>
                    <a:pt x="3362" y="1083"/>
                  </a:lnTo>
                  <a:lnTo>
                    <a:pt x="3407" y="1241"/>
                  </a:lnTo>
                  <a:lnTo>
                    <a:pt x="3452" y="1399"/>
                  </a:lnTo>
                  <a:lnTo>
                    <a:pt x="3474" y="1580"/>
                  </a:lnTo>
                  <a:lnTo>
                    <a:pt x="3474" y="17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5" name="Google Shape;3455;p35"/>
            <p:cNvSpPr/>
            <p:nvPr/>
          </p:nvSpPr>
          <p:spPr>
            <a:xfrm>
              <a:off x="10045929" y="2868441"/>
              <a:ext cx="138243" cy="45655"/>
            </a:xfrm>
            <a:custGeom>
              <a:avLst/>
              <a:gdLst/>
              <a:ahLst/>
              <a:cxnLst/>
              <a:rect l="l" t="t" r="r" b="b"/>
              <a:pathLst>
                <a:path w="4648" h="1535" extrusionOk="0">
                  <a:moveTo>
                    <a:pt x="3046" y="1"/>
                  </a:moveTo>
                  <a:lnTo>
                    <a:pt x="3046" y="1"/>
                  </a:lnTo>
                  <a:lnTo>
                    <a:pt x="3046" y="1"/>
                  </a:lnTo>
                  <a:lnTo>
                    <a:pt x="3474" y="46"/>
                  </a:lnTo>
                  <a:lnTo>
                    <a:pt x="3880" y="113"/>
                  </a:lnTo>
                  <a:lnTo>
                    <a:pt x="4264" y="226"/>
                  </a:lnTo>
                  <a:lnTo>
                    <a:pt x="4647" y="384"/>
                  </a:lnTo>
                  <a:lnTo>
                    <a:pt x="4647" y="384"/>
                  </a:lnTo>
                  <a:lnTo>
                    <a:pt x="4264" y="226"/>
                  </a:lnTo>
                  <a:lnTo>
                    <a:pt x="3880" y="113"/>
                  </a:lnTo>
                  <a:lnTo>
                    <a:pt x="3474" y="46"/>
                  </a:lnTo>
                  <a:lnTo>
                    <a:pt x="3046" y="1"/>
                  </a:lnTo>
                  <a:lnTo>
                    <a:pt x="3046" y="1"/>
                  </a:lnTo>
                  <a:close/>
                  <a:moveTo>
                    <a:pt x="3001" y="1"/>
                  </a:moveTo>
                  <a:lnTo>
                    <a:pt x="3001" y="1"/>
                  </a:lnTo>
                  <a:lnTo>
                    <a:pt x="2775" y="23"/>
                  </a:lnTo>
                  <a:lnTo>
                    <a:pt x="2549" y="46"/>
                  </a:lnTo>
                  <a:lnTo>
                    <a:pt x="2324" y="68"/>
                  </a:lnTo>
                  <a:lnTo>
                    <a:pt x="2098" y="113"/>
                  </a:lnTo>
                  <a:lnTo>
                    <a:pt x="1692" y="249"/>
                  </a:lnTo>
                  <a:lnTo>
                    <a:pt x="1286" y="429"/>
                  </a:lnTo>
                  <a:lnTo>
                    <a:pt x="925" y="655"/>
                  </a:lnTo>
                  <a:lnTo>
                    <a:pt x="587" y="903"/>
                  </a:lnTo>
                  <a:lnTo>
                    <a:pt x="271" y="1196"/>
                  </a:lnTo>
                  <a:lnTo>
                    <a:pt x="1" y="1534"/>
                  </a:lnTo>
                  <a:lnTo>
                    <a:pt x="1" y="1534"/>
                  </a:lnTo>
                  <a:lnTo>
                    <a:pt x="271" y="1196"/>
                  </a:lnTo>
                  <a:lnTo>
                    <a:pt x="587" y="903"/>
                  </a:lnTo>
                  <a:lnTo>
                    <a:pt x="925" y="655"/>
                  </a:lnTo>
                  <a:lnTo>
                    <a:pt x="1286" y="429"/>
                  </a:lnTo>
                  <a:lnTo>
                    <a:pt x="1692" y="249"/>
                  </a:lnTo>
                  <a:lnTo>
                    <a:pt x="2098" y="113"/>
                  </a:lnTo>
                  <a:lnTo>
                    <a:pt x="2324" y="68"/>
                  </a:lnTo>
                  <a:lnTo>
                    <a:pt x="2549" y="46"/>
                  </a:lnTo>
                  <a:lnTo>
                    <a:pt x="2775" y="23"/>
                  </a:lnTo>
                  <a:lnTo>
                    <a:pt x="3001" y="1"/>
                  </a:lnTo>
                  <a:close/>
                  <a:moveTo>
                    <a:pt x="3001" y="1"/>
                  </a:moveTo>
                  <a:lnTo>
                    <a:pt x="3001" y="1"/>
                  </a:lnTo>
                  <a:lnTo>
                    <a:pt x="3001" y="1"/>
                  </a:lnTo>
                  <a:lnTo>
                    <a:pt x="3001" y="1"/>
                  </a:lnTo>
                  <a:close/>
                </a:path>
              </a:pathLst>
            </a:custGeom>
            <a:solidFill>
              <a:srgbClr val="2932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6" name="Google Shape;3456;p35"/>
            <p:cNvSpPr/>
            <p:nvPr/>
          </p:nvSpPr>
          <p:spPr>
            <a:xfrm>
              <a:off x="10136493" y="2868441"/>
              <a:ext cx="47677" cy="11451"/>
            </a:xfrm>
            <a:custGeom>
              <a:avLst/>
              <a:gdLst/>
              <a:ahLst/>
              <a:cxnLst/>
              <a:rect l="l" t="t" r="r" b="b"/>
              <a:pathLst>
                <a:path w="1603" h="385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429" y="46"/>
                  </a:lnTo>
                  <a:lnTo>
                    <a:pt x="835" y="113"/>
                  </a:lnTo>
                  <a:lnTo>
                    <a:pt x="1219" y="226"/>
                  </a:lnTo>
                  <a:lnTo>
                    <a:pt x="1602" y="384"/>
                  </a:lnTo>
                  <a:lnTo>
                    <a:pt x="1602" y="384"/>
                  </a:lnTo>
                  <a:lnTo>
                    <a:pt x="1219" y="226"/>
                  </a:lnTo>
                  <a:lnTo>
                    <a:pt x="835" y="113"/>
                  </a:lnTo>
                  <a:lnTo>
                    <a:pt x="429" y="46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7" name="Google Shape;3457;p35"/>
            <p:cNvSpPr/>
            <p:nvPr/>
          </p:nvSpPr>
          <p:spPr>
            <a:xfrm>
              <a:off x="10045929" y="2868441"/>
              <a:ext cx="89257" cy="45655"/>
            </a:xfrm>
            <a:custGeom>
              <a:avLst/>
              <a:gdLst/>
              <a:ahLst/>
              <a:cxnLst/>
              <a:rect l="l" t="t" r="r" b="b"/>
              <a:pathLst>
                <a:path w="3001" h="1535" fill="none" extrusionOk="0">
                  <a:moveTo>
                    <a:pt x="3001" y="1"/>
                  </a:moveTo>
                  <a:lnTo>
                    <a:pt x="3001" y="1"/>
                  </a:lnTo>
                  <a:lnTo>
                    <a:pt x="2775" y="23"/>
                  </a:lnTo>
                  <a:lnTo>
                    <a:pt x="2549" y="46"/>
                  </a:lnTo>
                  <a:lnTo>
                    <a:pt x="2324" y="68"/>
                  </a:lnTo>
                  <a:lnTo>
                    <a:pt x="2098" y="113"/>
                  </a:lnTo>
                  <a:lnTo>
                    <a:pt x="1692" y="249"/>
                  </a:lnTo>
                  <a:lnTo>
                    <a:pt x="1286" y="429"/>
                  </a:lnTo>
                  <a:lnTo>
                    <a:pt x="925" y="655"/>
                  </a:lnTo>
                  <a:lnTo>
                    <a:pt x="587" y="903"/>
                  </a:lnTo>
                  <a:lnTo>
                    <a:pt x="271" y="1196"/>
                  </a:lnTo>
                  <a:lnTo>
                    <a:pt x="1" y="1534"/>
                  </a:lnTo>
                  <a:lnTo>
                    <a:pt x="1" y="1534"/>
                  </a:lnTo>
                  <a:lnTo>
                    <a:pt x="271" y="1196"/>
                  </a:lnTo>
                  <a:lnTo>
                    <a:pt x="587" y="903"/>
                  </a:lnTo>
                  <a:lnTo>
                    <a:pt x="925" y="655"/>
                  </a:lnTo>
                  <a:lnTo>
                    <a:pt x="1286" y="429"/>
                  </a:lnTo>
                  <a:lnTo>
                    <a:pt x="1692" y="249"/>
                  </a:lnTo>
                  <a:lnTo>
                    <a:pt x="2098" y="113"/>
                  </a:lnTo>
                  <a:lnTo>
                    <a:pt x="2324" y="68"/>
                  </a:lnTo>
                  <a:lnTo>
                    <a:pt x="2549" y="46"/>
                  </a:lnTo>
                  <a:lnTo>
                    <a:pt x="2775" y="23"/>
                  </a:lnTo>
                  <a:lnTo>
                    <a:pt x="300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8" name="Google Shape;3458;p35"/>
            <p:cNvSpPr/>
            <p:nvPr/>
          </p:nvSpPr>
          <p:spPr>
            <a:xfrm>
              <a:off x="10135155" y="2868441"/>
              <a:ext cx="30" cy="3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9" name="Google Shape;3459;p35"/>
            <p:cNvSpPr/>
            <p:nvPr/>
          </p:nvSpPr>
          <p:spPr>
            <a:xfrm>
              <a:off x="10083493" y="2927478"/>
              <a:ext cx="103355" cy="85242"/>
            </a:xfrm>
            <a:custGeom>
              <a:avLst/>
              <a:gdLst/>
              <a:ahLst/>
              <a:cxnLst/>
              <a:rect l="l" t="t" r="r" b="b"/>
              <a:pathLst>
                <a:path w="3475" h="2866" fill="none" extrusionOk="0">
                  <a:moveTo>
                    <a:pt x="1738" y="1"/>
                  </a:moveTo>
                  <a:lnTo>
                    <a:pt x="1738" y="1"/>
                  </a:lnTo>
                  <a:lnTo>
                    <a:pt x="1557" y="1"/>
                  </a:lnTo>
                  <a:lnTo>
                    <a:pt x="1399" y="23"/>
                  </a:lnTo>
                  <a:lnTo>
                    <a:pt x="1219" y="68"/>
                  </a:lnTo>
                  <a:lnTo>
                    <a:pt x="1061" y="113"/>
                  </a:lnTo>
                  <a:lnTo>
                    <a:pt x="903" y="204"/>
                  </a:lnTo>
                  <a:lnTo>
                    <a:pt x="768" y="271"/>
                  </a:lnTo>
                  <a:lnTo>
                    <a:pt x="632" y="384"/>
                  </a:lnTo>
                  <a:lnTo>
                    <a:pt x="520" y="497"/>
                  </a:lnTo>
                  <a:lnTo>
                    <a:pt x="407" y="610"/>
                  </a:lnTo>
                  <a:lnTo>
                    <a:pt x="294" y="745"/>
                  </a:lnTo>
                  <a:lnTo>
                    <a:pt x="204" y="880"/>
                  </a:lnTo>
                  <a:lnTo>
                    <a:pt x="136" y="1038"/>
                  </a:lnTo>
                  <a:lnTo>
                    <a:pt x="68" y="1196"/>
                  </a:lnTo>
                  <a:lnTo>
                    <a:pt x="23" y="1354"/>
                  </a:lnTo>
                  <a:lnTo>
                    <a:pt x="1" y="1534"/>
                  </a:lnTo>
                  <a:lnTo>
                    <a:pt x="1" y="1715"/>
                  </a:lnTo>
                  <a:lnTo>
                    <a:pt x="1" y="1715"/>
                  </a:lnTo>
                  <a:lnTo>
                    <a:pt x="1" y="1873"/>
                  </a:lnTo>
                  <a:lnTo>
                    <a:pt x="23" y="2031"/>
                  </a:lnTo>
                  <a:lnTo>
                    <a:pt x="46" y="2189"/>
                  </a:lnTo>
                  <a:lnTo>
                    <a:pt x="91" y="2346"/>
                  </a:lnTo>
                  <a:lnTo>
                    <a:pt x="159" y="2482"/>
                  </a:lnTo>
                  <a:lnTo>
                    <a:pt x="226" y="2617"/>
                  </a:lnTo>
                  <a:lnTo>
                    <a:pt x="407" y="2865"/>
                  </a:lnTo>
                  <a:lnTo>
                    <a:pt x="407" y="2865"/>
                  </a:lnTo>
                  <a:lnTo>
                    <a:pt x="813" y="2775"/>
                  </a:lnTo>
                  <a:lnTo>
                    <a:pt x="1219" y="2662"/>
                  </a:lnTo>
                  <a:lnTo>
                    <a:pt x="1602" y="2527"/>
                  </a:lnTo>
                  <a:lnTo>
                    <a:pt x="1986" y="2369"/>
                  </a:lnTo>
                  <a:lnTo>
                    <a:pt x="2369" y="2211"/>
                  </a:lnTo>
                  <a:lnTo>
                    <a:pt x="2753" y="2031"/>
                  </a:lnTo>
                  <a:lnTo>
                    <a:pt x="3114" y="1828"/>
                  </a:lnTo>
                  <a:lnTo>
                    <a:pt x="3474" y="1602"/>
                  </a:lnTo>
                  <a:lnTo>
                    <a:pt x="3474" y="1602"/>
                  </a:lnTo>
                  <a:lnTo>
                    <a:pt x="3452" y="1444"/>
                  </a:lnTo>
                  <a:lnTo>
                    <a:pt x="3429" y="1286"/>
                  </a:lnTo>
                  <a:lnTo>
                    <a:pt x="3362" y="1128"/>
                  </a:lnTo>
                  <a:lnTo>
                    <a:pt x="3317" y="970"/>
                  </a:lnTo>
                  <a:lnTo>
                    <a:pt x="3226" y="835"/>
                  </a:lnTo>
                  <a:lnTo>
                    <a:pt x="3136" y="700"/>
                  </a:lnTo>
                  <a:lnTo>
                    <a:pt x="3046" y="587"/>
                  </a:lnTo>
                  <a:lnTo>
                    <a:pt x="2933" y="474"/>
                  </a:lnTo>
                  <a:lnTo>
                    <a:pt x="2820" y="361"/>
                  </a:lnTo>
                  <a:lnTo>
                    <a:pt x="2685" y="271"/>
                  </a:lnTo>
                  <a:lnTo>
                    <a:pt x="2550" y="181"/>
                  </a:lnTo>
                  <a:lnTo>
                    <a:pt x="2414" y="113"/>
                  </a:lnTo>
                  <a:lnTo>
                    <a:pt x="2256" y="68"/>
                  </a:lnTo>
                  <a:lnTo>
                    <a:pt x="2099" y="23"/>
                  </a:lnTo>
                  <a:lnTo>
                    <a:pt x="1918" y="1"/>
                  </a:lnTo>
                  <a:lnTo>
                    <a:pt x="1760" y="1"/>
                  </a:lnTo>
                  <a:lnTo>
                    <a:pt x="1760" y="1"/>
                  </a:lnTo>
                  <a:lnTo>
                    <a:pt x="173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0" name="Google Shape;3460;p35"/>
            <p:cNvSpPr/>
            <p:nvPr/>
          </p:nvSpPr>
          <p:spPr>
            <a:xfrm>
              <a:off x="10157283" y="2912042"/>
              <a:ext cx="45000" cy="45000"/>
            </a:xfrm>
            <a:custGeom>
              <a:avLst/>
              <a:gdLst/>
              <a:ahLst/>
              <a:cxnLst/>
              <a:rect l="l" t="t" r="r" b="b"/>
              <a:pathLst>
                <a:path w="1513" h="1513" extrusionOk="0">
                  <a:moveTo>
                    <a:pt x="768" y="1"/>
                  </a:moveTo>
                  <a:lnTo>
                    <a:pt x="633" y="23"/>
                  </a:lnTo>
                  <a:lnTo>
                    <a:pt x="475" y="68"/>
                  </a:lnTo>
                  <a:lnTo>
                    <a:pt x="362" y="136"/>
                  </a:lnTo>
                  <a:lnTo>
                    <a:pt x="227" y="226"/>
                  </a:lnTo>
                  <a:lnTo>
                    <a:pt x="136" y="339"/>
                  </a:lnTo>
                  <a:lnTo>
                    <a:pt x="69" y="474"/>
                  </a:lnTo>
                  <a:lnTo>
                    <a:pt x="24" y="610"/>
                  </a:lnTo>
                  <a:lnTo>
                    <a:pt x="1" y="768"/>
                  </a:lnTo>
                  <a:lnTo>
                    <a:pt x="24" y="903"/>
                  </a:lnTo>
                  <a:lnTo>
                    <a:pt x="46" y="1038"/>
                  </a:lnTo>
                  <a:lnTo>
                    <a:pt x="114" y="1174"/>
                  </a:lnTo>
                  <a:lnTo>
                    <a:pt x="227" y="1286"/>
                  </a:lnTo>
                  <a:lnTo>
                    <a:pt x="339" y="1399"/>
                  </a:lnTo>
                  <a:lnTo>
                    <a:pt x="475" y="1467"/>
                  </a:lnTo>
                  <a:lnTo>
                    <a:pt x="610" y="1512"/>
                  </a:lnTo>
                  <a:lnTo>
                    <a:pt x="903" y="1512"/>
                  </a:lnTo>
                  <a:lnTo>
                    <a:pt x="1039" y="1467"/>
                  </a:lnTo>
                  <a:lnTo>
                    <a:pt x="1174" y="1399"/>
                  </a:lnTo>
                  <a:lnTo>
                    <a:pt x="1287" y="1309"/>
                  </a:lnTo>
                  <a:lnTo>
                    <a:pt x="1377" y="1196"/>
                  </a:lnTo>
                  <a:lnTo>
                    <a:pt x="1467" y="1061"/>
                  </a:lnTo>
                  <a:lnTo>
                    <a:pt x="1490" y="926"/>
                  </a:lnTo>
                  <a:lnTo>
                    <a:pt x="1512" y="768"/>
                  </a:lnTo>
                  <a:lnTo>
                    <a:pt x="1512" y="632"/>
                  </a:lnTo>
                  <a:lnTo>
                    <a:pt x="1467" y="497"/>
                  </a:lnTo>
                  <a:lnTo>
                    <a:pt x="1399" y="362"/>
                  </a:lnTo>
                  <a:lnTo>
                    <a:pt x="1309" y="249"/>
                  </a:lnTo>
                  <a:lnTo>
                    <a:pt x="1174" y="136"/>
                  </a:lnTo>
                  <a:lnTo>
                    <a:pt x="1061" y="68"/>
                  </a:lnTo>
                  <a:lnTo>
                    <a:pt x="903" y="23"/>
                  </a:lnTo>
                  <a:lnTo>
                    <a:pt x="7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1" name="Google Shape;3461;p35"/>
            <p:cNvSpPr/>
            <p:nvPr/>
          </p:nvSpPr>
          <p:spPr>
            <a:xfrm>
              <a:off x="10132478" y="2957666"/>
              <a:ext cx="31557" cy="31557"/>
            </a:xfrm>
            <a:custGeom>
              <a:avLst/>
              <a:gdLst/>
              <a:ahLst/>
              <a:cxnLst/>
              <a:rect l="l" t="t" r="r" b="b"/>
              <a:pathLst>
                <a:path w="1061" h="1061" extrusionOk="0">
                  <a:moveTo>
                    <a:pt x="406" y="1"/>
                  </a:moveTo>
                  <a:lnTo>
                    <a:pt x="316" y="46"/>
                  </a:lnTo>
                  <a:lnTo>
                    <a:pt x="226" y="91"/>
                  </a:lnTo>
                  <a:lnTo>
                    <a:pt x="158" y="159"/>
                  </a:lnTo>
                  <a:lnTo>
                    <a:pt x="91" y="226"/>
                  </a:lnTo>
                  <a:lnTo>
                    <a:pt x="45" y="316"/>
                  </a:lnTo>
                  <a:lnTo>
                    <a:pt x="23" y="429"/>
                  </a:lnTo>
                  <a:lnTo>
                    <a:pt x="0" y="542"/>
                  </a:lnTo>
                  <a:lnTo>
                    <a:pt x="23" y="632"/>
                  </a:lnTo>
                  <a:lnTo>
                    <a:pt x="45" y="745"/>
                  </a:lnTo>
                  <a:lnTo>
                    <a:pt x="113" y="835"/>
                  </a:lnTo>
                  <a:lnTo>
                    <a:pt x="158" y="903"/>
                  </a:lnTo>
                  <a:lnTo>
                    <a:pt x="249" y="971"/>
                  </a:lnTo>
                  <a:lnTo>
                    <a:pt x="339" y="1016"/>
                  </a:lnTo>
                  <a:lnTo>
                    <a:pt x="452" y="1038"/>
                  </a:lnTo>
                  <a:lnTo>
                    <a:pt x="542" y="1061"/>
                  </a:lnTo>
                  <a:lnTo>
                    <a:pt x="655" y="1038"/>
                  </a:lnTo>
                  <a:lnTo>
                    <a:pt x="745" y="1016"/>
                  </a:lnTo>
                  <a:lnTo>
                    <a:pt x="835" y="948"/>
                  </a:lnTo>
                  <a:lnTo>
                    <a:pt x="925" y="880"/>
                  </a:lnTo>
                  <a:lnTo>
                    <a:pt x="993" y="813"/>
                  </a:lnTo>
                  <a:lnTo>
                    <a:pt x="1038" y="722"/>
                  </a:lnTo>
                  <a:lnTo>
                    <a:pt x="1061" y="610"/>
                  </a:lnTo>
                  <a:lnTo>
                    <a:pt x="1061" y="519"/>
                  </a:lnTo>
                  <a:lnTo>
                    <a:pt x="1061" y="407"/>
                  </a:lnTo>
                  <a:lnTo>
                    <a:pt x="1015" y="294"/>
                  </a:lnTo>
                  <a:lnTo>
                    <a:pt x="970" y="204"/>
                  </a:lnTo>
                  <a:lnTo>
                    <a:pt x="903" y="136"/>
                  </a:lnTo>
                  <a:lnTo>
                    <a:pt x="812" y="68"/>
                  </a:lnTo>
                  <a:lnTo>
                    <a:pt x="722" y="23"/>
                  </a:lnTo>
                  <a:lnTo>
                    <a:pt x="63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61" name="Group 160">
            <a:extLst>
              <a:ext uri="{FF2B5EF4-FFF2-40B4-BE49-F238E27FC236}">
                <a16:creationId xmlns:a16="http://schemas.microsoft.com/office/drawing/2014/main" id="{81F7D611-0C0C-4938-B729-17F0287604A3}"/>
              </a:ext>
            </a:extLst>
          </p:cNvPr>
          <p:cNvGrpSpPr/>
          <p:nvPr/>
        </p:nvGrpSpPr>
        <p:grpSpPr>
          <a:xfrm>
            <a:off x="2720337" y="1842751"/>
            <a:ext cx="6937700" cy="3087501"/>
            <a:chOff x="2285109" y="980814"/>
            <a:chExt cx="6937700" cy="3087501"/>
          </a:xfrm>
        </p:grpSpPr>
        <p:sp>
          <p:nvSpPr>
            <p:cNvPr id="162" name="矩形: 圆角 6">
              <a:extLst>
                <a:ext uri="{FF2B5EF4-FFF2-40B4-BE49-F238E27FC236}">
                  <a16:creationId xmlns:a16="http://schemas.microsoft.com/office/drawing/2014/main" id="{0A323BB6-233A-41B2-80D8-C53E6567BBB2}"/>
                </a:ext>
              </a:extLst>
            </p:cNvPr>
            <p:cNvSpPr/>
            <p:nvPr/>
          </p:nvSpPr>
          <p:spPr>
            <a:xfrm>
              <a:off x="2285109" y="980814"/>
              <a:ext cx="6937700" cy="3087501"/>
            </a:xfrm>
            <a:prstGeom prst="roundRect">
              <a:avLst>
                <a:gd name="adj" fmla="val 19216"/>
              </a:avLst>
            </a:prstGeom>
            <a:solidFill>
              <a:srgbClr val="FFFFFF">
                <a:alpha val="92000"/>
              </a:srgbClr>
            </a:solidFill>
            <a:ln w="38100" cap="flat" cmpd="sng" algn="ctr">
              <a:solidFill>
                <a:srgbClr val="77448C">
                  <a:lumMod val="50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 defTabSz="914377">
                <a:defRPr/>
              </a:pPr>
              <a:endParaRPr lang="zh-CN" altLang="en-US" kern="0" dirty="0">
                <a:ln>
                  <a:solidFill>
                    <a:srgbClr val="000000"/>
                  </a:solidFill>
                </a:ln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+mn-lt"/>
              </a:endParaRPr>
            </a:p>
          </p:txBody>
        </p:sp>
        <p:sp>
          <p:nvSpPr>
            <p:cNvPr id="165" name="TextBox 164">
              <a:extLst>
                <a:ext uri="{FF2B5EF4-FFF2-40B4-BE49-F238E27FC236}">
                  <a16:creationId xmlns:a16="http://schemas.microsoft.com/office/drawing/2014/main" id="{4D74B9B7-5714-4247-ABA9-B68448CF1303}"/>
                </a:ext>
              </a:extLst>
            </p:cNvPr>
            <p:cNvSpPr txBox="1"/>
            <p:nvPr/>
          </p:nvSpPr>
          <p:spPr>
            <a:xfrm>
              <a:off x="5083305" y="1133461"/>
              <a:ext cx="1275990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914377">
                <a:defRPr/>
              </a:pPr>
              <a:r>
                <a:rPr lang="en-US" sz="4000" kern="0">
                  <a:solidFill>
                    <a:srgbClr val="FFFFFF"/>
                  </a:solidFill>
                  <a:latin typeface="iCiel Cadena" panose="02000503000000020004" pitchFamily="50" charset="0"/>
                  <a:cs typeface="Arial"/>
                  <a:sym typeface="Arial"/>
                </a:rPr>
                <a:t>TOÁN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00092A1F-CAF2-4644-839E-6C252B1CA6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2328" y="2233320"/>
            <a:ext cx="5980694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185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60"/>
          <p:cNvSpPr/>
          <p:nvPr/>
        </p:nvSpPr>
        <p:spPr>
          <a:xfrm>
            <a:off x="0" y="2309"/>
            <a:ext cx="12192000" cy="4950691"/>
          </a:xfrm>
          <a:prstGeom prst="rect">
            <a:avLst/>
          </a:prstGeom>
          <a:solidFill>
            <a:srgbClr val="F4DF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62" name="Rectangle: Rounded Corners 6">
            <a:extLst>
              <a:ext uri="{FF2B5EF4-FFF2-40B4-BE49-F238E27FC236}">
                <a16:creationId xmlns:a16="http://schemas.microsoft.com/office/drawing/2014/main" id="{29DC1B5B-5601-48CA-AABC-BA7D6DF1F2B2}"/>
              </a:ext>
            </a:extLst>
          </p:cNvPr>
          <p:cNvSpPr/>
          <p:nvPr/>
        </p:nvSpPr>
        <p:spPr>
          <a:xfrm>
            <a:off x="337092" y="228601"/>
            <a:ext cx="11517816" cy="6050643"/>
          </a:xfrm>
          <a:prstGeom prst="roundRect">
            <a:avLst>
              <a:gd name="adj" fmla="val 5203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596"/>
          <a:stretch/>
        </p:blipFill>
        <p:spPr>
          <a:xfrm>
            <a:off x="0" y="4648201"/>
            <a:ext cx="12192000" cy="2216727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337092" y="1797533"/>
            <a:ext cx="11499308" cy="2743200"/>
          </a:xfrm>
          <a:prstGeom prst="roundRect">
            <a:avLst/>
          </a:prstGeom>
          <a:solidFill>
            <a:schemeClr val="bg1">
              <a:alpha val="8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985462" y="2145696"/>
            <a:ext cx="2297738" cy="20846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99" t="13703" r="29582" b="9257"/>
          <a:stretch/>
        </p:blipFill>
        <p:spPr>
          <a:xfrm>
            <a:off x="3514950" y="2927408"/>
            <a:ext cx="1147216" cy="10945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877351" y="2210549"/>
            <a:ext cx="2297738" cy="2084675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2405109" y="399457"/>
            <a:ext cx="7732824" cy="997543"/>
            <a:chOff x="3048000" y="2656585"/>
            <a:chExt cx="11599236" cy="1496315"/>
          </a:xfrm>
        </p:grpSpPr>
        <p:grpSp>
          <p:nvGrpSpPr>
            <p:cNvPr id="13" name="Group 10"/>
            <p:cNvGrpSpPr/>
            <p:nvPr/>
          </p:nvGrpSpPr>
          <p:grpSpPr>
            <a:xfrm>
              <a:off x="3048000" y="2656585"/>
              <a:ext cx="11599236" cy="1496315"/>
              <a:chOff x="0" y="0"/>
              <a:chExt cx="12063331" cy="2214372"/>
            </a:xfrm>
          </p:grpSpPr>
          <p:grpSp>
            <p:nvGrpSpPr>
              <p:cNvPr id="14" name="Group 11"/>
              <p:cNvGrpSpPr/>
              <p:nvPr/>
            </p:nvGrpSpPr>
            <p:grpSpPr>
              <a:xfrm>
                <a:off x="0" y="0"/>
                <a:ext cx="12063331" cy="2214372"/>
                <a:chOff x="0" y="0"/>
                <a:chExt cx="3909566" cy="717649"/>
              </a:xfrm>
            </p:grpSpPr>
            <p:sp>
              <p:nvSpPr>
                <p:cNvPr id="17" name="Freeform 12"/>
                <p:cNvSpPr/>
                <p:nvPr/>
              </p:nvSpPr>
              <p:spPr>
                <a:xfrm>
                  <a:off x="0" y="0"/>
                  <a:ext cx="3909566" cy="7176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9566" h="717649">
                      <a:moveTo>
                        <a:pt x="3785107" y="717649"/>
                      </a:moveTo>
                      <a:lnTo>
                        <a:pt x="124460" y="717649"/>
                      </a:lnTo>
                      <a:cubicBezTo>
                        <a:pt x="55880" y="717649"/>
                        <a:pt x="0" y="661769"/>
                        <a:pt x="0" y="593189"/>
                      </a:cubicBezTo>
                      <a:lnTo>
                        <a:pt x="0" y="124460"/>
                      </a:lnTo>
                      <a:cubicBezTo>
                        <a:pt x="0" y="55880"/>
                        <a:pt x="55880" y="0"/>
                        <a:pt x="124460" y="0"/>
                      </a:cubicBezTo>
                      <a:lnTo>
                        <a:pt x="3785107" y="0"/>
                      </a:lnTo>
                      <a:cubicBezTo>
                        <a:pt x="3853686" y="0"/>
                        <a:pt x="3909566" y="55880"/>
                        <a:pt x="3909566" y="124460"/>
                      </a:cubicBezTo>
                      <a:lnTo>
                        <a:pt x="3909566" y="593189"/>
                      </a:lnTo>
                      <a:cubicBezTo>
                        <a:pt x="3909566" y="661769"/>
                        <a:pt x="3853686" y="717649"/>
                        <a:pt x="3785107" y="717649"/>
                      </a:cubicBezTo>
                      <a:close/>
                    </a:path>
                  </a:pathLst>
                </a:custGeom>
                <a:solidFill>
                  <a:srgbClr val="2A5474"/>
                </a:solidFill>
              </p:spPr>
            </p:sp>
          </p:grpSp>
          <p:grpSp>
            <p:nvGrpSpPr>
              <p:cNvPr id="15" name="Group 13"/>
              <p:cNvGrpSpPr/>
              <p:nvPr/>
            </p:nvGrpSpPr>
            <p:grpSpPr>
              <a:xfrm>
                <a:off x="95172" y="103842"/>
                <a:ext cx="11872988" cy="2006689"/>
                <a:chOff x="0" y="0"/>
                <a:chExt cx="3960253" cy="669334"/>
              </a:xfrm>
            </p:grpSpPr>
            <p:sp>
              <p:nvSpPr>
                <p:cNvPr id="16" name="Freeform 14"/>
                <p:cNvSpPr/>
                <p:nvPr/>
              </p:nvSpPr>
              <p:spPr>
                <a:xfrm>
                  <a:off x="0" y="0"/>
                  <a:ext cx="3960254" cy="6693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0254" h="669334">
                      <a:moveTo>
                        <a:pt x="3835793" y="669334"/>
                      </a:moveTo>
                      <a:lnTo>
                        <a:pt x="124460" y="669334"/>
                      </a:lnTo>
                      <a:cubicBezTo>
                        <a:pt x="55880" y="669334"/>
                        <a:pt x="0" y="613454"/>
                        <a:pt x="0" y="544874"/>
                      </a:cubicBezTo>
                      <a:lnTo>
                        <a:pt x="0" y="124460"/>
                      </a:lnTo>
                      <a:cubicBezTo>
                        <a:pt x="0" y="55880"/>
                        <a:pt x="55880" y="0"/>
                        <a:pt x="124460" y="0"/>
                      </a:cubicBezTo>
                      <a:lnTo>
                        <a:pt x="3835793" y="0"/>
                      </a:lnTo>
                      <a:cubicBezTo>
                        <a:pt x="3904374" y="0"/>
                        <a:pt x="3960254" y="55880"/>
                        <a:pt x="3960254" y="124460"/>
                      </a:cubicBezTo>
                      <a:lnTo>
                        <a:pt x="3960254" y="544874"/>
                      </a:lnTo>
                      <a:cubicBezTo>
                        <a:pt x="3960254" y="613454"/>
                        <a:pt x="3904374" y="669334"/>
                        <a:pt x="3835793" y="669334"/>
                      </a:cubicBezTo>
                      <a:close/>
                    </a:path>
                  </a:pathLst>
                </a:custGeom>
                <a:solidFill>
                  <a:srgbClr val="FFFEFE"/>
                </a:solidFill>
              </p:spPr>
            </p:sp>
          </p:grpSp>
        </p:grpSp>
        <p:sp>
          <p:nvSpPr>
            <p:cNvPr id="18" name="TextBox 17"/>
            <p:cNvSpPr txBox="1"/>
            <p:nvPr/>
          </p:nvSpPr>
          <p:spPr>
            <a:xfrm>
              <a:off x="3288339" y="2663979"/>
              <a:ext cx="11109339" cy="135287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7467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34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Hộp</a:t>
              </a:r>
              <a:r>
                <a:rPr kumimoji="0" lang="en-US" sz="5334" b="0" i="0" u="none" strike="noStrike" kern="1200" cap="none" spc="0" normalizeH="0" baseline="0" noProof="0" dirty="0">
                  <a:ln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 </a:t>
              </a:r>
              <a:r>
                <a:rPr kumimoji="0" lang="en-US" sz="5334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quà</a:t>
              </a:r>
              <a:r>
                <a:rPr kumimoji="0" lang="en-US" sz="5334" b="0" i="0" u="none" strike="noStrike" kern="1200" cap="none" spc="0" normalizeH="0" baseline="0" noProof="0" dirty="0">
                  <a:ln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 may </a:t>
              </a:r>
              <a:r>
                <a:rPr kumimoji="0" lang="en-US" sz="5334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mắn</a:t>
              </a:r>
              <a:endParaRPr kumimoji="0" lang="en-US" sz="5334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2466117" y="4769412"/>
            <a:ext cx="7824227" cy="898898"/>
            <a:chOff x="3699174" y="7154117"/>
            <a:chExt cx="11736341" cy="1348347"/>
          </a:xfrm>
        </p:grpSpPr>
        <p:sp>
          <p:nvSpPr>
            <p:cNvPr id="22" name="Rounded Rectangle 21"/>
            <p:cNvSpPr/>
            <p:nvPr/>
          </p:nvSpPr>
          <p:spPr>
            <a:xfrm>
              <a:off x="3699174" y="7154117"/>
              <a:ext cx="11736341" cy="1348347"/>
            </a:xfrm>
            <a:prstGeom prst="roundRect">
              <a:avLst/>
            </a:prstGeom>
            <a:solidFill>
              <a:schemeClr val="bg1">
                <a:alpha val="86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21" name="TextBox 9"/>
            <p:cNvSpPr txBox="1"/>
            <p:nvPr/>
          </p:nvSpPr>
          <p:spPr>
            <a:xfrm>
              <a:off x="4929708" y="7449982"/>
              <a:ext cx="9540627" cy="76578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392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412704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35 : 7 = ?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2466117" y="5833118"/>
            <a:ext cx="7824227" cy="898898"/>
            <a:chOff x="3699174" y="8749677"/>
            <a:chExt cx="11736341" cy="1348347"/>
          </a:xfrm>
        </p:grpSpPr>
        <p:sp>
          <p:nvSpPr>
            <p:cNvPr id="25" name="Rounded Rectangle 24"/>
            <p:cNvSpPr/>
            <p:nvPr/>
          </p:nvSpPr>
          <p:spPr>
            <a:xfrm>
              <a:off x="3699174" y="8749677"/>
              <a:ext cx="11736341" cy="1348347"/>
            </a:xfrm>
            <a:prstGeom prst="roundRect">
              <a:avLst/>
            </a:prstGeom>
            <a:solidFill>
              <a:schemeClr val="bg1">
                <a:alpha val="86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26" name="TextBox 9"/>
            <p:cNvSpPr txBox="1"/>
            <p:nvPr/>
          </p:nvSpPr>
          <p:spPr>
            <a:xfrm>
              <a:off x="7697684" y="9143871"/>
              <a:ext cx="3818040" cy="76578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392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dirty="0" err="1">
                  <a:solidFill>
                    <a:srgbClr val="FF0000"/>
                  </a:solidFill>
                  <a:latin typeface="+mj-lt"/>
                </a:rPr>
                <a:t>Đáp</a:t>
              </a:r>
              <a:r>
                <a:rPr lang="en-US" sz="4000" dirty="0">
                  <a:solidFill>
                    <a:srgbClr val="FF0000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latin typeface="+mj-lt"/>
                </a:rPr>
                <a:t>án</a:t>
              </a:r>
              <a:r>
                <a:rPr lang="en-US" sz="4000" dirty="0">
                  <a:solidFill>
                    <a:srgbClr val="FF0000"/>
                  </a:solidFill>
                  <a:latin typeface="+mj-lt"/>
                </a:rPr>
                <a:t>: 5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3790553" y="2124132"/>
            <a:ext cx="687555" cy="9019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746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4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1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99" t="13703" r="29582" b="9257"/>
          <a:stretch/>
        </p:blipFill>
        <p:spPr>
          <a:xfrm>
            <a:off x="6368977" y="2939227"/>
            <a:ext cx="1147216" cy="1094592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6587088" y="2200811"/>
            <a:ext cx="687555" cy="9019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746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4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2</a:t>
            </a:r>
          </a:p>
        </p:txBody>
      </p:sp>
      <p:grpSp>
        <p:nvGrpSpPr>
          <p:cNvPr id="46" name="Group 45"/>
          <p:cNvGrpSpPr/>
          <p:nvPr/>
        </p:nvGrpSpPr>
        <p:grpSpPr>
          <a:xfrm>
            <a:off x="5326780" y="4662780"/>
            <a:ext cx="2398963" cy="1937953"/>
            <a:chOff x="0" y="1786075"/>
            <a:chExt cx="3598445" cy="2906929"/>
          </a:xfrm>
        </p:grpSpPr>
        <p:sp>
          <p:nvSpPr>
            <p:cNvPr id="44" name="Rounded Rectangle 43"/>
            <p:cNvSpPr/>
            <p:nvPr/>
          </p:nvSpPr>
          <p:spPr>
            <a:xfrm>
              <a:off x="0" y="1786075"/>
              <a:ext cx="3598445" cy="2906929"/>
            </a:xfrm>
            <a:prstGeom prst="roundRect">
              <a:avLst/>
            </a:prstGeom>
            <a:solidFill>
              <a:schemeClr val="bg1">
                <a:alpha val="86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54" r="5854"/>
            <a:stretch/>
          </p:blipFill>
          <p:spPr>
            <a:xfrm>
              <a:off x="962717" y="1868068"/>
              <a:ext cx="1674374" cy="2619201"/>
            </a:xfrm>
            <a:prstGeom prst="rect">
              <a:avLst/>
            </a:prstGeom>
          </p:spPr>
        </p:pic>
      </p:grpSp>
      <p:pic>
        <p:nvPicPr>
          <p:cNvPr id="56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587434" y="7041269"/>
            <a:ext cx="406400" cy="4064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745374" y="2400790"/>
            <a:ext cx="6740505" cy="2177491"/>
            <a:chOff x="-1347708" y="5447036"/>
            <a:chExt cx="10110757" cy="4550305"/>
          </a:xfrm>
        </p:grpSpPr>
        <p:sp>
          <p:nvSpPr>
            <p:cNvPr id="45" name="Cloud Callout 44"/>
            <p:cNvSpPr/>
            <p:nvPr/>
          </p:nvSpPr>
          <p:spPr>
            <a:xfrm>
              <a:off x="-1347708" y="5447036"/>
              <a:ext cx="10110757" cy="4550305"/>
            </a:xfrm>
            <a:prstGeom prst="cloudCallout">
              <a:avLst/>
            </a:prstGeom>
            <a:solidFill>
              <a:srgbClr val="FDFCF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57" name="TextBox 9"/>
            <p:cNvSpPr txBox="1"/>
            <p:nvPr/>
          </p:nvSpPr>
          <p:spPr>
            <a:xfrm>
              <a:off x="-68831" y="6465590"/>
              <a:ext cx="8476597" cy="313541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392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12704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Hãy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412704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12704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tìm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412704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12704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xem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412704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,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12704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đâu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412704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12704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là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412704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12704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hộp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412704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12704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quà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412704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 may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12704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mắn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412704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12704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của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412704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12704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ngày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412704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12704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hôm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412704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 nay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12704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để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412704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12704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nhận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412704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12704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được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412704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12704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quà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412704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?</a:t>
              </a:r>
            </a:p>
          </p:txBody>
        </p:sp>
      </p:grpSp>
      <p:pic>
        <p:nvPicPr>
          <p:cNvPr id="4" name="Cartoon Music (1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283200" y="7075814"/>
            <a:ext cx="324909" cy="324908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1306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>
                <p:cTn id="7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 animBg="1"/>
      <p:bldP spid="27" grpId="0"/>
      <p:bldP spid="3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169CEAB-3B11-4AF5-A4A5-EAC68D9333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5884" y="2193376"/>
            <a:ext cx="6000232" cy="2471249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11" name="Google Shape;3311;p35"/>
          <p:cNvGrpSpPr/>
          <p:nvPr/>
        </p:nvGrpSpPr>
        <p:grpSpPr>
          <a:xfrm>
            <a:off x="9932026" y="5145812"/>
            <a:ext cx="2150295" cy="1588371"/>
            <a:chOff x="1942875" y="4263875"/>
            <a:chExt cx="856600" cy="632750"/>
          </a:xfrm>
        </p:grpSpPr>
        <p:sp>
          <p:nvSpPr>
            <p:cNvPr id="3312" name="Google Shape;3312;p35"/>
            <p:cNvSpPr/>
            <p:nvPr/>
          </p:nvSpPr>
          <p:spPr>
            <a:xfrm>
              <a:off x="2344375" y="4332125"/>
              <a:ext cx="59800" cy="59225"/>
            </a:xfrm>
            <a:custGeom>
              <a:avLst/>
              <a:gdLst/>
              <a:ahLst/>
              <a:cxnLst/>
              <a:rect l="l" t="t" r="r" b="b"/>
              <a:pathLst>
                <a:path w="2392" h="2369" fill="none" extrusionOk="0">
                  <a:moveTo>
                    <a:pt x="1196" y="2369"/>
                  </a:moveTo>
                  <a:lnTo>
                    <a:pt x="1196" y="2369"/>
                  </a:lnTo>
                  <a:lnTo>
                    <a:pt x="948" y="2346"/>
                  </a:lnTo>
                  <a:lnTo>
                    <a:pt x="745" y="2278"/>
                  </a:lnTo>
                  <a:lnTo>
                    <a:pt x="542" y="2166"/>
                  </a:lnTo>
                  <a:lnTo>
                    <a:pt x="361" y="2030"/>
                  </a:lnTo>
                  <a:lnTo>
                    <a:pt x="203" y="1850"/>
                  </a:lnTo>
                  <a:lnTo>
                    <a:pt x="113" y="1647"/>
                  </a:lnTo>
                  <a:lnTo>
                    <a:pt x="23" y="1421"/>
                  </a:lnTo>
                  <a:lnTo>
                    <a:pt x="0" y="1173"/>
                  </a:lnTo>
                  <a:lnTo>
                    <a:pt x="0" y="1173"/>
                  </a:lnTo>
                  <a:lnTo>
                    <a:pt x="23" y="948"/>
                  </a:lnTo>
                  <a:lnTo>
                    <a:pt x="113" y="722"/>
                  </a:lnTo>
                  <a:lnTo>
                    <a:pt x="203" y="519"/>
                  </a:lnTo>
                  <a:lnTo>
                    <a:pt x="361" y="339"/>
                  </a:lnTo>
                  <a:lnTo>
                    <a:pt x="542" y="203"/>
                  </a:lnTo>
                  <a:lnTo>
                    <a:pt x="745" y="91"/>
                  </a:lnTo>
                  <a:lnTo>
                    <a:pt x="948" y="23"/>
                  </a:lnTo>
                  <a:lnTo>
                    <a:pt x="1196" y="0"/>
                  </a:lnTo>
                  <a:lnTo>
                    <a:pt x="1196" y="0"/>
                  </a:lnTo>
                  <a:lnTo>
                    <a:pt x="1444" y="23"/>
                  </a:lnTo>
                  <a:lnTo>
                    <a:pt x="1669" y="91"/>
                  </a:lnTo>
                  <a:lnTo>
                    <a:pt x="1873" y="203"/>
                  </a:lnTo>
                  <a:lnTo>
                    <a:pt x="2030" y="339"/>
                  </a:lnTo>
                  <a:lnTo>
                    <a:pt x="2188" y="519"/>
                  </a:lnTo>
                  <a:lnTo>
                    <a:pt x="2301" y="722"/>
                  </a:lnTo>
                  <a:lnTo>
                    <a:pt x="2369" y="948"/>
                  </a:lnTo>
                  <a:lnTo>
                    <a:pt x="2391" y="1173"/>
                  </a:lnTo>
                  <a:lnTo>
                    <a:pt x="2391" y="1173"/>
                  </a:lnTo>
                  <a:lnTo>
                    <a:pt x="2369" y="1421"/>
                  </a:lnTo>
                  <a:lnTo>
                    <a:pt x="2301" y="1647"/>
                  </a:lnTo>
                  <a:lnTo>
                    <a:pt x="2188" y="1850"/>
                  </a:lnTo>
                  <a:lnTo>
                    <a:pt x="2030" y="2030"/>
                  </a:lnTo>
                  <a:lnTo>
                    <a:pt x="1873" y="2166"/>
                  </a:lnTo>
                  <a:lnTo>
                    <a:pt x="1669" y="2278"/>
                  </a:lnTo>
                  <a:lnTo>
                    <a:pt x="1444" y="2346"/>
                  </a:lnTo>
                  <a:lnTo>
                    <a:pt x="1196" y="236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3" name="Google Shape;3313;p35"/>
            <p:cNvSpPr/>
            <p:nvPr/>
          </p:nvSpPr>
          <p:spPr>
            <a:xfrm>
              <a:off x="2300950" y="4289825"/>
              <a:ext cx="146650" cy="131425"/>
            </a:xfrm>
            <a:custGeom>
              <a:avLst/>
              <a:gdLst/>
              <a:ahLst/>
              <a:cxnLst/>
              <a:rect l="l" t="t" r="r" b="b"/>
              <a:pathLst>
                <a:path w="5866" h="5257" fill="none" extrusionOk="0">
                  <a:moveTo>
                    <a:pt x="2933" y="1"/>
                  </a:moveTo>
                  <a:lnTo>
                    <a:pt x="2933" y="1"/>
                  </a:lnTo>
                  <a:lnTo>
                    <a:pt x="2640" y="1"/>
                  </a:lnTo>
                  <a:lnTo>
                    <a:pt x="2346" y="46"/>
                  </a:lnTo>
                  <a:lnTo>
                    <a:pt x="2053" y="136"/>
                  </a:lnTo>
                  <a:lnTo>
                    <a:pt x="1782" y="226"/>
                  </a:lnTo>
                  <a:lnTo>
                    <a:pt x="1534" y="339"/>
                  </a:lnTo>
                  <a:lnTo>
                    <a:pt x="1286" y="497"/>
                  </a:lnTo>
                  <a:lnTo>
                    <a:pt x="1061" y="655"/>
                  </a:lnTo>
                  <a:lnTo>
                    <a:pt x="858" y="858"/>
                  </a:lnTo>
                  <a:lnTo>
                    <a:pt x="677" y="1061"/>
                  </a:lnTo>
                  <a:lnTo>
                    <a:pt x="497" y="1286"/>
                  </a:lnTo>
                  <a:lnTo>
                    <a:pt x="361" y="1534"/>
                  </a:lnTo>
                  <a:lnTo>
                    <a:pt x="226" y="1783"/>
                  </a:lnTo>
                  <a:lnTo>
                    <a:pt x="136" y="2053"/>
                  </a:lnTo>
                  <a:lnTo>
                    <a:pt x="68" y="2346"/>
                  </a:lnTo>
                  <a:lnTo>
                    <a:pt x="23" y="2640"/>
                  </a:lnTo>
                  <a:lnTo>
                    <a:pt x="0" y="2933"/>
                  </a:lnTo>
                  <a:lnTo>
                    <a:pt x="0" y="2933"/>
                  </a:lnTo>
                  <a:lnTo>
                    <a:pt x="23" y="3136"/>
                  </a:lnTo>
                  <a:lnTo>
                    <a:pt x="46" y="3384"/>
                  </a:lnTo>
                  <a:lnTo>
                    <a:pt x="113" y="3655"/>
                  </a:lnTo>
                  <a:lnTo>
                    <a:pt x="203" y="3948"/>
                  </a:lnTo>
                  <a:lnTo>
                    <a:pt x="5211" y="5256"/>
                  </a:lnTo>
                  <a:lnTo>
                    <a:pt x="5211" y="5256"/>
                  </a:lnTo>
                  <a:lnTo>
                    <a:pt x="5482" y="4557"/>
                  </a:lnTo>
                  <a:lnTo>
                    <a:pt x="5685" y="3925"/>
                  </a:lnTo>
                  <a:lnTo>
                    <a:pt x="5752" y="3632"/>
                  </a:lnTo>
                  <a:lnTo>
                    <a:pt x="5820" y="3361"/>
                  </a:lnTo>
                  <a:lnTo>
                    <a:pt x="5865" y="3136"/>
                  </a:lnTo>
                  <a:lnTo>
                    <a:pt x="5865" y="2933"/>
                  </a:lnTo>
                  <a:lnTo>
                    <a:pt x="5865" y="2933"/>
                  </a:lnTo>
                  <a:lnTo>
                    <a:pt x="5865" y="2640"/>
                  </a:lnTo>
                  <a:lnTo>
                    <a:pt x="5820" y="2346"/>
                  </a:lnTo>
                  <a:lnTo>
                    <a:pt x="5730" y="2053"/>
                  </a:lnTo>
                  <a:lnTo>
                    <a:pt x="5640" y="1783"/>
                  </a:lnTo>
                  <a:lnTo>
                    <a:pt x="5527" y="1534"/>
                  </a:lnTo>
                  <a:lnTo>
                    <a:pt x="5369" y="1286"/>
                  </a:lnTo>
                  <a:lnTo>
                    <a:pt x="5211" y="1061"/>
                  </a:lnTo>
                  <a:lnTo>
                    <a:pt x="5008" y="858"/>
                  </a:lnTo>
                  <a:lnTo>
                    <a:pt x="4805" y="655"/>
                  </a:lnTo>
                  <a:lnTo>
                    <a:pt x="4579" y="497"/>
                  </a:lnTo>
                  <a:lnTo>
                    <a:pt x="4331" y="339"/>
                  </a:lnTo>
                  <a:lnTo>
                    <a:pt x="4083" y="226"/>
                  </a:lnTo>
                  <a:lnTo>
                    <a:pt x="3813" y="136"/>
                  </a:lnTo>
                  <a:lnTo>
                    <a:pt x="3519" y="46"/>
                  </a:lnTo>
                  <a:lnTo>
                    <a:pt x="3226" y="1"/>
                  </a:lnTo>
                  <a:lnTo>
                    <a:pt x="293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4" name="Google Shape;3314;p35"/>
            <p:cNvSpPr/>
            <p:nvPr/>
          </p:nvSpPr>
          <p:spPr>
            <a:xfrm>
              <a:off x="1942875" y="4277425"/>
              <a:ext cx="856600" cy="619200"/>
            </a:xfrm>
            <a:custGeom>
              <a:avLst/>
              <a:gdLst/>
              <a:ahLst/>
              <a:cxnLst/>
              <a:rect l="l" t="t" r="r" b="b"/>
              <a:pathLst>
                <a:path w="34264" h="24768" extrusionOk="0">
                  <a:moveTo>
                    <a:pt x="27226" y="0"/>
                  </a:moveTo>
                  <a:lnTo>
                    <a:pt x="20752" y="6068"/>
                  </a:lnTo>
                  <a:lnTo>
                    <a:pt x="10805" y="3474"/>
                  </a:lnTo>
                  <a:lnTo>
                    <a:pt x="0" y="6790"/>
                  </a:lnTo>
                  <a:lnTo>
                    <a:pt x="6203" y="24767"/>
                  </a:lnTo>
                  <a:lnTo>
                    <a:pt x="17143" y="20955"/>
                  </a:lnTo>
                  <a:lnTo>
                    <a:pt x="27812" y="22940"/>
                  </a:lnTo>
                  <a:lnTo>
                    <a:pt x="34263" y="15226"/>
                  </a:lnTo>
                  <a:lnTo>
                    <a:pt x="2722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38100" dir="552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5" name="Google Shape;3315;p35"/>
            <p:cNvSpPr/>
            <p:nvPr/>
          </p:nvSpPr>
          <p:spPr>
            <a:xfrm>
              <a:off x="1942875" y="4277425"/>
              <a:ext cx="856600" cy="619200"/>
            </a:xfrm>
            <a:custGeom>
              <a:avLst/>
              <a:gdLst/>
              <a:ahLst/>
              <a:cxnLst/>
              <a:rect l="l" t="t" r="r" b="b"/>
              <a:pathLst>
                <a:path w="34264" h="24768" fill="none" extrusionOk="0">
                  <a:moveTo>
                    <a:pt x="0" y="6790"/>
                  </a:moveTo>
                  <a:lnTo>
                    <a:pt x="10805" y="3474"/>
                  </a:lnTo>
                  <a:lnTo>
                    <a:pt x="20752" y="6068"/>
                  </a:lnTo>
                  <a:lnTo>
                    <a:pt x="27226" y="0"/>
                  </a:lnTo>
                  <a:lnTo>
                    <a:pt x="34263" y="15226"/>
                  </a:lnTo>
                  <a:lnTo>
                    <a:pt x="27812" y="22940"/>
                  </a:lnTo>
                  <a:lnTo>
                    <a:pt x="17143" y="20955"/>
                  </a:lnTo>
                  <a:lnTo>
                    <a:pt x="6203" y="24767"/>
                  </a:lnTo>
                  <a:lnTo>
                    <a:pt x="0" y="679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6" name="Google Shape;3316;p35"/>
            <p:cNvSpPr/>
            <p:nvPr/>
          </p:nvSpPr>
          <p:spPr>
            <a:xfrm>
              <a:off x="1975000" y="4319725"/>
              <a:ext cx="795150" cy="545325"/>
            </a:xfrm>
            <a:custGeom>
              <a:avLst/>
              <a:gdLst/>
              <a:ahLst/>
              <a:cxnLst/>
              <a:rect l="l" t="t" r="r" b="b"/>
              <a:pathLst>
                <a:path w="31806" h="21813" extrusionOk="0">
                  <a:moveTo>
                    <a:pt x="25602" y="0"/>
                  </a:moveTo>
                  <a:lnTo>
                    <a:pt x="19738" y="5504"/>
                  </a:lnTo>
                  <a:lnTo>
                    <a:pt x="9542" y="2820"/>
                  </a:lnTo>
                  <a:lnTo>
                    <a:pt x="1" y="5752"/>
                  </a:lnTo>
                  <a:lnTo>
                    <a:pt x="5550" y="21812"/>
                  </a:lnTo>
                  <a:lnTo>
                    <a:pt x="15768" y="18226"/>
                  </a:lnTo>
                  <a:lnTo>
                    <a:pt x="26121" y="20143"/>
                  </a:lnTo>
                  <a:lnTo>
                    <a:pt x="31805" y="13376"/>
                  </a:lnTo>
                  <a:lnTo>
                    <a:pt x="2560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7" name="Google Shape;3317;p35"/>
            <p:cNvSpPr/>
            <p:nvPr/>
          </p:nvSpPr>
          <p:spPr>
            <a:xfrm>
              <a:off x="1975000" y="4319725"/>
              <a:ext cx="795150" cy="545325"/>
            </a:xfrm>
            <a:custGeom>
              <a:avLst/>
              <a:gdLst/>
              <a:ahLst/>
              <a:cxnLst/>
              <a:rect l="l" t="t" r="r" b="b"/>
              <a:pathLst>
                <a:path w="31806" h="21813" fill="none" extrusionOk="0">
                  <a:moveTo>
                    <a:pt x="1" y="5752"/>
                  </a:moveTo>
                  <a:lnTo>
                    <a:pt x="9542" y="2820"/>
                  </a:lnTo>
                  <a:lnTo>
                    <a:pt x="19738" y="5504"/>
                  </a:lnTo>
                  <a:lnTo>
                    <a:pt x="25602" y="0"/>
                  </a:lnTo>
                  <a:lnTo>
                    <a:pt x="31805" y="13376"/>
                  </a:lnTo>
                  <a:lnTo>
                    <a:pt x="26121" y="20143"/>
                  </a:lnTo>
                  <a:lnTo>
                    <a:pt x="15768" y="18226"/>
                  </a:lnTo>
                  <a:lnTo>
                    <a:pt x="5550" y="21812"/>
                  </a:lnTo>
                  <a:lnTo>
                    <a:pt x="1" y="575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8" name="Google Shape;3318;p35"/>
            <p:cNvSpPr/>
            <p:nvPr/>
          </p:nvSpPr>
          <p:spPr>
            <a:xfrm>
              <a:off x="2432350" y="4649600"/>
              <a:ext cx="82900" cy="44575"/>
            </a:xfrm>
            <a:custGeom>
              <a:avLst/>
              <a:gdLst/>
              <a:ahLst/>
              <a:cxnLst/>
              <a:rect l="l" t="t" r="r" b="b"/>
              <a:pathLst>
                <a:path w="3316" h="1783" extrusionOk="0">
                  <a:moveTo>
                    <a:pt x="2346" y="1"/>
                  </a:moveTo>
                  <a:lnTo>
                    <a:pt x="1692" y="68"/>
                  </a:lnTo>
                  <a:lnTo>
                    <a:pt x="1692" y="519"/>
                  </a:lnTo>
                  <a:lnTo>
                    <a:pt x="1241" y="384"/>
                  </a:lnTo>
                  <a:lnTo>
                    <a:pt x="293" y="677"/>
                  </a:lnTo>
                  <a:lnTo>
                    <a:pt x="0" y="1309"/>
                  </a:lnTo>
                  <a:lnTo>
                    <a:pt x="632" y="1715"/>
                  </a:lnTo>
                  <a:lnTo>
                    <a:pt x="1354" y="1399"/>
                  </a:lnTo>
                  <a:lnTo>
                    <a:pt x="2008" y="1580"/>
                  </a:lnTo>
                  <a:lnTo>
                    <a:pt x="2414" y="1354"/>
                  </a:lnTo>
                  <a:lnTo>
                    <a:pt x="3000" y="1783"/>
                  </a:lnTo>
                  <a:lnTo>
                    <a:pt x="3316" y="1602"/>
                  </a:lnTo>
                  <a:lnTo>
                    <a:pt x="2504" y="971"/>
                  </a:lnTo>
                  <a:lnTo>
                    <a:pt x="2797" y="768"/>
                  </a:lnTo>
                  <a:lnTo>
                    <a:pt x="3000" y="632"/>
                  </a:lnTo>
                  <a:lnTo>
                    <a:pt x="3068" y="565"/>
                  </a:lnTo>
                  <a:lnTo>
                    <a:pt x="3068" y="542"/>
                  </a:lnTo>
                  <a:lnTo>
                    <a:pt x="2707" y="249"/>
                  </a:lnTo>
                  <a:lnTo>
                    <a:pt x="2346" y="1"/>
                  </a:lnTo>
                  <a:close/>
                </a:path>
              </a:pathLst>
            </a:custGeom>
            <a:solidFill>
              <a:srgbClr val="FFFC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9" name="Google Shape;3319;p35"/>
            <p:cNvSpPr/>
            <p:nvPr/>
          </p:nvSpPr>
          <p:spPr>
            <a:xfrm>
              <a:off x="2432350" y="4649600"/>
              <a:ext cx="82900" cy="44575"/>
            </a:xfrm>
            <a:custGeom>
              <a:avLst/>
              <a:gdLst/>
              <a:ahLst/>
              <a:cxnLst/>
              <a:rect l="l" t="t" r="r" b="b"/>
              <a:pathLst>
                <a:path w="3316" h="1783" fill="none" extrusionOk="0">
                  <a:moveTo>
                    <a:pt x="2504" y="971"/>
                  </a:moveTo>
                  <a:lnTo>
                    <a:pt x="2504" y="971"/>
                  </a:lnTo>
                  <a:lnTo>
                    <a:pt x="2797" y="768"/>
                  </a:lnTo>
                  <a:lnTo>
                    <a:pt x="3000" y="632"/>
                  </a:lnTo>
                  <a:lnTo>
                    <a:pt x="3068" y="565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2707" y="249"/>
                  </a:lnTo>
                  <a:lnTo>
                    <a:pt x="2346" y="1"/>
                  </a:lnTo>
                  <a:lnTo>
                    <a:pt x="1692" y="68"/>
                  </a:lnTo>
                  <a:lnTo>
                    <a:pt x="1692" y="519"/>
                  </a:lnTo>
                  <a:lnTo>
                    <a:pt x="1241" y="384"/>
                  </a:lnTo>
                  <a:lnTo>
                    <a:pt x="293" y="677"/>
                  </a:lnTo>
                  <a:lnTo>
                    <a:pt x="0" y="1309"/>
                  </a:lnTo>
                  <a:lnTo>
                    <a:pt x="632" y="1715"/>
                  </a:lnTo>
                  <a:lnTo>
                    <a:pt x="1354" y="1399"/>
                  </a:lnTo>
                  <a:lnTo>
                    <a:pt x="2008" y="1580"/>
                  </a:lnTo>
                  <a:lnTo>
                    <a:pt x="2414" y="1354"/>
                  </a:lnTo>
                  <a:lnTo>
                    <a:pt x="3000" y="1783"/>
                  </a:lnTo>
                  <a:lnTo>
                    <a:pt x="3316" y="1602"/>
                  </a:lnTo>
                  <a:lnTo>
                    <a:pt x="2504" y="9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0" name="Google Shape;3320;p35"/>
            <p:cNvSpPr/>
            <p:nvPr/>
          </p:nvSpPr>
          <p:spPr>
            <a:xfrm>
              <a:off x="2263175" y="4491150"/>
              <a:ext cx="218250" cy="222775"/>
            </a:xfrm>
            <a:custGeom>
              <a:avLst/>
              <a:gdLst/>
              <a:ahLst/>
              <a:cxnLst/>
              <a:rect l="l" t="t" r="r" b="b"/>
              <a:pathLst>
                <a:path w="8730" h="8911" extrusionOk="0">
                  <a:moveTo>
                    <a:pt x="4286" y="0"/>
                  </a:moveTo>
                  <a:lnTo>
                    <a:pt x="4105" y="45"/>
                  </a:lnTo>
                  <a:lnTo>
                    <a:pt x="3925" y="90"/>
                  </a:lnTo>
                  <a:lnTo>
                    <a:pt x="3767" y="181"/>
                  </a:lnTo>
                  <a:lnTo>
                    <a:pt x="2865" y="812"/>
                  </a:lnTo>
                  <a:lnTo>
                    <a:pt x="2662" y="925"/>
                  </a:lnTo>
                  <a:lnTo>
                    <a:pt x="2459" y="993"/>
                  </a:lnTo>
                  <a:lnTo>
                    <a:pt x="970" y="1286"/>
                  </a:lnTo>
                  <a:lnTo>
                    <a:pt x="790" y="1354"/>
                  </a:lnTo>
                  <a:lnTo>
                    <a:pt x="609" y="1444"/>
                  </a:lnTo>
                  <a:lnTo>
                    <a:pt x="474" y="1557"/>
                  </a:lnTo>
                  <a:lnTo>
                    <a:pt x="361" y="1692"/>
                  </a:lnTo>
                  <a:lnTo>
                    <a:pt x="68" y="2233"/>
                  </a:lnTo>
                  <a:lnTo>
                    <a:pt x="23" y="2324"/>
                  </a:lnTo>
                  <a:lnTo>
                    <a:pt x="0" y="2414"/>
                  </a:lnTo>
                  <a:lnTo>
                    <a:pt x="0" y="2527"/>
                  </a:lnTo>
                  <a:lnTo>
                    <a:pt x="0" y="2617"/>
                  </a:lnTo>
                  <a:lnTo>
                    <a:pt x="45" y="2707"/>
                  </a:lnTo>
                  <a:lnTo>
                    <a:pt x="90" y="2797"/>
                  </a:lnTo>
                  <a:lnTo>
                    <a:pt x="158" y="2887"/>
                  </a:lnTo>
                  <a:lnTo>
                    <a:pt x="248" y="2955"/>
                  </a:lnTo>
                  <a:lnTo>
                    <a:pt x="722" y="3384"/>
                  </a:lnTo>
                  <a:lnTo>
                    <a:pt x="902" y="3519"/>
                  </a:lnTo>
                  <a:lnTo>
                    <a:pt x="1692" y="3948"/>
                  </a:lnTo>
                  <a:lnTo>
                    <a:pt x="2504" y="3609"/>
                  </a:lnTo>
                  <a:lnTo>
                    <a:pt x="2684" y="4128"/>
                  </a:lnTo>
                  <a:lnTo>
                    <a:pt x="2481" y="4805"/>
                  </a:lnTo>
                  <a:lnTo>
                    <a:pt x="1557" y="4489"/>
                  </a:lnTo>
                  <a:lnTo>
                    <a:pt x="790" y="4940"/>
                  </a:lnTo>
                  <a:lnTo>
                    <a:pt x="654" y="5008"/>
                  </a:lnTo>
                  <a:lnTo>
                    <a:pt x="90" y="5481"/>
                  </a:lnTo>
                  <a:lnTo>
                    <a:pt x="542" y="6361"/>
                  </a:lnTo>
                  <a:lnTo>
                    <a:pt x="654" y="6519"/>
                  </a:lnTo>
                  <a:lnTo>
                    <a:pt x="790" y="6632"/>
                  </a:lnTo>
                  <a:lnTo>
                    <a:pt x="970" y="6745"/>
                  </a:lnTo>
                  <a:lnTo>
                    <a:pt x="1173" y="6835"/>
                  </a:lnTo>
                  <a:lnTo>
                    <a:pt x="1354" y="6903"/>
                  </a:lnTo>
                  <a:lnTo>
                    <a:pt x="1557" y="6948"/>
                  </a:lnTo>
                  <a:lnTo>
                    <a:pt x="1782" y="6970"/>
                  </a:lnTo>
                  <a:lnTo>
                    <a:pt x="1985" y="6970"/>
                  </a:lnTo>
                  <a:lnTo>
                    <a:pt x="2188" y="6948"/>
                  </a:lnTo>
                  <a:lnTo>
                    <a:pt x="2459" y="6903"/>
                  </a:lnTo>
                  <a:lnTo>
                    <a:pt x="2662" y="6880"/>
                  </a:lnTo>
                  <a:lnTo>
                    <a:pt x="2865" y="6880"/>
                  </a:lnTo>
                  <a:lnTo>
                    <a:pt x="3068" y="6903"/>
                  </a:lnTo>
                  <a:lnTo>
                    <a:pt x="3271" y="6948"/>
                  </a:lnTo>
                  <a:lnTo>
                    <a:pt x="3451" y="7015"/>
                  </a:lnTo>
                  <a:lnTo>
                    <a:pt x="3609" y="7106"/>
                  </a:lnTo>
                  <a:lnTo>
                    <a:pt x="3745" y="7218"/>
                  </a:lnTo>
                  <a:lnTo>
                    <a:pt x="3857" y="7354"/>
                  </a:lnTo>
                  <a:lnTo>
                    <a:pt x="4376" y="8053"/>
                  </a:lnTo>
                  <a:lnTo>
                    <a:pt x="4466" y="8166"/>
                  </a:lnTo>
                  <a:lnTo>
                    <a:pt x="4579" y="8256"/>
                  </a:lnTo>
                  <a:lnTo>
                    <a:pt x="5459" y="8910"/>
                  </a:lnTo>
                  <a:lnTo>
                    <a:pt x="6045" y="8842"/>
                  </a:lnTo>
                  <a:lnTo>
                    <a:pt x="6068" y="6903"/>
                  </a:lnTo>
                  <a:lnTo>
                    <a:pt x="6045" y="6767"/>
                  </a:lnTo>
                  <a:lnTo>
                    <a:pt x="6023" y="6654"/>
                  </a:lnTo>
                  <a:lnTo>
                    <a:pt x="5955" y="6542"/>
                  </a:lnTo>
                  <a:lnTo>
                    <a:pt x="5865" y="6451"/>
                  </a:lnTo>
                  <a:lnTo>
                    <a:pt x="4963" y="5549"/>
                  </a:lnTo>
                  <a:lnTo>
                    <a:pt x="5369" y="5143"/>
                  </a:lnTo>
                  <a:lnTo>
                    <a:pt x="4602" y="4715"/>
                  </a:lnTo>
                  <a:lnTo>
                    <a:pt x="5617" y="3722"/>
                  </a:lnTo>
                  <a:lnTo>
                    <a:pt x="6203" y="3880"/>
                  </a:lnTo>
                  <a:lnTo>
                    <a:pt x="7015" y="4128"/>
                  </a:lnTo>
                  <a:lnTo>
                    <a:pt x="7602" y="4421"/>
                  </a:lnTo>
                  <a:lnTo>
                    <a:pt x="7827" y="5008"/>
                  </a:lnTo>
                  <a:lnTo>
                    <a:pt x="8684" y="5301"/>
                  </a:lnTo>
                  <a:lnTo>
                    <a:pt x="8730" y="4985"/>
                  </a:lnTo>
                  <a:lnTo>
                    <a:pt x="8730" y="4963"/>
                  </a:lnTo>
                  <a:lnTo>
                    <a:pt x="8075" y="4737"/>
                  </a:lnTo>
                  <a:lnTo>
                    <a:pt x="8256" y="3542"/>
                  </a:lnTo>
                  <a:lnTo>
                    <a:pt x="7760" y="3203"/>
                  </a:lnTo>
                  <a:lnTo>
                    <a:pt x="7624" y="3090"/>
                  </a:lnTo>
                  <a:lnTo>
                    <a:pt x="7511" y="2978"/>
                  </a:lnTo>
                  <a:lnTo>
                    <a:pt x="7444" y="2842"/>
                  </a:lnTo>
                  <a:lnTo>
                    <a:pt x="7421" y="2707"/>
                  </a:lnTo>
                  <a:lnTo>
                    <a:pt x="7421" y="2572"/>
                  </a:lnTo>
                  <a:lnTo>
                    <a:pt x="7466" y="2436"/>
                  </a:lnTo>
                  <a:lnTo>
                    <a:pt x="7557" y="2324"/>
                  </a:lnTo>
                  <a:lnTo>
                    <a:pt x="7669" y="2211"/>
                  </a:lnTo>
                  <a:lnTo>
                    <a:pt x="8008" y="1963"/>
                  </a:lnTo>
                  <a:lnTo>
                    <a:pt x="7985" y="1963"/>
                  </a:lnTo>
                  <a:lnTo>
                    <a:pt x="7218" y="1196"/>
                  </a:lnTo>
                  <a:lnTo>
                    <a:pt x="7534" y="609"/>
                  </a:lnTo>
                  <a:lnTo>
                    <a:pt x="6902" y="23"/>
                  </a:lnTo>
                  <a:lnTo>
                    <a:pt x="451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1" name="Google Shape;3321;p35"/>
            <p:cNvSpPr/>
            <p:nvPr/>
          </p:nvSpPr>
          <p:spPr>
            <a:xfrm>
              <a:off x="2263175" y="4491150"/>
              <a:ext cx="218250" cy="222775"/>
            </a:xfrm>
            <a:custGeom>
              <a:avLst/>
              <a:gdLst/>
              <a:ahLst/>
              <a:cxnLst/>
              <a:rect l="l" t="t" r="r" b="b"/>
              <a:pathLst>
                <a:path w="8730" h="8911" fill="none" extrusionOk="0">
                  <a:moveTo>
                    <a:pt x="6203" y="3880"/>
                  </a:moveTo>
                  <a:lnTo>
                    <a:pt x="6203" y="3880"/>
                  </a:lnTo>
                  <a:lnTo>
                    <a:pt x="7015" y="4128"/>
                  </a:lnTo>
                  <a:lnTo>
                    <a:pt x="7602" y="4421"/>
                  </a:lnTo>
                  <a:lnTo>
                    <a:pt x="7827" y="5008"/>
                  </a:lnTo>
                  <a:lnTo>
                    <a:pt x="7827" y="5008"/>
                  </a:lnTo>
                  <a:lnTo>
                    <a:pt x="7827" y="5008"/>
                  </a:lnTo>
                  <a:lnTo>
                    <a:pt x="8684" y="5301"/>
                  </a:lnTo>
                  <a:lnTo>
                    <a:pt x="8730" y="4985"/>
                  </a:lnTo>
                  <a:lnTo>
                    <a:pt x="8730" y="4963"/>
                  </a:lnTo>
                  <a:lnTo>
                    <a:pt x="8730" y="4963"/>
                  </a:lnTo>
                  <a:lnTo>
                    <a:pt x="8075" y="4737"/>
                  </a:lnTo>
                  <a:lnTo>
                    <a:pt x="8256" y="3542"/>
                  </a:lnTo>
                  <a:lnTo>
                    <a:pt x="8256" y="3542"/>
                  </a:lnTo>
                  <a:lnTo>
                    <a:pt x="8256" y="3542"/>
                  </a:lnTo>
                  <a:lnTo>
                    <a:pt x="7760" y="3203"/>
                  </a:lnTo>
                  <a:lnTo>
                    <a:pt x="7760" y="3203"/>
                  </a:lnTo>
                  <a:lnTo>
                    <a:pt x="7624" y="3090"/>
                  </a:lnTo>
                  <a:lnTo>
                    <a:pt x="7511" y="2978"/>
                  </a:lnTo>
                  <a:lnTo>
                    <a:pt x="7444" y="2842"/>
                  </a:lnTo>
                  <a:lnTo>
                    <a:pt x="7421" y="2707"/>
                  </a:lnTo>
                  <a:lnTo>
                    <a:pt x="7421" y="2572"/>
                  </a:lnTo>
                  <a:lnTo>
                    <a:pt x="7466" y="2436"/>
                  </a:lnTo>
                  <a:lnTo>
                    <a:pt x="7557" y="2324"/>
                  </a:lnTo>
                  <a:lnTo>
                    <a:pt x="7669" y="2211"/>
                  </a:lnTo>
                  <a:lnTo>
                    <a:pt x="8008" y="1963"/>
                  </a:lnTo>
                  <a:lnTo>
                    <a:pt x="7985" y="1963"/>
                  </a:lnTo>
                  <a:lnTo>
                    <a:pt x="7985" y="1963"/>
                  </a:lnTo>
                  <a:lnTo>
                    <a:pt x="7218" y="1196"/>
                  </a:lnTo>
                  <a:lnTo>
                    <a:pt x="7534" y="609"/>
                  </a:lnTo>
                  <a:lnTo>
                    <a:pt x="7534" y="609"/>
                  </a:lnTo>
                  <a:lnTo>
                    <a:pt x="7534" y="609"/>
                  </a:lnTo>
                  <a:lnTo>
                    <a:pt x="6902" y="23"/>
                  </a:lnTo>
                  <a:lnTo>
                    <a:pt x="4511" y="0"/>
                  </a:lnTo>
                  <a:lnTo>
                    <a:pt x="4511" y="0"/>
                  </a:lnTo>
                  <a:lnTo>
                    <a:pt x="4286" y="0"/>
                  </a:lnTo>
                  <a:lnTo>
                    <a:pt x="4105" y="45"/>
                  </a:lnTo>
                  <a:lnTo>
                    <a:pt x="3925" y="90"/>
                  </a:lnTo>
                  <a:lnTo>
                    <a:pt x="3767" y="181"/>
                  </a:lnTo>
                  <a:lnTo>
                    <a:pt x="2865" y="812"/>
                  </a:lnTo>
                  <a:lnTo>
                    <a:pt x="2865" y="812"/>
                  </a:lnTo>
                  <a:lnTo>
                    <a:pt x="2662" y="925"/>
                  </a:lnTo>
                  <a:lnTo>
                    <a:pt x="2459" y="993"/>
                  </a:lnTo>
                  <a:lnTo>
                    <a:pt x="970" y="1286"/>
                  </a:lnTo>
                  <a:lnTo>
                    <a:pt x="970" y="1286"/>
                  </a:lnTo>
                  <a:lnTo>
                    <a:pt x="790" y="1354"/>
                  </a:lnTo>
                  <a:lnTo>
                    <a:pt x="609" y="1444"/>
                  </a:lnTo>
                  <a:lnTo>
                    <a:pt x="474" y="1557"/>
                  </a:lnTo>
                  <a:lnTo>
                    <a:pt x="361" y="1692"/>
                  </a:lnTo>
                  <a:lnTo>
                    <a:pt x="68" y="2233"/>
                  </a:lnTo>
                  <a:lnTo>
                    <a:pt x="68" y="2233"/>
                  </a:lnTo>
                  <a:lnTo>
                    <a:pt x="23" y="2324"/>
                  </a:lnTo>
                  <a:lnTo>
                    <a:pt x="0" y="2414"/>
                  </a:lnTo>
                  <a:lnTo>
                    <a:pt x="0" y="2527"/>
                  </a:lnTo>
                  <a:lnTo>
                    <a:pt x="0" y="2617"/>
                  </a:lnTo>
                  <a:lnTo>
                    <a:pt x="45" y="2707"/>
                  </a:lnTo>
                  <a:lnTo>
                    <a:pt x="90" y="2797"/>
                  </a:lnTo>
                  <a:lnTo>
                    <a:pt x="158" y="2887"/>
                  </a:lnTo>
                  <a:lnTo>
                    <a:pt x="248" y="2955"/>
                  </a:lnTo>
                  <a:lnTo>
                    <a:pt x="722" y="3384"/>
                  </a:lnTo>
                  <a:lnTo>
                    <a:pt x="722" y="3384"/>
                  </a:lnTo>
                  <a:lnTo>
                    <a:pt x="902" y="3519"/>
                  </a:lnTo>
                  <a:lnTo>
                    <a:pt x="1692" y="3948"/>
                  </a:lnTo>
                  <a:lnTo>
                    <a:pt x="2504" y="3609"/>
                  </a:lnTo>
                  <a:lnTo>
                    <a:pt x="2684" y="4128"/>
                  </a:lnTo>
                  <a:lnTo>
                    <a:pt x="2481" y="4805"/>
                  </a:lnTo>
                  <a:lnTo>
                    <a:pt x="1557" y="4489"/>
                  </a:lnTo>
                  <a:lnTo>
                    <a:pt x="790" y="4940"/>
                  </a:lnTo>
                  <a:lnTo>
                    <a:pt x="790" y="4940"/>
                  </a:lnTo>
                  <a:lnTo>
                    <a:pt x="654" y="5008"/>
                  </a:lnTo>
                  <a:lnTo>
                    <a:pt x="90" y="5481"/>
                  </a:lnTo>
                  <a:lnTo>
                    <a:pt x="542" y="6361"/>
                  </a:lnTo>
                  <a:lnTo>
                    <a:pt x="542" y="6361"/>
                  </a:lnTo>
                  <a:lnTo>
                    <a:pt x="654" y="6519"/>
                  </a:lnTo>
                  <a:lnTo>
                    <a:pt x="790" y="6632"/>
                  </a:lnTo>
                  <a:lnTo>
                    <a:pt x="970" y="6745"/>
                  </a:lnTo>
                  <a:lnTo>
                    <a:pt x="1173" y="6835"/>
                  </a:lnTo>
                  <a:lnTo>
                    <a:pt x="1354" y="6903"/>
                  </a:lnTo>
                  <a:lnTo>
                    <a:pt x="1354" y="6903"/>
                  </a:lnTo>
                  <a:lnTo>
                    <a:pt x="1557" y="6948"/>
                  </a:lnTo>
                  <a:lnTo>
                    <a:pt x="1782" y="6970"/>
                  </a:lnTo>
                  <a:lnTo>
                    <a:pt x="1985" y="6970"/>
                  </a:lnTo>
                  <a:lnTo>
                    <a:pt x="2188" y="6948"/>
                  </a:lnTo>
                  <a:lnTo>
                    <a:pt x="2459" y="6903"/>
                  </a:lnTo>
                  <a:lnTo>
                    <a:pt x="2459" y="6903"/>
                  </a:lnTo>
                  <a:lnTo>
                    <a:pt x="2662" y="6880"/>
                  </a:lnTo>
                  <a:lnTo>
                    <a:pt x="2865" y="6880"/>
                  </a:lnTo>
                  <a:lnTo>
                    <a:pt x="3068" y="6903"/>
                  </a:lnTo>
                  <a:lnTo>
                    <a:pt x="3271" y="6948"/>
                  </a:lnTo>
                  <a:lnTo>
                    <a:pt x="3451" y="7015"/>
                  </a:lnTo>
                  <a:lnTo>
                    <a:pt x="3609" y="7106"/>
                  </a:lnTo>
                  <a:lnTo>
                    <a:pt x="3745" y="7218"/>
                  </a:lnTo>
                  <a:lnTo>
                    <a:pt x="3857" y="7354"/>
                  </a:lnTo>
                  <a:lnTo>
                    <a:pt x="4376" y="8053"/>
                  </a:lnTo>
                  <a:lnTo>
                    <a:pt x="4376" y="8053"/>
                  </a:lnTo>
                  <a:lnTo>
                    <a:pt x="4466" y="8166"/>
                  </a:lnTo>
                  <a:lnTo>
                    <a:pt x="4579" y="8256"/>
                  </a:lnTo>
                  <a:lnTo>
                    <a:pt x="5459" y="8910"/>
                  </a:lnTo>
                  <a:lnTo>
                    <a:pt x="6045" y="8842"/>
                  </a:lnTo>
                  <a:lnTo>
                    <a:pt x="6068" y="6903"/>
                  </a:lnTo>
                  <a:lnTo>
                    <a:pt x="6068" y="6903"/>
                  </a:lnTo>
                  <a:lnTo>
                    <a:pt x="6045" y="6767"/>
                  </a:lnTo>
                  <a:lnTo>
                    <a:pt x="6023" y="6654"/>
                  </a:lnTo>
                  <a:lnTo>
                    <a:pt x="5955" y="6542"/>
                  </a:lnTo>
                  <a:lnTo>
                    <a:pt x="5865" y="6451"/>
                  </a:lnTo>
                  <a:lnTo>
                    <a:pt x="4963" y="5549"/>
                  </a:lnTo>
                  <a:lnTo>
                    <a:pt x="5369" y="5143"/>
                  </a:lnTo>
                  <a:lnTo>
                    <a:pt x="4602" y="4715"/>
                  </a:lnTo>
                  <a:lnTo>
                    <a:pt x="5617" y="3722"/>
                  </a:lnTo>
                  <a:lnTo>
                    <a:pt x="6203" y="388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2" name="Google Shape;3322;p35"/>
            <p:cNvSpPr/>
            <p:nvPr/>
          </p:nvSpPr>
          <p:spPr>
            <a:xfrm>
              <a:off x="2053400" y="4517075"/>
              <a:ext cx="225575" cy="217700"/>
            </a:xfrm>
            <a:custGeom>
              <a:avLst/>
              <a:gdLst/>
              <a:ahLst/>
              <a:cxnLst/>
              <a:rect l="l" t="t" r="r" b="b"/>
              <a:pathLst>
                <a:path w="9023" h="8708" extrusionOk="0">
                  <a:moveTo>
                    <a:pt x="3316" y="1"/>
                  </a:moveTo>
                  <a:lnTo>
                    <a:pt x="2955" y="520"/>
                  </a:lnTo>
                  <a:lnTo>
                    <a:pt x="2887" y="610"/>
                  </a:lnTo>
                  <a:lnTo>
                    <a:pt x="3000" y="700"/>
                  </a:lnTo>
                  <a:lnTo>
                    <a:pt x="3203" y="813"/>
                  </a:lnTo>
                  <a:lnTo>
                    <a:pt x="3519" y="1038"/>
                  </a:lnTo>
                  <a:lnTo>
                    <a:pt x="3654" y="1399"/>
                  </a:lnTo>
                  <a:lnTo>
                    <a:pt x="2730" y="1647"/>
                  </a:lnTo>
                  <a:lnTo>
                    <a:pt x="1850" y="1467"/>
                  </a:lnTo>
                  <a:lnTo>
                    <a:pt x="1692" y="1444"/>
                  </a:lnTo>
                  <a:lnTo>
                    <a:pt x="1376" y="1444"/>
                  </a:lnTo>
                  <a:lnTo>
                    <a:pt x="1218" y="1467"/>
                  </a:lnTo>
                  <a:lnTo>
                    <a:pt x="1083" y="1512"/>
                  </a:lnTo>
                  <a:lnTo>
                    <a:pt x="948" y="1557"/>
                  </a:lnTo>
                  <a:lnTo>
                    <a:pt x="835" y="1625"/>
                  </a:lnTo>
                  <a:lnTo>
                    <a:pt x="722" y="1693"/>
                  </a:lnTo>
                  <a:lnTo>
                    <a:pt x="0" y="2369"/>
                  </a:lnTo>
                  <a:lnTo>
                    <a:pt x="519" y="2550"/>
                  </a:lnTo>
                  <a:lnTo>
                    <a:pt x="1579" y="2031"/>
                  </a:lnTo>
                  <a:lnTo>
                    <a:pt x="2188" y="2369"/>
                  </a:lnTo>
                  <a:lnTo>
                    <a:pt x="2233" y="3226"/>
                  </a:lnTo>
                  <a:lnTo>
                    <a:pt x="2256" y="3339"/>
                  </a:lnTo>
                  <a:lnTo>
                    <a:pt x="2301" y="3429"/>
                  </a:lnTo>
                  <a:lnTo>
                    <a:pt x="2369" y="3520"/>
                  </a:lnTo>
                  <a:lnTo>
                    <a:pt x="2436" y="3632"/>
                  </a:lnTo>
                  <a:lnTo>
                    <a:pt x="2527" y="3700"/>
                  </a:lnTo>
                  <a:lnTo>
                    <a:pt x="2639" y="3790"/>
                  </a:lnTo>
                  <a:lnTo>
                    <a:pt x="2775" y="3858"/>
                  </a:lnTo>
                  <a:lnTo>
                    <a:pt x="2910" y="3903"/>
                  </a:lnTo>
                  <a:lnTo>
                    <a:pt x="3000" y="3948"/>
                  </a:lnTo>
                  <a:lnTo>
                    <a:pt x="3248" y="4061"/>
                  </a:lnTo>
                  <a:lnTo>
                    <a:pt x="3361" y="4129"/>
                  </a:lnTo>
                  <a:lnTo>
                    <a:pt x="3451" y="4196"/>
                  </a:lnTo>
                  <a:lnTo>
                    <a:pt x="3542" y="4287"/>
                  </a:lnTo>
                  <a:lnTo>
                    <a:pt x="3609" y="4377"/>
                  </a:lnTo>
                  <a:lnTo>
                    <a:pt x="3654" y="4467"/>
                  </a:lnTo>
                  <a:lnTo>
                    <a:pt x="3677" y="4557"/>
                  </a:lnTo>
                  <a:lnTo>
                    <a:pt x="3767" y="4963"/>
                  </a:lnTo>
                  <a:lnTo>
                    <a:pt x="3790" y="5076"/>
                  </a:lnTo>
                  <a:lnTo>
                    <a:pt x="3857" y="5189"/>
                  </a:lnTo>
                  <a:lnTo>
                    <a:pt x="3948" y="5302"/>
                  </a:lnTo>
                  <a:lnTo>
                    <a:pt x="4060" y="5392"/>
                  </a:lnTo>
                  <a:lnTo>
                    <a:pt x="4692" y="5843"/>
                  </a:lnTo>
                  <a:lnTo>
                    <a:pt x="4918" y="6475"/>
                  </a:lnTo>
                  <a:lnTo>
                    <a:pt x="5978" y="6655"/>
                  </a:lnTo>
                  <a:lnTo>
                    <a:pt x="6339" y="7647"/>
                  </a:lnTo>
                  <a:lnTo>
                    <a:pt x="6384" y="7738"/>
                  </a:lnTo>
                  <a:lnTo>
                    <a:pt x="6429" y="7805"/>
                  </a:lnTo>
                  <a:lnTo>
                    <a:pt x="6587" y="7963"/>
                  </a:lnTo>
                  <a:lnTo>
                    <a:pt x="6790" y="8099"/>
                  </a:lnTo>
                  <a:lnTo>
                    <a:pt x="7038" y="8211"/>
                  </a:lnTo>
                  <a:lnTo>
                    <a:pt x="8684" y="8708"/>
                  </a:lnTo>
                  <a:lnTo>
                    <a:pt x="9023" y="8482"/>
                  </a:lnTo>
                  <a:lnTo>
                    <a:pt x="8391" y="8053"/>
                  </a:lnTo>
                  <a:lnTo>
                    <a:pt x="8166" y="7354"/>
                  </a:lnTo>
                  <a:lnTo>
                    <a:pt x="8143" y="7264"/>
                  </a:lnTo>
                  <a:lnTo>
                    <a:pt x="8143" y="7196"/>
                  </a:lnTo>
                  <a:lnTo>
                    <a:pt x="8143" y="7106"/>
                  </a:lnTo>
                  <a:lnTo>
                    <a:pt x="8166" y="7016"/>
                  </a:lnTo>
                  <a:lnTo>
                    <a:pt x="8211" y="6948"/>
                  </a:lnTo>
                  <a:lnTo>
                    <a:pt x="8256" y="6881"/>
                  </a:lnTo>
                  <a:lnTo>
                    <a:pt x="8414" y="6745"/>
                  </a:lnTo>
                  <a:lnTo>
                    <a:pt x="8572" y="6632"/>
                  </a:lnTo>
                  <a:lnTo>
                    <a:pt x="8662" y="6542"/>
                  </a:lnTo>
                  <a:lnTo>
                    <a:pt x="8752" y="6452"/>
                  </a:lnTo>
                  <a:lnTo>
                    <a:pt x="8797" y="6339"/>
                  </a:lnTo>
                  <a:lnTo>
                    <a:pt x="8820" y="6226"/>
                  </a:lnTo>
                  <a:lnTo>
                    <a:pt x="8820" y="6114"/>
                  </a:lnTo>
                  <a:lnTo>
                    <a:pt x="8797" y="6001"/>
                  </a:lnTo>
                  <a:lnTo>
                    <a:pt x="8752" y="5888"/>
                  </a:lnTo>
                  <a:lnTo>
                    <a:pt x="8662" y="5775"/>
                  </a:lnTo>
                  <a:lnTo>
                    <a:pt x="8504" y="5640"/>
                  </a:lnTo>
                  <a:lnTo>
                    <a:pt x="8301" y="5505"/>
                  </a:lnTo>
                  <a:lnTo>
                    <a:pt x="8075" y="5437"/>
                  </a:lnTo>
                  <a:lnTo>
                    <a:pt x="7827" y="5369"/>
                  </a:lnTo>
                  <a:lnTo>
                    <a:pt x="5617" y="5099"/>
                  </a:lnTo>
                  <a:lnTo>
                    <a:pt x="5188" y="5437"/>
                  </a:lnTo>
                  <a:lnTo>
                    <a:pt x="4557" y="5099"/>
                  </a:lnTo>
                  <a:lnTo>
                    <a:pt x="4624" y="4557"/>
                  </a:lnTo>
                  <a:lnTo>
                    <a:pt x="5369" y="4467"/>
                  </a:lnTo>
                  <a:lnTo>
                    <a:pt x="5572" y="4399"/>
                  </a:lnTo>
                  <a:lnTo>
                    <a:pt x="5752" y="4332"/>
                  </a:lnTo>
                  <a:lnTo>
                    <a:pt x="5887" y="4241"/>
                  </a:lnTo>
                  <a:lnTo>
                    <a:pt x="6023" y="4106"/>
                  </a:lnTo>
                  <a:lnTo>
                    <a:pt x="6587" y="3339"/>
                  </a:lnTo>
                  <a:lnTo>
                    <a:pt x="7376" y="3339"/>
                  </a:lnTo>
                  <a:lnTo>
                    <a:pt x="7963" y="3001"/>
                  </a:lnTo>
                  <a:lnTo>
                    <a:pt x="7850" y="2866"/>
                  </a:lnTo>
                  <a:lnTo>
                    <a:pt x="7489" y="2392"/>
                  </a:lnTo>
                  <a:lnTo>
                    <a:pt x="6745" y="2166"/>
                  </a:lnTo>
                  <a:lnTo>
                    <a:pt x="6925" y="1715"/>
                  </a:lnTo>
                  <a:lnTo>
                    <a:pt x="6722" y="1467"/>
                  </a:lnTo>
                  <a:lnTo>
                    <a:pt x="5730" y="1422"/>
                  </a:lnTo>
                  <a:lnTo>
                    <a:pt x="5481" y="2031"/>
                  </a:lnTo>
                  <a:lnTo>
                    <a:pt x="4511" y="1535"/>
                  </a:lnTo>
                  <a:lnTo>
                    <a:pt x="4376" y="1377"/>
                  </a:lnTo>
                  <a:lnTo>
                    <a:pt x="4331" y="1287"/>
                  </a:lnTo>
                  <a:lnTo>
                    <a:pt x="4782" y="948"/>
                  </a:lnTo>
                  <a:lnTo>
                    <a:pt x="5842" y="587"/>
                  </a:lnTo>
                  <a:lnTo>
                    <a:pt x="6857" y="993"/>
                  </a:lnTo>
                  <a:lnTo>
                    <a:pt x="7173" y="723"/>
                  </a:lnTo>
                  <a:lnTo>
                    <a:pt x="6812" y="384"/>
                  </a:lnTo>
                  <a:lnTo>
                    <a:pt x="6496" y="91"/>
                  </a:lnTo>
                  <a:lnTo>
                    <a:pt x="331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3" name="Google Shape;3323;p35"/>
            <p:cNvSpPr/>
            <p:nvPr/>
          </p:nvSpPr>
          <p:spPr>
            <a:xfrm>
              <a:off x="2444750" y="4649600"/>
              <a:ext cx="70500" cy="44575"/>
            </a:xfrm>
            <a:custGeom>
              <a:avLst/>
              <a:gdLst/>
              <a:ahLst/>
              <a:cxnLst/>
              <a:rect l="l" t="t" r="r" b="b"/>
              <a:pathLst>
                <a:path w="2820" h="1783" extrusionOk="0">
                  <a:moveTo>
                    <a:pt x="1850" y="1"/>
                  </a:moveTo>
                  <a:lnTo>
                    <a:pt x="1196" y="68"/>
                  </a:lnTo>
                  <a:lnTo>
                    <a:pt x="1196" y="519"/>
                  </a:lnTo>
                  <a:lnTo>
                    <a:pt x="745" y="384"/>
                  </a:lnTo>
                  <a:lnTo>
                    <a:pt x="0" y="610"/>
                  </a:lnTo>
                  <a:lnTo>
                    <a:pt x="339" y="1625"/>
                  </a:lnTo>
                  <a:lnTo>
                    <a:pt x="858" y="1399"/>
                  </a:lnTo>
                  <a:lnTo>
                    <a:pt x="1512" y="1580"/>
                  </a:lnTo>
                  <a:lnTo>
                    <a:pt x="1918" y="1354"/>
                  </a:lnTo>
                  <a:lnTo>
                    <a:pt x="2504" y="1783"/>
                  </a:lnTo>
                  <a:lnTo>
                    <a:pt x="2820" y="1602"/>
                  </a:lnTo>
                  <a:lnTo>
                    <a:pt x="2008" y="971"/>
                  </a:lnTo>
                  <a:lnTo>
                    <a:pt x="2324" y="768"/>
                  </a:lnTo>
                  <a:lnTo>
                    <a:pt x="2504" y="632"/>
                  </a:lnTo>
                  <a:lnTo>
                    <a:pt x="2572" y="565"/>
                  </a:lnTo>
                  <a:lnTo>
                    <a:pt x="2572" y="542"/>
                  </a:lnTo>
                  <a:lnTo>
                    <a:pt x="2211" y="249"/>
                  </a:lnTo>
                  <a:lnTo>
                    <a:pt x="1850" y="1"/>
                  </a:lnTo>
                  <a:close/>
                </a:path>
              </a:pathLst>
            </a:custGeom>
            <a:solidFill>
              <a:srgbClr val="FFFC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4" name="Google Shape;3324;p35"/>
            <p:cNvSpPr/>
            <p:nvPr/>
          </p:nvSpPr>
          <p:spPr>
            <a:xfrm>
              <a:off x="2444750" y="4649600"/>
              <a:ext cx="70500" cy="44575"/>
            </a:xfrm>
            <a:custGeom>
              <a:avLst/>
              <a:gdLst/>
              <a:ahLst/>
              <a:cxnLst/>
              <a:rect l="l" t="t" r="r" b="b"/>
              <a:pathLst>
                <a:path w="2820" h="1783" fill="none" extrusionOk="0">
                  <a:moveTo>
                    <a:pt x="2008" y="971"/>
                  </a:moveTo>
                  <a:lnTo>
                    <a:pt x="2008" y="971"/>
                  </a:lnTo>
                  <a:lnTo>
                    <a:pt x="2324" y="768"/>
                  </a:lnTo>
                  <a:lnTo>
                    <a:pt x="2504" y="632"/>
                  </a:lnTo>
                  <a:lnTo>
                    <a:pt x="2572" y="565"/>
                  </a:lnTo>
                  <a:lnTo>
                    <a:pt x="2572" y="542"/>
                  </a:lnTo>
                  <a:lnTo>
                    <a:pt x="2572" y="542"/>
                  </a:lnTo>
                  <a:lnTo>
                    <a:pt x="2211" y="249"/>
                  </a:lnTo>
                  <a:lnTo>
                    <a:pt x="1850" y="1"/>
                  </a:lnTo>
                  <a:lnTo>
                    <a:pt x="1196" y="68"/>
                  </a:lnTo>
                  <a:lnTo>
                    <a:pt x="1196" y="519"/>
                  </a:lnTo>
                  <a:lnTo>
                    <a:pt x="745" y="384"/>
                  </a:lnTo>
                  <a:lnTo>
                    <a:pt x="0" y="610"/>
                  </a:lnTo>
                  <a:lnTo>
                    <a:pt x="339" y="1625"/>
                  </a:lnTo>
                  <a:lnTo>
                    <a:pt x="858" y="1399"/>
                  </a:lnTo>
                  <a:lnTo>
                    <a:pt x="1512" y="1580"/>
                  </a:lnTo>
                  <a:lnTo>
                    <a:pt x="1918" y="1354"/>
                  </a:lnTo>
                  <a:lnTo>
                    <a:pt x="2504" y="1783"/>
                  </a:lnTo>
                  <a:lnTo>
                    <a:pt x="2820" y="1602"/>
                  </a:lnTo>
                  <a:lnTo>
                    <a:pt x="2008" y="9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5" name="Google Shape;3325;p35"/>
            <p:cNvSpPr/>
            <p:nvPr/>
          </p:nvSpPr>
          <p:spPr>
            <a:xfrm>
              <a:off x="2212975" y="4364275"/>
              <a:ext cx="425225" cy="486675"/>
            </a:xfrm>
            <a:custGeom>
              <a:avLst/>
              <a:gdLst/>
              <a:ahLst/>
              <a:cxnLst/>
              <a:rect l="l" t="t" r="r" b="b"/>
              <a:pathLst>
                <a:path w="17009" h="19467" extrusionOk="0">
                  <a:moveTo>
                    <a:pt x="1" y="0"/>
                  </a:moveTo>
                  <a:lnTo>
                    <a:pt x="407" y="1150"/>
                  </a:lnTo>
                  <a:lnTo>
                    <a:pt x="10219" y="3722"/>
                  </a:lnTo>
                  <a:lnTo>
                    <a:pt x="10354" y="3586"/>
                  </a:lnTo>
                  <a:lnTo>
                    <a:pt x="9948" y="2594"/>
                  </a:lnTo>
                  <a:lnTo>
                    <a:pt x="8730" y="2278"/>
                  </a:lnTo>
                  <a:lnTo>
                    <a:pt x="3722" y="970"/>
                  </a:lnTo>
                  <a:lnTo>
                    <a:pt x="1" y="0"/>
                  </a:lnTo>
                  <a:close/>
                  <a:moveTo>
                    <a:pt x="6249" y="16444"/>
                  </a:moveTo>
                  <a:lnTo>
                    <a:pt x="6001" y="16556"/>
                  </a:lnTo>
                  <a:lnTo>
                    <a:pt x="6339" y="17481"/>
                  </a:lnTo>
                  <a:lnTo>
                    <a:pt x="17008" y="19466"/>
                  </a:lnTo>
                  <a:lnTo>
                    <a:pt x="16535" y="18361"/>
                  </a:lnTo>
                  <a:lnTo>
                    <a:pt x="6249" y="16444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6" name="Google Shape;3326;p35"/>
            <p:cNvSpPr/>
            <p:nvPr/>
          </p:nvSpPr>
          <p:spPr>
            <a:xfrm>
              <a:off x="2362975" y="4775350"/>
              <a:ext cx="275225" cy="75600"/>
            </a:xfrm>
            <a:custGeom>
              <a:avLst/>
              <a:gdLst/>
              <a:ahLst/>
              <a:cxnLst/>
              <a:rect l="l" t="t" r="r" b="b"/>
              <a:pathLst>
                <a:path w="11009" h="3024" fill="none" extrusionOk="0">
                  <a:moveTo>
                    <a:pt x="249" y="1"/>
                  </a:moveTo>
                  <a:lnTo>
                    <a:pt x="1" y="113"/>
                  </a:lnTo>
                  <a:lnTo>
                    <a:pt x="339" y="1038"/>
                  </a:lnTo>
                  <a:lnTo>
                    <a:pt x="11008" y="3023"/>
                  </a:lnTo>
                  <a:lnTo>
                    <a:pt x="10535" y="1918"/>
                  </a:lnTo>
                  <a:lnTo>
                    <a:pt x="24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7" name="Google Shape;3327;p35"/>
            <p:cNvSpPr/>
            <p:nvPr/>
          </p:nvSpPr>
          <p:spPr>
            <a:xfrm>
              <a:off x="2212975" y="4364275"/>
              <a:ext cx="258875" cy="93050"/>
            </a:xfrm>
            <a:custGeom>
              <a:avLst/>
              <a:gdLst/>
              <a:ahLst/>
              <a:cxnLst/>
              <a:rect l="l" t="t" r="r" b="b"/>
              <a:pathLst>
                <a:path w="10355" h="3722" fill="none" extrusionOk="0">
                  <a:moveTo>
                    <a:pt x="1" y="0"/>
                  </a:moveTo>
                  <a:lnTo>
                    <a:pt x="407" y="1150"/>
                  </a:lnTo>
                  <a:lnTo>
                    <a:pt x="10219" y="3722"/>
                  </a:lnTo>
                  <a:lnTo>
                    <a:pt x="10354" y="3586"/>
                  </a:lnTo>
                  <a:lnTo>
                    <a:pt x="9948" y="2594"/>
                  </a:lnTo>
                  <a:lnTo>
                    <a:pt x="8730" y="2278"/>
                  </a:lnTo>
                  <a:lnTo>
                    <a:pt x="3722" y="97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8" name="Google Shape;3328;p35"/>
            <p:cNvSpPr/>
            <p:nvPr/>
          </p:nvSpPr>
          <p:spPr>
            <a:xfrm>
              <a:off x="2223125" y="4393025"/>
              <a:ext cx="403225" cy="430275"/>
            </a:xfrm>
            <a:custGeom>
              <a:avLst/>
              <a:gdLst/>
              <a:ahLst/>
              <a:cxnLst/>
              <a:rect l="l" t="t" r="r" b="b"/>
              <a:pathLst>
                <a:path w="16129" h="17211" extrusionOk="0">
                  <a:moveTo>
                    <a:pt x="4106" y="7534"/>
                  </a:moveTo>
                  <a:lnTo>
                    <a:pt x="3294" y="7873"/>
                  </a:lnTo>
                  <a:lnTo>
                    <a:pt x="2753" y="7579"/>
                  </a:lnTo>
                  <a:lnTo>
                    <a:pt x="3068" y="8459"/>
                  </a:lnTo>
                  <a:lnTo>
                    <a:pt x="3159" y="8414"/>
                  </a:lnTo>
                  <a:lnTo>
                    <a:pt x="4083" y="8730"/>
                  </a:lnTo>
                  <a:lnTo>
                    <a:pt x="4286" y="8053"/>
                  </a:lnTo>
                  <a:lnTo>
                    <a:pt x="4106" y="7534"/>
                  </a:lnTo>
                  <a:close/>
                  <a:moveTo>
                    <a:pt x="10715" y="10264"/>
                  </a:moveTo>
                  <a:lnTo>
                    <a:pt x="11076" y="10512"/>
                  </a:lnTo>
                  <a:lnTo>
                    <a:pt x="11437" y="10805"/>
                  </a:lnTo>
                  <a:lnTo>
                    <a:pt x="11437" y="10828"/>
                  </a:lnTo>
                  <a:lnTo>
                    <a:pt x="11369" y="10895"/>
                  </a:lnTo>
                  <a:lnTo>
                    <a:pt x="11189" y="11031"/>
                  </a:lnTo>
                  <a:lnTo>
                    <a:pt x="10873" y="11234"/>
                  </a:lnTo>
                  <a:lnTo>
                    <a:pt x="11685" y="11865"/>
                  </a:lnTo>
                  <a:lnTo>
                    <a:pt x="11369" y="12046"/>
                  </a:lnTo>
                  <a:lnTo>
                    <a:pt x="10783" y="11617"/>
                  </a:lnTo>
                  <a:lnTo>
                    <a:pt x="10377" y="11843"/>
                  </a:lnTo>
                  <a:lnTo>
                    <a:pt x="9723" y="11662"/>
                  </a:lnTo>
                  <a:lnTo>
                    <a:pt x="9204" y="11888"/>
                  </a:lnTo>
                  <a:lnTo>
                    <a:pt x="9001" y="11978"/>
                  </a:lnTo>
                  <a:lnTo>
                    <a:pt x="8369" y="11572"/>
                  </a:lnTo>
                  <a:lnTo>
                    <a:pt x="8662" y="10940"/>
                  </a:lnTo>
                  <a:lnTo>
                    <a:pt x="9610" y="10647"/>
                  </a:lnTo>
                  <a:lnTo>
                    <a:pt x="10061" y="10782"/>
                  </a:lnTo>
                  <a:lnTo>
                    <a:pt x="10061" y="10331"/>
                  </a:lnTo>
                  <a:lnTo>
                    <a:pt x="10715" y="10264"/>
                  </a:lnTo>
                  <a:close/>
                  <a:moveTo>
                    <a:pt x="1" y="0"/>
                  </a:moveTo>
                  <a:lnTo>
                    <a:pt x="2008" y="5549"/>
                  </a:lnTo>
                  <a:lnTo>
                    <a:pt x="2121" y="5437"/>
                  </a:lnTo>
                  <a:lnTo>
                    <a:pt x="2256" y="5346"/>
                  </a:lnTo>
                  <a:lnTo>
                    <a:pt x="2414" y="5279"/>
                  </a:lnTo>
                  <a:lnTo>
                    <a:pt x="2572" y="5211"/>
                  </a:lnTo>
                  <a:lnTo>
                    <a:pt x="4061" y="4918"/>
                  </a:lnTo>
                  <a:lnTo>
                    <a:pt x="4264" y="4850"/>
                  </a:lnTo>
                  <a:lnTo>
                    <a:pt x="4467" y="4737"/>
                  </a:lnTo>
                  <a:lnTo>
                    <a:pt x="5369" y="4106"/>
                  </a:lnTo>
                  <a:lnTo>
                    <a:pt x="5527" y="4038"/>
                  </a:lnTo>
                  <a:lnTo>
                    <a:pt x="5685" y="3970"/>
                  </a:lnTo>
                  <a:lnTo>
                    <a:pt x="5888" y="3925"/>
                  </a:lnTo>
                  <a:lnTo>
                    <a:pt x="6113" y="3925"/>
                  </a:lnTo>
                  <a:lnTo>
                    <a:pt x="8504" y="3948"/>
                  </a:lnTo>
                  <a:lnTo>
                    <a:pt x="9136" y="4534"/>
                  </a:lnTo>
                  <a:lnTo>
                    <a:pt x="8820" y="5121"/>
                  </a:lnTo>
                  <a:lnTo>
                    <a:pt x="9587" y="5888"/>
                  </a:lnTo>
                  <a:lnTo>
                    <a:pt x="9610" y="5888"/>
                  </a:lnTo>
                  <a:lnTo>
                    <a:pt x="9271" y="6136"/>
                  </a:lnTo>
                  <a:lnTo>
                    <a:pt x="9159" y="6249"/>
                  </a:lnTo>
                  <a:lnTo>
                    <a:pt x="9068" y="6361"/>
                  </a:lnTo>
                  <a:lnTo>
                    <a:pt x="9023" y="6497"/>
                  </a:lnTo>
                  <a:lnTo>
                    <a:pt x="9023" y="6632"/>
                  </a:lnTo>
                  <a:lnTo>
                    <a:pt x="9046" y="6767"/>
                  </a:lnTo>
                  <a:lnTo>
                    <a:pt x="9113" y="6903"/>
                  </a:lnTo>
                  <a:lnTo>
                    <a:pt x="9226" y="7015"/>
                  </a:lnTo>
                  <a:lnTo>
                    <a:pt x="9362" y="7128"/>
                  </a:lnTo>
                  <a:lnTo>
                    <a:pt x="9858" y="7467"/>
                  </a:lnTo>
                  <a:lnTo>
                    <a:pt x="9677" y="8662"/>
                  </a:lnTo>
                  <a:lnTo>
                    <a:pt x="10332" y="8888"/>
                  </a:lnTo>
                  <a:lnTo>
                    <a:pt x="10332" y="8910"/>
                  </a:lnTo>
                  <a:lnTo>
                    <a:pt x="10286" y="9226"/>
                  </a:lnTo>
                  <a:lnTo>
                    <a:pt x="9429" y="8933"/>
                  </a:lnTo>
                  <a:lnTo>
                    <a:pt x="9204" y="8346"/>
                  </a:lnTo>
                  <a:lnTo>
                    <a:pt x="8617" y="8053"/>
                  </a:lnTo>
                  <a:lnTo>
                    <a:pt x="7805" y="7805"/>
                  </a:lnTo>
                  <a:lnTo>
                    <a:pt x="7219" y="7647"/>
                  </a:lnTo>
                  <a:lnTo>
                    <a:pt x="6204" y="8640"/>
                  </a:lnTo>
                  <a:lnTo>
                    <a:pt x="6971" y="9068"/>
                  </a:lnTo>
                  <a:lnTo>
                    <a:pt x="6565" y="9474"/>
                  </a:lnTo>
                  <a:lnTo>
                    <a:pt x="7467" y="10376"/>
                  </a:lnTo>
                  <a:lnTo>
                    <a:pt x="7557" y="10467"/>
                  </a:lnTo>
                  <a:lnTo>
                    <a:pt x="7625" y="10579"/>
                  </a:lnTo>
                  <a:lnTo>
                    <a:pt x="7647" y="10692"/>
                  </a:lnTo>
                  <a:lnTo>
                    <a:pt x="7670" y="10828"/>
                  </a:lnTo>
                  <a:lnTo>
                    <a:pt x="7647" y="12767"/>
                  </a:lnTo>
                  <a:lnTo>
                    <a:pt x="7061" y="12835"/>
                  </a:lnTo>
                  <a:lnTo>
                    <a:pt x="6181" y="12181"/>
                  </a:lnTo>
                  <a:lnTo>
                    <a:pt x="6068" y="12091"/>
                  </a:lnTo>
                  <a:lnTo>
                    <a:pt x="5978" y="11978"/>
                  </a:lnTo>
                  <a:lnTo>
                    <a:pt x="5459" y="11279"/>
                  </a:lnTo>
                  <a:lnTo>
                    <a:pt x="5369" y="11166"/>
                  </a:lnTo>
                  <a:lnTo>
                    <a:pt x="5279" y="11076"/>
                  </a:lnTo>
                  <a:lnTo>
                    <a:pt x="5144" y="10985"/>
                  </a:lnTo>
                  <a:lnTo>
                    <a:pt x="5008" y="10918"/>
                  </a:lnTo>
                  <a:lnTo>
                    <a:pt x="4850" y="10873"/>
                  </a:lnTo>
                  <a:lnTo>
                    <a:pt x="4692" y="10828"/>
                  </a:lnTo>
                  <a:lnTo>
                    <a:pt x="4535" y="10805"/>
                  </a:lnTo>
                  <a:lnTo>
                    <a:pt x="4354" y="10782"/>
                  </a:lnTo>
                  <a:lnTo>
                    <a:pt x="4196" y="10805"/>
                  </a:lnTo>
                  <a:lnTo>
                    <a:pt x="4061" y="10828"/>
                  </a:lnTo>
                  <a:lnTo>
                    <a:pt x="3948" y="10850"/>
                  </a:lnTo>
                  <a:lnTo>
                    <a:pt x="5595" y="15406"/>
                  </a:lnTo>
                  <a:lnTo>
                    <a:pt x="5843" y="15294"/>
                  </a:lnTo>
                  <a:lnTo>
                    <a:pt x="16129" y="17211"/>
                  </a:lnTo>
                  <a:lnTo>
                    <a:pt x="9948" y="2436"/>
                  </a:lnTo>
                  <a:lnTo>
                    <a:pt x="9813" y="257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9" name="Google Shape;3329;p35"/>
            <p:cNvSpPr/>
            <p:nvPr/>
          </p:nvSpPr>
          <p:spPr>
            <a:xfrm>
              <a:off x="2291925" y="4581375"/>
              <a:ext cx="38375" cy="29900"/>
            </a:xfrm>
            <a:custGeom>
              <a:avLst/>
              <a:gdLst/>
              <a:ahLst/>
              <a:cxnLst/>
              <a:rect l="l" t="t" r="r" b="b"/>
              <a:pathLst>
                <a:path w="1535" h="1196" fill="none" extrusionOk="0">
                  <a:moveTo>
                    <a:pt x="1354" y="0"/>
                  </a:moveTo>
                  <a:lnTo>
                    <a:pt x="542" y="339"/>
                  </a:lnTo>
                  <a:lnTo>
                    <a:pt x="1" y="45"/>
                  </a:lnTo>
                  <a:lnTo>
                    <a:pt x="316" y="925"/>
                  </a:lnTo>
                  <a:lnTo>
                    <a:pt x="407" y="880"/>
                  </a:lnTo>
                  <a:lnTo>
                    <a:pt x="1331" y="1196"/>
                  </a:lnTo>
                  <a:lnTo>
                    <a:pt x="1534" y="519"/>
                  </a:lnTo>
                  <a:lnTo>
                    <a:pt x="135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0" name="Google Shape;3330;p35"/>
            <p:cNvSpPr/>
            <p:nvPr/>
          </p:nvSpPr>
          <p:spPr>
            <a:xfrm>
              <a:off x="2432350" y="4649600"/>
              <a:ext cx="82900" cy="44575"/>
            </a:xfrm>
            <a:custGeom>
              <a:avLst/>
              <a:gdLst/>
              <a:ahLst/>
              <a:cxnLst/>
              <a:rect l="l" t="t" r="r" b="b"/>
              <a:pathLst>
                <a:path w="3316" h="1783" fill="none" extrusionOk="0">
                  <a:moveTo>
                    <a:pt x="1692" y="519"/>
                  </a:moveTo>
                  <a:lnTo>
                    <a:pt x="1692" y="68"/>
                  </a:lnTo>
                  <a:lnTo>
                    <a:pt x="2346" y="1"/>
                  </a:lnTo>
                  <a:lnTo>
                    <a:pt x="2346" y="1"/>
                  </a:lnTo>
                  <a:lnTo>
                    <a:pt x="2707" y="249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3068" y="565"/>
                  </a:lnTo>
                  <a:lnTo>
                    <a:pt x="3000" y="632"/>
                  </a:lnTo>
                  <a:lnTo>
                    <a:pt x="2820" y="768"/>
                  </a:lnTo>
                  <a:lnTo>
                    <a:pt x="2504" y="971"/>
                  </a:lnTo>
                  <a:lnTo>
                    <a:pt x="3316" y="1602"/>
                  </a:lnTo>
                  <a:lnTo>
                    <a:pt x="3316" y="1602"/>
                  </a:lnTo>
                  <a:lnTo>
                    <a:pt x="3316" y="1602"/>
                  </a:lnTo>
                  <a:lnTo>
                    <a:pt x="3000" y="1783"/>
                  </a:lnTo>
                  <a:lnTo>
                    <a:pt x="2414" y="1354"/>
                  </a:lnTo>
                  <a:lnTo>
                    <a:pt x="2008" y="1580"/>
                  </a:lnTo>
                  <a:lnTo>
                    <a:pt x="1354" y="1399"/>
                  </a:lnTo>
                  <a:lnTo>
                    <a:pt x="835" y="1625"/>
                  </a:lnTo>
                  <a:lnTo>
                    <a:pt x="835" y="1625"/>
                  </a:lnTo>
                  <a:lnTo>
                    <a:pt x="632" y="1715"/>
                  </a:lnTo>
                  <a:lnTo>
                    <a:pt x="0" y="1309"/>
                  </a:lnTo>
                  <a:lnTo>
                    <a:pt x="293" y="677"/>
                  </a:lnTo>
                  <a:lnTo>
                    <a:pt x="1241" y="384"/>
                  </a:lnTo>
                  <a:lnTo>
                    <a:pt x="1692" y="5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1" name="Google Shape;3331;p35"/>
            <p:cNvSpPr/>
            <p:nvPr/>
          </p:nvSpPr>
          <p:spPr>
            <a:xfrm>
              <a:off x="2223125" y="4393025"/>
              <a:ext cx="403225" cy="430275"/>
            </a:xfrm>
            <a:custGeom>
              <a:avLst/>
              <a:gdLst/>
              <a:ahLst/>
              <a:cxnLst/>
              <a:rect l="l" t="t" r="r" b="b"/>
              <a:pathLst>
                <a:path w="16129" h="17211" fill="none" extrusionOk="0">
                  <a:moveTo>
                    <a:pt x="1" y="0"/>
                  </a:moveTo>
                  <a:lnTo>
                    <a:pt x="2008" y="5549"/>
                  </a:lnTo>
                  <a:lnTo>
                    <a:pt x="2008" y="5549"/>
                  </a:lnTo>
                  <a:lnTo>
                    <a:pt x="2121" y="5437"/>
                  </a:lnTo>
                  <a:lnTo>
                    <a:pt x="2256" y="5346"/>
                  </a:lnTo>
                  <a:lnTo>
                    <a:pt x="2414" y="5279"/>
                  </a:lnTo>
                  <a:lnTo>
                    <a:pt x="2572" y="5211"/>
                  </a:lnTo>
                  <a:lnTo>
                    <a:pt x="4061" y="4918"/>
                  </a:lnTo>
                  <a:lnTo>
                    <a:pt x="4061" y="4918"/>
                  </a:lnTo>
                  <a:lnTo>
                    <a:pt x="4264" y="4850"/>
                  </a:lnTo>
                  <a:lnTo>
                    <a:pt x="4467" y="4737"/>
                  </a:lnTo>
                  <a:lnTo>
                    <a:pt x="5369" y="4106"/>
                  </a:lnTo>
                  <a:lnTo>
                    <a:pt x="5369" y="4106"/>
                  </a:lnTo>
                  <a:lnTo>
                    <a:pt x="5527" y="4038"/>
                  </a:lnTo>
                  <a:lnTo>
                    <a:pt x="5685" y="3970"/>
                  </a:lnTo>
                  <a:lnTo>
                    <a:pt x="5888" y="3925"/>
                  </a:lnTo>
                  <a:lnTo>
                    <a:pt x="6091" y="3925"/>
                  </a:lnTo>
                  <a:lnTo>
                    <a:pt x="6091" y="3925"/>
                  </a:lnTo>
                  <a:lnTo>
                    <a:pt x="6113" y="3925"/>
                  </a:lnTo>
                  <a:lnTo>
                    <a:pt x="8504" y="3948"/>
                  </a:lnTo>
                  <a:lnTo>
                    <a:pt x="9136" y="4534"/>
                  </a:lnTo>
                  <a:lnTo>
                    <a:pt x="9136" y="4534"/>
                  </a:lnTo>
                  <a:lnTo>
                    <a:pt x="9136" y="4534"/>
                  </a:lnTo>
                  <a:lnTo>
                    <a:pt x="8820" y="5121"/>
                  </a:lnTo>
                  <a:lnTo>
                    <a:pt x="9587" y="5888"/>
                  </a:lnTo>
                  <a:lnTo>
                    <a:pt x="9587" y="5888"/>
                  </a:lnTo>
                  <a:lnTo>
                    <a:pt x="9610" y="5888"/>
                  </a:lnTo>
                  <a:lnTo>
                    <a:pt x="9271" y="6136"/>
                  </a:lnTo>
                  <a:lnTo>
                    <a:pt x="9271" y="6136"/>
                  </a:lnTo>
                  <a:lnTo>
                    <a:pt x="9159" y="6249"/>
                  </a:lnTo>
                  <a:lnTo>
                    <a:pt x="9068" y="6361"/>
                  </a:lnTo>
                  <a:lnTo>
                    <a:pt x="9023" y="6497"/>
                  </a:lnTo>
                  <a:lnTo>
                    <a:pt x="9023" y="6632"/>
                  </a:lnTo>
                  <a:lnTo>
                    <a:pt x="9046" y="6767"/>
                  </a:lnTo>
                  <a:lnTo>
                    <a:pt x="9113" y="6903"/>
                  </a:lnTo>
                  <a:lnTo>
                    <a:pt x="9226" y="7015"/>
                  </a:lnTo>
                  <a:lnTo>
                    <a:pt x="9362" y="7128"/>
                  </a:lnTo>
                  <a:lnTo>
                    <a:pt x="9858" y="7467"/>
                  </a:lnTo>
                  <a:lnTo>
                    <a:pt x="9858" y="7467"/>
                  </a:lnTo>
                  <a:lnTo>
                    <a:pt x="9858" y="7467"/>
                  </a:lnTo>
                  <a:lnTo>
                    <a:pt x="9677" y="8662"/>
                  </a:lnTo>
                  <a:lnTo>
                    <a:pt x="10332" y="8888"/>
                  </a:lnTo>
                  <a:lnTo>
                    <a:pt x="10332" y="8888"/>
                  </a:lnTo>
                  <a:lnTo>
                    <a:pt x="10332" y="8910"/>
                  </a:lnTo>
                  <a:lnTo>
                    <a:pt x="10286" y="9226"/>
                  </a:lnTo>
                  <a:lnTo>
                    <a:pt x="9429" y="8933"/>
                  </a:lnTo>
                  <a:lnTo>
                    <a:pt x="9429" y="8933"/>
                  </a:lnTo>
                  <a:lnTo>
                    <a:pt x="9429" y="8933"/>
                  </a:lnTo>
                  <a:lnTo>
                    <a:pt x="9204" y="8346"/>
                  </a:lnTo>
                  <a:lnTo>
                    <a:pt x="8617" y="8053"/>
                  </a:lnTo>
                  <a:lnTo>
                    <a:pt x="7805" y="7805"/>
                  </a:lnTo>
                  <a:lnTo>
                    <a:pt x="7805" y="7805"/>
                  </a:lnTo>
                  <a:lnTo>
                    <a:pt x="7219" y="7647"/>
                  </a:lnTo>
                  <a:lnTo>
                    <a:pt x="6204" y="8640"/>
                  </a:lnTo>
                  <a:lnTo>
                    <a:pt x="6971" y="9068"/>
                  </a:lnTo>
                  <a:lnTo>
                    <a:pt x="6565" y="9474"/>
                  </a:lnTo>
                  <a:lnTo>
                    <a:pt x="7467" y="10376"/>
                  </a:lnTo>
                  <a:lnTo>
                    <a:pt x="7467" y="10376"/>
                  </a:lnTo>
                  <a:lnTo>
                    <a:pt x="7557" y="10467"/>
                  </a:lnTo>
                  <a:lnTo>
                    <a:pt x="7625" y="10579"/>
                  </a:lnTo>
                  <a:lnTo>
                    <a:pt x="7647" y="10692"/>
                  </a:lnTo>
                  <a:lnTo>
                    <a:pt x="7670" y="10828"/>
                  </a:lnTo>
                  <a:lnTo>
                    <a:pt x="7647" y="12767"/>
                  </a:lnTo>
                  <a:lnTo>
                    <a:pt x="7061" y="12835"/>
                  </a:lnTo>
                  <a:lnTo>
                    <a:pt x="6181" y="12181"/>
                  </a:lnTo>
                  <a:lnTo>
                    <a:pt x="6181" y="12181"/>
                  </a:lnTo>
                  <a:lnTo>
                    <a:pt x="6068" y="12091"/>
                  </a:lnTo>
                  <a:lnTo>
                    <a:pt x="5978" y="11978"/>
                  </a:lnTo>
                  <a:lnTo>
                    <a:pt x="5459" y="11279"/>
                  </a:lnTo>
                  <a:lnTo>
                    <a:pt x="5459" y="11279"/>
                  </a:lnTo>
                  <a:lnTo>
                    <a:pt x="5369" y="11166"/>
                  </a:lnTo>
                  <a:lnTo>
                    <a:pt x="5279" y="11076"/>
                  </a:lnTo>
                  <a:lnTo>
                    <a:pt x="5144" y="10985"/>
                  </a:lnTo>
                  <a:lnTo>
                    <a:pt x="5008" y="10918"/>
                  </a:lnTo>
                  <a:lnTo>
                    <a:pt x="4850" y="10873"/>
                  </a:lnTo>
                  <a:lnTo>
                    <a:pt x="4692" y="10828"/>
                  </a:lnTo>
                  <a:lnTo>
                    <a:pt x="4535" y="10805"/>
                  </a:lnTo>
                  <a:lnTo>
                    <a:pt x="4354" y="10782"/>
                  </a:lnTo>
                  <a:lnTo>
                    <a:pt x="4354" y="10782"/>
                  </a:lnTo>
                  <a:lnTo>
                    <a:pt x="4196" y="10805"/>
                  </a:lnTo>
                  <a:lnTo>
                    <a:pt x="4061" y="10828"/>
                  </a:lnTo>
                  <a:lnTo>
                    <a:pt x="3948" y="10850"/>
                  </a:lnTo>
                  <a:lnTo>
                    <a:pt x="5595" y="15406"/>
                  </a:lnTo>
                  <a:lnTo>
                    <a:pt x="5843" y="15294"/>
                  </a:lnTo>
                  <a:lnTo>
                    <a:pt x="16129" y="17211"/>
                  </a:lnTo>
                  <a:lnTo>
                    <a:pt x="9948" y="2436"/>
                  </a:lnTo>
                  <a:lnTo>
                    <a:pt x="9813" y="2572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2" name="Google Shape;3332;p35"/>
            <p:cNvSpPr/>
            <p:nvPr/>
          </p:nvSpPr>
          <p:spPr>
            <a:xfrm>
              <a:off x="2432350" y="4659200"/>
              <a:ext cx="31025" cy="33275"/>
            </a:xfrm>
            <a:custGeom>
              <a:avLst/>
              <a:gdLst/>
              <a:ahLst/>
              <a:cxnLst/>
              <a:rect l="l" t="t" r="r" b="b"/>
              <a:pathLst>
                <a:path w="1241" h="1331" extrusionOk="0">
                  <a:moveTo>
                    <a:pt x="1241" y="0"/>
                  </a:moveTo>
                  <a:lnTo>
                    <a:pt x="496" y="226"/>
                  </a:lnTo>
                  <a:lnTo>
                    <a:pt x="498" y="230"/>
                  </a:lnTo>
                  <a:lnTo>
                    <a:pt x="498" y="230"/>
                  </a:lnTo>
                  <a:lnTo>
                    <a:pt x="1241" y="0"/>
                  </a:lnTo>
                  <a:close/>
                  <a:moveTo>
                    <a:pt x="498" y="230"/>
                  </a:moveTo>
                  <a:lnTo>
                    <a:pt x="293" y="293"/>
                  </a:lnTo>
                  <a:lnTo>
                    <a:pt x="0" y="925"/>
                  </a:lnTo>
                  <a:lnTo>
                    <a:pt x="632" y="1331"/>
                  </a:lnTo>
                  <a:lnTo>
                    <a:pt x="835" y="1241"/>
                  </a:lnTo>
                  <a:lnTo>
                    <a:pt x="498" y="23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3" name="Google Shape;3333;p35"/>
            <p:cNvSpPr/>
            <p:nvPr/>
          </p:nvSpPr>
          <p:spPr>
            <a:xfrm>
              <a:off x="2494925" y="4673850"/>
              <a:ext cx="20325" cy="15825"/>
            </a:xfrm>
            <a:custGeom>
              <a:avLst/>
              <a:gdLst/>
              <a:ahLst/>
              <a:cxnLst/>
              <a:rect l="l" t="t" r="r" b="b"/>
              <a:pathLst>
                <a:path w="813" h="633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813" y="632"/>
                  </a:lnTo>
                  <a:lnTo>
                    <a:pt x="813" y="63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4" name="Google Shape;3334;p35"/>
            <p:cNvSpPr/>
            <p:nvPr/>
          </p:nvSpPr>
          <p:spPr>
            <a:xfrm>
              <a:off x="2432350" y="4649600"/>
              <a:ext cx="76700" cy="42875"/>
            </a:xfrm>
            <a:custGeom>
              <a:avLst/>
              <a:gdLst/>
              <a:ahLst/>
              <a:cxnLst/>
              <a:rect l="l" t="t" r="r" b="b"/>
              <a:pathLst>
                <a:path w="3068" h="1715" fill="none" extrusionOk="0">
                  <a:moveTo>
                    <a:pt x="2346" y="1"/>
                  </a:moveTo>
                  <a:lnTo>
                    <a:pt x="1692" y="68"/>
                  </a:lnTo>
                  <a:lnTo>
                    <a:pt x="1692" y="519"/>
                  </a:lnTo>
                  <a:lnTo>
                    <a:pt x="1241" y="384"/>
                  </a:lnTo>
                  <a:lnTo>
                    <a:pt x="293" y="677"/>
                  </a:lnTo>
                  <a:lnTo>
                    <a:pt x="0" y="1309"/>
                  </a:lnTo>
                  <a:lnTo>
                    <a:pt x="632" y="1715"/>
                  </a:lnTo>
                  <a:lnTo>
                    <a:pt x="835" y="1625"/>
                  </a:lnTo>
                  <a:lnTo>
                    <a:pt x="496" y="610"/>
                  </a:lnTo>
                  <a:lnTo>
                    <a:pt x="1241" y="384"/>
                  </a:lnTo>
                  <a:lnTo>
                    <a:pt x="1692" y="519"/>
                  </a:lnTo>
                  <a:lnTo>
                    <a:pt x="1692" y="68"/>
                  </a:lnTo>
                  <a:lnTo>
                    <a:pt x="2346" y="1"/>
                  </a:lnTo>
                  <a:lnTo>
                    <a:pt x="2346" y="1"/>
                  </a:lnTo>
                  <a:lnTo>
                    <a:pt x="2707" y="249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2707" y="249"/>
                  </a:lnTo>
                  <a:lnTo>
                    <a:pt x="234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5" name="Google Shape;3335;p35"/>
            <p:cNvSpPr/>
            <p:nvPr/>
          </p:nvSpPr>
          <p:spPr>
            <a:xfrm>
              <a:off x="2273325" y="4491150"/>
              <a:ext cx="208100" cy="222775"/>
            </a:xfrm>
            <a:custGeom>
              <a:avLst/>
              <a:gdLst/>
              <a:ahLst/>
              <a:cxnLst/>
              <a:rect l="l" t="t" r="r" b="b"/>
              <a:pathLst>
                <a:path w="8324" h="8911" extrusionOk="0">
                  <a:moveTo>
                    <a:pt x="3880" y="0"/>
                  </a:moveTo>
                  <a:lnTo>
                    <a:pt x="3677" y="45"/>
                  </a:lnTo>
                  <a:lnTo>
                    <a:pt x="3519" y="113"/>
                  </a:lnTo>
                  <a:lnTo>
                    <a:pt x="3361" y="181"/>
                  </a:lnTo>
                  <a:lnTo>
                    <a:pt x="2459" y="812"/>
                  </a:lnTo>
                  <a:lnTo>
                    <a:pt x="2256" y="925"/>
                  </a:lnTo>
                  <a:lnTo>
                    <a:pt x="2053" y="993"/>
                  </a:lnTo>
                  <a:lnTo>
                    <a:pt x="564" y="1286"/>
                  </a:lnTo>
                  <a:lnTo>
                    <a:pt x="406" y="1354"/>
                  </a:lnTo>
                  <a:lnTo>
                    <a:pt x="248" y="1421"/>
                  </a:lnTo>
                  <a:lnTo>
                    <a:pt x="113" y="1512"/>
                  </a:lnTo>
                  <a:lnTo>
                    <a:pt x="0" y="1624"/>
                  </a:lnTo>
                  <a:lnTo>
                    <a:pt x="745" y="3654"/>
                  </a:lnTo>
                  <a:lnTo>
                    <a:pt x="1286" y="3948"/>
                  </a:lnTo>
                  <a:lnTo>
                    <a:pt x="2098" y="3609"/>
                  </a:lnTo>
                  <a:lnTo>
                    <a:pt x="2278" y="4128"/>
                  </a:lnTo>
                  <a:lnTo>
                    <a:pt x="2075" y="4805"/>
                  </a:lnTo>
                  <a:lnTo>
                    <a:pt x="1151" y="4489"/>
                  </a:lnTo>
                  <a:lnTo>
                    <a:pt x="1060" y="4534"/>
                  </a:lnTo>
                  <a:lnTo>
                    <a:pt x="1940" y="6925"/>
                  </a:lnTo>
                  <a:lnTo>
                    <a:pt x="2053" y="6903"/>
                  </a:lnTo>
                  <a:lnTo>
                    <a:pt x="2188" y="6880"/>
                  </a:lnTo>
                  <a:lnTo>
                    <a:pt x="2346" y="6857"/>
                  </a:lnTo>
                  <a:lnTo>
                    <a:pt x="2527" y="6880"/>
                  </a:lnTo>
                  <a:lnTo>
                    <a:pt x="2684" y="6903"/>
                  </a:lnTo>
                  <a:lnTo>
                    <a:pt x="2842" y="6948"/>
                  </a:lnTo>
                  <a:lnTo>
                    <a:pt x="3000" y="6993"/>
                  </a:lnTo>
                  <a:lnTo>
                    <a:pt x="3136" y="7060"/>
                  </a:lnTo>
                  <a:lnTo>
                    <a:pt x="3271" y="7151"/>
                  </a:lnTo>
                  <a:lnTo>
                    <a:pt x="3361" y="7241"/>
                  </a:lnTo>
                  <a:lnTo>
                    <a:pt x="3451" y="7354"/>
                  </a:lnTo>
                  <a:lnTo>
                    <a:pt x="3970" y="8053"/>
                  </a:lnTo>
                  <a:lnTo>
                    <a:pt x="4060" y="8166"/>
                  </a:lnTo>
                  <a:lnTo>
                    <a:pt x="4173" y="8256"/>
                  </a:lnTo>
                  <a:lnTo>
                    <a:pt x="5053" y="8910"/>
                  </a:lnTo>
                  <a:lnTo>
                    <a:pt x="5639" y="8842"/>
                  </a:lnTo>
                  <a:lnTo>
                    <a:pt x="5662" y="6903"/>
                  </a:lnTo>
                  <a:lnTo>
                    <a:pt x="5639" y="6767"/>
                  </a:lnTo>
                  <a:lnTo>
                    <a:pt x="5617" y="6654"/>
                  </a:lnTo>
                  <a:lnTo>
                    <a:pt x="5549" y="6542"/>
                  </a:lnTo>
                  <a:lnTo>
                    <a:pt x="5459" y="6451"/>
                  </a:lnTo>
                  <a:lnTo>
                    <a:pt x="4557" y="5549"/>
                  </a:lnTo>
                  <a:lnTo>
                    <a:pt x="4963" y="5143"/>
                  </a:lnTo>
                  <a:lnTo>
                    <a:pt x="4196" y="4715"/>
                  </a:lnTo>
                  <a:lnTo>
                    <a:pt x="5211" y="3722"/>
                  </a:lnTo>
                  <a:lnTo>
                    <a:pt x="5797" y="3880"/>
                  </a:lnTo>
                  <a:lnTo>
                    <a:pt x="6609" y="4128"/>
                  </a:lnTo>
                  <a:lnTo>
                    <a:pt x="7196" y="4421"/>
                  </a:lnTo>
                  <a:lnTo>
                    <a:pt x="7421" y="5008"/>
                  </a:lnTo>
                  <a:lnTo>
                    <a:pt x="8278" y="5301"/>
                  </a:lnTo>
                  <a:lnTo>
                    <a:pt x="8324" y="4985"/>
                  </a:lnTo>
                  <a:lnTo>
                    <a:pt x="8324" y="4963"/>
                  </a:lnTo>
                  <a:lnTo>
                    <a:pt x="7669" y="4737"/>
                  </a:lnTo>
                  <a:lnTo>
                    <a:pt x="7850" y="3542"/>
                  </a:lnTo>
                  <a:lnTo>
                    <a:pt x="7354" y="3203"/>
                  </a:lnTo>
                  <a:lnTo>
                    <a:pt x="7218" y="3090"/>
                  </a:lnTo>
                  <a:lnTo>
                    <a:pt x="7105" y="2978"/>
                  </a:lnTo>
                  <a:lnTo>
                    <a:pt x="7038" y="2842"/>
                  </a:lnTo>
                  <a:lnTo>
                    <a:pt x="7015" y="2707"/>
                  </a:lnTo>
                  <a:lnTo>
                    <a:pt x="7015" y="2572"/>
                  </a:lnTo>
                  <a:lnTo>
                    <a:pt x="7060" y="2436"/>
                  </a:lnTo>
                  <a:lnTo>
                    <a:pt x="7151" y="2324"/>
                  </a:lnTo>
                  <a:lnTo>
                    <a:pt x="7263" y="2211"/>
                  </a:lnTo>
                  <a:lnTo>
                    <a:pt x="7602" y="1963"/>
                  </a:lnTo>
                  <a:lnTo>
                    <a:pt x="7579" y="1963"/>
                  </a:lnTo>
                  <a:lnTo>
                    <a:pt x="6812" y="1196"/>
                  </a:lnTo>
                  <a:lnTo>
                    <a:pt x="7128" y="609"/>
                  </a:lnTo>
                  <a:lnTo>
                    <a:pt x="6496" y="23"/>
                  </a:lnTo>
                  <a:lnTo>
                    <a:pt x="4105" y="0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6" name="Google Shape;3336;p35"/>
            <p:cNvSpPr/>
            <p:nvPr/>
          </p:nvSpPr>
          <p:spPr>
            <a:xfrm>
              <a:off x="2273325" y="4491150"/>
              <a:ext cx="208100" cy="222775"/>
            </a:xfrm>
            <a:custGeom>
              <a:avLst/>
              <a:gdLst/>
              <a:ahLst/>
              <a:cxnLst/>
              <a:rect l="l" t="t" r="r" b="b"/>
              <a:pathLst>
                <a:path w="8324" h="8911" fill="none" extrusionOk="0">
                  <a:moveTo>
                    <a:pt x="4083" y="0"/>
                  </a:moveTo>
                  <a:lnTo>
                    <a:pt x="4083" y="0"/>
                  </a:lnTo>
                  <a:lnTo>
                    <a:pt x="3880" y="0"/>
                  </a:lnTo>
                  <a:lnTo>
                    <a:pt x="3677" y="45"/>
                  </a:lnTo>
                  <a:lnTo>
                    <a:pt x="3519" y="113"/>
                  </a:lnTo>
                  <a:lnTo>
                    <a:pt x="3361" y="181"/>
                  </a:lnTo>
                  <a:lnTo>
                    <a:pt x="2459" y="812"/>
                  </a:lnTo>
                  <a:lnTo>
                    <a:pt x="2459" y="812"/>
                  </a:lnTo>
                  <a:lnTo>
                    <a:pt x="2256" y="925"/>
                  </a:lnTo>
                  <a:lnTo>
                    <a:pt x="2053" y="993"/>
                  </a:lnTo>
                  <a:lnTo>
                    <a:pt x="564" y="1286"/>
                  </a:lnTo>
                  <a:lnTo>
                    <a:pt x="564" y="1286"/>
                  </a:lnTo>
                  <a:lnTo>
                    <a:pt x="406" y="1354"/>
                  </a:lnTo>
                  <a:lnTo>
                    <a:pt x="248" y="1421"/>
                  </a:lnTo>
                  <a:lnTo>
                    <a:pt x="113" y="1512"/>
                  </a:lnTo>
                  <a:lnTo>
                    <a:pt x="0" y="1624"/>
                  </a:lnTo>
                  <a:lnTo>
                    <a:pt x="745" y="3654"/>
                  </a:lnTo>
                  <a:lnTo>
                    <a:pt x="1286" y="3948"/>
                  </a:lnTo>
                  <a:lnTo>
                    <a:pt x="2098" y="3609"/>
                  </a:lnTo>
                  <a:lnTo>
                    <a:pt x="2278" y="4128"/>
                  </a:lnTo>
                  <a:lnTo>
                    <a:pt x="2075" y="4805"/>
                  </a:lnTo>
                  <a:lnTo>
                    <a:pt x="1151" y="4489"/>
                  </a:lnTo>
                  <a:lnTo>
                    <a:pt x="1060" y="4534"/>
                  </a:lnTo>
                  <a:lnTo>
                    <a:pt x="1940" y="6925"/>
                  </a:lnTo>
                  <a:lnTo>
                    <a:pt x="2053" y="6903"/>
                  </a:lnTo>
                  <a:lnTo>
                    <a:pt x="2053" y="6903"/>
                  </a:lnTo>
                  <a:lnTo>
                    <a:pt x="2188" y="6880"/>
                  </a:lnTo>
                  <a:lnTo>
                    <a:pt x="2346" y="6857"/>
                  </a:lnTo>
                  <a:lnTo>
                    <a:pt x="2346" y="6857"/>
                  </a:lnTo>
                  <a:lnTo>
                    <a:pt x="2527" y="6880"/>
                  </a:lnTo>
                  <a:lnTo>
                    <a:pt x="2684" y="6903"/>
                  </a:lnTo>
                  <a:lnTo>
                    <a:pt x="2842" y="6948"/>
                  </a:lnTo>
                  <a:lnTo>
                    <a:pt x="3000" y="6993"/>
                  </a:lnTo>
                  <a:lnTo>
                    <a:pt x="3136" y="7060"/>
                  </a:lnTo>
                  <a:lnTo>
                    <a:pt x="3271" y="7151"/>
                  </a:lnTo>
                  <a:lnTo>
                    <a:pt x="3361" y="7241"/>
                  </a:lnTo>
                  <a:lnTo>
                    <a:pt x="3451" y="7354"/>
                  </a:lnTo>
                  <a:lnTo>
                    <a:pt x="3970" y="8053"/>
                  </a:lnTo>
                  <a:lnTo>
                    <a:pt x="3970" y="8053"/>
                  </a:lnTo>
                  <a:lnTo>
                    <a:pt x="4060" y="8166"/>
                  </a:lnTo>
                  <a:lnTo>
                    <a:pt x="4173" y="8256"/>
                  </a:lnTo>
                  <a:lnTo>
                    <a:pt x="5053" y="8910"/>
                  </a:lnTo>
                  <a:lnTo>
                    <a:pt x="5639" y="8842"/>
                  </a:lnTo>
                  <a:lnTo>
                    <a:pt x="5662" y="6903"/>
                  </a:lnTo>
                  <a:lnTo>
                    <a:pt x="5662" y="6903"/>
                  </a:lnTo>
                  <a:lnTo>
                    <a:pt x="5639" y="6767"/>
                  </a:lnTo>
                  <a:lnTo>
                    <a:pt x="5617" y="6654"/>
                  </a:lnTo>
                  <a:lnTo>
                    <a:pt x="5549" y="6542"/>
                  </a:lnTo>
                  <a:lnTo>
                    <a:pt x="5459" y="6451"/>
                  </a:lnTo>
                  <a:lnTo>
                    <a:pt x="4557" y="5549"/>
                  </a:lnTo>
                  <a:lnTo>
                    <a:pt x="4963" y="5143"/>
                  </a:lnTo>
                  <a:lnTo>
                    <a:pt x="4196" y="4715"/>
                  </a:lnTo>
                  <a:lnTo>
                    <a:pt x="5211" y="3722"/>
                  </a:lnTo>
                  <a:lnTo>
                    <a:pt x="5797" y="3880"/>
                  </a:lnTo>
                  <a:lnTo>
                    <a:pt x="5797" y="3880"/>
                  </a:lnTo>
                  <a:lnTo>
                    <a:pt x="6609" y="4128"/>
                  </a:lnTo>
                  <a:lnTo>
                    <a:pt x="7196" y="4421"/>
                  </a:lnTo>
                  <a:lnTo>
                    <a:pt x="7421" y="5008"/>
                  </a:lnTo>
                  <a:lnTo>
                    <a:pt x="7421" y="5008"/>
                  </a:lnTo>
                  <a:lnTo>
                    <a:pt x="7421" y="5008"/>
                  </a:lnTo>
                  <a:lnTo>
                    <a:pt x="8278" y="5301"/>
                  </a:lnTo>
                  <a:lnTo>
                    <a:pt x="8324" y="4985"/>
                  </a:lnTo>
                  <a:lnTo>
                    <a:pt x="8324" y="4963"/>
                  </a:lnTo>
                  <a:lnTo>
                    <a:pt x="8324" y="4963"/>
                  </a:lnTo>
                  <a:lnTo>
                    <a:pt x="7669" y="4737"/>
                  </a:lnTo>
                  <a:lnTo>
                    <a:pt x="7850" y="3542"/>
                  </a:lnTo>
                  <a:lnTo>
                    <a:pt x="7850" y="3542"/>
                  </a:lnTo>
                  <a:lnTo>
                    <a:pt x="7850" y="3542"/>
                  </a:lnTo>
                  <a:lnTo>
                    <a:pt x="7354" y="3203"/>
                  </a:lnTo>
                  <a:lnTo>
                    <a:pt x="7354" y="3203"/>
                  </a:lnTo>
                  <a:lnTo>
                    <a:pt x="7218" y="3090"/>
                  </a:lnTo>
                  <a:lnTo>
                    <a:pt x="7105" y="2978"/>
                  </a:lnTo>
                  <a:lnTo>
                    <a:pt x="7038" y="2842"/>
                  </a:lnTo>
                  <a:lnTo>
                    <a:pt x="7015" y="2707"/>
                  </a:lnTo>
                  <a:lnTo>
                    <a:pt x="7015" y="2572"/>
                  </a:lnTo>
                  <a:lnTo>
                    <a:pt x="7060" y="2436"/>
                  </a:lnTo>
                  <a:lnTo>
                    <a:pt x="7151" y="2324"/>
                  </a:lnTo>
                  <a:lnTo>
                    <a:pt x="7263" y="2211"/>
                  </a:lnTo>
                  <a:lnTo>
                    <a:pt x="7602" y="1963"/>
                  </a:lnTo>
                  <a:lnTo>
                    <a:pt x="7579" y="1963"/>
                  </a:lnTo>
                  <a:lnTo>
                    <a:pt x="7579" y="1963"/>
                  </a:lnTo>
                  <a:lnTo>
                    <a:pt x="6812" y="1196"/>
                  </a:lnTo>
                  <a:lnTo>
                    <a:pt x="7128" y="609"/>
                  </a:lnTo>
                  <a:lnTo>
                    <a:pt x="7128" y="609"/>
                  </a:lnTo>
                  <a:lnTo>
                    <a:pt x="7128" y="609"/>
                  </a:lnTo>
                  <a:lnTo>
                    <a:pt x="6496" y="23"/>
                  </a:lnTo>
                  <a:lnTo>
                    <a:pt x="4105" y="0"/>
                  </a:lnTo>
                  <a:lnTo>
                    <a:pt x="4105" y="0"/>
                  </a:lnTo>
                  <a:lnTo>
                    <a:pt x="408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7" name="Google Shape;3337;p35"/>
            <p:cNvSpPr/>
            <p:nvPr/>
          </p:nvSpPr>
          <p:spPr>
            <a:xfrm>
              <a:off x="2444750" y="4649600"/>
              <a:ext cx="70500" cy="44575"/>
            </a:xfrm>
            <a:custGeom>
              <a:avLst/>
              <a:gdLst/>
              <a:ahLst/>
              <a:cxnLst/>
              <a:rect l="l" t="t" r="r" b="b"/>
              <a:pathLst>
                <a:path w="2820" h="1783" extrusionOk="0">
                  <a:moveTo>
                    <a:pt x="1850" y="1"/>
                  </a:moveTo>
                  <a:lnTo>
                    <a:pt x="1196" y="68"/>
                  </a:lnTo>
                  <a:lnTo>
                    <a:pt x="1196" y="519"/>
                  </a:lnTo>
                  <a:lnTo>
                    <a:pt x="745" y="384"/>
                  </a:lnTo>
                  <a:lnTo>
                    <a:pt x="0" y="610"/>
                  </a:lnTo>
                  <a:lnTo>
                    <a:pt x="339" y="1625"/>
                  </a:lnTo>
                  <a:lnTo>
                    <a:pt x="858" y="1399"/>
                  </a:lnTo>
                  <a:lnTo>
                    <a:pt x="1512" y="1580"/>
                  </a:lnTo>
                  <a:lnTo>
                    <a:pt x="1918" y="1354"/>
                  </a:lnTo>
                  <a:lnTo>
                    <a:pt x="2504" y="1783"/>
                  </a:lnTo>
                  <a:lnTo>
                    <a:pt x="2820" y="1602"/>
                  </a:lnTo>
                  <a:lnTo>
                    <a:pt x="2008" y="971"/>
                  </a:lnTo>
                  <a:lnTo>
                    <a:pt x="2324" y="768"/>
                  </a:lnTo>
                  <a:lnTo>
                    <a:pt x="2504" y="632"/>
                  </a:lnTo>
                  <a:lnTo>
                    <a:pt x="2572" y="565"/>
                  </a:lnTo>
                  <a:lnTo>
                    <a:pt x="2572" y="542"/>
                  </a:lnTo>
                  <a:lnTo>
                    <a:pt x="2211" y="249"/>
                  </a:lnTo>
                  <a:lnTo>
                    <a:pt x="185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8" name="Google Shape;3338;p35"/>
            <p:cNvSpPr/>
            <p:nvPr/>
          </p:nvSpPr>
          <p:spPr>
            <a:xfrm>
              <a:off x="2444750" y="4649600"/>
              <a:ext cx="70500" cy="44575"/>
            </a:xfrm>
            <a:custGeom>
              <a:avLst/>
              <a:gdLst/>
              <a:ahLst/>
              <a:cxnLst/>
              <a:rect l="l" t="t" r="r" b="b"/>
              <a:pathLst>
                <a:path w="2820" h="1783" fill="none" extrusionOk="0">
                  <a:moveTo>
                    <a:pt x="1850" y="1"/>
                  </a:moveTo>
                  <a:lnTo>
                    <a:pt x="1196" y="68"/>
                  </a:lnTo>
                  <a:lnTo>
                    <a:pt x="1196" y="519"/>
                  </a:lnTo>
                  <a:lnTo>
                    <a:pt x="745" y="384"/>
                  </a:lnTo>
                  <a:lnTo>
                    <a:pt x="0" y="610"/>
                  </a:lnTo>
                  <a:lnTo>
                    <a:pt x="339" y="1625"/>
                  </a:lnTo>
                  <a:lnTo>
                    <a:pt x="339" y="1625"/>
                  </a:lnTo>
                  <a:lnTo>
                    <a:pt x="858" y="1399"/>
                  </a:lnTo>
                  <a:lnTo>
                    <a:pt x="1512" y="1580"/>
                  </a:lnTo>
                  <a:lnTo>
                    <a:pt x="1918" y="1354"/>
                  </a:lnTo>
                  <a:lnTo>
                    <a:pt x="2504" y="1783"/>
                  </a:lnTo>
                  <a:lnTo>
                    <a:pt x="2820" y="1602"/>
                  </a:lnTo>
                  <a:lnTo>
                    <a:pt x="2820" y="1602"/>
                  </a:lnTo>
                  <a:lnTo>
                    <a:pt x="2008" y="971"/>
                  </a:lnTo>
                  <a:lnTo>
                    <a:pt x="2008" y="971"/>
                  </a:lnTo>
                  <a:lnTo>
                    <a:pt x="2008" y="971"/>
                  </a:lnTo>
                  <a:lnTo>
                    <a:pt x="2008" y="971"/>
                  </a:lnTo>
                  <a:lnTo>
                    <a:pt x="2324" y="768"/>
                  </a:lnTo>
                  <a:lnTo>
                    <a:pt x="2504" y="632"/>
                  </a:lnTo>
                  <a:lnTo>
                    <a:pt x="2572" y="565"/>
                  </a:lnTo>
                  <a:lnTo>
                    <a:pt x="2572" y="542"/>
                  </a:lnTo>
                  <a:lnTo>
                    <a:pt x="2572" y="542"/>
                  </a:lnTo>
                  <a:lnTo>
                    <a:pt x="2572" y="542"/>
                  </a:lnTo>
                  <a:lnTo>
                    <a:pt x="2572" y="542"/>
                  </a:lnTo>
                  <a:lnTo>
                    <a:pt x="2211" y="249"/>
                  </a:lnTo>
                  <a:lnTo>
                    <a:pt x="185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9" name="Google Shape;3339;p35"/>
            <p:cNvSpPr/>
            <p:nvPr/>
          </p:nvSpPr>
          <p:spPr>
            <a:xfrm>
              <a:off x="2522000" y="4418400"/>
              <a:ext cx="104925" cy="88550"/>
            </a:xfrm>
            <a:custGeom>
              <a:avLst/>
              <a:gdLst/>
              <a:ahLst/>
              <a:cxnLst/>
              <a:rect l="l" t="t" r="r" b="b"/>
              <a:pathLst>
                <a:path w="4197" h="3542" extrusionOk="0">
                  <a:moveTo>
                    <a:pt x="3971" y="0"/>
                  </a:moveTo>
                  <a:lnTo>
                    <a:pt x="3903" y="46"/>
                  </a:lnTo>
                  <a:lnTo>
                    <a:pt x="46" y="3249"/>
                  </a:lnTo>
                  <a:lnTo>
                    <a:pt x="1" y="3294"/>
                  </a:lnTo>
                  <a:lnTo>
                    <a:pt x="1" y="3361"/>
                  </a:lnTo>
                  <a:lnTo>
                    <a:pt x="1" y="3429"/>
                  </a:lnTo>
                  <a:lnTo>
                    <a:pt x="23" y="3497"/>
                  </a:lnTo>
                  <a:lnTo>
                    <a:pt x="91" y="3542"/>
                  </a:lnTo>
                  <a:lnTo>
                    <a:pt x="226" y="3542"/>
                  </a:lnTo>
                  <a:lnTo>
                    <a:pt x="271" y="3519"/>
                  </a:lnTo>
                  <a:lnTo>
                    <a:pt x="4128" y="316"/>
                  </a:lnTo>
                  <a:lnTo>
                    <a:pt x="4174" y="249"/>
                  </a:lnTo>
                  <a:lnTo>
                    <a:pt x="4196" y="181"/>
                  </a:lnTo>
                  <a:lnTo>
                    <a:pt x="4196" y="113"/>
                  </a:lnTo>
                  <a:lnTo>
                    <a:pt x="4151" y="68"/>
                  </a:lnTo>
                  <a:lnTo>
                    <a:pt x="4106" y="23"/>
                  </a:lnTo>
                  <a:lnTo>
                    <a:pt x="403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0" name="Google Shape;3340;p35"/>
            <p:cNvSpPr/>
            <p:nvPr/>
          </p:nvSpPr>
          <p:spPr>
            <a:xfrm>
              <a:off x="2554700" y="4498475"/>
              <a:ext cx="104925" cy="88550"/>
            </a:xfrm>
            <a:custGeom>
              <a:avLst/>
              <a:gdLst/>
              <a:ahLst/>
              <a:cxnLst/>
              <a:rect l="l" t="t" r="r" b="b"/>
              <a:pathLst>
                <a:path w="4197" h="3542" extrusionOk="0">
                  <a:moveTo>
                    <a:pt x="3971" y="0"/>
                  </a:moveTo>
                  <a:lnTo>
                    <a:pt x="3903" y="46"/>
                  </a:lnTo>
                  <a:lnTo>
                    <a:pt x="46" y="3249"/>
                  </a:lnTo>
                  <a:lnTo>
                    <a:pt x="1" y="3294"/>
                  </a:lnTo>
                  <a:lnTo>
                    <a:pt x="1" y="3361"/>
                  </a:lnTo>
                  <a:lnTo>
                    <a:pt x="1" y="3429"/>
                  </a:lnTo>
                  <a:lnTo>
                    <a:pt x="23" y="3497"/>
                  </a:lnTo>
                  <a:lnTo>
                    <a:pt x="91" y="3542"/>
                  </a:lnTo>
                  <a:lnTo>
                    <a:pt x="226" y="3542"/>
                  </a:lnTo>
                  <a:lnTo>
                    <a:pt x="272" y="3519"/>
                  </a:lnTo>
                  <a:lnTo>
                    <a:pt x="4129" y="316"/>
                  </a:lnTo>
                  <a:lnTo>
                    <a:pt x="4174" y="249"/>
                  </a:lnTo>
                  <a:lnTo>
                    <a:pt x="4196" y="181"/>
                  </a:lnTo>
                  <a:lnTo>
                    <a:pt x="4196" y="113"/>
                  </a:lnTo>
                  <a:lnTo>
                    <a:pt x="4151" y="68"/>
                  </a:lnTo>
                  <a:lnTo>
                    <a:pt x="4106" y="23"/>
                  </a:lnTo>
                  <a:lnTo>
                    <a:pt x="403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1" name="Google Shape;3341;p35"/>
            <p:cNvSpPr/>
            <p:nvPr/>
          </p:nvSpPr>
          <p:spPr>
            <a:xfrm>
              <a:off x="2590225" y="4573475"/>
              <a:ext cx="105475" cy="89125"/>
            </a:xfrm>
            <a:custGeom>
              <a:avLst/>
              <a:gdLst/>
              <a:ahLst/>
              <a:cxnLst/>
              <a:rect l="l" t="t" r="r" b="b"/>
              <a:pathLst>
                <a:path w="4219" h="3565" extrusionOk="0">
                  <a:moveTo>
                    <a:pt x="3993" y="0"/>
                  </a:moveTo>
                  <a:lnTo>
                    <a:pt x="3926" y="46"/>
                  </a:lnTo>
                  <a:lnTo>
                    <a:pt x="69" y="3249"/>
                  </a:lnTo>
                  <a:lnTo>
                    <a:pt x="23" y="3294"/>
                  </a:lnTo>
                  <a:lnTo>
                    <a:pt x="1" y="3361"/>
                  </a:lnTo>
                  <a:lnTo>
                    <a:pt x="23" y="3429"/>
                  </a:lnTo>
                  <a:lnTo>
                    <a:pt x="46" y="3497"/>
                  </a:lnTo>
                  <a:lnTo>
                    <a:pt x="114" y="3542"/>
                  </a:lnTo>
                  <a:lnTo>
                    <a:pt x="181" y="3564"/>
                  </a:lnTo>
                  <a:lnTo>
                    <a:pt x="249" y="3542"/>
                  </a:lnTo>
                  <a:lnTo>
                    <a:pt x="294" y="3519"/>
                  </a:lnTo>
                  <a:lnTo>
                    <a:pt x="4151" y="316"/>
                  </a:lnTo>
                  <a:lnTo>
                    <a:pt x="4196" y="271"/>
                  </a:lnTo>
                  <a:lnTo>
                    <a:pt x="4219" y="203"/>
                  </a:lnTo>
                  <a:lnTo>
                    <a:pt x="4219" y="136"/>
                  </a:lnTo>
                  <a:lnTo>
                    <a:pt x="4174" y="68"/>
                  </a:lnTo>
                  <a:lnTo>
                    <a:pt x="4129" y="23"/>
                  </a:lnTo>
                  <a:lnTo>
                    <a:pt x="406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2" name="Google Shape;3342;p35"/>
            <p:cNvSpPr/>
            <p:nvPr/>
          </p:nvSpPr>
          <p:spPr>
            <a:xfrm>
              <a:off x="2275000" y="4263875"/>
              <a:ext cx="146650" cy="252675"/>
            </a:xfrm>
            <a:custGeom>
              <a:avLst/>
              <a:gdLst/>
              <a:ahLst/>
              <a:cxnLst/>
              <a:rect l="l" t="t" r="r" b="b"/>
              <a:pathLst>
                <a:path w="5866" h="10107" extrusionOk="0">
                  <a:moveTo>
                    <a:pt x="2933" y="1693"/>
                  </a:moveTo>
                  <a:lnTo>
                    <a:pt x="3181" y="1715"/>
                  </a:lnTo>
                  <a:lnTo>
                    <a:pt x="3407" y="1783"/>
                  </a:lnTo>
                  <a:lnTo>
                    <a:pt x="3610" y="1896"/>
                  </a:lnTo>
                  <a:lnTo>
                    <a:pt x="3790" y="2031"/>
                  </a:lnTo>
                  <a:lnTo>
                    <a:pt x="3926" y="2211"/>
                  </a:lnTo>
                  <a:lnTo>
                    <a:pt x="4038" y="2414"/>
                  </a:lnTo>
                  <a:lnTo>
                    <a:pt x="4106" y="2640"/>
                  </a:lnTo>
                  <a:lnTo>
                    <a:pt x="4129" y="2888"/>
                  </a:lnTo>
                  <a:lnTo>
                    <a:pt x="4106" y="3114"/>
                  </a:lnTo>
                  <a:lnTo>
                    <a:pt x="4038" y="3339"/>
                  </a:lnTo>
                  <a:lnTo>
                    <a:pt x="3926" y="3542"/>
                  </a:lnTo>
                  <a:lnTo>
                    <a:pt x="3790" y="3723"/>
                  </a:lnTo>
                  <a:lnTo>
                    <a:pt x="3610" y="3858"/>
                  </a:lnTo>
                  <a:lnTo>
                    <a:pt x="3407" y="3971"/>
                  </a:lnTo>
                  <a:lnTo>
                    <a:pt x="3181" y="4039"/>
                  </a:lnTo>
                  <a:lnTo>
                    <a:pt x="2933" y="4061"/>
                  </a:lnTo>
                  <a:lnTo>
                    <a:pt x="2708" y="4039"/>
                  </a:lnTo>
                  <a:lnTo>
                    <a:pt x="2482" y="3971"/>
                  </a:lnTo>
                  <a:lnTo>
                    <a:pt x="2279" y="3858"/>
                  </a:lnTo>
                  <a:lnTo>
                    <a:pt x="2099" y="3723"/>
                  </a:lnTo>
                  <a:lnTo>
                    <a:pt x="1963" y="3542"/>
                  </a:lnTo>
                  <a:lnTo>
                    <a:pt x="1851" y="3339"/>
                  </a:lnTo>
                  <a:lnTo>
                    <a:pt x="1783" y="3114"/>
                  </a:lnTo>
                  <a:lnTo>
                    <a:pt x="1760" y="2888"/>
                  </a:lnTo>
                  <a:lnTo>
                    <a:pt x="1783" y="2640"/>
                  </a:lnTo>
                  <a:lnTo>
                    <a:pt x="1851" y="2414"/>
                  </a:lnTo>
                  <a:lnTo>
                    <a:pt x="1963" y="2211"/>
                  </a:lnTo>
                  <a:lnTo>
                    <a:pt x="2099" y="2031"/>
                  </a:lnTo>
                  <a:lnTo>
                    <a:pt x="2279" y="1896"/>
                  </a:lnTo>
                  <a:lnTo>
                    <a:pt x="2482" y="1783"/>
                  </a:lnTo>
                  <a:lnTo>
                    <a:pt x="2708" y="1715"/>
                  </a:lnTo>
                  <a:lnTo>
                    <a:pt x="2933" y="1693"/>
                  </a:lnTo>
                  <a:close/>
                  <a:moveTo>
                    <a:pt x="2933" y="1"/>
                  </a:moveTo>
                  <a:lnTo>
                    <a:pt x="2640" y="24"/>
                  </a:lnTo>
                  <a:lnTo>
                    <a:pt x="2347" y="69"/>
                  </a:lnTo>
                  <a:lnTo>
                    <a:pt x="2076" y="136"/>
                  </a:lnTo>
                  <a:lnTo>
                    <a:pt x="1805" y="227"/>
                  </a:lnTo>
                  <a:lnTo>
                    <a:pt x="1535" y="362"/>
                  </a:lnTo>
                  <a:lnTo>
                    <a:pt x="1287" y="497"/>
                  </a:lnTo>
                  <a:lnTo>
                    <a:pt x="1061" y="678"/>
                  </a:lnTo>
                  <a:lnTo>
                    <a:pt x="858" y="858"/>
                  </a:lnTo>
                  <a:lnTo>
                    <a:pt x="678" y="1061"/>
                  </a:lnTo>
                  <a:lnTo>
                    <a:pt x="497" y="1287"/>
                  </a:lnTo>
                  <a:lnTo>
                    <a:pt x="362" y="1535"/>
                  </a:lnTo>
                  <a:lnTo>
                    <a:pt x="226" y="1783"/>
                  </a:lnTo>
                  <a:lnTo>
                    <a:pt x="136" y="2054"/>
                  </a:lnTo>
                  <a:lnTo>
                    <a:pt x="69" y="2347"/>
                  </a:lnTo>
                  <a:lnTo>
                    <a:pt x="23" y="2640"/>
                  </a:lnTo>
                  <a:lnTo>
                    <a:pt x="1" y="2933"/>
                  </a:lnTo>
                  <a:lnTo>
                    <a:pt x="1" y="3091"/>
                  </a:lnTo>
                  <a:lnTo>
                    <a:pt x="46" y="3272"/>
                  </a:lnTo>
                  <a:lnTo>
                    <a:pt x="136" y="3700"/>
                  </a:lnTo>
                  <a:lnTo>
                    <a:pt x="272" y="4196"/>
                  </a:lnTo>
                  <a:lnTo>
                    <a:pt x="452" y="4738"/>
                  </a:lnTo>
                  <a:lnTo>
                    <a:pt x="678" y="5324"/>
                  </a:lnTo>
                  <a:lnTo>
                    <a:pt x="926" y="5911"/>
                  </a:lnTo>
                  <a:lnTo>
                    <a:pt x="1467" y="7129"/>
                  </a:lnTo>
                  <a:lnTo>
                    <a:pt x="2008" y="8257"/>
                  </a:lnTo>
                  <a:lnTo>
                    <a:pt x="2482" y="9204"/>
                  </a:lnTo>
                  <a:lnTo>
                    <a:pt x="2933" y="10106"/>
                  </a:lnTo>
                  <a:lnTo>
                    <a:pt x="3407" y="9204"/>
                  </a:lnTo>
                  <a:lnTo>
                    <a:pt x="3858" y="8257"/>
                  </a:lnTo>
                  <a:lnTo>
                    <a:pt x="4399" y="7129"/>
                  </a:lnTo>
                  <a:lnTo>
                    <a:pt x="4941" y="5911"/>
                  </a:lnTo>
                  <a:lnTo>
                    <a:pt x="5189" y="5324"/>
                  </a:lnTo>
                  <a:lnTo>
                    <a:pt x="5414" y="4738"/>
                  </a:lnTo>
                  <a:lnTo>
                    <a:pt x="5595" y="4196"/>
                  </a:lnTo>
                  <a:lnTo>
                    <a:pt x="5753" y="3700"/>
                  </a:lnTo>
                  <a:lnTo>
                    <a:pt x="5843" y="3272"/>
                  </a:lnTo>
                  <a:lnTo>
                    <a:pt x="5866" y="3091"/>
                  </a:lnTo>
                  <a:lnTo>
                    <a:pt x="5866" y="2933"/>
                  </a:lnTo>
                  <a:lnTo>
                    <a:pt x="5866" y="2640"/>
                  </a:lnTo>
                  <a:lnTo>
                    <a:pt x="5820" y="2347"/>
                  </a:lnTo>
                  <a:lnTo>
                    <a:pt x="5753" y="2054"/>
                  </a:lnTo>
                  <a:lnTo>
                    <a:pt x="5640" y="1783"/>
                  </a:lnTo>
                  <a:lnTo>
                    <a:pt x="5527" y="1535"/>
                  </a:lnTo>
                  <a:lnTo>
                    <a:pt x="5369" y="1287"/>
                  </a:lnTo>
                  <a:lnTo>
                    <a:pt x="5211" y="1061"/>
                  </a:lnTo>
                  <a:lnTo>
                    <a:pt x="5008" y="858"/>
                  </a:lnTo>
                  <a:lnTo>
                    <a:pt x="4805" y="678"/>
                  </a:lnTo>
                  <a:lnTo>
                    <a:pt x="4580" y="497"/>
                  </a:lnTo>
                  <a:lnTo>
                    <a:pt x="4332" y="362"/>
                  </a:lnTo>
                  <a:lnTo>
                    <a:pt x="4084" y="227"/>
                  </a:lnTo>
                  <a:lnTo>
                    <a:pt x="3813" y="136"/>
                  </a:lnTo>
                  <a:lnTo>
                    <a:pt x="3520" y="69"/>
                  </a:lnTo>
                  <a:lnTo>
                    <a:pt x="3249" y="24"/>
                  </a:lnTo>
                  <a:lnTo>
                    <a:pt x="293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343" name="Google Shape;3343;p35"/>
          <p:cNvGrpSpPr/>
          <p:nvPr/>
        </p:nvGrpSpPr>
        <p:grpSpPr>
          <a:xfrm>
            <a:off x="10380700" y="3772300"/>
            <a:ext cx="1054315" cy="1158840"/>
            <a:chOff x="7709325" y="2753025"/>
            <a:chExt cx="790736" cy="869130"/>
          </a:xfrm>
        </p:grpSpPr>
        <p:sp>
          <p:nvSpPr>
            <p:cNvPr id="3344" name="Google Shape;3344;p35"/>
            <p:cNvSpPr/>
            <p:nvPr/>
          </p:nvSpPr>
          <p:spPr>
            <a:xfrm>
              <a:off x="7848894" y="3275867"/>
              <a:ext cx="401401" cy="223115"/>
            </a:xfrm>
            <a:custGeom>
              <a:avLst/>
              <a:gdLst/>
              <a:ahLst/>
              <a:cxnLst/>
              <a:rect l="l" t="t" r="r" b="b"/>
              <a:pathLst>
                <a:path w="10512" h="5843" fill="none" extrusionOk="0">
                  <a:moveTo>
                    <a:pt x="9812" y="5843"/>
                  </a:moveTo>
                  <a:lnTo>
                    <a:pt x="0" y="1602"/>
                  </a:lnTo>
                  <a:lnTo>
                    <a:pt x="699" y="0"/>
                  </a:lnTo>
                  <a:lnTo>
                    <a:pt x="10511" y="4241"/>
                  </a:lnTo>
                  <a:lnTo>
                    <a:pt x="9812" y="58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5" name="Google Shape;3345;p35"/>
            <p:cNvSpPr/>
            <p:nvPr/>
          </p:nvSpPr>
          <p:spPr>
            <a:xfrm>
              <a:off x="7748962" y="2792662"/>
              <a:ext cx="751099" cy="829493"/>
            </a:xfrm>
            <a:custGeom>
              <a:avLst/>
              <a:gdLst/>
              <a:ahLst/>
              <a:cxnLst/>
              <a:rect l="l" t="t" r="r" b="b"/>
              <a:pathLst>
                <a:path w="19670" h="21723" fill="none" extrusionOk="0">
                  <a:moveTo>
                    <a:pt x="7128" y="0"/>
                  </a:moveTo>
                  <a:lnTo>
                    <a:pt x="1" y="16512"/>
                  </a:lnTo>
                  <a:lnTo>
                    <a:pt x="316" y="16647"/>
                  </a:lnTo>
                  <a:lnTo>
                    <a:pt x="316" y="16647"/>
                  </a:lnTo>
                  <a:lnTo>
                    <a:pt x="3271" y="17933"/>
                  </a:lnTo>
                  <a:lnTo>
                    <a:pt x="11820" y="21609"/>
                  </a:lnTo>
                  <a:lnTo>
                    <a:pt x="11820" y="21609"/>
                  </a:lnTo>
                  <a:lnTo>
                    <a:pt x="12068" y="21700"/>
                  </a:lnTo>
                  <a:lnTo>
                    <a:pt x="12294" y="21722"/>
                  </a:lnTo>
                  <a:lnTo>
                    <a:pt x="12294" y="21722"/>
                  </a:lnTo>
                  <a:lnTo>
                    <a:pt x="12474" y="21700"/>
                  </a:lnTo>
                  <a:lnTo>
                    <a:pt x="12632" y="21677"/>
                  </a:lnTo>
                  <a:lnTo>
                    <a:pt x="12790" y="21609"/>
                  </a:lnTo>
                  <a:lnTo>
                    <a:pt x="12948" y="21519"/>
                  </a:lnTo>
                  <a:lnTo>
                    <a:pt x="13083" y="21429"/>
                  </a:lnTo>
                  <a:lnTo>
                    <a:pt x="13196" y="21294"/>
                  </a:lnTo>
                  <a:lnTo>
                    <a:pt x="13309" y="21158"/>
                  </a:lnTo>
                  <a:lnTo>
                    <a:pt x="13399" y="21000"/>
                  </a:lnTo>
                  <a:lnTo>
                    <a:pt x="19579" y="6677"/>
                  </a:lnTo>
                  <a:lnTo>
                    <a:pt x="19579" y="6677"/>
                  </a:lnTo>
                  <a:lnTo>
                    <a:pt x="19647" y="6451"/>
                  </a:lnTo>
                  <a:lnTo>
                    <a:pt x="19670" y="6226"/>
                  </a:lnTo>
                  <a:lnTo>
                    <a:pt x="19647" y="6000"/>
                  </a:lnTo>
                  <a:lnTo>
                    <a:pt x="19602" y="5775"/>
                  </a:lnTo>
                  <a:lnTo>
                    <a:pt x="19489" y="5572"/>
                  </a:lnTo>
                  <a:lnTo>
                    <a:pt x="19354" y="5391"/>
                  </a:lnTo>
                  <a:lnTo>
                    <a:pt x="19173" y="5233"/>
                  </a:lnTo>
                  <a:lnTo>
                    <a:pt x="18948" y="5121"/>
                  </a:lnTo>
                  <a:lnTo>
                    <a:pt x="7805" y="293"/>
                  </a:lnTo>
                  <a:lnTo>
                    <a:pt x="712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6" name="Google Shape;3346;p35"/>
            <p:cNvSpPr/>
            <p:nvPr/>
          </p:nvSpPr>
          <p:spPr>
            <a:xfrm>
              <a:off x="7722270" y="2759058"/>
              <a:ext cx="737314" cy="829493"/>
            </a:xfrm>
            <a:custGeom>
              <a:avLst/>
              <a:gdLst/>
              <a:ahLst/>
              <a:cxnLst/>
              <a:rect l="l" t="t" r="r" b="b"/>
              <a:pathLst>
                <a:path w="19309" h="21723" extrusionOk="0">
                  <a:moveTo>
                    <a:pt x="7128" y="0"/>
                  </a:moveTo>
                  <a:lnTo>
                    <a:pt x="0" y="16489"/>
                  </a:lnTo>
                  <a:lnTo>
                    <a:pt x="12045" y="21700"/>
                  </a:lnTo>
                  <a:lnTo>
                    <a:pt x="12136" y="21722"/>
                  </a:lnTo>
                  <a:lnTo>
                    <a:pt x="12203" y="21700"/>
                  </a:lnTo>
                  <a:lnTo>
                    <a:pt x="12294" y="21655"/>
                  </a:lnTo>
                  <a:lnTo>
                    <a:pt x="12339" y="21587"/>
                  </a:lnTo>
                  <a:lnTo>
                    <a:pt x="19286" y="5504"/>
                  </a:lnTo>
                  <a:lnTo>
                    <a:pt x="19309" y="5414"/>
                  </a:lnTo>
                  <a:lnTo>
                    <a:pt x="19286" y="5324"/>
                  </a:lnTo>
                  <a:lnTo>
                    <a:pt x="19241" y="5256"/>
                  </a:lnTo>
                  <a:lnTo>
                    <a:pt x="19173" y="5188"/>
                  </a:lnTo>
                  <a:lnTo>
                    <a:pt x="712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51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7" name="Google Shape;3347;p35"/>
            <p:cNvSpPr/>
            <p:nvPr/>
          </p:nvSpPr>
          <p:spPr>
            <a:xfrm>
              <a:off x="7709325" y="2753025"/>
              <a:ext cx="737352" cy="830371"/>
            </a:xfrm>
            <a:custGeom>
              <a:avLst/>
              <a:gdLst/>
              <a:ahLst/>
              <a:cxnLst/>
              <a:rect l="l" t="t" r="r" b="b"/>
              <a:pathLst>
                <a:path w="19310" h="21746" extrusionOk="0">
                  <a:moveTo>
                    <a:pt x="7129" y="1"/>
                  </a:moveTo>
                  <a:lnTo>
                    <a:pt x="1" y="16512"/>
                  </a:lnTo>
                  <a:lnTo>
                    <a:pt x="12046" y="21723"/>
                  </a:lnTo>
                  <a:lnTo>
                    <a:pt x="12136" y="21745"/>
                  </a:lnTo>
                  <a:lnTo>
                    <a:pt x="12226" y="21723"/>
                  </a:lnTo>
                  <a:lnTo>
                    <a:pt x="12294" y="21677"/>
                  </a:lnTo>
                  <a:lnTo>
                    <a:pt x="12339" y="21587"/>
                  </a:lnTo>
                  <a:lnTo>
                    <a:pt x="19309" y="5504"/>
                  </a:lnTo>
                  <a:lnTo>
                    <a:pt x="19309" y="5437"/>
                  </a:lnTo>
                  <a:lnTo>
                    <a:pt x="19309" y="5346"/>
                  </a:lnTo>
                  <a:lnTo>
                    <a:pt x="19264" y="5279"/>
                  </a:lnTo>
                  <a:lnTo>
                    <a:pt x="19174" y="5211"/>
                  </a:lnTo>
                  <a:lnTo>
                    <a:pt x="712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8" name="Google Shape;3348;p35"/>
            <p:cNvSpPr/>
            <p:nvPr/>
          </p:nvSpPr>
          <p:spPr>
            <a:xfrm>
              <a:off x="7811925" y="3232300"/>
              <a:ext cx="56907" cy="59495"/>
            </a:xfrm>
            <a:custGeom>
              <a:avLst/>
              <a:gdLst/>
              <a:ahLst/>
              <a:cxnLst/>
              <a:rect l="l" t="t" r="r" b="b"/>
              <a:pathLst>
                <a:path w="1712" h="1790" extrusionOk="0">
                  <a:moveTo>
                    <a:pt x="879" y="288"/>
                  </a:moveTo>
                  <a:lnTo>
                    <a:pt x="1166" y="412"/>
                  </a:lnTo>
                  <a:cubicBezTo>
                    <a:pt x="1273" y="458"/>
                    <a:pt x="1343" y="521"/>
                    <a:pt x="1377" y="602"/>
                  </a:cubicBezTo>
                  <a:cubicBezTo>
                    <a:pt x="1412" y="682"/>
                    <a:pt x="1407" y="772"/>
                    <a:pt x="1363" y="874"/>
                  </a:cubicBezTo>
                  <a:cubicBezTo>
                    <a:pt x="1319" y="975"/>
                    <a:pt x="1256" y="1041"/>
                    <a:pt x="1174" y="1071"/>
                  </a:cubicBezTo>
                  <a:cubicBezTo>
                    <a:pt x="1142" y="1083"/>
                    <a:pt x="1108" y="1089"/>
                    <a:pt x="1072" y="1089"/>
                  </a:cubicBezTo>
                  <a:cubicBezTo>
                    <a:pt x="1016" y="1089"/>
                    <a:pt x="956" y="1075"/>
                    <a:pt x="892" y="1047"/>
                  </a:cubicBezTo>
                  <a:lnTo>
                    <a:pt x="604" y="923"/>
                  </a:lnTo>
                  <a:lnTo>
                    <a:pt x="879" y="288"/>
                  </a:lnTo>
                  <a:close/>
                  <a:moveTo>
                    <a:pt x="732" y="1"/>
                  </a:moveTo>
                  <a:lnTo>
                    <a:pt x="0" y="1691"/>
                  </a:lnTo>
                  <a:lnTo>
                    <a:pt x="229" y="1790"/>
                  </a:lnTo>
                  <a:lnTo>
                    <a:pt x="523" y="1111"/>
                  </a:lnTo>
                  <a:lnTo>
                    <a:pt x="810" y="1235"/>
                  </a:lnTo>
                  <a:cubicBezTo>
                    <a:pt x="934" y="1289"/>
                    <a:pt x="1046" y="1316"/>
                    <a:pt x="1146" y="1316"/>
                  </a:cubicBezTo>
                  <a:cubicBezTo>
                    <a:pt x="1199" y="1316"/>
                    <a:pt x="1249" y="1308"/>
                    <a:pt x="1295" y="1293"/>
                  </a:cubicBezTo>
                  <a:cubicBezTo>
                    <a:pt x="1429" y="1250"/>
                    <a:pt x="1532" y="1145"/>
                    <a:pt x="1604" y="978"/>
                  </a:cubicBezTo>
                  <a:cubicBezTo>
                    <a:pt x="1676" y="813"/>
                    <a:pt x="1682" y="666"/>
                    <a:pt x="1622" y="539"/>
                  </a:cubicBezTo>
                  <a:cubicBezTo>
                    <a:pt x="1562" y="411"/>
                    <a:pt x="1437" y="306"/>
                    <a:pt x="1248" y="224"/>
                  </a:cubicBezTo>
                  <a:lnTo>
                    <a:pt x="73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9" name="Google Shape;3349;p35"/>
            <p:cNvSpPr/>
            <p:nvPr/>
          </p:nvSpPr>
          <p:spPr>
            <a:xfrm>
              <a:off x="7839447" y="3253573"/>
              <a:ext cx="270640" cy="148771"/>
            </a:xfrm>
            <a:custGeom>
              <a:avLst/>
              <a:gdLst/>
              <a:ahLst/>
              <a:cxnLst/>
              <a:rect l="l" t="t" r="r" b="b"/>
              <a:pathLst>
                <a:path w="8142" h="4476" extrusionOk="0">
                  <a:moveTo>
                    <a:pt x="1409" y="282"/>
                  </a:moveTo>
                  <a:lnTo>
                    <a:pt x="1356" y="1258"/>
                  </a:lnTo>
                  <a:lnTo>
                    <a:pt x="734" y="989"/>
                  </a:lnTo>
                  <a:lnTo>
                    <a:pt x="1409" y="282"/>
                  </a:lnTo>
                  <a:close/>
                  <a:moveTo>
                    <a:pt x="1377" y="1"/>
                  </a:moveTo>
                  <a:lnTo>
                    <a:pt x="0" y="1412"/>
                  </a:lnTo>
                  <a:lnTo>
                    <a:pt x="241" y="1516"/>
                  </a:lnTo>
                  <a:lnTo>
                    <a:pt x="583" y="1149"/>
                  </a:lnTo>
                  <a:lnTo>
                    <a:pt x="1345" y="1479"/>
                  </a:lnTo>
                  <a:lnTo>
                    <a:pt x="1311" y="1979"/>
                  </a:lnTo>
                  <a:lnTo>
                    <a:pt x="1549" y="2082"/>
                  </a:lnTo>
                  <a:lnTo>
                    <a:pt x="1636" y="113"/>
                  </a:lnTo>
                  <a:lnTo>
                    <a:pt x="1377" y="1"/>
                  </a:lnTo>
                  <a:close/>
                  <a:moveTo>
                    <a:pt x="2718" y="612"/>
                  </a:moveTo>
                  <a:cubicBezTo>
                    <a:pt x="2666" y="612"/>
                    <a:pt x="2615" y="619"/>
                    <a:pt x="2568" y="633"/>
                  </a:cubicBezTo>
                  <a:cubicBezTo>
                    <a:pt x="2425" y="673"/>
                    <a:pt x="2321" y="768"/>
                    <a:pt x="2257" y="918"/>
                  </a:cubicBezTo>
                  <a:cubicBezTo>
                    <a:pt x="2201" y="1047"/>
                    <a:pt x="2195" y="1164"/>
                    <a:pt x="2240" y="1269"/>
                  </a:cubicBezTo>
                  <a:cubicBezTo>
                    <a:pt x="2285" y="1375"/>
                    <a:pt x="2386" y="1481"/>
                    <a:pt x="2541" y="1589"/>
                  </a:cubicBezTo>
                  <a:lnTo>
                    <a:pt x="2669" y="1677"/>
                  </a:lnTo>
                  <a:cubicBezTo>
                    <a:pt x="2775" y="1750"/>
                    <a:pt x="2843" y="1822"/>
                    <a:pt x="2874" y="1890"/>
                  </a:cubicBezTo>
                  <a:cubicBezTo>
                    <a:pt x="2905" y="1959"/>
                    <a:pt x="2902" y="2035"/>
                    <a:pt x="2866" y="2118"/>
                  </a:cubicBezTo>
                  <a:cubicBezTo>
                    <a:pt x="2825" y="2213"/>
                    <a:pt x="2758" y="2271"/>
                    <a:pt x="2665" y="2292"/>
                  </a:cubicBezTo>
                  <a:cubicBezTo>
                    <a:pt x="2640" y="2297"/>
                    <a:pt x="2614" y="2300"/>
                    <a:pt x="2586" y="2300"/>
                  </a:cubicBezTo>
                  <a:cubicBezTo>
                    <a:pt x="2510" y="2300"/>
                    <a:pt x="2425" y="2279"/>
                    <a:pt x="2329" y="2238"/>
                  </a:cubicBezTo>
                  <a:cubicBezTo>
                    <a:pt x="2243" y="2201"/>
                    <a:pt x="2161" y="2150"/>
                    <a:pt x="2084" y="2085"/>
                  </a:cubicBezTo>
                  <a:cubicBezTo>
                    <a:pt x="2006" y="2020"/>
                    <a:pt x="1932" y="1941"/>
                    <a:pt x="1862" y="1849"/>
                  </a:cubicBezTo>
                  <a:lnTo>
                    <a:pt x="1760" y="2084"/>
                  </a:lnTo>
                  <a:cubicBezTo>
                    <a:pt x="1841" y="2162"/>
                    <a:pt x="1923" y="2229"/>
                    <a:pt x="2005" y="2286"/>
                  </a:cubicBezTo>
                  <a:cubicBezTo>
                    <a:pt x="2088" y="2343"/>
                    <a:pt x="2169" y="2389"/>
                    <a:pt x="2249" y="2424"/>
                  </a:cubicBezTo>
                  <a:cubicBezTo>
                    <a:pt x="2400" y="2489"/>
                    <a:pt x="2534" y="2522"/>
                    <a:pt x="2652" y="2522"/>
                  </a:cubicBezTo>
                  <a:cubicBezTo>
                    <a:pt x="2700" y="2522"/>
                    <a:pt x="2745" y="2516"/>
                    <a:pt x="2787" y="2506"/>
                  </a:cubicBezTo>
                  <a:cubicBezTo>
                    <a:pt x="2933" y="2469"/>
                    <a:pt x="3042" y="2368"/>
                    <a:pt x="3112" y="2205"/>
                  </a:cubicBezTo>
                  <a:cubicBezTo>
                    <a:pt x="3172" y="2067"/>
                    <a:pt x="3179" y="1940"/>
                    <a:pt x="3133" y="1823"/>
                  </a:cubicBezTo>
                  <a:cubicBezTo>
                    <a:pt x="3087" y="1706"/>
                    <a:pt x="2986" y="1594"/>
                    <a:pt x="2830" y="1488"/>
                  </a:cubicBezTo>
                  <a:lnTo>
                    <a:pt x="2704" y="1400"/>
                  </a:lnTo>
                  <a:cubicBezTo>
                    <a:pt x="2589" y="1322"/>
                    <a:pt x="2517" y="1255"/>
                    <a:pt x="2489" y="1197"/>
                  </a:cubicBezTo>
                  <a:cubicBezTo>
                    <a:pt x="2460" y="1140"/>
                    <a:pt x="2462" y="1074"/>
                    <a:pt x="2494" y="999"/>
                  </a:cubicBezTo>
                  <a:cubicBezTo>
                    <a:pt x="2533" y="910"/>
                    <a:pt x="2596" y="856"/>
                    <a:pt x="2685" y="837"/>
                  </a:cubicBezTo>
                  <a:cubicBezTo>
                    <a:pt x="2708" y="832"/>
                    <a:pt x="2732" y="829"/>
                    <a:pt x="2758" y="829"/>
                  </a:cubicBezTo>
                  <a:cubicBezTo>
                    <a:pt x="2830" y="829"/>
                    <a:pt x="2912" y="849"/>
                    <a:pt x="3004" y="889"/>
                  </a:cubicBezTo>
                  <a:cubicBezTo>
                    <a:pt x="3076" y="920"/>
                    <a:pt x="3146" y="962"/>
                    <a:pt x="3214" y="1016"/>
                  </a:cubicBezTo>
                  <a:cubicBezTo>
                    <a:pt x="3282" y="1070"/>
                    <a:pt x="3351" y="1136"/>
                    <a:pt x="3420" y="1215"/>
                  </a:cubicBezTo>
                  <a:lnTo>
                    <a:pt x="3516" y="992"/>
                  </a:lnTo>
                  <a:cubicBezTo>
                    <a:pt x="3443" y="926"/>
                    <a:pt x="3368" y="868"/>
                    <a:pt x="3292" y="818"/>
                  </a:cubicBezTo>
                  <a:cubicBezTo>
                    <a:pt x="3216" y="768"/>
                    <a:pt x="3138" y="726"/>
                    <a:pt x="3059" y="692"/>
                  </a:cubicBezTo>
                  <a:cubicBezTo>
                    <a:pt x="2936" y="639"/>
                    <a:pt x="2822" y="612"/>
                    <a:pt x="2718" y="612"/>
                  </a:cubicBezTo>
                  <a:close/>
                  <a:moveTo>
                    <a:pt x="5617" y="2058"/>
                  </a:moveTo>
                  <a:lnTo>
                    <a:pt x="5904" y="2183"/>
                  </a:lnTo>
                  <a:cubicBezTo>
                    <a:pt x="6011" y="2229"/>
                    <a:pt x="6081" y="2292"/>
                    <a:pt x="6115" y="2372"/>
                  </a:cubicBezTo>
                  <a:cubicBezTo>
                    <a:pt x="6149" y="2452"/>
                    <a:pt x="6145" y="2543"/>
                    <a:pt x="6101" y="2644"/>
                  </a:cubicBezTo>
                  <a:cubicBezTo>
                    <a:pt x="6057" y="2746"/>
                    <a:pt x="5994" y="2812"/>
                    <a:pt x="5912" y="2842"/>
                  </a:cubicBezTo>
                  <a:cubicBezTo>
                    <a:pt x="5880" y="2854"/>
                    <a:pt x="5845" y="2860"/>
                    <a:pt x="5809" y="2860"/>
                  </a:cubicBezTo>
                  <a:cubicBezTo>
                    <a:pt x="5754" y="2860"/>
                    <a:pt x="5694" y="2846"/>
                    <a:pt x="5629" y="2818"/>
                  </a:cubicBezTo>
                  <a:lnTo>
                    <a:pt x="5342" y="2693"/>
                  </a:lnTo>
                  <a:lnTo>
                    <a:pt x="5617" y="2058"/>
                  </a:lnTo>
                  <a:close/>
                  <a:moveTo>
                    <a:pt x="4190" y="1249"/>
                  </a:moveTo>
                  <a:cubicBezTo>
                    <a:pt x="4137" y="1249"/>
                    <a:pt x="4087" y="1256"/>
                    <a:pt x="4039" y="1269"/>
                  </a:cubicBezTo>
                  <a:cubicBezTo>
                    <a:pt x="3896" y="1310"/>
                    <a:pt x="3793" y="1405"/>
                    <a:pt x="3728" y="1554"/>
                  </a:cubicBezTo>
                  <a:cubicBezTo>
                    <a:pt x="3672" y="1683"/>
                    <a:pt x="3667" y="1800"/>
                    <a:pt x="3711" y="1906"/>
                  </a:cubicBezTo>
                  <a:cubicBezTo>
                    <a:pt x="3756" y="2011"/>
                    <a:pt x="3857" y="2118"/>
                    <a:pt x="4013" y="2226"/>
                  </a:cubicBezTo>
                  <a:lnTo>
                    <a:pt x="4140" y="2313"/>
                  </a:lnTo>
                  <a:cubicBezTo>
                    <a:pt x="4246" y="2387"/>
                    <a:pt x="4315" y="2458"/>
                    <a:pt x="4345" y="2527"/>
                  </a:cubicBezTo>
                  <a:cubicBezTo>
                    <a:pt x="4376" y="2596"/>
                    <a:pt x="4373" y="2672"/>
                    <a:pt x="4337" y="2755"/>
                  </a:cubicBezTo>
                  <a:cubicBezTo>
                    <a:pt x="4296" y="2850"/>
                    <a:pt x="4229" y="2908"/>
                    <a:pt x="4136" y="2928"/>
                  </a:cubicBezTo>
                  <a:cubicBezTo>
                    <a:pt x="4111" y="2934"/>
                    <a:pt x="4085" y="2937"/>
                    <a:pt x="4057" y="2937"/>
                  </a:cubicBezTo>
                  <a:cubicBezTo>
                    <a:pt x="3982" y="2937"/>
                    <a:pt x="3896" y="2916"/>
                    <a:pt x="3800" y="2874"/>
                  </a:cubicBezTo>
                  <a:cubicBezTo>
                    <a:pt x="3714" y="2837"/>
                    <a:pt x="3633" y="2786"/>
                    <a:pt x="3555" y="2721"/>
                  </a:cubicBezTo>
                  <a:cubicBezTo>
                    <a:pt x="3477" y="2656"/>
                    <a:pt x="3403" y="2578"/>
                    <a:pt x="3333" y="2485"/>
                  </a:cubicBezTo>
                  <a:lnTo>
                    <a:pt x="3231" y="2721"/>
                  </a:lnTo>
                  <a:cubicBezTo>
                    <a:pt x="3312" y="2798"/>
                    <a:pt x="3394" y="2865"/>
                    <a:pt x="3477" y="2923"/>
                  </a:cubicBezTo>
                  <a:cubicBezTo>
                    <a:pt x="3559" y="2980"/>
                    <a:pt x="3640" y="3026"/>
                    <a:pt x="3720" y="3060"/>
                  </a:cubicBezTo>
                  <a:cubicBezTo>
                    <a:pt x="3871" y="3126"/>
                    <a:pt x="4006" y="3158"/>
                    <a:pt x="4123" y="3158"/>
                  </a:cubicBezTo>
                  <a:cubicBezTo>
                    <a:pt x="4171" y="3158"/>
                    <a:pt x="4216" y="3153"/>
                    <a:pt x="4258" y="3142"/>
                  </a:cubicBezTo>
                  <a:cubicBezTo>
                    <a:pt x="4404" y="3105"/>
                    <a:pt x="4513" y="3005"/>
                    <a:pt x="4584" y="2841"/>
                  </a:cubicBezTo>
                  <a:cubicBezTo>
                    <a:pt x="4643" y="2704"/>
                    <a:pt x="4650" y="2577"/>
                    <a:pt x="4604" y="2460"/>
                  </a:cubicBezTo>
                  <a:cubicBezTo>
                    <a:pt x="4559" y="2343"/>
                    <a:pt x="4457" y="2231"/>
                    <a:pt x="4301" y="2125"/>
                  </a:cubicBezTo>
                  <a:lnTo>
                    <a:pt x="4175" y="2037"/>
                  </a:lnTo>
                  <a:cubicBezTo>
                    <a:pt x="4060" y="1959"/>
                    <a:pt x="3988" y="1891"/>
                    <a:pt x="3960" y="1834"/>
                  </a:cubicBezTo>
                  <a:cubicBezTo>
                    <a:pt x="3931" y="1776"/>
                    <a:pt x="3933" y="1710"/>
                    <a:pt x="3966" y="1636"/>
                  </a:cubicBezTo>
                  <a:cubicBezTo>
                    <a:pt x="4004" y="1546"/>
                    <a:pt x="4068" y="1492"/>
                    <a:pt x="4156" y="1473"/>
                  </a:cubicBezTo>
                  <a:cubicBezTo>
                    <a:pt x="4179" y="1468"/>
                    <a:pt x="4204" y="1466"/>
                    <a:pt x="4229" y="1466"/>
                  </a:cubicBezTo>
                  <a:cubicBezTo>
                    <a:pt x="4301" y="1466"/>
                    <a:pt x="4384" y="1486"/>
                    <a:pt x="4476" y="1526"/>
                  </a:cubicBezTo>
                  <a:cubicBezTo>
                    <a:pt x="4547" y="1557"/>
                    <a:pt x="4617" y="1599"/>
                    <a:pt x="4685" y="1653"/>
                  </a:cubicBezTo>
                  <a:cubicBezTo>
                    <a:pt x="4753" y="1706"/>
                    <a:pt x="4822" y="1773"/>
                    <a:pt x="4891" y="1852"/>
                  </a:cubicBezTo>
                  <a:lnTo>
                    <a:pt x="4987" y="1629"/>
                  </a:lnTo>
                  <a:cubicBezTo>
                    <a:pt x="4914" y="1563"/>
                    <a:pt x="4839" y="1505"/>
                    <a:pt x="4763" y="1455"/>
                  </a:cubicBezTo>
                  <a:cubicBezTo>
                    <a:pt x="4687" y="1405"/>
                    <a:pt x="4609" y="1363"/>
                    <a:pt x="4530" y="1329"/>
                  </a:cubicBezTo>
                  <a:cubicBezTo>
                    <a:pt x="4407" y="1275"/>
                    <a:pt x="4294" y="1249"/>
                    <a:pt x="4190" y="1249"/>
                  </a:cubicBezTo>
                  <a:close/>
                  <a:moveTo>
                    <a:pt x="5469" y="1771"/>
                  </a:moveTo>
                  <a:lnTo>
                    <a:pt x="4738" y="3462"/>
                  </a:lnTo>
                  <a:lnTo>
                    <a:pt x="4967" y="3561"/>
                  </a:lnTo>
                  <a:lnTo>
                    <a:pt x="5260" y="2881"/>
                  </a:lnTo>
                  <a:lnTo>
                    <a:pt x="5548" y="3006"/>
                  </a:lnTo>
                  <a:cubicBezTo>
                    <a:pt x="5672" y="3059"/>
                    <a:pt x="5784" y="3086"/>
                    <a:pt x="5884" y="3086"/>
                  </a:cubicBezTo>
                  <a:cubicBezTo>
                    <a:pt x="5937" y="3086"/>
                    <a:pt x="5987" y="3079"/>
                    <a:pt x="6033" y="3064"/>
                  </a:cubicBezTo>
                  <a:cubicBezTo>
                    <a:pt x="6167" y="3020"/>
                    <a:pt x="6270" y="2915"/>
                    <a:pt x="6342" y="2749"/>
                  </a:cubicBezTo>
                  <a:cubicBezTo>
                    <a:pt x="6414" y="2583"/>
                    <a:pt x="6419" y="2437"/>
                    <a:pt x="6359" y="2309"/>
                  </a:cubicBezTo>
                  <a:cubicBezTo>
                    <a:pt x="6300" y="2182"/>
                    <a:pt x="6175" y="2077"/>
                    <a:pt x="5985" y="1995"/>
                  </a:cubicBezTo>
                  <a:lnTo>
                    <a:pt x="5469" y="1771"/>
                  </a:lnTo>
                  <a:close/>
                  <a:moveTo>
                    <a:pt x="7257" y="2778"/>
                  </a:moveTo>
                  <a:cubicBezTo>
                    <a:pt x="7332" y="2778"/>
                    <a:pt x="7408" y="2795"/>
                    <a:pt x="7486" y="2828"/>
                  </a:cubicBezTo>
                  <a:cubicBezTo>
                    <a:pt x="7652" y="2900"/>
                    <a:pt x="7757" y="3019"/>
                    <a:pt x="7800" y="3185"/>
                  </a:cubicBezTo>
                  <a:cubicBezTo>
                    <a:pt x="7843" y="3350"/>
                    <a:pt x="7819" y="3540"/>
                    <a:pt x="7727" y="3754"/>
                  </a:cubicBezTo>
                  <a:cubicBezTo>
                    <a:pt x="7634" y="3966"/>
                    <a:pt x="7513" y="4114"/>
                    <a:pt x="7363" y="4196"/>
                  </a:cubicBezTo>
                  <a:cubicBezTo>
                    <a:pt x="7282" y="4239"/>
                    <a:pt x="7200" y="4261"/>
                    <a:pt x="7116" y="4261"/>
                  </a:cubicBezTo>
                  <a:cubicBezTo>
                    <a:pt x="7041" y="4261"/>
                    <a:pt x="6965" y="4244"/>
                    <a:pt x="6888" y="4211"/>
                  </a:cubicBezTo>
                  <a:cubicBezTo>
                    <a:pt x="6722" y="4139"/>
                    <a:pt x="6617" y="4020"/>
                    <a:pt x="6572" y="3854"/>
                  </a:cubicBezTo>
                  <a:cubicBezTo>
                    <a:pt x="6528" y="3688"/>
                    <a:pt x="6552" y="3498"/>
                    <a:pt x="6644" y="3285"/>
                  </a:cubicBezTo>
                  <a:cubicBezTo>
                    <a:pt x="6737" y="3072"/>
                    <a:pt x="6859" y="2924"/>
                    <a:pt x="7010" y="2843"/>
                  </a:cubicBezTo>
                  <a:cubicBezTo>
                    <a:pt x="7090" y="2799"/>
                    <a:pt x="7173" y="2778"/>
                    <a:pt x="7257" y="2778"/>
                  </a:cubicBezTo>
                  <a:close/>
                  <a:moveTo>
                    <a:pt x="7210" y="2563"/>
                  </a:moveTo>
                  <a:cubicBezTo>
                    <a:pt x="7101" y="2563"/>
                    <a:pt x="6996" y="2587"/>
                    <a:pt x="6893" y="2634"/>
                  </a:cubicBezTo>
                  <a:cubicBezTo>
                    <a:pt x="6682" y="2732"/>
                    <a:pt x="6519" y="2914"/>
                    <a:pt x="6403" y="3181"/>
                  </a:cubicBezTo>
                  <a:cubicBezTo>
                    <a:pt x="6288" y="3448"/>
                    <a:pt x="6267" y="3692"/>
                    <a:pt x="6340" y="3912"/>
                  </a:cubicBezTo>
                  <a:cubicBezTo>
                    <a:pt x="6414" y="4132"/>
                    <a:pt x="6570" y="4293"/>
                    <a:pt x="6807" y="4396"/>
                  </a:cubicBezTo>
                  <a:cubicBezTo>
                    <a:pt x="6929" y="4449"/>
                    <a:pt x="7047" y="4475"/>
                    <a:pt x="7162" y="4475"/>
                  </a:cubicBezTo>
                  <a:cubicBezTo>
                    <a:pt x="7270" y="4475"/>
                    <a:pt x="7376" y="4451"/>
                    <a:pt x="7479" y="4404"/>
                  </a:cubicBezTo>
                  <a:cubicBezTo>
                    <a:pt x="7689" y="4306"/>
                    <a:pt x="7852" y="4124"/>
                    <a:pt x="7968" y="3858"/>
                  </a:cubicBezTo>
                  <a:cubicBezTo>
                    <a:pt x="8083" y="3591"/>
                    <a:pt x="8105" y="3347"/>
                    <a:pt x="8031" y="3127"/>
                  </a:cubicBezTo>
                  <a:cubicBezTo>
                    <a:pt x="7958" y="2907"/>
                    <a:pt x="7803" y="2745"/>
                    <a:pt x="7566" y="2643"/>
                  </a:cubicBezTo>
                  <a:cubicBezTo>
                    <a:pt x="7444" y="2590"/>
                    <a:pt x="7325" y="2563"/>
                    <a:pt x="7210" y="256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0" name="Google Shape;3350;p35"/>
            <p:cNvSpPr/>
            <p:nvPr/>
          </p:nvSpPr>
          <p:spPr>
            <a:xfrm>
              <a:off x="8104277" y="3359695"/>
              <a:ext cx="57140" cy="75150"/>
            </a:xfrm>
            <a:custGeom>
              <a:avLst/>
              <a:gdLst/>
              <a:ahLst/>
              <a:cxnLst/>
              <a:rect l="l" t="t" r="r" b="b"/>
              <a:pathLst>
                <a:path w="1719" h="2261" extrusionOk="0">
                  <a:moveTo>
                    <a:pt x="879" y="287"/>
                  </a:moveTo>
                  <a:lnTo>
                    <a:pt x="1167" y="412"/>
                  </a:lnTo>
                  <a:cubicBezTo>
                    <a:pt x="1277" y="460"/>
                    <a:pt x="1349" y="521"/>
                    <a:pt x="1384" y="595"/>
                  </a:cubicBezTo>
                  <a:cubicBezTo>
                    <a:pt x="1418" y="670"/>
                    <a:pt x="1414" y="756"/>
                    <a:pt x="1371" y="855"/>
                  </a:cubicBezTo>
                  <a:cubicBezTo>
                    <a:pt x="1329" y="954"/>
                    <a:pt x="1268" y="1017"/>
                    <a:pt x="1190" y="1043"/>
                  </a:cubicBezTo>
                  <a:cubicBezTo>
                    <a:pt x="1162" y="1053"/>
                    <a:pt x="1132" y="1058"/>
                    <a:pt x="1100" y="1058"/>
                  </a:cubicBezTo>
                  <a:cubicBezTo>
                    <a:pt x="1042" y="1058"/>
                    <a:pt x="978" y="1042"/>
                    <a:pt x="907" y="1012"/>
                  </a:cubicBezTo>
                  <a:lnTo>
                    <a:pt x="620" y="887"/>
                  </a:lnTo>
                  <a:lnTo>
                    <a:pt x="879" y="287"/>
                  </a:lnTo>
                  <a:close/>
                  <a:moveTo>
                    <a:pt x="732" y="0"/>
                  </a:moveTo>
                  <a:lnTo>
                    <a:pt x="1" y="1691"/>
                  </a:lnTo>
                  <a:lnTo>
                    <a:pt x="229" y="1790"/>
                  </a:lnTo>
                  <a:lnTo>
                    <a:pt x="538" y="1075"/>
                  </a:lnTo>
                  <a:lnTo>
                    <a:pt x="787" y="1183"/>
                  </a:lnTo>
                  <a:cubicBezTo>
                    <a:pt x="878" y="1222"/>
                    <a:pt x="941" y="1272"/>
                    <a:pt x="978" y="1331"/>
                  </a:cubicBezTo>
                  <a:cubicBezTo>
                    <a:pt x="1014" y="1391"/>
                    <a:pt x="1036" y="1490"/>
                    <a:pt x="1043" y="1627"/>
                  </a:cubicBezTo>
                  <a:lnTo>
                    <a:pt x="1071" y="2154"/>
                  </a:lnTo>
                  <a:lnTo>
                    <a:pt x="1317" y="2260"/>
                  </a:lnTo>
                  <a:lnTo>
                    <a:pt x="1285" y="1698"/>
                  </a:lnTo>
                  <a:cubicBezTo>
                    <a:pt x="1279" y="1583"/>
                    <a:pt x="1265" y="1488"/>
                    <a:pt x="1242" y="1413"/>
                  </a:cubicBezTo>
                  <a:cubicBezTo>
                    <a:pt x="1219" y="1339"/>
                    <a:pt x="1187" y="1283"/>
                    <a:pt x="1145" y="1245"/>
                  </a:cubicBezTo>
                  <a:lnTo>
                    <a:pt x="1145" y="1245"/>
                  </a:lnTo>
                  <a:cubicBezTo>
                    <a:pt x="1168" y="1248"/>
                    <a:pt x="1191" y="1250"/>
                    <a:pt x="1213" y="1250"/>
                  </a:cubicBezTo>
                  <a:cubicBezTo>
                    <a:pt x="1291" y="1250"/>
                    <a:pt x="1361" y="1230"/>
                    <a:pt x="1424" y="1192"/>
                  </a:cubicBezTo>
                  <a:cubicBezTo>
                    <a:pt x="1504" y="1144"/>
                    <a:pt x="1567" y="1066"/>
                    <a:pt x="1613" y="960"/>
                  </a:cubicBezTo>
                  <a:cubicBezTo>
                    <a:pt x="1683" y="797"/>
                    <a:pt x="1688" y="654"/>
                    <a:pt x="1628" y="532"/>
                  </a:cubicBezTo>
                  <a:cubicBezTo>
                    <a:pt x="1568" y="410"/>
                    <a:pt x="1441" y="307"/>
                    <a:pt x="1248" y="224"/>
                  </a:cubicBezTo>
                  <a:lnTo>
                    <a:pt x="73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1" name="Google Shape;3351;p35"/>
            <p:cNvSpPr/>
            <p:nvPr/>
          </p:nvSpPr>
          <p:spPr>
            <a:xfrm>
              <a:off x="8161406" y="3378697"/>
              <a:ext cx="51921" cy="68137"/>
            </a:xfrm>
            <a:custGeom>
              <a:avLst/>
              <a:gdLst/>
              <a:ahLst/>
              <a:cxnLst/>
              <a:rect l="l" t="t" r="r" b="b"/>
              <a:pathLst>
                <a:path w="1562" h="2050" extrusionOk="0">
                  <a:moveTo>
                    <a:pt x="132" y="0"/>
                  </a:moveTo>
                  <a:lnTo>
                    <a:pt x="48" y="192"/>
                  </a:lnTo>
                  <a:lnTo>
                    <a:pt x="648" y="452"/>
                  </a:lnTo>
                  <a:lnTo>
                    <a:pt x="0" y="1950"/>
                  </a:lnTo>
                  <a:lnTo>
                    <a:pt x="230" y="2049"/>
                  </a:lnTo>
                  <a:lnTo>
                    <a:pt x="878" y="552"/>
                  </a:lnTo>
                  <a:lnTo>
                    <a:pt x="1478" y="811"/>
                  </a:lnTo>
                  <a:lnTo>
                    <a:pt x="1562" y="619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2" name="Google Shape;3352;p35"/>
            <p:cNvSpPr/>
            <p:nvPr/>
          </p:nvSpPr>
          <p:spPr>
            <a:xfrm>
              <a:off x="8017713" y="3082073"/>
              <a:ext cx="84427" cy="93897"/>
            </a:xfrm>
            <a:custGeom>
              <a:avLst/>
              <a:gdLst/>
              <a:ahLst/>
              <a:cxnLst/>
              <a:rect l="l" t="t" r="r" b="b"/>
              <a:pathLst>
                <a:path w="2211" h="2459" extrusionOk="0">
                  <a:moveTo>
                    <a:pt x="541" y="0"/>
                  </a:moveTo>
                  <a:lnTo>
                    <a:pt x="361" y="429"/>
                  </a:lnTo>
                  <a:lnTo>
                    <a:pt x="226" y="835"/>
                  </a:lnTo>
                  <a:lnTo>
                    <a:pt x="113" y="1263"/>
                  </a:lnTo>
                  <a:lnTo>
                    <a:pt x="0" y="1692"/>
                  </a:lnTo>
                  <a:lnTo>
                    <a:pt x="722" y="2098"/>
                  </a:lnTo>
                  <a:lnTo>
                    <a:pt x="1466" y="2459"/>
                  </a:lnTo>
                  <a:lnTo>
                    <a:pt x="2211" y="722"/>
                  </a:lnTo>
                  <a:lnTo>
                    <a:pt x="54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3" name="Google Shape;3353;p35"/>
            <p:cNvSpPr/>
            <p:nvPr/>
          </p:nvSpPr>
          <p:spPr>
            <a:xfrm>
              <a:off x="8009083" y="3163906"/>
              <a:ext cx="57736" cy="57736"/>
            </a:xfrm>
            <a:custGeom>
              <a:avLst/>
              <a:gdLst/>
              <a:ahLst/>
              <a:cxnLst/>
              <a:rect l="l" t="t" r="r" b="b"/>
              <a:pathLst>
                <a:path w="1512" h="1512" extrusionOk="0">
                  <a:moveTo>
                    <a:pt x="136" y="0"/>
                  </a:moveTo>
                  <a:lnTo>
                    <a:pt x="91" y="271"/>
                  </a:lnTo>
                  <a:lnTo>
                    <a:pt x="23" y="519"/>
                  </a:lnTo>
                  <a:lnTo>
                    <a:pt x="1" y="519"/>
                  </a:lnTo>
                  <a:lnTo>
                    <a:pt x="249" y="812"/>
                  </a:lnTo>
                  <a:lnTo>
                    <a:pt x="519" y="1083"/>
                  </a:lnTo>
                  <a:lnTo>
                    <a:pt x="835" y="1308"/>
                  </a:lnTo>
                  <a:lnTo>
                    <a:pt x="1173" y="1511"/>
                  </a:lnTo>
                  <a:lnTo>
                    <a:pt x="1512" y="722"/>
                  </a:lnTo>
                  <a:lnTo>
                    <a:pt x="813" y="384"/>
                  </a:lnTo>
                  <a:lnTo>
                    <a:pt x="13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4" name="Google Shape;3354;p35"/>
            <p:cNvSpPr/>
            <p:nvPr/>
          </p:nvSpPr>
          <p:spPr>
            <a:xfrm>
              <a:off x="8088318" y="3116517"/>
              <a:ext cx="88780" cy="86184"/>
            </a:xfrm>
            <a:custGeom>
              <a:avLst/>
              <a:gdLst/>
              <a:ahLst/>
              <a:cxnLst/>
              <a:rect l="l" t="t" r="r" b="b"/>
              <a:pathLst>
                <a:path w="2325" h="2257" extrusionOk="0">
                  <a:moveTo>
                    <a:pt x="768" y="0"/>
                  </a:moveTo>
                  <a:lnTo>
                    <a:pt x="1" y="1737"/>
                  </a:lnTo>
                  <a:lnTo>
                    <a:pt x="745" y="2008"/>
                  </a:lnTo>
                  <a:lnTo>
                    <a:pt x="1489" y="2256"/>
                  </a:lnTo>
                  <a:lnTo>
                    <a:pt x="1941" y="1489"/>
                  </a:lnTo>
                  <a:lnTo>
                    <a:pt x="2144" y="1083"/>
                  </a:lnTo>
                  <a:lnTo>
                    <a:pt x="2324" y="677"/>
                  </a:lnTo>
                  <a:lnTo>
                    <a:pt x="76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5" name="Google Shape;3355;p35"/>
            <p:cNvSpPr/>
            <p:nvPr/>
          </p:nvSpPr>
          <p:spPr>
            <a:xfrm>
              <a:off x="8198561" y="3082073"/>
              <a:ext cx="44829" cy="67206"/>
            </a:xfrm>
            <a:custGeom>
              <a:avLst/>
              <a:gdLst/>
              <a:ahLst/>
              <a:cxnLst/>
              <a:rect l="l" t="t" r="r" b="b"/>
              <a:pathLst>
                <a:path w="1174" h="1760" extrusionOk="0">
                  <a:moveTo>
                    <a:pt x="520" y="0"/>
                  </a:moveTo>
                  <a:lnTo>
                    <a:pt x="272" y="677"/>
                  </a:lnTo>
                  <a:lnTo>
                    <a:pt x="1" y="1354"/>
                  </a:lnTo>
                  <a:lnTo>
                    <a:pt x="971" y="1760"/>
                  </a:lnTo>
                  <a:lnTo>
                    <a:pt x="1061" y="1444"/>
                  </a:lnTo>
                  <a:lnTo>
                    <a:pt x="1129" y="1105"/>
                  </a:lnTo>
                  <a:lnTo>
                    <a:pt x="1174" y="767"/>
                  </a:lnTo>
                  <a:lnTo>
                    <a:pt x="1174" y="451"/>
                  </a:lnTo>
                  <a:lnTo>
                    <a:pt x="836" y="226"/>
                  </a:lnTo>
                  <a:lnTo>
                    <a:pt x="52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6" name="Google Shape;3356;p35"/>
            <p:cNvSpPr/>
            <p:nvPr/>
          </p:nvSpPr>
          <p:spPr>
            <a:xfrm>
              <a:off x="8082285" y="2975267"/>
              <a:ext cx="74995" cy="45669"/>
            </a:xfrm>
            <a:custGeom>
              <a:avLst/>
              <a:gdLst/>
              <a:ahLst/>
              <a:cxnLst/>
              <a:rect l="l" t="t" r="r" b="b"/>
              <a:pathLst>
                <a:path w="1964" h="1196" extrusionOk="0">
                  <a:moveTo>
                    <a:pt x="813" y="0"/>
                  </a:moveTo>
                  <a:lnTo>
                    <a:pt x="452" y="23"/>
                  </a:lnTo>
                  <a:lnTo>
                    <a:pt x="204" y="339"/>
                  </a:lnTo>
                  <a:lnTo>
                    <a:pt x="1" y="677"/>
                  </a:lnTo>
                  <a:lnTo>
                    <a:pt x="384" y="790"/>
                  </a:lnTo>
                  <a:lnTo>
                    <a:pt x="768" y="902"/>
                  </a:lnTo>
                  <a:lnTo>
                    <a:pt x="1535" y="1196"/>
                  </a:lnTo>
                  <a:lnTo>
                    <a:pt x="1963" y="203"/>
                  </a:lnTo>
                  <a:lnTo>
                    <a:pt x="1580" y="90"/>
                  </a:lnTo>
                  <a:lnTo>
                    <a:pt x="1196" y="23"/>
                  </a:lnTo>
                  <a:lnTo>
                    <a:pt x="8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7" name="Google Shape;3357;p35"/>
            <p:cNvSpPr/>
            <p:nvPr/>
          </p:nvSpPr>
          <p:spPr>
            <a:xfrm>
              <a:off x="8123640" y="3042436"/>
              <a:ext cx="80150" cy="84465"/>
            </a:xfrm>
            <a:custGeom>
              <a:avLst/>
              <a:gdLst/>
              <a:ahLst/>
              <a:cxnLst/>
              <a:rect l="l" t="t" r="r" b="b"/>
              <a:pathLst>
                <a:path w="2099" h="2212" extrusionOk="0">
                  <a:moveTo>
                    <a:pt x="677" y="1"/>
                  </a:moveTo>
                  <a:lnTo>
                    <a:pt x="1" y="1534"/>
                  </a:lnTo>
                  <a:lnTo>
                    <a:pt x="1580" y="2211"/>
                  </a:lnTo>
                  <a:lnTo>
                    <a:pt x="1850" y="1512"/>
                  </a:lnTo>
                  <a:lnTo>
                    <a:pt x="2098" y="768"/>
                  </a:lnTo>
                  <a:lnTo>
                    <a:pt x="1760" y="564"/>
                  </a:lnTo>
                  <a:lnTo>
                    <a:pt x="1399" y="361"/>
                  </a:lnTo>
                  <a:lnTo>
                    <a:pt x="1038" y="181"/>
                  </a:lnTo>
                  <a:lnTo>
                    <a:pt x="67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8" name="Google Shape;3358;p35"/>
            <p:cNvSpPr/>
            <p:nvPr/>
          </p:nvSpPr>
          <p:spPr>
            <a:xfrm>
              <a:off x="8044405" y="3015744"/>
              <a:ext cx="89620" cy="79272"/>
            </a:xfrm>
            <a:custGeom>
              <a:avLst/>
              <a:gdLst/>
              <a:ahLst/>
              <a:cxnLst/>
              <a:rect l="l" t="t" r="r" b="b"/>
              <a:pathLst>
                <a:path w="2347" h="2076" extrusionOk="0">
                  <a:moveTo>
                    <a:pt x="722" y="0"/>
                  </a:moveTo>
                  <a:lnTo>
                    <a:pt x="339" y="654"/>
                  </a:lnTo>
                  <a:lnTo>
                    <a:pt x="0" y="1331"/>
                  </a:lnTo>
                  <a:lnTo>
                    <a:pt x="1692" y="2076"/>
                  </a:lnTo>
                  <a:lnTo>
                    <a:pt x="2346" y="519"/>
                  </a:lnTo>
                  <a:lnTo>
                    <a:pt x="1940" y="384"/>
                  </a:lnTo>
                  <a:lnTo>
                    <a:pt x="1557" y="226"/>
                  </a:lnTo>
                  <a:lnTo>
                    <a:pt x="1128" y="113"/>
                  </a:lnTo>
                  <a:lnTo>
                    <a:pt x="72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9" name="Google Shape;3359;p35"/>
            <p:cNvSpPr/>
            <p:nvPr/>
          </p:nvSpPr>
          <p:spPr>
            <a:xfrm>
              <a:off x="8069378" y="3197471"/>
              <a:ext cx="67206" cy="37956"/>
            </a:xfrm>
            <a:custGeom>
              <a:avLst/>
              <a:gdLst/>
              <a:ahLst/>
              <a:cxnLst/>
              <a:rect l="l" t="t" r="r" b="b"/>
              <a:pathLst>
                <a:path w="1760" h="994" extrusionOk="0">
                  <a:moveTo>
                    <a:pt x="339" y="1"/>
                  </a:moveTo>
                  <a:lnTo>
                    <a:pt x="0" y="813"/>
                  </a:lnTo>
                  <a:lnTo>
                    <a:pt x="361" y="903"/>
                  </a:lnTo>
                  <a:lnTo>
                    <a:pt x="745" y="971"/>
                  </a:lnTo>
                  <a:lnTo>
                    <a:pt x="1128" y="993"/>
                  </a:lnTo>
                  <a:lnTo>
                    <a:pt x="1489" y="993"/>
                  </a:lnTo>
                  <a:lnTo>
                    <a:pt x="1489" y="971"/>
                  </a:lnTo>
                  <a:lnTo>
                    <a:pt x="1760" y="520"/>
                  </a:lnTo>
                  <a:lnTo>
                    <a:pt x="1038" y="294"/>
                  </a:lnTo>
                  <a:lnTo>
                    <a:pt x="33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0" name="Google Shape;3360;p35"/>
            <p:cNvSpPr/>
            <p:nvPr/>
          </p:nvSpPr>
          <p:spPr>
            <a:xfrm>
              <a:off x="8147773" y="3221605"/>
              <a:ext cx="17260" cy="9508"/>
            </a:xfrm>
            <a:custGeom>
              <a:avLst/>
              <a:gdLst/>
              <a:ahLst/>
              <a:cxnLst/>
              <a:rect l="l" t="t" r="r" b="b"/>
              <a:pathLst>
                <a:path w="452" h="249" extrusionOk="0">
                  <a:moveTo>
                    <a:pt x="135" y="0"/>
                  </a:moveTo>
                  <a:lnTo>
                    <a:pt x="0" y="248"/>
                  </a:lnTo>
                  <a:lnTo>
                    <a:pt x="226" y="181"/>
                  </a:lnTo>
                  <a:lnTo>
                    <a:pt x="451" y="91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1" name="Google Shape;3361;p35"/>
            <p:cNvSpPr/>
            <p:nvPr/>
          </p:nvSpPr>
          <p:spPr>
            <a:xfrm>
              <a:off x="7990143" y="3149242"/>
              <a:ext cx="9508" cy="15541"/>
            </a:xfrm>
            <a:custGeom>
              <a:avLst/>
              <a:gdLst/>
              <a:ahLst/>
              <a:cxnLst/>
              <a:rect l="l" t="t" r="r" b="b"/>
              <a:pathLst>
                <a:path w="249" h="407" extrusionOk="0">
                  <a:moveTo>
                    <a:pt x="0" y="1"/>
                  </a:moveTo>
                  <a:lnTo>
                    <a:pt x="91" y="204"/>
                  </a:lnTo>
                  <a:lnTo>
                    <a:pt x="181" y="407"/>
                  </a:lnTo>
                  <a:lnTo>
                    <a:pt x="248" y="15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2" name="Google Shape;3362;p35"/>
            <p:cNvSpPr/>
            <p:nvPr/>
          </p:nvSpPr>
          <p:spPr>
            <a:xfrm>
              <a:off x="7982391" y="3061376"/>
              <a:ext cx="40514" cy="76714"/>
            </a:xfrm>
            <a:custGeom>
              <a:avLst/>
              <a:gdLst/>
              <a:ahLst/>
              <a:cxnLst/>
              <a:rect l="l" t="t" r="r" b="b"/>
              <a:pathLst>
                <a:path w="1061" h="2009" extrusionOk="0">
                  <a:moveTo>
                    <a:pt x="203" y="1"/>
                  </a:moveTo>
                  <a:lnTo>
                    <a:pt x="91" y="429"/>
                  </a:lnTo>
                  <a:lnTo>
                    <a:pt x="23" y="858"/>
                  </a:lnTo>
                  <a:lnTo>
                    <a:pt x="0" y="1264"/>
                  </a:lnTo>
                  <a:lnTo>
                    <a:pt x="45" y="1693"/>
                  </a:lnTo>
                  <a:lnTo>
                    <a:pt x="542" y="2008"/>
                  </a:lnTo>
                  <a:lnTo>
                    <a:pt x="654" y="1580"/>
                  </a:lnTo>
                  <a:lnTo>
                    <a:pt x="767" y="1174"/>
                  </a:lnTo>
                  <a:lnTo>
                    <a:pt x="903" y="768"/>
                  </a:lnTo>
                  <a:lnTo>
                    <a:pt x="1060" y="362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3" name="Google Shape;3363;p35"/>
            <p:cNvSpPr/>
            <p:nvPr/>
          </p:nvSpPr>
          <p:spPr>
            <a:xfrm>
              <a:off x="8162399" y="3148402"/>
              <a:ext cx="66366" cy="65487"/>
            </a:xfrm>
            <a:custGeom>
              <a:avLst/>
              <a:gdLst/>
              <a:ahLst/>
              <a:cxnLst/>
              <a:rect l="l" t="t" r="r" b="b"/>
              <a:pathLst>
                <a:path w="1738" h="1715" extrusionOk="0">
                  <a:moveTo>
                    <a:pt x="790" y="0"/>
                  </a:moveTo>
                  <a:lnTo>
                    <a:pt x="407" y="790"/>
                  </a:lnTo>
                  <a:lnTo>
                    <a:pt x="1" y="1534"/>
                  </a:lnTo>
                  <a:lnTo>
                    <a:pt x="632" y="1714"/>
                  </a:lnTo>
                  <a:lnTo>
                    <a:pt x="790" y="1579"/>
                  </a:lnTo>
                  <a:lnTo>
                    <a:pt x="971" y="1444"/>
                  </a:lnTo>
                  <a:lnTo>
                    <a:pt x="1106" y="1308"/>
                  </a:lnTo>
                  <a:lnTo>
                    <a:pt x="1264" y="1150"/>
                  </a:lnTo>
                  <a:lnTo>
                    <a:pt x="1399" y="970"/>
                  </a:lnTo>
                  <a:lnTo>
                    <a:pt x="1534" y="812"/>
                  </a:lnTo>
                  <a:lnTo>
                    <a:pt x="1647" y="609"/>
                  </a:lnTo>
                  <a:lnTo>
                    <a:pt x="1737" y="429"/>
                  </a:lnTo>
                  <a:lnTo>
                    <a:pt x="79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4" name="Google Shape;3364;p35"/>
            <p:cNvSpPr/>
            <p:nvPr/>
          </p:nvSpPr>
          <p:spPr>
            <a:xfrm>
              <a:off x="7997016" y="3006274"/>
              <a:ext cx="57774" cy="54299"/>
            </a:xfrm>
            <a:custGeom>
              <a:avLst/>
              <a:gdLst/>
              <a:ahLst/>
              <a:cxnLst/>
              <a:rect l="l" t="t" r="r" b="b"/>
              <a:pathLst>
                <a:path w="1513" h="1422" extrusionOk="0">
                  <a:moveTo>
                    <a:pt x="813" y="0"/>
                  </a:moveTo>
                  <a:lnTo>
                    <a:pt x="587" y="226"/>
                  </a:lnTo>
                  <a:lnTo>
                    <a:pt x="362" y="474"/>
                  </a:lnTo>
                  <a:lnTo>
                    <a:pt x="181" y="745"/>
                  </a:lnTo>
                  <a:lnTo>
                    <a:pt x="1" y="1060"/>
                  </a:lnTo>
                  <a:lnTo>
                    <a:pt x="835" y="1421"/>
                  </a:lnTo>
                  <a:lnTo>
                    <a:pt x="1151" y="767"/>
                  </a:lnTo>
                  <a:lnTo>
                    <a:pt x="1512" y="158"/>
                  </a:lnTo>
                  <a:lnTo>
                    <a:pt x="1174" y="68"/>
                  </a:lnTo>
                  <a:lnTo>
                    <a:pt x="8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5" name="Google Shape;3365;p35"/>
            <p:cNvSpPr/>
            <p:nvPr/>
          </p:nvSpPr>
          <p:spPr>
            <a:xfrm>
              <a:off x="8155525" y="2989052"/>
              <a:ext cx="61172" cy="66327"/>
            </a:xfrm>
            <a:custGeom>
              <a:avLst/>
              <a:gdLst/>
              <a:ahLst/>
              <a:cxnLst/>
              <a:rect l="l" t="t" r="r" b="b"/>
              <a:pathLst>
                <a:path w="1602" h="1737" extrusionOk="0">
                  <a:moveTo>
                    <a:pt x="429" y="0"/>
                  </a:moveTo>
                  <a:lnTo>
                    <a:pt x="0" y="993"/>
                  </a:lnTo>
                  <a:lnTo>
                    <a:pt x="699" y="1353"/>
                  </a:lnTo>
                  <a:lnTo>
                    <a:pt x="1399" y="1737"/>
                  </a:lnTo>
                  <a:lnTo>
                    <a:pt x="1489" y="1353"/>
                  </a:lnTo>
                  <a:lnTo>
                    <a:pt x="1602" y="970"/>
                  </a:lnTo>
                  <a:lnTo>
                    <a:pt x="1354" y="699"/>
                  </a:lnTo>
                  <a:lnTo>
                    <a:pt x="1083" y="429"/>
                  </a:lnTo>
                  <a:lnTo>
                    <a:pt x="767" y="203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6" name="Google Shape;3366;p35"/>
            <p:cNvSpPr/>
            <p:nvPr/>
          </p:nvSpPr>
          <p:spPr>
            <a:xfrm>
              <a:off x="8046123" y="2980422"/>
              <a:ext cx="30166" cy="17260"/>
            </a:xfrm>
            <a:custGeom>
              <a:avLst/>
              <a:gdLst/>
              <a:ahLst/>
              <a:cxnLst/>
              <a:rect l="l" t="t" r="r" b="b"/>
              <a:pathLst>
                <a:path w="790" h="452" extrusionOk="0">
                  <a:moveTo>
                    <a:pt x="790" y="1"/>
                  </a:moveTo>
                  <a:lnTo>
                    <a:pt x="384" y="158"/>
                  </a:lnTo>
                  <a:lnTo>
                    <a:pt x="203" y="249"/>
                  </a:lnTo>
                  <a:lnTo>
                    <a:pt x="0" y="339"/>
                  </a:lnTo>
                  <a:lnTo>
                    <a:pt x="474" y="452"/>
                  </a:lnTo>
                  <a:lnTo>
                    <a:pt x="79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7" name="Google Shape;3367;p35"/>
            <p:cNvSpPr/>
            <p:nvPr/>
          </p:nvSpPr>
          <p:spPr>
            <a:xfrm>
              <a:off x="8222694" y="3045033"/>
              <a:ext cx="18138" cy="31884"/>
            </a:xfrm>
            <a:custGeom>
              <a:avLst/>
              <a:gdLst/>
              <a:ahLst/>
              <a:cxnLst/>
              <a:rect l="l" t="t" r="r" b="b"/>
              <a:pathLst>
                <a:path w="475" h="835" extrusionOk="0">
                  <a:moveTo>
                    <a:pt x="158" y="0"/>
                  </a:moveTo>
                  <a:lnTo>
                    <a:pt x="1" y="519"/>
                  </a:lnTo>
                  <a:lnTo>
                    <a:pt x="474" y="835"/>
                  </a:lnTo>
                  <a:lnTo>
                    <a:pt x="474" y="835"/>
                  </a:lnTo>
                  <a:lnTo>
                    <a:pt x="407" y="632"/>
                  </a:lnTo>
                  <a:lnTo>
                    <a:pt x="339" y="406"/>
                  </a:lnTo>
                  <a:lnTo>
                    <a:pt x="249" y="203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368" name="Google Shape;3368;p35"/>
          <p:cNvGrpSpPr/>
          <p:nvPr/>
        </p:nvGrpSpPr>
        <p:grpSpPr>
          <a:xfrm>
            <a:off x="332295" y="314664"/>
            <a:ext cx="1718591" cy="1272705"/>
            <a:chOff x="1156200" y="3428725"/>
            <a:chExt cx="684625" cy="507000"/>
          </a:xfrm>
        </p:grpSpPr>
        <p:sp>
          <p:nvSpPr>
            <p:cNvPr id="3369" name="Google Shape;3369;p35"/>
            <p:cNvSpPr/>
            <p:nvPr/>
          </p:nvSpPr>
          <p:spPr>
            <a:xfrm>
              <a:off x="1446625" y="3542075"/>
              <a:ext cx="394200" cy="393650"/>
            </a:xfrm>
            <a:custGeom>
              <a:avLst/>
              <a:gdLst/>
              <a:ahLst/>
              <a:cxnLst/>
              <a:rect l="l" t="t" r="r" b="b"/>
              <a:pathLst>
                <a:path w="15768" h="15746" extrusionOk="0">
                  <a:moveTo>
                    <a:pt x="2324" y="1"/>
                  </a:moveTo>
                  <a:lnTo>
                    <a:pt x="0" y="13422"/>
                  </a:lnTo>
                  <a:lnTo>
                    <a:pt x="13422" y="15745"/>
                  </a:lnTo>
                  <a:lnTo>
                    <a:pt x="15767" y="2324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38100" dir="456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0" name="Google Shape;3370;p35"/>
            <p:cNvSpPr/>
            <p:nvPr/>
          </p:nvSpPr>
          <p:spPr>
            <a:xfrm>
              <a:off x="1446625" y="3542075"/>
              <a:ext cx="394200" cy="393650"/>
            </a:xfrm>
            <a:custGeom>
              <a:avLst/>
              <a:gdLst/>
              <a:ahLst/>
              <a:cxnLst/>
              <a:rect l="l" t="t" r="r" b="b"/>
              <a:pathLst>
                <a:path w="15768" h="15746" fill="none" extrusionOk="0">
                  <a:moveTo>
                    <a:pt x="13422" y="15745"/>
                  </a:moveTo>
                  <a:lnTo>
                    <a:pt x="0" y="13422"/>
                  </a:lnTo>
                  <a:lnTo>
                    <a:pt x="2324" y="1"/>
                  </a:lnTo>
                  <a:lnTo>
                    <a:pt x="15767" y="2324"/>
                  </a:lnTo>
                  <a:lnTo>
                    <a:pt x="13422" y="157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1" name="Google Shape;3371;p35"/>
            <p:cNvSpPr/>
            <p:nvPr/>
          </p:nvSpPr>
          <p:spPr>
            <a:xfrm>
              <a:off x="1482725" y="3574225"/>
              <a:ext cx="322000" cy="321450"/>
            </a:xfrm>
            <a:custGeom>
              <a:avLst/>
              <a:gdLst/>
              <a:ahLst/>
              <a:cxnLst/>
              <a:rect l="l" t="t" r="r" b="b"/>
              <a:pathLst>
                <a:path w="12880" h="12858" extrusionOk="0">
                  <a:moveTo>
                    <a:pt x="1895" y="0"/>
                  </a:moveTo>
                  <a:lnTo>
                    <a:pt x="0" y="10940"/>
                  </a:lnTo>
                  <a:lnTo>
                    <a:pt x="10985" y="12858"/>
                  </a:lnTo>
                  <a:lnTo>
                    <a:pt x="12880" y="1918"/>
                  </a:lnTo>
                  <a:lnTo>
                    <a:pt x="189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2" name="Google Shape;3372;p35"/>
            <p:cNvSpPr/>
            <p:nvPr/>
          </p:nvSpPr>
          <p:spPr>
            <a:xfrm>
              <a:off x="1482725" y="3574225"/>
              <a:ext cx="322000" cy="321450"/>
            </a:xfrm>
            <a:custGeom>
              <a:avLst/>
              <a:gdLst/>
              <a:ahLst/>
              <a:cxnLst/>
              <a:rect l="l" t="t" r="r" b="b"/>
              <a:pathLst>
                <a:path w="12880" h="12858" fill="none" extrusionOk="0">
                  <a:moveTo>
                    <a:pt x="10985" y="12858"/>
                  </a:moveTo>
                  <a:lnTo>
                    <a:pt x="0" y="10940"/>
                  </a:lnTo>
                  <a:lnTo>
                    <a:pt x="1895" y="0"/>
                  </a:lnTo>
                  <a:lnTo>
                    <a:pt x="12880" y="1918"/>
                  </a:lnTo>
                  <a:lnTo>
                    <a:pt x="10985" y="1285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3" name="Google Shape;3373;p35"/>
            <p:cNvSpPr/>
            <p:nvPr/>
          </p:nvSpPr>
          <p:spPr>
            <a:xfrm>
              <a:off x="1482725" y="3672900"/>
              <a:ext cx="302825" cy="222775"/>
            </a:xfrm>
            <a:custGeom>
              <a:avLst/>
              <a:gdLst/>
              <a:ahLst/>
              <a:cxnLst/>
              <a:rect l="l" t="t" r="r" b="b"/>
              <a:pathLst>
                <a:path w="12113" h="8911" extrusionOk="0">
                  <a:moveTo>
                    <a:pt x="10895" y="1"/>
                  </a:moveTo>
                  <a:lnTo>
                    <a:pt x="7060" y="4061"/>
                  </a:lnTo>
                  <a:lnTo>
                    <a:pt x="4692" y="790"/>
                  </a:lnTo>
                  <a:lnTo>
                    <a:pt x="0" y="6993"/>
                  </a:lnTo>
                  <a:lnTo>
                    <a:pt x="10985" y="8911"/>
                  </a:lnTo>
                  <a:lnTo>
                    <a:pt x="12113" y="2414"/>
                  </a:lnTo>
                  <a:lnTo>
                    <a:pt x="1089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4" name="Google Shape;3374;p35"/>
            <p:cNvSpPr/>
            <p:nvPr/>
          </p:nvSpPr>
          <p:spPr>
            <a:xfrm>
              <a:off x="1482725" y="3672900"/>
              <a:ext cx="302825" cy="222775"/>
            </a:xfrm>
            <a:custGeom>
              <a:avLst/>
              <a:gdLst/>
              <a:ahLst/>
              <a:cxnLst/>
              <a:rect l="l" t="t" r="r" b="b"/>
              <a:pathLst>
                <a:path w="12113" h="8911" fill="none" extrusionOk="0">
                  <a:moveTo>
                    <a:pt x="0" y="6993"/>
                  </a:moveTo>
                  <a:lnTo>
                    <a:pt x="4692" y="790"/>
                  </a:lnTo>
                  <a:lnTo>
                    <a:pt x="7060" y="4061"/>
                  </a:lnTo>
                  <a:lnTo>
                    <a:pt x="10895" y="1"/>
                  </a:lnTo>
                  <a:lnTo>
                    <a:pt x="12113" y="2414"/>
                  </a:lnTo>
                  <a:lnTo>
                    <a:pt x="10985" y="8911"/>
                  </a:lnTo>
                  <a:lnTo>
                    <a:pt x="0" y="69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5" name="Google Shape;3375;p35"/>
            <p:cNvSpPr/>
            <p:nvPr/>
          </p:nvSpPr>
          <p:spPr>
            <a:xfrm>
              <a:off x="1637225" y="3624400"/>
              <a:ext cx="49075" cy="49100"/>
            </a:xfrm>
            <a:custGeom>
              <a:avLst/>
              <a:gdLst/>
              <a:ahLst/>
              <a:cxnLst/>
              <a:rect l="l" t="t" r="r" b="b"/>
              <a:pathLst>
                <a:path w="1963" h="1964" extrusionOk="0">
                  <a:moveTo>
                    <a:pt x="993" y="1"/>
                  </a:moveTo>
                  <a:lnTo>
                    <a:pt x="790" y="23"/>
                  </a:lnTo>
                  <a:lnTo>
                    <a:pt x="610" y="69"/>
                  </a:lnTo>
                  <a:lnTo>
                    <a:pt x="452" y="159"/>
                  </a:lnTo>
                  <a:lnTo>
                    <a:pt x="294" y="272"/>
                  </a:lnTo>
                  <a:lnTo>
                    <a:pt x="181" y="429"/>
                  </a:lnTo>
                  <a:lnTo>
                    <a:pt x="91" y="587"/>
                  </a:lnTo>
                  <a:lnTo>
                    <a:pt x="23" y="790"/>
                  </a:lnTo>
                  <a:lnTo>
                    <a:pt x="1" y="971"/>
                  </a:lnTo>
                  <a:lnTo>
                    <a:pt x="23" y="1174"/>
                  </a:lnTo>
                  <a:lnTo>
                    <a:pt x="68" y="1354"/>
                  </a:lnTo>
                  <a:lnTo>
                    <a:pt x="158" y="1512"/>
                  </a:lnTo>
                  <a:lnTo>
                    <a:pt x="271" y="1670"/>
                  </a:lnTo>
                  <a:lnTo>
                    <a:pt x="429" y="1783"/>
                  </a:lnTo>
                  <a:lnTo>
                    <a:pt x="587" y="1896"/>
                  </a:lnTo>
                  <a:lnTo>
                    <a:pt x="790" y="1941"/>
                  </a:lnTo>
                  <a:lnTo>
                    <a:pt x="970" y="1963"/>
                  </a:lnTo>
                  <a:lnTo>
                    <a:pt x="1173" y="1941"/>
                  </a:lnTo>
                  <a:lnTo>
                    <a:pt x="1354" y="1896"/>
                  </a:lnTo>
                  <a:lnTo>
                    <a:pt x="1512" y="1805"/>
                  </a:lnTo>
                  <a:lnTo>
                    <a:pt x="1670" y="1693"/>
                  </a:lnTo>
                  <a:lnTo>
                    <a:pt x="1783" y="1535"/>
                  </a:lnTo>
                  <a:lnTo>
                    <a:pt x="1873" y="1377"/>
                  </a:lnTo>
                  <a:lnTo>
                    <a:pt x="1940" y="1196"/>
                  </a:lnTo>
                  <a:lnTo>
                    <a:pt x="1963" y="993"/>
                  </a:lnTo>
                  <a:lnTo>
                    <a:pt x="1940" y="790"/>
                  </a:lnTo>
                  <a:lnTo>
                    <a:pt x="1895" y="610"/>
                  </a:lnTo>
                  <a:lnTo>
                    <a:pt x="1805" y="452"/>
                  </a:lnTo>
                  <a:lnTo>
                    <a:pt x="1692" y="294"/>
                  </a:lnTo>
                  <a:lnTo>
                    <a:pt x="1534" y="181"/>
                  </a:lnTo>
                  <a:lnTo>
                    <a:pt x="1376" y="91"/>
                  </a:lnTo>
                  <a:lnTo>
                    <a:pt x="1173" y="23"/>
                  </a:lnTo>
                  <a:lnTo>
                    <a:pt x="99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6" name="Google Shape;3376;p35"/>
            <p:cNvSpPr/>
            <p:nvPr/>
          </p:nvSpPr>
          <p:spPr>
            <a:xfrm>
              <a:off x="1482725" y="3795275"/>
              <a:ext cx="20325" cy="52475"/>
            </a:xfrm>
            <a:custGeom>
              <a:avLst/>
              <a:gdLst/>
              <a:ahLst/>
              <a:cxnLst/>
              <a:rect l="l" t="t" r="r" b="b"/>
              <a:pathLst>
                <a:path w="813" h="2099" extrusionOk="0">
                  <a:moveTo>
                    <a:pt x="812" y="0"/>
                  </a:moveTo>
                  <a:lnTo>
                    <a:pt x="316" y="294"/>
                  </a:lnTo>
                  <a:lnTo>
                    <a:pt x="0" y="2098"/>
                  </a:lnTo>
                  <a:lnTo>
                    <a:pt x="767" y="1083"/>
                  </a:lnTo>
                  <a:lnTo>
                    <a:pt x="722" y="880"/>
                  </a:lnTo>
                  <a:lnTo>
                    <a:pt x="722" y="655"/>
                  </a:lnTo>
                  <a:lnTo>
                    <a:pt x="812" y="0"/>
                  </a:lnTo>
                  <a:close/>
                </a:path>
              </a:pathLst>
            </a:custGeom>
            <a:solidFill>
              <a:srgbClr val="B2CA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7" name="Google Shape;3377;p35"/>
            <p:cNvSpPr/>
            <p:nvPr/>
          </p:nvSpPr>
          <p:spPr>
            <a:xfrm>
              <a:off x="1482725" y="3795275"/>
              <a:ext cx="20325" cy="52475"/>
            </a:xfrm>
            <a:custGeom>
              <a:avLst/>
              <a:gdLst/>
              <a:ahLst/>
              <a:cxnLst/>
              <a:rect l="l" t="t" r="r" b="b"/>
              <a:pathLst>
                <a:path w="813" h="2099" fill="none" extrusionOk="0">
                  <a:moveTo>
                    <a:pt x="812" y="0"/>
                  </a:moveTo>
                  <a:lnTo>
                    <a:pt x="316" y="294"/>
                  </a:lnTo>
                  <a:lnTo>
                    <a:pt x="0" y="2098"/>
                  </a:lnTo>
                  <a:lnTo>
                    <a:pt x="767" y="1083"/>
                  </a:lnTo>
                  <a:lnTo>
                    <a:pt x="767" y="1083"/>
                  </a:lnTo>
                  <a:lnTo>
                    <a:pt x="722" y="880"/>
                  </a:lnTo>
                  <a:lnTo>
                    <a:pt x="722" y="655"/>
                  </a:lnTo>
                  <a:lnTo>
                    <a:pt x="812" y="0"/>
                  </a:lnTo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8" name="Google Shape;3378;p35"/>
            <p:cNvSpPr/>
            <p:nvPr/>
          </p:nvSpPr>
          <p:spPr>
            <a:xfrm>
              <a:off x="1482725" y="3822350"/>
              <a:ext cx="274650" cy="73325"/>
            </a:xfrm>
            <a:custGeom>
              <a:avLst/>
              <a:gdLst/>
              <a:ahLst/>
              <a:cxnLst/>
              <a:rect l="l" t="t" r="r" b="b"/>
              <a:pathLst>
                <a:path w="10986" h="2933" extrusionOk="0">
                  <a:moveTo>
                    <a:pt x="767" y="0"/>
                  </a:moveTo>
                  <a:lnTo>
                    <a:pt x="0" y="1015"/>
                  </a:lnTo>
                  <a:lnTo>
                    <a:pt x="10985" y="2933"/>
                  </a:lnTo>
                  <a:lnTo>
                    <a:pt x="1556" y="767"/>
                  </a:lnTo>
                  <a:lnTo>
                    <a:pt x="1421" y="722"/>
                  </a:lnTo>
                  <a:lnTo>
                    <a:pt x="1286" y="654"/>
                  </a:lnTo>
                  <a:lnTo>
                    <a:pt x="1150" y="587"/>
                  </a:lnTo>
                  <a:lnTo>
                    <a:pt x="1060" y="496"/>
                  </a:lnTo>
                  <a:lnTo>
                    <a:pt x="947" y="384"/>
                  </a:lnTo>
                  <a:lnTo>
                    <a:pt x="880" y="271"/>
                  </a:lnTo>
                  <a:lnTo>
                    <a:pt x="812" y="136"/>
                  </a:lnTo>
                  <a:lnTo>
                    <a:pt x="767" y="0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9" name="Google Shape;3379;p35"/>
            <p:cNvSpPr/>
            <p:nvPr/>
          </p:nvSpPr>
          <p:spPr>
            <a:xfrm>
              <a:off x="1482725" y="3822350"/>
              <a:ext cx="274650" cy="73325"/>
            </a:xfrm>
            <a:custGeom>
              <a:avLst/>
              <a:gdLst/>
              <a:ahLst/>
              <a:cxnLst/>
              <a:rect l="l" t="t" r="r" b="b"/>
              <a:pathLst>
                <a:path w="10986" h="2933" fill="none" extrusionOk="0">
                  <a:moveTo>
                    <a:pt x="767" y="0"/>
                  </a:moveTo>
                  <a:lnTo>
                    <a:pt x="0" y="1015"/>
                  </a:lnTo>
                  <a:lnTo>
                    <a:pt x="10985" y="2933"/>
                  </a:lnTo>
                  <a:lnTo>
                    <a:pt x="1556" y="767"/>
                  </a:lnTo>
                  <a:lnTo>
                    <a:pt x="1556" y="767"/>
                  </a:lnTo>
                  <a:lnTo>
                    <a:pt x="1421" y="722"/>
                  </a:lnTo>
                  <a:lnTo>
                    <a:pt x="1286" y="654"/>
                  </a:lnTo>
                  <a:lnTo>
                    <a:pt x="1150" y="587"/>
                  </a:lnTo>
                  <a:lnTo>
                    <a:pt x="1060" y="496"/>
                  </a:lnTo>
                  <a:lnTo>
                    <a:pt x="947" y="384"/>
                  </a:lnTo>
                  <a:lnTo>
                    <a:pt x="880" y="271"/>
                  </a:lnTo>
                  <a:lnTo>
                    <a:pt x="812" y="136"/>
                  </a:lnTo>
                  <a:lnTo>
                    <a:pt x="76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0" name="Google Shape;3380;p35"/>
            <p:cNvSpPr/>
            <p:nvPr/>
          </p:nvSpPr>
          <p:spPr>
            <a:xfrm>
              <a:off x="1703775" y="3604675"/>
              <a:ext cx="100950" cy="225025"/>
            </a:xfrm>
            <a:custGeom>
              <a:avLst/>
              <a:gdLst/>
              <a:ahLst/>
              <a:cxnLst/>
              <a:rect l="l" t="t" r="r" b="b"/>
              <a:pathLst>
                <a:path w="4038" h="9001" extrusionOk="0">
                  <a:moveTo>
                    <a:pt x="0" y="0"/>
                  </a:moveTo>
                  <a:lnTo>
                    <a:pt x="3609" y="1015"/>
                  </a:lnTo>
                  <a:lnTo>
                    <a:pt x="3090" y="4805"/>
                  </a:lnTo>
                  <a:lnTo>
                    <a:pt x="3266" y="5135"/>
                  </a:lnTo>
                  <a:lnTo>
                    <a:pt x="3266" y="5135"/>
                  </a:lnTo>
                  <a:lnTo>
                    <a:pt x="4038" y="700"/>
                  </a:lnTo>
                  <a:lnTo>
                    <a:pt x="0" y="0"/>
                  </a:lnTo>
                  <a:close/>
                  <a:moveTo>
                    <a:pt x="3266" y="5135"/>
                  </a:moveTo>
                  <a:lnTo>
                    <a:pt x="2594" y="9000"/>
                  </a:lnTo>
                  <a:lnTo>
                    <a:pt x="3271" y="5143"/>
                  </a:lnTo>
                  <a:lnTo>
                    <a:pt x="3266" y="5135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1" name="Google Shape;3381;p35"/>
            <p:cNvSpPr/>
            <p:nvPr/>
          </p:nvSpPr>
          <p:spPr>
            <a:xfrm>
              <a:off x="1703775" y="3604675"/>
              <a:ext cx="100950" cy="225025"/>
            </a:xfrm>
            <a:custGeom>
              <a:avLst/>
              <a:gdLst/>
              <a:ahLst/>
              <a:cxnLst/>
              <a:rect l="l" t="t" r="r" b="b"/>
              <a:pathLst>
                <a:path w="4038" h="9001" fill="none" extrusionOk="0">
                  <a:moveTo>
                    <a:pt x="0" y="0"/>
                  </a:moveTo>
                  <a:lnTo>
                    <a:pt x="3609" y="1015"/>
                  </a:lnTo>
                  <a:lnTo>
                    <a:pt x="3090" y="4805"/>
                  </a:lnTo>
                  <a:lnTo>
                    <a:pt x="3271" y="5143"/>
                  </a:lnTo>
                  <a:lnTo>
                    <a:pt x="2594" y="9000"/>
                  </a:lnTo>
                  <a:lnTo>
                    <a:pt x="4038" y="70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2" name="Google Shape;3382;p35"/>
            <p:cNvSpPr/>
            <p:nvPr/>
          </p:nvSpPr>
          <p:spPr>
            <a:xfrm>
              <a:off x="1762425" y="3724775"/>
              <a:ext cx="23125" cy="143275"/>
            </a:xfrm>
            <a:custGeom>
              <a:avLst/>
              <a:gdLst/>
              <a:ahLst/>
              <a:cxnLst/>
              <a:rect l="l" t="t" r="r" b="b"/>
              <a:pathLst>
                <a:path w="925" h="5731" extrusionOk="0">
                  <a:moveTo>
                    <a:pt x="744" y="1"/>
                  </a:moveTo>
                  <a:lnTo>
                    <a:pt x="0" y="5730"/>
                  </a:lnTo>
                  <a:lnTo>
                    <a:pt x="248" y="4196"/>
                  </a:lnTo>
                  <a:lnTo>
                    <a:pt x="925" y="339"/>
                  </a:lnTo>
                  <a:lnTo>
                    <a:pt x="744" y="1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3" name="Google Shape;3383;p35"/>
            <p:cNvSpPr/>
            <p:nvPr/>
          </p:nvSpPr>
          <p:spPr>
            <a:xfrm>
              <a:off x="1156200" y="3428725"/>
              <a:ext cx="468075" cy="468650"/>
            </a:xfrm>
            <a:custGeom>
              <a:avLst/>
              <a:gdLst/>
              <a:ahLst/>
              <a:cxnLst/>
              <a:rect l="l" t="t" r="r" b="b"/>
              <a:pathLst>
                <a:path w="18723" h="18746" extrusionOk="0">
                  <a:moveTo>
                    <a:pt x="11730" y="1"/>
                  </a:moveTo>
                  <a:lnTo>
                    <a:pt x="1" y="6948"/>
                  </a:lnTo>
                  <a:lnTo>
                    <a:pt x="6971" y="18745"/>
                  </a:lnTo>
                  <a:lnTo>
                    <a:pt x="18723" y="11798"/>
                  </a:lnTo>
                  <a:lnTo>
                    <a:pt x="1173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28575" dir="564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4" name="Google Shape;3384;p35"/>
            <p:cNvSpPr/>
            <p:nvPr/>
          </p:nvSpPr>
          <p:spPr>
            <a:xfrm>
              <a:off x="1156200" y="3428725"/>
              <a:ext cx="468075" cy="468650"/>
            </a:xfrm>
            <a:custGeom>
              <a:avLst/>
              <a:gdLst/>
              <a:ahLst/>
              <a:cxnLst/>
              <a:rect l="l" t="t" r="r" b="b"/>
              <a:pathLst>
                <a:path w="18723" h="18746" fill="none" extrusionOk="0">
                  <a:moveTo>
                    <a:pt x="18723" y="11798"/>
                  </a:moveTo>
                  <a:lnTo>
                    <a:pt x="6971" y="18745"/>
                  </a:lnTo>
                  <a:lnTo>
                    <a:pt x="1" y="6948"/>
                  </a:lnTo>
                  <a:lnTo>
                    <a:pt x="11730" y="1"/>
                  </a:lnTo>
                  <a:lnTo>
                    <a:pt x="18723" y="1179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5" name="Google Shape;3385;p35"/>
            <p:cNvSpPr/>
            <p:nvPr/>
          </p:nvSpPr>
          <p:spPr>
            <a:xfrm>
              <a:off x="1196250" y="3468775"/>
              <a:ext cx="381225" cy="380650"/>
            </a:xfrm>
            <a:custGeom>
              <a:avLst/>
              <a:gdLst/>
              <a:ahLst/>
              <a:cxnLst/>
              <a:rect l="l" t="t" r="r" b="b"/>
              <a:pathLst>
                <a:path w="15249" h="15226" extrusionOk="0">
                  <a:moveTo>
                    <a:pt x="9609" y="0"/>
                  </a:moveTo>
                  <a:lnTo>
                    <a:pt x="0" y="5662"/>
                  </a:lnTo>
                  <a:lnTo>
                    <a:pt x="5662" y="15226"/>
                  </a:lnTo>
                  <a:lnTo>
                    <a:pt x="15249" y="9542"/>
                  </a:lnTo>
                  <a:lnTo>
                    <a:pt x="960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6" name="Google Shape;3386;p35"/>
            <p:cNvSpPr/>
            <p:nvPr/>
          </p:nvSpPr>
          <p:spPr>
            <a:xfrm>
              <a:off x="1196250" y="3468775"/>
              <a:ext cx="381225" cy="380650"/>
            </a:xfrm>
            <a:custGeom>
              <a:avLst/>
              <a:gdLst/>
              <a:ahLst/>
              <a:cxnLst/>
              <a:rect l="l" t="t" r="r" b="b"/>
              <a:pathLst>
                <a:path w="15249" h="15226" fill="none" extrusionOk="0">
                  <a:moveTo>
                    <a:pt x="15249" y="9542"/>
                  </a:moveTo>
                  <a:lnTo>
                    <a:pt x="5662" y="15226"/>
                  </a:lnTo>
                  <a:lnTo>
                    <a:pt x="0" y="5662"/>
                  </a:lnTo>
                  <a:lnTo>
                    <a:pt x="9609" y="0"/>
                  </a:lnTo>
                  <a:lnTo>
                    <a:pt x="15249" y="954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7" name="Google Shape;3387;p35"/>
            <p:cNvSpPr/>
            <p:nvPr/>
          </p:nvSpPr>
          <p:spPr>
            <a:xfrm>
              <a:off x="1326500" y="3539250"/>
              <a:ext cx="250975" cy="310175"/>
            </a:xfrm>
            <a:custGeom>
              <a:avLst/>
              <a:gdLst/>
              <a:ahLst/>
              <a:cxnLst/>
              <a:rect l="l" t="t" r="r" b="b"/>
              <a:pathLst>
                <a:path w="10039" h="12407" extrusionOk="0">
                  <a:moveTo>
                    <a:pt x="4219" y="1"/>
                  </a:moveTo>
                  <a:lnTo>
                    <a:pt x="3926" y="5595"/>
                  </a:lnTo>
                  <a:lnTo>
                    <a:pt x="1" y="4647"/>
                  </a:lnTo>
                  <a:lnTo>
                    <a:pt x="452" y="12407"/>
                  </a:lnTo>
                  <a:lnTo>
                    <a:pt x="10039" y="6723"/>
                  </a:lnTo>
                  <a:lnTo>
                    <a:pt x="6700" y="1061"/>
                  </a:lnTo>
                  <a:lnTo>
                    <a:pt x="421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8" name="Google Shape;3388;p35"/>
            <p:cNvSpPr/>
            <p:nvPr/>
          </p:nvSpPr>
          <p:spPr>
            <a:xfrm>
              <a:off x="1326500" y="3539250"/>
              <a:ext cx="250975" cy="310175"/>
            </a:xfrm>
            <a:custGeom>
              <a:avLst/>
              <a:gdLst/>
              <a:ahLst/>
              <a:cxnLst/>
              <a:rect l="l" t="t" r="r" b="b"/>
              <a:pathLst>
                <a:path w="10039" h="12407" fill="none" extrusionOk="0">
                  <a:moveTo>
                    <a:pt x="452" y="12407"/>
                  </a:moveTo>
                  <a:lnTo>
                    <a:pt x="1" y="4647"/>
                  </a:lnTo>
                  <a:lnTo>
                    <a:pt x="3926" y="5595"/>
                  </a:lnTo>
                  <a:lnTo>
                    <a:pt x="4219" y="1"/>
                  </a:lnTo>
                  <a:lnTo>
                    <a:pt x="6700" y="1061"/>
                  </a:lnTo>
                  <a:lnTo>
                    <a:pt x="10039" y="6723"/>
                  </a:lnTo>
                  <a:lnTo>
                    <a:pt x="452" y="1240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9" name="Google Shape;3389;p35"/>
            <p:cNvSpPr/>
            <p:nvPr/>
          </p:nvSpPr>
          <p:spPr>
            <a:xfrm>
              <a:off x="1320875" y="3557300"/>
              <a:ext cx="48525" cy="49100"/>
            </a:xfrm>
            <a:custGeom>
              <a:avLst/>
              <a:gdLst/>
              <a:ahLst/>
              <a:cxnLst/>
              <a:rect l="l" t="t" r="r" b="b"/>
              <a:pathLst>
                <a:path w="1941" h="1964" extrusionOk="0">
                  <a:moveTo>
                    <a:pt x="880" y="1"/>
                  </a:moveTo>
                  <a:lnTo>
                    <a:pt x="677" y="46"/>
                  </a:lnTo>
                  <a:lnTo>
                    <a:pt x="497" y="113"/>
                  </a:lnTo>
                  <a:lnTo>
                    <a:pt x="339" y="226"/>
                  </a:lnTo>
                  <a:lnTo>
                    <a:pt x="203" y="384"/>
                  </a:lnTo>
                  <a:lnTo>
                    <a:pt x="91" y="542"/>
                  </a:lnTo>
                  <a:lnTo>
                    <a:pt x="23" y="700"/>
                  </a:lnTo>
                  <a:lnTo>
                    <a:pt x="0" y="903"/>
                  </a:lnTo>
                  <a:lnTo>
                    <a:pt x="0" y="1083"/>
                  </a:lnTo>
                  <a:lnTo>
                    <a:pt x="23" y="1264"/>
                  </a:lnTo>
                  <a:lnTo>
                    <a:pt x="113" y="1444"/>
                  </a:lnTo>
                  <a:lnTo>
                    <a:pt x="226" y="1625"/>
                  </a:lnTo>
                  <a:lnTo>
                    <a:pt x="361" y="1760"/>
                  </a:lnTo>
                  <a:lnTo>
                    <a:pt x="519" y="1850"/>
                  </a:lnTo>
                  <a:lnTo>
                    <a:pt x="700" y="1918"/>
                  </a:lnTo>
                  <a:lnTo>
                    <a:pt x="880" y="1963"/>
                  </a:lnTo>
                  <a:lnTo>
                    <a:pt x="1061" y="1963"/>
                  </a:lnTo>
                  <a:lnTo>
                    <a:pt x="1264" y="1918"/>
                  </a:lnTo>
                  <a:lnTo>
                    <a:pt x="1444" y="1850"/>
                  </a:lnTo>
                  <a:lnTo>
                    <a:pt x="1602" y="1737"/>
                  </a:lnTo>
                  <a:lnTo>
                    <a:pt x="1737" y="1602"/>
                  </a:lnTo>
                  <a:lnTo>
                    <a:pt x="1850" y="1444"/>
                  </a:lnTo>
                  <a:lnTo>
                    <a:pt x="1918" y="1264"/>
                  </a:lnTo>
                  <a:lnTo>
                    <a:pt x="1940" y="1083"/>
                  </a:lnTo>
                  <a:lnTo>
                    <a:pt x="1940" y="880"/>
                  </a:lnTo>
                  <a:lnTo>
                    <a:pt x="1918" y="700"/>
                  </a:lnTo>
                  <a:lnTo>
                    <a:pt x="1827" y="519"/>
                  </a:lnTo>
                  <a:lnTo>
                    <a:pt x="1715" y="362"/>
                  </a:lnTo>
                  <a:lnTo>
                    <a:pt x="1579" y="226"/>
                  </a:lnTo>
                  <a:lnTo>
                    <a:pt x="1421" y="113"/>
                  </a:lnTo>
                  <a:lnTo>
                    <a:pt x="1241" y="46"/>
                  </a:lnTo>
                  <a:lnTo>
                    <a:pt x="106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0" name="Google Shape;3390;p35"/>
            <p:cNvSpPr/>
            <p:nvPr/>
          </p:nvSpPr>
          <p:spPr>
            <a:xfrm>
              <a:off x="1196250" y="3610300"/>
              <a:ext cx="141575" cy="239125"/>
            </a:xfrm>
            <a:custGeom>
              <a:avLst/>
              <a:gdLst/>
              <a:ahLst/>
              <a:cxnLst/>
              <a:rect l="l" t="t" r="r" b="b"/>
              <a:pathLst>
                <a:path w="5663" h="9565" extrusionOk="0">
                  <a:moveTo>
                    <a:pt x="0" y="1"/>
                  </a:moveTo>
                  <a:lnTo>
                    <a:pt x="5662" y="9565"/>
                  </a:lnTo>
                  <a:lnTo>
                    <a:pt x="5594" y="8302"/>
                  </a:lnTo>
                  <a:lnTo>
                    <a:pt x="5414" y="8166"/>
                  </a:lnTo>
                  <a:lnTo>
                    <a:pt x="5279" y="798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1" name="Google Shape;3391;p35"/>
            <p:cNvSpPr/>
            <p:nvPr/>
          </p:nvSpPr>
          <p:spPr>
            <a:xfrm>
              <a:off x="1196250" y="3610300"/>
              <a:ext cx="141575" cy="239125"/>
            </a:xfrm>
            <a:custGeom>
              <a:avLst/>
              <a:gdLst/>
              <a:ahLst/>
              <a:cxnLst/>
              <a:rect l="l" t="t" r="r" b="b"/>
              <a:pathLst>
                <a:path w="5663" h="9565" fill="none" extrusionOk="0">
                  <a:moveTo>
                    <a:pt x="0" y="1"/>
                  </a:moveTo>
                  <a:lnTo>
                    <a:pt x="5662" y="9565"/>
                  </a:lnTo>
                  <a:lnTo>
                    <a:pt x="5594" y="8302"/>
                  </a:lnTo>
                  <a:lnTo>
                    <a:pt x="5594" y="8302"/>
                  </a:lnTo>
                  <a:lnTo>
                    <a:pt x="5414" y="8166"/>
                  </a:lnTo>
                  <a:lnTo>
                    <a:pt x="5279" y="798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2" name="Google Shape;3392;p35"/>
            <p:cNvSpPr/>
            <p:nvPr/>
          </p:nvSpPr>
          <p:spPr>
            <a:xfrm>
              <a:off x="1336100" y="3707300"/>
              <a:ext cx="241375" cy="142125"/>
            </a:xfrm>
            <a:custGeom>
              <a:avLst/>
              <a:gdLst/>
              <a:ahLst/>
              <a:cxnLst/>
              <a:rect l="l" t="t" r="r" b="b"/>
              <a:pathLst>
                <a:path w="9655" h="5685" extrusionOk="0">
                  <a:moveTo>
                    <a:pt x="9655" y="1"/>
                  </a:moveTo>
                  <a:lnTo>
                    <a:pt x="1083" y="4489"/>
                  </a:lnTo>
                  <a:lnTo>
                    <a:pt x="970" y="4535"/>
                  </a:lnTo>
                  <a:lnTo>
                    <a:pt x="835" y="4580"/>
                  </a:lnTo>
                  <a:lnTo>
                    <a:pt x="722" y="4602"/>
                  </a:lnTo>
                  <a:lnTo>
                    <a:pt x="587" y="4602"/>
                  </a:lnTo>
                  <a:lnTo>
                    <a:pt x="429" y="4580"/>
                  </a:lnTo>
                  <a:lnTo>
                    <a:pt x="271" y="4557"/>
                  </a:lnTo>
                  <a:lnTo>
                    <a:pt x="136" y="4489"/>
                  </a:lnTo>
                  <a:lnTo>
                    <a:pt x="0" y="4422"/>
                  </a:lnTo>
                  <a:lnTo>
                    <a:pt x="0" y="4422"/>
                  </a:lnTo>
                  <a:lnTo>
                    <a:pt x="68" y="5685"/>
                  </a:lnTo>
                  <a:lnTo>
                    <a:pt x="9655" y="1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3" name="Google Shape;3393;p35"/>
            <p:cNvSpPr/>
            <p:nvPr/>
          </p:nvSpPr>
          <p:spPr>
            <a:xfrm>
              <a:off x="1336100" y="3707300"/>
              <a:ext cx="241375" cy="142125"/>
            </a:xfrm>
            <a:custGeom>
              <a:avLst/>
              <a:gdLst/>
              <a:ahLst/>
              <a:cxnLst/>
              <a:rect l="l" t="t" r="r" b="b"/>
              <a:pathLst>
                <a:path w="9655" h="5685" fill="none" extrusionOk="0">
                  <a:moveTo>
                    <a:pt x="9655" y="1"/>
                  </a:moveTo>
                  <a:lnTo>
                    <a:pt x="1083" y="4489"/>
                  </a:lnTo>
                  <a:lnTo>
                    <a:pt x="1083" y="4489"/>
                  </a:lnTo>
                  <a:lnTo>
                    <a:pt x="970" y="4535"/>
                  </a:lnTo>
                  <a:lnTo>
                    <a:pt x="835" y="4580"/>
                  </a:lnTo>
                  <a:lnTo>
                    <a:pt x="722" y="4602"/>
                  </a:lnTo>
                  <a:lnTo>
                    <a:pt x="587" y="4602"/>
                  </a:lnTo>
                  <a:lnTo>
                    <a:pt x="587" y="4602"/>
                  </a:lnTo>
                  <a:lnTo>
                    <a:pt x="429" y="4580"/>
                  </a:lnTo>
                  <a:lnTo>
                    <a:pt x="271" y="4557"/>
                  </a:lnTo>
                  <a:lnTo>
                    <a:pt x="136" y="4489"/>
                  </a:lnTo>
                  <a:lnTo>
                    <a:pt x="0" y="4422"/>
                  </a:lnTo>
                  <a:lnTo>
                    <a:pt x="68" y="5685"/>
                  </a:lnTo>
                  <a:lnTo>
                    <a:pt x="965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4" name="Google Shape;3394;p35"/>
            <p:cNvSpPr/>
            <p:nvPr/>
          </p:nvSpPr>
          <p:spPr>
            <a:xfrm>
              <a:off x="1436475" y="3468775"/>
              <a:ext cx="126900" cy="214875"/>
            </a:xfrm>
            <a:custGeom>
              <a:avLst/>
              <a:gdLst/>
              <a:ahLst/>
              <a:cxnLst/>
              <a:rect l="l" t="t" r="r" b="b"/>
              <a:pathLst>
                <a:path w="5076" h="8595" extrusionOk="0">
                  <a:moveTo>
                    <a:pt x="0" y="0"/>
                  </a:moveTo>
                  <a:lnTo>
                    <a:pt x="5076" y="8594"/>
                  </a:lnTo>
                  <a:lnTo>
                    <a:pt x="5076" y="8594"/>
                  </a:lnTo>
                  <a:lnTo>
                    <a:pt x="2301" y="38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9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5" name="Google Shape;3395;p35"/>
            <p:cNvSpPr/>
            <p:nvPr/>
          </p:nvSpPr>
          <p:spPr>
            <a:xfrm>
              <a:off x="1348500" y="3468775"/>
              <a:ext cx="214875" cy="214875"/>
            </a:xfrm>
            <a:custGeom>
              <a:avLst/>
              <a:gdLst/>
              <a:ahLst/>
              <a:cxnLst/>
              <a:rect l="l" t="t" r="r" b="b"/>
              <a:pathLst>
                <a:path w="8595" h="8595" fill="none" extrusionOk="0">
                  <a:moveTo>
                    <a:pt x="3519" y="0"/>
                  </a:moveTo>
                  <a:lnTo>
                    <a:pt x="1" y="2075"/>
                  </a:lnTo>
                  <a:lnTo>
                    <a:pt x="1" y="2075"/>
                  </a:lnTo>
                  <a:lnTo>
                    <a:pt x="3519" y="0"/>
                  </a:lnTo>
                  <a:lnTo>
                    <a:pt x="5820" y="3880"/>
                  </a:lnTo>
                  <a:lnTo>
                    <a:pt x="5820" y="3880"/>
                  </a:lnTo>
                  <a:lnTo>
                    <a:pt x="8595" y="8594"/>
                  </a:lnTo>
                  <a:lnTo>
                    <a:pt x="8595" y="8594"/>
                  </a:lnTo>
                  <a:lnTo>
                    <a:pt x="35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6" name="Google Shape;3396;p35"/>
            <p:cNvSpPr/>
            <p:nvPr/>
          </p:nvSpPr>
          <p:spPr>
            <a:xfrm>
              <a:off x="1348500" y="3468775"/>
              <a:ext cx="145525" cy="97000"/>
            </a:xfrm>
            <a:custGeom>
              <a:avLst/>
              <a:gdLst/>
              <a:ahLst/>
              <a:cxnLst/>
              <a:rect l="l" t="t" r="r" b="b"/>
              <a:pathLst>
                <a:path w="5821" h="3880" extrusionOk="0">
                  <a:moveTo>
                    <a:pt x="3519" y="0"/>
                  </a:moveTo>
                  <a:lnTo>
                    <a:pt x="1" y="2075"/>
                  </a:lnTo>
                  <a:lnTo>
                    <a:pt x="1" y="2075"/>
                  </a:lnTo>
                  <a:lnTo>
                    <a:pt x="3384" y="519"/>
                  </a:lnTo>
                  <a:lnTo>
                    <a:pt x="5482" y="3745"/>
                  </a:lnTo>
                  <a:lnTo>
                    <a:pt x="5820" y="3880"/>
                  </a:lnTo>
                  <a:lnTo>
                    <a:pt x="5820" y="3880"/>
                  </a:lnTo>
                  <a:lnTo>
                    <a:pt x="3519" y="0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7" name="Google Shape;3397;p35"/>
            <p:cNvSpPr/>
            <p:nvPr/>
          </p:nvSpPr>
          <p:spPr>
            <a:xfrm>
              <a:off x="1348500" y="3468775"/>
              <a:ext cx="145525" cy="97000"/>
            </a:xfrm>
            <a:custGeom>
              <a:avLst/>
              <a:gdLst/>
              <a:ahLst/>
              <a:cxnLst/>
              <a:rect l="l" t="t" r="r" b="b"/>
              <a:pathLst>
                <a:path w="5821" h="3880" fill="none" extrusionOk="0">
                  <a:moveTo>
                    <a:pt x="3519" y="0"/>
                  </a:moveTo>
                  <a:lnTo>
                    <a:pt x="1" y="2075"/>
                  </a:lnTo>
                  <a:lnTo>
                    <a:pt x="3384" y="519"/>
                  </a:lnTo>
                  <a:lnTo>
                    <a:pt x="5482" y="3745"/>
                  </a:lnTo>
                  <a:lnTo>
                    <a:pt x="5820" y="3880"/>
                  </a:lnTo>
                  <a:lnTo>
                    <a:pt x="35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8" name="Google Shape;3398;p35"/>
            <p:cNvSpPr/>
            <p:nvPr/>
          </p:nvSpPr>
          <p:spPr>
            <a:xfrm>
              <a:off x="1485525" y="3562375"/>
              <a:ext cx="77850" cy="121275"/>
            </a:xfrm>
            <a:custGeom>
              <a:avLst/>
              <a:gdLst/>
              <a:ahLst/>
              <a:cxnLst/>
              <a:rect l="l" t="t" r="r" b="b"/>
              <a:pathLst>
                <a:path w="3114" h="4851" extrusionOk="0">
                  <a:moveTo>
                    <a:pt x="1" y="1"/>
                  </a:moveTo>
                  <a:lnTo>
                    <a:pt x="3114" y="4850"/>
                  </a:lnTo>
                  <a:lnTo>
                    <a:pt x="3114" y="4850"/>
                  </a:lnTo>
                  <a:lnTo>
                    <a:pt x="339" y="13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5EBE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9" name="Google Shape;3399;p35"/>
            <p:cNvSpPr/>
            <p:nvPr/>
          </p:nvSpPr>
          <p:spPr>
            <a:xfrm>
              <a:off x="1485525" y="3562375"/>
              <a:ext cx="77850" cy="121275"/>
            </a:xfrm>
            <a:custGeom>
              <a:avLst/>
              <a:gdLst/>
              <a:ahLst/>
              <a:cxnLst/>
              <a:rect l="l" t="t" r="r" b="b"/>
              <a:pathLst>
                <a:path w="3114" h="4851" fill="none" extrusionOk="0">
                  <a:moveTo>
                    <a:pt x="1" y="1"/>
                  </a:moveTo>
                  <a:lnTo>
                    <a:pt x="3114" y="4850"/>
                  </a:lnTo>
                  <a:lnTo>
                    <a:pt x="339" y="136"/>
                  </a:lnTo>
                  <a:lnTo>
                    <a:pt x="339" y="136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00" name="Google Shape;3400;p35"/>
          <p:cNvGrpSpPr/>
          <p:nvPr/>
        </p:nvGrpSpPr>
        <p:grpSpPr>
          <a:xfrm>
            <a:off x="638660" y="4797779"/>
            <a:ext cx="1431505" cy="961051"/>
            <a:chOff x="7681600" y="381950"/>
            <a:chExt cx="1073629" cy="720788"/>
          </a:xfrm>
        </p:grpSpPr>
        <p:sp>
          <p:nvSpPr>
            <p:cNvPr id="3401" name="Google Shape;3401;p35"/>
            <p:cNvSpPr/>
            <p:nvPr/>
          </p:nvSpPr>
          <p:spPr>
            <a:xfrm>
              <a:off x="7896527" y="971845"/>
              <a:ext cx="226409" cy="91112"/>
            </a:xfrm>
            <a:custGeom>
              <a:avLst/>
              <a:gdLst/>
              <a:ahLst/>
              <a:cxnLst/>
              <a:rect l="l" t="t" r="r" b="b"/>
              <a:pathLst>
                <a:path w="5775" h="2324" fill="none" extrusionOk="0">
                  <a:moveTo>
                    <a:pt x="226" y="2323"/>
                  </a:moveTo>
                  <a:lnTo>
                    <a:pt x="0" y="1444"/>
                  </a:lnTo>
                  <a:lnTo>
                    <a:pt x="5549" y="0"/>
                  </a:lnTo>
                  <a:lnTo>
                    <a:pt x="5775" y="880"/>
                  </a:lnTo>
                  <a:lnTo>
                    <a:pt x="226" y="232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2" name="Google Shape;3402;p35"/>
            <p:cNvSpPr/>
            <p:nvPr/>
          </p:nvSpPr>
          <p:spPr>
            <a:xfrm>
              <a:off x="7885000" y="930286"/>
              <a:ext cx="229977" cy="84918"/>
            </a:xfrm>
            <a:custGeom>
              <a:avLst/>
              <a:gdLst/>
              <a:ahLst/>
              <a:cxnLst/>
              <a:rect l="l" t="t" r="r" b="b"/>
              <a:pathLst>
                <a:path w="5866" h="2166" fill="none" extrusionOk="0">
                  <a:moveTo>
                    <a:pt x="181" y="2165"/>
                  </a:moveTo>
                  <a:lnTo>
                    <a:pt x="1" y="1489"/>
                  </a:lnTo>
                  <a:lnTo>
                    <a:pt x="5685" y="0"/>
                  </a:lnTo>
                  <a:lnTo>
                    <a:pt x="5866" y="699"/>
                  </a:lnTo>
                  <a:lnTo>
                    <a:pt x="181" y="216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3" name="Google Shape;3403;p35"/>
            <p:cNvSpPr/>
            <p:nvPr/>
          </p:nvSpPr>
          <p:spPr>
            <a:xfrm>
              <a:off x="7681600" y="381950"/>
              <a:ext cx="1073629" cy="720784"/>
            </a:xfrm>
            <a:custGeom>
              <a:avLst/>
              <a:gdLst/>
              <a:ahLst/>
              <a:cxnLst/>
              <a:rect l="l" t="t" r="r" b="b"/>
              <a:pathLst>
                <a:path w="27385" h="18385" extrusionOk="0">
                  <a:moveTo>
                    <a:pt x="24159" y="1"/>
                  </a:moveTo>
                  <a:lnTo>
                    <a:pt x="1" y="6633"/>
                  </a:lnTo>
                  <a:lnTo>
                    <a:pt x="3249" y="18385"/>
                  </a:lnTo>
                  <a:lnTo>
                    <a:pt x="27384" y="11775"/>
                  </a:lnTo>
                  <a:lnTo>
                    <a:pt x="241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0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4" name="Google Shape;3404;p35"/>
            <p:cNvSpPr/>
            <p:nvPr/>
          </p:nvSpPr>
          <p:spPr>
            <a:xfrm>
              <a:off x="7681600" y="540264"/>
              <a:ext cx="496178" cy="562474"/>
            </a:xfrm>
            <a:custGeom>
              <a:avLst/>
              <a:gdLst/>
              <a:ahLst/>
              <a:cxnLst/>
              <a:rect l="l" t="t" r="r" b="b"/>
              <a:pathLst>
                <a:path w="12656" h="14347" extrusionOk="0">
                  <a:moveTo>
                    <a:pt x="9430" y="1"/>
                  </a:moveTo>
                  <a:lnTo>
                    <a:pt x="1" y="2595"/>
                  </a:lnTo>
                  <a:lnTo>
                    <a:pt x="3249" y="14347"/>
                  </a:lnTo>
                  <a:lnTo>
                    <a:pt x="12655" y="11775"/>
                  </a:lnTo>
                  <a:lnTo>
                    <a:pt x="943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5" name="Google Shape;3405;p35"/>
            <p:cNvSpPr/>
            <p:nvPr/>
          </p:nvSpPr>
          <p:spPr>
            <a:xfrm>
              <a:off x="8170655" y="573001"/>
              <a:ext cx="427178" cy="117654"/>
            </a:xfrm>
            <a:custGeom>
              <a:avLst/>
              <a:gdLst/>
              <a:ahLst/>
              <a:cxnLst/>
              <a:rect l="l" t="t" r="r" b="b"/>
              <a:pathLst>
                <a:path w="10896" h="3001" extrusionOk="0">
                  <a:moveTo>
                    <a:pt x="1" y="3000"/>
                  </a:moveTo>
                  <a:lnTo>
                    <a:pt x="10895" y="0"/>
                  </a:lnTo>
                  <a:close/>
                </a:path>
              </a:pathLst>
            </a:custGeom>
            <a:solidFill>
              <a:srgbClr val="FDEB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6" name="Google Shape;3406;p35"/>
            <p:cNvSpPr/>
            <p:nvPr/>
          </p:nvSpPr>
          <p:spPr>
            <a:xfrm>
              <a:off x="8170655" y="573001"/>
              <a:ext cx="427178" cy="117654"/>
            </a:xfrm>
            <a:custGeom>
              <a:avLst/>
              <a:gdLst/>
              <a:ahLst/>
              <a:cxnLst/>
              <a:rect l="l" t="t" r="r" b="b"/>
              <a:pathLst>
                <a:path w="10896" h="3001" fill="none" extrusionOk="0">
                  <a:moveTo>
                    <a:pt x="1" y="3000"/>
                  </a:moveTo>
                  <a:lnTo>
                    <a:pt x="108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7" name="Google Shape;3407;p35"/>
            <p:cNvSpPr/>
            <p:nvPr/>
          </p:nvSpPr>
          <p:spPr>
            <a:xfrm>
              <a:off x="8161833" y="564141"/>
              <a:ext cx="444820" cy="134473"/>
            </a:xfrm>
            <a:custGeom>
              <a:avLst/>
              <a:gdLst/>
              <a:ahLst/>
              <a:cxnLst/>
              <a:rect l="l" t="t" r="r" b="b"/>
              <a:pathLst>
                <a:path w="11346" h="3430" extrusionOk="0">
                  <a:moveTo>
                    <a:pt x="11053" y="1"/>
                  </a:moveTo>
                  <a:lnTo>
                    <a:pt x="158" y="3001"/>
                  </a:lnTo>
                  <a:lnTo>
                    <a:pt x="68" y="3046"/>
                  </a:lnTo>
                  <a:lnTo>
                    <a:pt x="23" y="3113"/>
                  </a:lnTo>
                  <a:lnTo>
                    <a:pt x="0" y="3181"/>
                  </a:lnTo>
                  <a:lnTo>
                    <a:pt x="0" y="3271"/>
                  </a:lnTo>
                  <a:lnTo>
                    <a:pt x="23" y="3339"/>
                  </a:lnTo>
                  <a:lnTo>
                    <a:pt x="90" y="3384"/>
                  </a:lnTo>
                  <a:lnTo>
                    <a:pt x="135" y="3429"/>
                  </a:lnTo>
                  <a:lnTo>
                    <a:pt x="271" y="3429"/>
                  </a:lnTo>
                  <a:lnTo>
                    <a:pt x="11188" y="429"/>
                  </a:lnTo>
                  <a:lnTo>
                    <a:pt x="11256" y="407"/>
                  </a:lnTo>
                  <a:lnTo>
                    <a:pt x="11323" y="339"/>
                  </a:lnTo>
                  <a:lnTo>
                    <a:pt x="11346" y="249"/>
                  </a:lnTo>
                  <a:lnTo>
                    <a:pt x="11346" y="159"/>
                  </a:lnTo>
                  <a:lnTo>
                    <a:pt x="11301" y="91"/>
                  </a:lnTo>
                  <a:lnTo>
                    <a:pt x="11233" y="23"/>
                  </a:lnTo>
                  <a:lnTo>
                    <a:pt x="1114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8" name="Google Shape;3408;p35"/>
            <p:cNvSpPr/>
            <p:nvPr/>
          </p:nvSpPr>
          <p:spPr>
            <a:xfrm>
              <a:off x="8183044" y="618990"/>
              <a:ext cx="427178" cy="116752"/>
            </a:xfrm>
            <a:custGeom>
              <a:avLst/>
              <a:gdLst/>
              <a:ahLst/>
              <a:cxnLst/>
              <a:rect l="l" t="t" r="r" b="b"/>
              <a:pathLst>
                <a:path w="10896" h="2978" extrusionOk="0">
                  <a:moveTo>
                    <a:pt x="0" y="2978"/>
                  </a:moveTo>
                  <a:lnTo>
                    <a:pt x="10895" y="0"/>
                  </a:lnTo>
                  <a:close/>
                </a:path>
              </a:pathLst>
            </a:custGeom>
            <a:solidFill>
              <a:srgbClr val="FDEB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9" name="Google Shape;3409;p35"/>
            <p:cNvSpPr/>
            <p:nvPr/>
          </p:nvSpPr>
          <p:spPr>
            <a:xfrm>
              <a:off x="8183044" y="618990"/>
              <a:ext cx="427178" cy="116752"/>
            </a:xfrm>
            <a:custGeom>
              <a:avLst/>
              <a:gdLst/>
              <a:ahLst/>
              <a:cxnLst/>
              <a:rect l="l" t="t" r="r" b="b"/>
              <a:pathLst>
                <a:path w="10896" h="2978" fill="none" extrusionOk="0">
                  <a:moveTo>
                    <a:pt x="0" y="2978"/>
                  </a:moveTo>
                  <a:lnTo>
                    <a:pt x="108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0" name="Google Shape;3410;p35"/>
            <p:cNvSpPr/>
            <p:nvPr/>
          </p:nvSpPr>
          <p:spPr>
            <a:xfrm>
              <a:off x="8174183" y="610129"/>
              <a:ext cx="444859" cy="134473"/>
            </a:xfrm>
            <a:custGeom>
              <a:avLst/>
              <a:gdLst/>
              <a:ahLst/>
              <a:cxnLst/>
              <a:rect l="l" t="t" r="r" b="b"/>
              <a:pathLst>
                <a:path w="11347" h="3430" extrusionOk="0">
                  <a:moveTo>
                    <a:pt x="11076" y="1"/>
                  </a:moveTo>
                  <a:lnTo>
                    <a:pt x="159" y="3001"/>
                  </a:lnTo>
                  <a:lnTo>
                    <a:pt x="91" y="3023"/>
                  </a:lnTo>
                  <a:lnTo>
                    <a:pt x="23" y="3091"/>
                  </a:lnTo>
                  <a:lnTo>
                    <a:pt x="1" y="3181"/>
                  </a:lnTo>
                  <a:lnTo>
                    <a:pt x="1" y="3271"/>
                  </a:lnTo>
                  <a:lnTo>
                    <a:pt x="46" y="3339"/>
                  </a:lnTo>
                  <a:lnTo>
                    <a:pt x="91" y="3384"/>
                  </a:lnTo>
                  <a:lnTo>
                    <a:pt x="159" y="3429"/>
                  </a:lnTo>
                  <a:lnTo>
                    <a:pt x="272" y="3429"/>
                  </a:lnTo>
                  <a:lnTo>
                    <a:pt x="11189" y="429"/>
                  </a:lnTo>
                  <a:lnTo>
                    <a:pt x="11279" y="384"/>
                  </a:lnTo>
                  <a:lnTo>
                    <a:pt x="11324" y="339"/>
                  </a:lnTo>
                  <a:lnTo>
                    <a:pt x="11347" y="249"/>
                  </a:lnTo>
                  <a:lnTo>
                    <a:pt x="11347" y="158"/>
                  </a:lnTo>
                  <a:lnTo>
                    <a:pt x="11302" y="68"/>
                  </a:lnTo>
                  <a:lnTo>
                    <a:pt x="11234" y="23"/>
                  </a:lnTo>
                  <a:lnTo>
                    <a:pt x="1116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1" name="Google Shape;3411;p35"/>
            <p:cNvSpPr/>
            <p:nvPr/>
          </p:nvSpPr>
          <p:spPr>
            <a:xfrm>
              <a:off x="8195433" y="664077"/>
              <a:ext cx="428040" cy="117654"/>
            </a:xfrm>
            <a:custGeom>
              <a:avLst/>
              <a:gdLst/>
              <a:ahLst/>
              <a:cxnLst/>
              <a:rect l="l" t="t" r="r" b="b"/>
              <a:pathLst>
                <a:path w="10918" h="3001" extrusionOk="0">
                  <a:moveTo>
                    <a:pt x="0" y="3001"/>
                  </a:moveTo>
                  <a:lnTo>
                    <a:pt x="10918" y="0"/>
                  </a:lnTo>
                  <a:close/>
                </a:path>
              </a:pathLst>
            </a:custGeom>
            <a:solidFill>
              <a:srgbClr val="FDEB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2" name="Google Shape;3412;p35"/>
            <p:cNvSpPr/>
            <p:nvPr/>
          </p:nvSpPr>
          <p:spPr>
            <a:xfrm>
              <a:off x="8195433" y="664077"/>
              <a:ext cx="428040" cy="117654"/>
            </a:xfrm>
            <a:custGeom>
              <a:avLst/>
              <a:gdLst/>
              <a:ahLst/>
              <a:cxnLst/>
              <a:rect l="l" t="t" r="r" b="b"/>
              <a:pathLst>
                <a:path w="10918" h="3001" fill="none" extrusionOk="0">
                  <a:moveTo>
                    <a:pt x="0" y="3001"/>
                  </a:moveTo>
                  <a:lnTo>
                    <a:pt x="1091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3" name="Google Shape;3413;p35"/>
            <p:cNvSpPr/>
            <p:nvPr/>
          </p:nvSpPr>
          <p:spPr>
            <a:xfrm>
              <a:off x="8186572" y="656118"/>
              <a:ext cx="444859" cy="134473"/>
            </a:xfrm>
            <a:custGeom>
              <a:avLst/>
              <a:gdLst/>
              <a:ahLst/>
              <a:cxnLst/>
              <a:rect l="l" t="t" r="r" b="b"/>
              <a:pathLst>
                <a:path w="11347" h="3430" extrusionOk="0">
                  <a:moveTo>
                    <a:pt x="11076" y="0"/>
                  </a:moveTo>
                  <a:lnTo>
                    <a:pt x="159" y="3001"/>
                  </a:lnTo>
                  <a:lnTo>
                    <a:pt x="91" y="3023"/>
                  </a:lnTo>
                  <a:lnTo>
                    <a:pt x="23" y="3091"/>
                  </a:lnTo>
                  <a:lnTo>
                    <a:pt x="1" y="3181"/>
                  </a:lnTo>
                  <a:lnTo>
                    <a:pt x="1" y="3271"/>
                  </a:lnTo>
                  <a:lnTo>
                    <a:pt x="46" y="3339"/>
                  </a:lnTo>
                  <a:lnTo>
                    <a:pt x="91" y="3384"/>
                  </a:lnTo>
                  <a:lnTo>
                    <a:pt x="159" y="3429"/>
                  </a:lnTo>
                  <a:lnTo>
                    <a:pt x="294" y="3429"/>
                  </a:lnTo>
                  <a:lnTo>
                    <a:pt x="11189" y="429"/>
                  </a:lnTo>
                  <a:lnTo>
                    <a:pt x="11279" y="384"/>
                  </a:lnTo>
                  <a:lnTo>
                    <a:pt x="11324" y="316"/>
                  </a:lnTo>
                  <a:lnTo>
                    <a:pt x="11347" y="249"/>
                  </a:lnTo>
                  <a:lnTo>
                    <a:pt x="11347" y="158"/>
                  </a:lnTo>
                  <a:lnTo>
                    <a:pt x="11301" y="68"/>
                  </a:lnTo>
                  <a:lnTo>
                    <a:pt x="11234" y="23"/>
                  </a:lnTo>
                  <a:lnTo>
                    <a:pt x="1116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4" name="Google Shape;3414;p35"/>
            <p:cNvSpPr/>
            <p:nvPr/>
          </p:nvSpPr>
          <p:spPr>
            <a:xfrm>
              <a:off x="8207822" y="710066"/>
              <a:ext cx="428040" cy="117654"/>
            </a:xfrm>
            <a:custGeom>
              <a:avLst/>
              <a:gdLst/>
              <a:ahLst/>
              <a:cxnLst/>
              <a:rect l="l" t="t" r="r" b="b"/>
              <a:pathLst>
                <a:path w="10918" h="3001" extrusionOk="0">
                  <a:moveTo>
                    <a:pt x="0" y="3000"/>
                  </a:moveTo>
                  <a:lnTo>
                    <a:pt x="10917" y="0"/>
                  </a:lnTo>
                  <a:close/>
                </a:path>
              </a:pathLst>
            </a:custGeom>
            <a:solidFill>
              <a:srgbClr val="FDEB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5" name="Google Shape;3415;p35"/>
            <p:cNvSpPr/>
            <p:nvPr/>
          </p:nvSpPr>
          <p:spPr>
            <a:xfrm>
              <a:off x="8207822" y="710066"/>
              <a:ext cx="428040" cy="117654"/>
            </a:xfrm>
            <a:custGeom>
              <a:avLst/>
              <a:gdLst/>
              <a:ahLst/>
              <a:cxnLst/>
              <a:rect l="l" t="t" r="r" b="b"/>
              <a:pathLst>
                <a:path w="10918" h="3001" fill="none" extrusionOk="0">
                  <a:moveTo>
                    <a:pt x="0" y="3000"/>
                  </a:moveTo>
                  <a:lnTo>
                    <a:pt x="1091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6" name="Google Shape;3416;p35"/>
            <p:cNvSpPr/>
            <p:nvPr/>
          </p:nvSpPr>
          <p:spPr>
            <a:xfrm>
              <a:off x="8198961" y="701205"/>
              <a:ext cx="445722" cy="135375"/>
            </a:xfrm>
            <a:custGeom>
              <a:avLst/>
              <a:gdLst/>
              <a:ahLst/>
              <a:cxnLst/>
              <a:rect l="l" t="t" r="r" b="b"/>
              <a:pathLst>
                <a:path w="11369" h="3453" extrusionOk="0">
                  <a:moveTo>
                    <a:pt x="11166" y="1"/>
                  </a:moveTo>
                  <a:lnTo>
                    <a:pt x="11076" y="23"/>
                  </a:lnTo>
                  <a:lnTo>
                    <a:pt x="181" y="3001"/>
                  </a:lnTo>
                  <a:lnTo>
                    <a:pt x="91" y="3046"/>
                  </a:lnTo>
                  <a:lnTo>
                    <a:pt x="46" y="3114"/>
                  </a:lnTo>
                  <a:lnTo>
                    <a:pt x="0" y="3204"/>
                  </a:lnTo>
                  <a:lnTo>
                    <a:pt x="23" y="3294"/>
                  </a:lnTo>
                  <a:lnTo>
                    <a:pt x="46" y="3362"/>
                  </a:lnTo>
                  <a:lnTo>
                    <a:pt x="91" y="3407"/>
                  </a:lnTo>
                  <a:lnTo>
                    <a:pt x="158" y="3429"/>
                  </a:lnTo>
                  <a:lnTo>
                    <a:pt x="226" y="3452"/>
                  </a:lnTo>
                  <a:lnTo>
                    <a:pt x="294" y="3452"/>
                  </a:lnTo>
                  <a:lnTo>
                    <a:pt x="11188" y="452"/>
                  </a:lnTo>
                  <a:lnTo>
                    <a:pt x="11279" y="407"/>
                  </a:lnTo>
                  <a:lnTo>
                    <a:pt x="11324" y="339"/>
                  </a:lnTo>
                  <a:lnTo>
                    <a:pt x="11369" y="272"/>
                  </a:lnTo>
                  <a:lnTo>
                    <a:pt x="11346" y="181"/>
                  </a:lnTo>
                  <a:lnTo>
                    <a:pt x="11324" y="91"/>
                  </a:lnTo>
                  <a:lnTo>
                    <a:pt x="11256" y="46"/>
                  </a:lnTo>
                  <a:lnTo>
                    <a:pt x="1116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7" name="Google Shape;3417;p35"/>
            <p:cNvSpPr/>
            <p:nvPr/>
          </p:nvSpPr>
          <p:spPr>
            <a:xfrm>
              <a:off x="7813371" y="668507"/>
              <a:ext cx="217588" cy="217588"/>
            </a:xfrm>
            <a:custGeom>
              <a:avLst/>
              <a:gdLst/>
              <a:ahLst/>
              <a:cxnLst/>
              <a:rect l="l" t="t" r="r" b="b"/>
              <a:pathLst>
                <a:path w="5550" h="5550" extrusionOk="0">
                  <a:moveTo>
                    <a:pt x="2866" y="0"/>
                  </a:moveTo>
                  <a:lnTo>
                    <a:pt x="2595" y="23"/>
                  </a:lnTo>
                  <a:lnTo>
                    <a:pt x="2302" y="45"/>
                  </a:lnTo>
                  <a:lnTo>
                    <a:pt x="2031" y="113"/>
                  </a:lnTo>
                  <a:lnTo>
                    <a:pt x="1760" y="203"/>
                  </a:lnTo>
                  <a:lnTo>
                    <a:pt x="1512" y="316"/>
                  </a:lnTo>
                  <a:lnTo>
                    <a:pt x="1264" y="451"/>
                  </a:lnTo>
                  <a:lnTo>
                    <a:pt x="1038" y="609"/>
                  </a:lnTo>
                  <a:lnTo>
                    <a:pt x="835" y="790"/>
                  </a:lnTo>
                  <a:lnTo>
                    <a:pt x="655" y="970"/>
                  </a:lnTo>
                  <a:lnTo>
                    <a:pt x="497" y="1173"/>
                  </a:lnTo>
                  <a:lnTo>
                    <a:pt x="362" y="1399"/>
                  </a:lnTo>
                  <a:lnTo>
                    <a:pt x="226" y="1647"/>
                  </a:lnTo>
                  <a:lnTo>
                    <a:pt x="136" y="1895"/>
                  </a:lnTo>
                  <a:lnTo>
                    <a:pt x="69" y="2143"/>
                  </a:lnTo>
                  <a:lnTo>
                    <a:pt x="23" y="2414"/>
                  </a:lnTo>
                  <a:lnTo>
                    <a:pt x="1" y="2685"/>
                  </a:lnTo>
                  <a:lnTo>
                    <a:pt x="1" y="2955"/>
                  </a:lnTo>
                  <a:lnTo>
                    <a:pt x="23" y="3248"/>
                  </a:lnTo>
                  <a:lnTo>
                    <a:pt x="91" y="3519"/>
                  </a:lnTo>
                  <a:lnTo>
                    <a:pt x="181" y="3790"/>
                  </a:lnTo>
                  <a:lnTo>
                    <a:pt x="294" y="4038"/>
                  </a:lnTo>
                  <a:lnTo>
                    <a:pt x="429" y="4286"/>
                  </a:lnTo>
                  <a:lnTo>
                    <a:pt x="587" y="4512"/>
                  </a:lnTo>
                  <a:lnTo>
                    <a:pt x="768" y="4715"/>
                  </a:lnTo>
                  <a:lnTo>
                    <a:pt x="948" y="4895"/>
                  </a:lnTo>
                  <a:lnTo>
                    <a:pt x="1174" y="5053"/>
                  </a:lnTo>
                  <a:lnTo>
                    <a:pt x="1399" y="5188"/>
                  </a:lnTo>
                  <a:lnTo>
                    <a:pt x="1625" y="5324"/>
                  </a:lnTo>
                  <a:lnTo>
                    <a:pt x="1873" y="5414"/>
                  </a:lnTo>
                  <a:lnTo>
                    <a:pt x="2144" y="5482"/>
                  </a:lnTo>
                  <a:lnTo>
                    <a:pt x="2392" y="5527"/>
                  </a:lnTo>
                  <a:lnTo>
                    <a:pt x="2663" y="5549"/>
                  </a:lnTo>
                  <a:lnTo>
                    <a:pt x="2956" y="5549"/>
                  </a:lnTo>
                  <a:lnTo>
                    <a:pt x="3226" y="5527"/>
                  </a:lnTo>
                  <a:lnTo>
                    <a:pt x="3497" y="5459"/>
                  </a:lnTo>
                  <a:lnTo>
                    <a:pt x="3768" y="5369"/>
                  </a:lnTo>
                  <a:lnTo>
                    <a:pt x="4016" y="5256"/>
                  </a:lnTo>
                  <a:lnTo>
                    <a:pt x="4264" y="5121"/>
                  </a:lnTo>
                  <a:lnTo>
                    <a:pt x="4490" y="4963"/>
                  </a:lnTo>
                  <a:lnTo>
                    <a:pt x="4693" y="4782"/>
                  </a:lnTo>
                  <a:lnTo>
                    <a:pt x="4873" y="4602"/>
                  </a:lnTo>
                  <a:lnTo>
                    <a:pt x="5031" y="4376"/>
                  </a:lnTo>
                  <a:lnTo>
                    <a:pt x="5189" y="4151"/>
                  </a:lnTo>
                  <a:lnTo>
                    <a:pt x="5302" y="3925"/>
                  </a:lnTo>
                  <a:lnTo>
                    <a:pt x="5392" y="3677"/>
                  </a:lnTo>
                  <a:lnTo>
                    <a:pt x="5460" y="3406"/>
                  </a:lnTo>
                  <a:lnTo>
                    <a:pt x="5527" y="3158"/>
                  </a:lnTo>
                  <a:lnTo>
                    <a:pt x="5550" y="2888"/>
                  </a:lnTo>
                  <a:lnTo>
                    <a:pt x="5527" y="2594"/>
                  </a:lnTo>
                  <a:lnTo>
                    <a:pt x="5505" y="2324"/>
                  </a:lnTo>
                  <a:lnTo>
                    <a:pt x="5437" y="2053"/>
                  </a:lnTo>
                  <a:lnTo>
                    <a:pt x="5347" y="1782"/>
                  </a:lnTo>
                  <a:lnTo>
                    <a:pt x="5234" y="1534"/>
                  </a:lnTo>
                  <a:lnTo>
                    <a:pt x="5099" y="1286"/>
                  </a:lnTo>
                  <a:lnTo>
                    <a:pt x="4941" y="1060"/>
                  </a:lnTo>
                  <a:lnTo>
                    <a:pt x="4760" y="857"/>
                  </a:lnTo>
                  <a:lnTo>
                    <a:pt x="4580" y="677"/>
                  </a:lnTo>
                  <a:lnTo>
                    <a:pt x="4354" y="519"/>
                  </a:lnTo>
                  <a:lnTo>
                    <a:pt x="4129" y="361"/>
                  </a:lnTo>
                  <a:lnTo>
                    <a:pt x="3903" y="248"/>
                  </a:lnTo>
                  <a:lnTo>
                    <a:pt x="3655" y="158"/>
                  </a:lnTo>
                  <a:lnTo>
                    <a:pt x="3407" y="68"/>
                  </a:lnTo>
                  <a:lnTo>
                    <a:pt x="3136" y="23"/>
                  </a:lnTo>
                  <a:lnTo>
                    <a:pt x="286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8" name="Google Shape;3418;p35"/>
            <p:cNvSpPr/>
            <p:nvPr/>
          </p:nvSpPr>
          <p:spPr>
            <a:xfrm>
              <a:off x="7844344" y="720691"/>
              <a:ext cx="148587" cy="112322"/>
            </a:xfrm>
            <a:custGeom>
              <a:avLst/>
              <a:gdLst/>
              <a:ahLst/>
              <a:cxnLst/>
              <a:rect l="l" t="t" r="r" b="b"/>
              <a:pathLst>
                <a:path w="3790" h="2865" extrusionOk="0">
                  <a:moveTo>
                    <a:pt x="2301" y="0"/>
                  </a:moveTo>
                  <a:lnTo>
                    <a:pt x="2008" y="68"/>
                  </a:lnTo>
                  <a:lnTo>
                    <a:pt x="1805" y="293"/>
                  </a:lnTo>
                  <a:lnTo>
                    <a:pt x="1760" y="248"/>
                  </a:lnTo>
                  <a:lnTo>
                    <a:pt x="1602" y="203"/>
                  </a:lnTo>
                  <a:lnTo>
                    <a:pt x="1579" y="361"/>
                  </a:lnTo>
                  <a:lnTo>
                    <a:pt x="1715" y="384"/>
                  </a:lnTo>
                  <a:lnTo>
                    <a:pt x="1421" y="699"/>
                  </a:lnTo>
                  <a:lnTo>
                    <a:pt x="1354" y="654"/>
                  </a:lnTo>
                  <a:lnTo>
                    <a:pt x="1218" y="632"/>
                  </a:lnTo>
                  <a:lnTo>
                    <a:pt x="1173" y="790"/>
                  </a:lnTo>
                  <a:lnTo>
                    <a:pt x="1331" y="812"/>
                  </a:lnTo>
                  <a:lnTo>
                    <a:pt x="1106" y="1038"/>
                  </a:lnTo>
                  <a:lnTo>
                    <a:pt x="1106" y="1060"/>
                  </a:lnTo>
                  <a:lnTo>
                    <a:pt x="812" y="993"/>
                  </a:lnTo>
                  <a:lnTo>
                    <a:pt x="542" y="970"/>
                  </a:lnTo>
                  <a:lnTo>
                    <a:pt x="271" y="970"/>
                  </a:lnTo>
                  <a:lnTo>
                    <a:pt x="68" y="993"/>
                  </a:lnTo>
                  <a:lnTo>
                    <a:pt x="23" y="1015"/>
                  </a:lnTo>
                  <a:lnTo>
                    <a:pt x="0" y="1083"/>
                  </a:lnTo>
                  <a:lnTo>
                    <a:pt x="0" y="1128"/>
                  </a:lnTo>
                  <a:lnTo>
                    <a:pt x="45" y="1173"/>
                  </a:lnTo>
                  <a:lnTo>
                    <a:pt x="226" y="1263"/>
                  </a:lnTo>
                  <a:lnTo>
                    <a:pt x="474" y="1376"/>
                  </a:lnTo>
                  <a:lnTo>
                    <a:pt x="722" y="1421"/>
                  </a:lnTo>
                  <a:lnTo>
                    <a:pt x="1015" y="1489"/>
                  </a:lnTo>
                  <a:lnTo>
                    <a:pt x="1151" y="1782"/>
                  </a:lnTo>
                  <a:lnTo>
                    <a:pt x="1015" y="1760"/>
                  </a:lnTo>
                  <a:lnTo>
                    <a:pt x="970" y="1917"/>
                  </a:lnTo>
                  <a:lnTo>
                    <a:pt x="1128" y="1940"/>
                  </a:lnTo>
                  <a:lnTo>
                    <a:pt x="1196" y="1917"/>
                  </a:lnTo>
                  <a:lnTo>
                    <a:pt x="1376" y="2323"/>
                  </a:lnTo>
                  <a:lnTo>
                    <a:pt x="1241" y="2301"/>
                  </a:lnTo>
                  <a:lnTo>
                    <a:pt x="1196" y="2436"/>
                  </a:lnTo>
                  <a:lnTo>
                    <a:pt x="1354" y="2459"/>
                  </a:lnTo>
                  <a:lnTo>
                    <a:pt x="1421" y="2436"/>
                  </a:lnTo>
                  <a:lnTo>
                    <a:pt x="1534" y="2707"/>
                  </a:lnTo>
                  <a:lnTo>
                    <a:pt x="1782" y="2865"/>
                  </a:lnTo>
                  <a:lnTo>
                    <a:pt x="1647" y="1602"/>
                  </a:lnTo>
                  <a:lnTo>
                    <a:pt x="2865" y="1827"/>
                  </a:lnTo>
                  <a:lnTo>
                    <a:pt x="3023" y="1827"/>
                  </a:lnTo>
                  <a:lnTo>
                    <a:pt x="3181" y="1782"/>
                  </a:lnTo>
                  <a:lnTo>
                    <a:pt x="3339" y="2323"/>
                  </a:lnTo>
                  <a:lnTo>
                    <a:pt x="3564" y="2369"/>
                  </a:lnTo>
                  <a:lnTo>
                    <a:pt x="3564" y="2369"/>
                  </a:lnTo>
                  <a:lnTo>
                    <a:pt x="3519" y="1714"/>
                  </a:lnTo>
                  <a:lnTo>
                    <a:pt x="3790" y="1128"/>
                  </a:lnTo>
                  <a:lnTo>
                    <a:pt x="3564" y="1083"/>
                  </a:lnTo>
                  <a:lnTo>
                    <a:pt x="3226" y="1534"/>
                  </a:lnTo>
                  <a:lnTo>
                    <a:pt x="3158" y="1489"/>
                  </a:lnTo>
                  <a:lnTo>
                    <a:pt x="3091" y="1444"/>
                  </a:lnTo>
                  <a:lnTo>
                    <a:pt x="3023" y="1399"/>
                  </a:lnTo>
                  <a:lnTo>
                    <a:pt x="2933" y="1376"/>
                  </a:lnTo>
                  <a:lnTo>
                    <a:pt x="1737" y="1173"/>
                  </a:lnTo>
                  <a:lnTo>
                    <a:pt x="23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9" name="Google Shape;3419;p35"/>
            <p:cNvSpPr/>
            <p:nvPr/>
          </p:nvSpPr>
          <p:spPr>
            <a:xfrm>
              <a:off x="7854851" y="977922"/>
              <a:ext cx="34030" cy="40381"/>
            </a:xfrm>
            <a:custGeom>
              <a:avLst/>
              <a:gdLst/>
              <a:ahLst/>
              <a:cxnLst/>
              <a:rect l="l" t="t" r="r" b="b"/>
              <a:pathLst>
                <a:path w="868" h="1030" extrusionOk="0">
                  <a:moveTo>
                    <a:pt x="822" y="1"/>
                  </a:moveTo>
                  <a:lnTo>
                    <a:pt x="1" y="216"/>
                  </a:lnTo>
                  <a:lnTo>
                    <a:pt x="46" y="390"/>
                  </a:lnTo>
                  <a:lnTo>
                    <a:pt x="342" y="312"/>
                  </a:lnTo>
                  <a:lnTo>
                    <a:pt x="530" y="1029"/>
                  </a:lnTo>
                  <a:lnTo>
                    <a:pt x="760" y="969"/>
                  </a:lnTo>
                  <a:lnTo>
                    <a:pt x="572" y="252"/>
                  </a:lnTo>
                  <a:lnTo>
                    <a:pt x="867" y="174"/>
                  </a:lnTo>
                  <a:lnTo>
                    <a:pt x="82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0" name="Google Shape;3420;p35"/>
            <p:cNvSpPr/>
            <p:nvPr/>
          </p:nvSpPr>
          <p:spPr>
            <a:xfrm>
              <a:off x="7889979" y="947302"/>
              <a:ext cx="124123" cy="64963"/>
            </a:xfrm>
            <a:custGeom>
              <a:avLst/>
              <a:gdLst/>
              <a:ahLst/>
              <a:cxnLst/>
              <a:rect l="l" t="t" r="r" b="b"/>
              <a:pathLst>
                <a:path w="3166" h="1657" extrusionOk="0">
                  <a:moveTo>
                    <a:pt x="2919" y="1"/>
                  </a:moveTo>
                  <a:lnTo>
                    <a:pt x="2299" y="163"/>
                  </a:lnTo>
                  <a:lnTo>
                    <a:pt x="2532" y="1054"/>
                  </a:lnTo>
                  <a:lnTo>
                    <a:pt x="3165" y="888"/>
                  </a:lnTo>
                  <a:lnTo>
                    <a:pt x="3120" y="714"/>
                  </a:lnTo>
                  <a:lnTo>
                    <a:pt x="2717" y="820"/>
                  </a:lnTo>
                  <a:lnTo>
                    <a:pt x="2663" y="616"/>
                  </a:lnTo>
                  <a:lnTo>
                    <a:pt x="3030" y="520"/>
                  </a:lnTo>
                  <a:lnTo>
                    <a:pt x="2984" y="346"/>
                  </a:lnTo>
                  <a:lnTo>
                    <a:pt x="2617" y="442"/>
                  </a:lnTo>
                  <a:lnTo>
                    <a:pt x="2574" y="277"/>
                  </a:lnTo>
                  <a:lnTo>
                    <a:pt x="2964" y="174"/>
                  </a:lnTo>
                  <a:lnTo>
                    <a:pt x="2919" y="1"/>
                  </a:lnTo>
                  <a:close/>
                  <a:moveTo>
                    <a:pt x="2179" y="195"/>
                  </a:moveTo>
                  <a:lnTo>
                    <a:pt x="1913" y="265"/>
                  </a:lnTo>
                  <a:lnTo>
                    <a:pt x="1667" y="677"/>
                  </a:lnTo>
                  <a:lnTo>
                    <a:pt x="1581" y="351"/>
                  </a:lnTo>
                  <a:lnTo>
                    <a:pt x="1352" y="412"/>
                  </a:lnTo>
                  <a:lnTo>
                    <a:pt x="1585" y="1302"/>
                  </a:lnTo>
                  <a:lnTo>
                    <a:pt x="1815" y="1242"/>
                  </a:lnTo>
                  <a:lnTo>
                    <a:pt x="1723" y="891"/>
                  </a:lnTo>
                  <a:lnTo>
                    <a:pt x="1723" y="891"/>
                  </a:lnTo>
                  <a:lnTo>
                    <a:pt x="2170" y="1149"/>
                  </a:lnTo>
                  <a:lnTo>
                    <a:pt x="2457" y="1074"/>
                  </a:lnTo>
                  <a:lnTo>
                    <a:pt x="1861" y="729"/>
                  </a:lnTo>
                  <a:lnTo>
                    <a:pt x="2179" y="195"/>
                  </a:lnTo>
                  <a:close/>
                  <a:moveTo>
                    <a:pt x="1041" y="497"/>
                  </a:moveTo>
                  <a:cubicBezTo>
                    <a:pt x="1037" y="497"/>
                    <a:pt x="1033" y="497"/>
                    <a:pt x="1030" y="497"/>
                  </a:cubicBezTo>
                  <a:cubicBezTo>
                    <a:pt x="981" y="498"/>
                    <a:pt x="932" y="505"/>
                    <a:pt x="882" y="518"/>
                  </a:cubicBezTo>
                  <a:cubicBezTo>
                    <a:pt x="734" y="557"/>
                    <a:pt x="627" y="629"/>
                    <a:pt x="562" y="735"/>
                  </a:cubicBezTo>
                  <a:cubicBezTo>
                    <a:pt x="497" y="840"/>
                    <a:pt x="484" y="964"/>
                    <a:pt x="521" y="1107"/>
                  </a:cubicBezTo>
                  <a:cubicBezTo>
                    <a:pt x="558" y="1249"/>
                    <a:pt x="631" y="1350"/>
                    <a:pt x="739" y="1410"/>
                  </a:cubicBezTo>
                  <a:cubicBezTo>
                    <a:pt x="805" y="1446"/>
                    <a:pt x="879" y="1465"/>
                    <a:pt x="959" y="1465"/>
                  </a:cubicBezTo>
                  <a:cubicBezTo>
                    <a:pt x="1011" y="1465"/>
                    <a:pt x="1066" y="1457"/>
                    <a:pt x="1125" y="1442"/>
                  </a:cubicBezTo>
                  <a:cubicBezTo>
                    <a:pt x="1174" y="1429"/>
                    <a:pt x="1221" y="1411"/>
                    <a:pt x="1264" y="1388"/>
                  </a:cubicBezTo>
                  <a:cubicBezTo>
                    <a:pt x="1306" y="1364"/>
                    <a:pt x="1346" y="1336"/>
                    <a:pt x="1382" y="1303"/>
                  </a:cubicBezTo>
                  <a:lnTo>
                    <a:pt x="1334" y="1119"/>
                  </a:lnTo>
                  <a:cubicBezTo>
                    <a:pt x="1299" y="1159"/>
                    <a:pt x="1263" y="1192"/>
                    <a:pt x="1225" y="1216"/>
                  </a:cubicBezTo>
                  <a:cubicBezTo>
                    <a:pt x="1187" y="1240"/>
                    <a:pt x="1145" y="1258"/>
                    <a:pt x="1100" y="1270"/>
                  </a:cubicBezTo>
                  <a:cubicBezTo>
                    <a:pt x="1071" y="1278"/>
                    <a:pt x="1044" y="1282"/>
                    <a:pt x="1018" y="1282"/>
                  </a:cubicBezTo>
                  <a:cubicBezTo>
                    <a:pt x="969" y="1282"/>
                    <a:pt x="925" y="1269"/>
                    <a:pt x="886" y="1242"/>
                  </a:cubicBezTo>
                  <a:cubicBezTo>
                    <a:pt x="825" y="1202"/>
                    <a:pt x="782" y="1136"/>
                    <a:pt x="758" y="1044"/>
                  </a:cubicBezTo>
                  <a:cubicBezTo>
                    <a:pt x="734" y="952"/>
                    <a:pt x="739" y="874"/>
                    <a:pt x="772" y="809"/>
                  </a:cubicBezTo>
                  <a:cubicBezTo>
                    <a:pt x="805" y="744"/>
                    <a:pt x="862" y="701"/>
                    <a:pt x="944" y="679"/>
                  </a:cubicBezTo>
                  <a:cubicBezTo>
                    <a:pt x="982" y="669"/>
                    <a:pt x="1019" y="665"/>
                    <a:pt x="1056" y="665"/>
                  </a:cubicBezTo>
                  <a:cubicBezTo>
                    <a:pt x="1064" y="665"/>
                    <a:pt x="1072" y="665"/>
                    <a:pt x="1080" y="665"/>
                  </a:cubicBezTo>
                  <a:cubicBezTo>
                    <a:pt x="1125" y="668"/>
                    <a:pt x="1173" y="678"/>
                    <a:pt x="1223" y="696"/>
                  </a:cubicBezTo>
                  <a:lnTo>
                    <a:pt x="1175" y="512"/>
                  </a:lnTo>
                  <a:cubicBezTo>
                    <a:pt x="1130" y="502"/>
                    <a:pt x="1086" y="497"/>
                    <a:pt x="1041" y="497"/>
                  </a:cubicBezTo>
                  <a:close/>
                  <a:moveTo>
                    <a:pt x="230" y="706"/>
                  </a:moveTo>
                  <a:lnTo>
                    <a:pt x="1" y="766"/>
                  </a:lnTo>
                  <a:lnTo>
                    <a:pt x="234" y="1657"/>
                  </a:lnTo>
                  <a:lnTo>
                    <a:pt x="464" y="1597"/>
                  </a:lnTo>
                  <a:lnTo>
                    <a:pt x="230" y="70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1" name="Google Shape;3421;p35"/>
            <p:cNvSpPr/>
            <p:nvPr/>
          </p:nvSpPr>
          <p:spPr>
            <a:xfrm>
              <a:off x="8009636" y="937265"/>
              <a:ext cx="33991" cy="40342"/>
            </a:xfrm>
            <a:custGeom>
              <a:avLst/>
              <a:gdLst/>
              <a:ahLst/>
              <a:cxnLst/>
              <a:rect l="l" t="t" r="r" b="b"/>
              <a:pathLst>
                <a:path w="867" h="1029" extrusionOk="0">
                  <a:moveTo>
                    <a:pt x="821" y="0"/>
                  </a:moveTo>
                  <a:lnTo>
                    <a:pt x="0" y="215"/>
                  </a:lnTo>
                  <a:lnTo>
                    <a:pt x="46" y="389"/>
                  </a:lnTo>
                  <a:lnTo>
                    <a:pt x="342" y="311"/>
                  </a:lnTo>
                  <a:lnTo>
                    <a:pt x="530" y="1029"/>
                  </a:lnTo>
                  <a:lnTo>
                    <a:pt x="760" y="968"/>
                  </a:lnTo>
                  <a:lnTo>
                    <a:pt x="571" y="251"/>
                  </a:lnTo>
                  <a:lnTo>
                    <a:pt x="867" y="174"/>
                  </a:lnTo>
                  <a:lnTo>
                    <a:pt x="8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2" name="Google Shape;3422;p35"/>
            <p:cNvSpPr/>
            <p:nvPr/>
          </p:nvSpPr>
          <p:spPr>
            <a:xfrm>
              <a:off x="8045078" y="931384"/>
              <a:ext cx="34148" cy="38774"/>
            </a:xfrm>
            <a:custGeom>
              <a:avLst/>
              <a:gdLst/>
              <a:ahLst/>
              <a:cxnLst/>
              <a:rect l="l" t="t" r="r" b="b"/>
              <a:pathLst>
                <a:path w="871" h="989" extrusionOk="0">
                  <a:moveTo>
                    <a:pt x="613" y="0"/>
                  </a:moveTo>
                  <a:cubicBezTo>
                    <a:pt x="556" y="0"/>
                    <a:pt x="502" y="3"/>
                    <a:pt x="450" y="9"/>
                  </a:cubicBezTo>
                  <a:cubicBezTo>
                    <a:pt x="396" y="15"/>
                    <a:pt x="345" y="25"/>
                    <a:pt x="296" y="38"/>
                  </a:cubicBezTo>
                  <a:cubicBezTo>
                    <a:pt x="189" y="66"/>
                    <a:pt x="113" y="111"/>
                    <a:pt x="68" y="174"/>
                  </a:cubicBezTo>
                  <a:cubicBezTo>
                    <a:pt x="23" y="237"/>
                    <a:pt x="12" y="312"/>
                    <a:pt x="36" y="401"/>
                  </a:cubicBezTo>
                  <a:cubicBezTo>
                    <a:pt x="54" y="472"/>
                    <a:pt x="90" y="523"/>
                    <a:pt x="142" y="554"/>
                  </a:cubicBezTo>
                  <a:cubicBezTo>
                    <a:pt x="188" y="581"/>
                    <a:pt x="250" y="595"/>
                    <a:pt x="328" y="595"/>
                  </a:cubicBezTo>
                  <a:cubicBezTo>
                    <a:pt x="339" y="595"/>
                    <a:pt x="350" y="594"/>
                    <a:pt x="361" y="594"/>
                  </a:cubicBezTo>
                  <a:lnTo>
                    <a:pt x="455" y="590"/>
                  </a:lnTo>
                  <a:cubicBezTo>
                    <a:pt x="465" y="590"/>
                    <a:pt x="475" y="590"/>
                    <a:pt x="484" y="590"/>
                  </a:cubicBezTo>
                  <a:cubicBezTo>
                    <a:pt x="526" y="590"/>
                    <a:pt x="556" y="594"/>
                    <a:pt x="574" y="602"/>
                  </a:cubicBezTo>
                  <a:cubicBezTo>
                    <a:pt x="596" y="613"/>
                    <a:pt x="611" y="632"/>
                    <a:pt x="618" y="660"/>
                  </a:cubicBezTo>
                  <a:cubicBezTo>
                    <a:pt x="626" y="691"/>
                    <a:pt x="619" y="718"/>
                    <a:pt x="597" y="742"/>
                  </a:cubicBezTo>
                  <a:cubicBezTo>
                    <a:pt x="575" y="765"/>
                    <a:pt x="538" y="784"/>
                    <a:pt x="488" y="797"/>
                  </a:cubicBezTo>
                  <a:cubicBezTo>
                    <a:pt x="444" y="809"/>
                    <a:pt x="396" y="814"/>
                    <a:pt x="345" y="814"/>
                  </a:cubicBezTo>
                  <a:cubicBezTo>
                    <a:pt x="340" y="814"/>
                    <a:pt x="334" y="814"/>
                    <a:pt x="329" y="814"/>
                  </a:cubicBezTo>
                  <a:cubicBezTo>
                    <a:pt x="272" y="813"/>
                    <a:pt x="211" y="805"/>
                    <a:pt x="146" y="789"/>
                  </a:cubicBezTo>
                  <a:lnTo>
                    <a:pt x="146" y="789"/>
                  </a:lnTo>
                  <a:lnTo>
                    <a:pt x="197" y="983"/>
                  </a:lnTo>
                  <a:cubicBezTo>
                    <a:pt x="234" y="987"/>
                    <a:pt x="271" y="989"/>
                    <a:pt x="307" y="989"/>
                  </a:cubicBezTo>
                  <a:cubicBezTo>
                    <a:pt x="331" y="989"/>
                    <a:pt x="356" y="988"/>
                    <a:pt x="380" y="986"/>
                  </a:cubicBezTo>
                  <a:cubicBezTo>
                    <a:pt x="440" y="982"/>
                    <a:pt x="498" y="972"/>
                    <a:pt x="554" y="958"/>
                  </a:cubicBezTo>
                  <a:cubicBezTo>
                    <a:pt x="674" y="926"/>
                    <a:pt x="757" y="879"/>
                    <a:pt x="802" y="816"/>
                  </a:cubicBezTo>
                  <a:cubicBezTo>
                    <a:pt x="848" y="752"/>
                    <a:pt x="858" y="672"/>
                    <a:pt x="832" y="574"/>
                  </a:cubicBezTo>
                  <a:cubicBezTo>
                    <a:pt x="812" y="499"/>
                    <a:pt x="776" y="447"/>
                    <a:pt x="724" y="417"/>
                  </a:cubicBezTo>
                  <a:cubicBezTo>
                    <a:pt x="681" y="392"/>
                    <a:pt x="619" y="380"/>
                    <a:pt x="540" y="380"/>
                  </a:cubicBezTo>
                  <a:cubicBezTo>
                    <a:pt x="524" y="380"/>
                    <a:pt x="507" y="381"/>
                    <a:pt x="489" y="382"/>
                  </a:cubicBezTo>
                  <a:lnTo>
                    <a:pt x="386" y="388"/>
                  </a:lnTo>
                  <a:cubicBezTo>
                    <a:pt x="375" y="388"/>
                    <a:pt x="364" y="389"/>
                    <a:pt x="354" y="389"/>
                  </a:cubicBezTo>
                  <a:cubicBezTo>
                    <a:pt x="321" y="389"/>
                    <a:pt x="297" y="385"/>
                    <a:pt x="281" y="379"/>
                  </a:cubicBezTo>
                  <a:cubicBezTo>
                    <a:pt x="260" y="370"/>
                    <a:pt x="246" y="354"/>
                    <a:pt x="240" y="330"/>
                  </a:cubicBezTo>
                  <a:cubicBezTo>
                    <a:pt x="231" y="298"/>
                    <a:pt x="238" y="271"/>
                    <a:pt x="260" y="249"/>
                  </a:cubicBezTo>
                  <a:cubicBezTo>
                    <a:pt x="283" y="227"/>
                    <a:pt x="321" y="209"/>
                    <a:pt x="376" y="194"/>
                  </a:cubicBezTo>
                  <a:cubicBezTo>
                    <a:pt x="418" y="184"/>
                    <a:pt x="463" y="178"/>
                    <a:pt x="512" y="177"/>
                  </a:cubicBezTo>
                  <a:cubicBezTo>
                    <a:pt x="518" y="176"/>
                    <a:pt x="523" y="176"/>
                    <a:pt x="528" y="176"/>
                  </a:cubicBezTo>
                  <a:cubicBezTo>
                    <a:pt x="573" y="176"/>
                    <a:pt x="620" y="180"/>
                    <a:pt x="669" y="189"/>
                  </a:cubicBezTo>
                  <a:lnTo>
                    <a:pt x="619" y="0"/>
                  </a:lnTo>
                  <a:cubicBezTo>
                    <a:pt x="617" y="0"/>
                    <a:pt x="615" y="0"/>
                    <a:pt x="6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3" name="Google Shape;3423;p35"/>
            <p:cNvSpPr/>
            <p:nvPr/>
          </p:nvSpPr>
          <p:spPr>
            <a:xfrm>
              <a:off x="7851597" y="942127"/>
              <a:ext cx="28816" cy="32344"/>
            </a:xfrm>
            <a:custGeom>
              <a:avLst/>
              <a:gdLst/>
              <a:ahLst/>
              <a:cxnLst/>
              <a:rect l="l" t="t" r="r" b="b"/>
              <a:pathLst>
                <a:path w="735" h="825" extrusionOk="0">
                  <a:moveTo>
                    <a:pt x="227" y="193"/>
                  </a:moveTo>
                  <a:lnTo>
                    <a:pt x="396" y="446"/>
                  </a:lnTo>
                  <a:lnTo>
                    <a:pt x="204" y="496"/>
                  </a:lnTo>
                  <a:lnTo>
                    <a:pt x="227" y="193"/>
                  </a:lnTo>
                  <a:close/>
                  <a:moveTo>
                    <a:pt x="291" y="0"/>
                  </a:moveTo>
                  <a:lnTo>
                    <a:pt x="76" y="57"/>
                  </a:lnTo>
                  <a:lnTo>
                    <a:pt x="0" y="825"/>
                  </a:lnTo>
                  <a:lnTo>
                    <a:pt x="182" y="777"/>
                  </a:lnTo>
                  <a:lnTo>
                    <a:pt x="193" y="638"/>
                  </a:lnTo>
                  <a:lnTo>
                    <a:pt x="475" y="564"/>
                  </a:lnTo>
                  <a:lnTo>
                    <a:pt x="553" y="680"/>
                  </a:lnTo>
                  <a:lnTo>
                    <a:pt x="734" y="632"/>
                  </a:lnTo>
                  <a:lnTo>
                    <a:pt x="2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4" name="Google Shape;3424;p35"/>
            <p:cNvSpPr/>
            <p:nvPr/>
          </p:nvSpPr>
          <p:spPr>
            <a:xfrm>
              <a:off x="7878610" y="936324"/>
              <a:ext cx="14310" cy="29325"/>
            </a:xfrm>
            <a:custGeom>
              <a:avLst/>
              <a:gdLst/>
              <a:ahLst/>
              <a:cxnLst/>
              <a:rect l="l" t="t" r="r" b="b"/>
              <a:pathLst>
                <a:path w="365" h="748" extrusionOk="0">
                  <a:moveTo>
                    <a:pt x="181" y="1"/>
                  </a:moveTo>
                  <a:lnTo>
                    <a:pt x="1" y="48"/>
                  </a:lnTo>
                  <a:lnTo>
                    <a:pt x="184" y="748"/>
                  </a:lnTo>
                  <a:lnTo>
                    <a:pt x="365" y="700"/>
                  </a:lnTo>
                  <a:lnTo>
                    <a:pt x="18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5" name="Google Shape;3425;p35"/>
            <p:cNvSpPr/>
            <p:nvPr/>
          </p:nvSpPr>
          <p:spPr>
            <a:xfrm>
              <a:off x="7893665" y="931031"/>
              <a:ext cx="31991" cy="31090"/>
            </a:xfrm>
            <a:custGeom>
              <a:avLst/>
              <a:gdLst/>
              <a:ahLst/>
              <a:cxnLst/>
              <a:rect l="l" t="t" r="r" b="b"/>
              <a:pathLst>
                <a:path w="816" h="793" extrusionOk="0">
                  <a:moveTo>
                    <a:pt x="342" y="149"/>
                  </a:moveTo>
                  <a:cubicBezTo>
                    <a:pt x="356" y="149"/>
                    <a:pt x="368" y="151"/>
                    <a:pt x="378" y="155"/>
                  </a:cubicBezTo>
                  <a:cubicBezTo>
                    <a:pt x="398" y="165"/>
                    <a:pt x="412" y="186"/>
                    <a:pt x="420" y="217"/>
                  </a:cubicBezTo>
                  <a:cubicBezTo>
                    <a:pt x="429" y="250"/>
                    <a:pt x="427" y="275"/>
                    <a:pt x="414" y="293"/>
                  </a:cubicBezTo>
                  <a:cubicBezTo>
                    <a:pt x="401" y="312"/>
                    <a:pt x="376" y="326"/>
                    <a:pt x="338" y="336"/>
                  </a:cubicBezTo>
                  <a:lnTo>
                    <a:pt x="262" y="356"/>
                  </a:lnTo>
                  <a:lnTo>
                    <a:pt x="215" y="176"/>
                  </a:lnTo>
                  <a:lnTo>
                    <a:pt x="291" y="156"/>
                  </a:lnTo>
                  <a:cubicBezTo>
                    <a:pt x="310" y="151"/>
                    <a:pt x="327" y="149"/>
                    <a:pt x="342" y="149"/>
                  </a:cubicBezTo>
                  <a:close/>
                  <a:moveTo>
                    <a:pt x="410" y="0"/>
                  </a:moveTo>
                  <a:cubicBezTo>
                    <a:pt x="371" y="0"/>
                    <a:pt x="327" y="7"/>
                    <a:pt x="276" y="20"/>
                  </a:cubicBezTo>
                  <a:lnTo>
                    <a:pt x="0" y="93"/>
                  </a:lnTo>
                  <a:lnTo>
                    <a:pt x="184" y="792"/>
                  </a:lnTo>
                  <a:lnTo>
                    <a:pt x="364" y="745"/>
                  </a:lnTo>
                  <a:lnTo>
                    <a:pt x="295" y="480"/>
                  </a:lnTo>
                  <a:lnTo>
                    <a:pt x="346" y="467"/>
                  </a:lnTo>
                  <a:cubicBezTo>
                    <a:pt x="360" y="463"/>
                    <a:pt x="373" y="461"/>
                    <a:pt x="386" y="461"/>
                  </a:cubicBezTo>
                  <a:cubicBezTo>
                    <a:pt x="399" y="461"/>
                    <a:pt x="411" y="463"/>
                    <a:pt x="422" y="468"/>
                  </a:cubicBezTo>
                  <a:cubicBezTo>
                    <a:pt x="443" y="476"/>
                    <a:pt x="466" y="495"/>
                    <a:pt x="493" y="526"/>
                  </a:cubicBezTo>
                  <a:lnTo>
                    <a:pt x="624" y="677"/>
                  </a:lnTo>
                  <a:lnTo>
                    <a:pt x="816" y="627"/>
                  </a:lnTo>
                  <a:lnTo>
                    <a:pt x="666" y="454"/>
                  </a:lnTo>
                  <a:cubicBezTo>
                    <a:pt x="635" y="419"/>
                    <a:pt x="607" y="394"/>
                    <a:pt x="583" y="379"/>
                  </a:cubicBezTo>
                  <a:cubicBezTo>
                    <a:pt x="559" y="365"/>
                    <a:pt x="535" y="358"/>
                    <a:pt x="510" y="358"/>
                  </a:cubicBezTo>
                  <a:cubicBezTo>
                    <a:pt x="509" y="358"/>
                    <a:pt x="508" y="358"/>
                    <a:pt x="506" y="358"/>
                  </a:cubicBezTo>
                  <a:cubicBezTo>
                    <a:pt x="548" y="332"/>
                    <a:pt x="576" y="302"/>
                    <a:pt x="590" y="266"/>
                  </a:cubicBezTo>
                  <a:cubicBezTo>
                    <a:pt x="605" y="231"/>
                    <a:pt x="606" y="190"/>
                    <a:pt x="594" y="143"/>
                  </a:cubicBezTo>
                  <a:cubicBezTo>
                    <a:pt x="576" y="76"/>
                    <a:pt x="542" y="33"/>
                    <a:pt x="491" y="14"/>
                  </a:cubicBezTo>
                  <a:cubicBezTo>
                    <a:pt x="468" y="5"/>
                    <a:pt x="441" y="0"/>
                    <a:pt x="4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6" name="Google Shape;3426;p35"/>
            <p:cNvSpPr/>
            <p:nvPr/>
          </p:nvSpPr>
          <p:spPr>
            <a:xfrm>
              <a:off x="7923736" y="922955"/>
              <a:ext cx="26111" cy="31207"/>
            </a:xfrm>
            <a:custGeom>
              <a:avLst/>
              <a:gdLst/>
              <a:ahLst/>
              <a:cxnLst/>
              <a:rect l="l" t="t" r="r" b="b"/>
              <a:pathLst>
                <a:path w="666" h="796" extrusionOk="0">
                  <a:moveTo>
                    <a:pt x="357" y="147"/>
                  </a:moveTo>
                  <a:cubicBezTo>
                    <a:pt x="374" y="147"/>
                    <a:pt x="389" y="150"/>
                    <a:pt x="403" y="157"/>
                  </a:cubicBezTo>
                  <a:cubicBezTo>
                    <a:pt x="426" y="169"/>
                    <a:pt x="442" y="190"/>
                    <a:pt x="450" y="222"/>
                  </a:cubicBezTo>
                  <a:cubicBezTo>
                    <a:pt x="458" y="253"/>
                    <a:pt x="455" y="279"/>
                    <a:pt x="440" y="302"/>
                  </a:cubicBezTo>
                  <a:cubicBezTo>
                    <a:pt x="426" y="324"/>
                    <a:pt x="401" y="339"/>
                    <a:pt x="366" y="348"/>
                  </a:cubicBezTo>
                  <a:lnTo>
                    <a:pt x="266" y="375"/>
                  </a:lnTo>
                  <a:lnTo>
                    <a:pt x="215" y="179"/>
                  </a:lnTo>
                  <a:lnTo>
                    <a:pt x="315" y="153"/>
                  </a:lnTo>
                  <a:cubicBezTo>
                    <a:pt x="330" y="149"/>
                    <a:pt x="344" y="147"/>
                    <a:pt x="357" y="147"/>
                  </a:cubicBezTo>
                  <a:close/>
                  <a:moveTo>
                    <a:pt x="414" y="1"/>
                  </a:moveTo>
                  <a:cubicBezTo>
                    <a:pt x="379" y="1"/>
                    <a:pt x="341" y="6"/>
                    <a:pt x="300" y="17"/>
                  </a:cubicBezTo>
                  <a:lnTo>
                    <a:pt x="0" y="96"/>
                  </a:lnTo>
                  <a:lnTo>
                    <a:pt x="184" y="795"/>
                  </a:lnTo>
                  <a:lnTo>
                    <a:pt x="364" y="748"/>
                  </a:lnTo>
                  <a:lnTo>
                    <a:pt x="301" y="505"/>
                  </a:lnTo>
                  <a:lnTo>
                    <a:pt x="420" y="474"/>
                  </a:lnTo>
                  <a:cubicBezTo>
                    <a:pt x="509" y="451"/>
                    <a:pt x="572" y="413"/>
                    <a:pt x="609" y="361"/>
                  </a:cubicBezTo>
                  <a:cubicBezTo>
                    <a:pt x="646" y="309"/>
                    <a:pt x="655" y="246"/>
                    <a:pt x="636" y="173"/>
                  </a:cubicBezTo>
                  <a:cubicBezTo>
                    <a:pt x="617" y="100"/>
                    <a:pt x="578" y="50"/>
                    <a:pt x="520" y="23"/>
                  </a:cubicBezTo>
                  <a:cubicBezTo>
                    <a:pt x="489" y="8"/>
                    <a:pt x="454" y="1"/>
                    <a:pt x="4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7" name="Google Shape;3427;p35"/>
            <p:cNvSpPr/>
            <p:nvPr/>
          </p:nvSpPr>
          <p:spPr>
            <a:xfrm>
              <a:off x="7952003" y="916878"/>
              <a:ext cx="26738" cy="29325"/>
            </a:xfrm>
            <a:custGeom>
              <a:avLst/>
              <a:gdLst/>
              <a:ahLst/>
              <a:cxnLst/>
              <a:rect l="l" t="t" r="r" b="b"/>
              <a:pathLst>
                <a:path w="682" h="748" extrusionOk="0">
                  <a:moveTo>
                    <a:pt x="181" y="0"/>
                  </a:moveTo>
                  <a:lnTo>
                    <a:pt x="1" y="48"/>
                  </a:lnTo>
                  <a:lnTo>
                    <a:pt x="185" y="747"/>
                  </a:lnTo>
                  <a:lnTo>
                    <a:pt x="682" y="617"/>
                  </a:lnTo>
                  <a:lnTo>
                    <a:pt x="646" y="481"/>
                  </a:lnTo>
                  <a:lnTo>
                    <a:pt x="329" y="564"/>
                  </a:lnTo>
                  <a:lnTo>
                    <a:pt x="1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8" name="Google Shape;3428;p35"/>
            <p:cNvSpPr/>
            <p:nvPr/>
          </p:nvSpPr>
          <p:spPr>
            <a:xfrm>
              <a:off x="7979839" y="898451"/>
              <a:ext cx="57004" cy="42420"/>
            </a:xfrm>
            <a:custGeom>
              <a:avLst/>
              <a:gdLst/>
              <a:ahLst/>
              <a:cxnLst/>
              <a:rect l="l" t="t" r="r" b="b"/>
              <a:pathLst>
                <a:path w="1454" h="1082" extrusionOk="0">
                  <a:moveTo>
                    <a:pt x="227" y="449"/>
                  </a:moveTo>
                  <a:lnTo>
                    <a:pt x="395" y="703"/>
                  </a:lnTo>
                  <a:lnTo>
                    <a:pt x="204" y="753"/>
                  </a:lnTo>
                  <a:lnTo>
                    <a:pt x="227" y="449"/>
                  </a:lnTo>
                  <a:close/>
                  <a:moveTo>
                    <a:pt x="1270" y="0"/>
                  </a:moveTo>
                  <a:lnTo>
                    <a:pt x="1099" y="45"/>
                  </a:lnTo>
                  <a:lnTo>
                    <a:pt x="1225" y="525"/>
                  </a:lnTo>
                  <a:lnTo>
                    <a:pt x="1225" y="525"/>
                  </a:lnTo>
                  <a:lnTo>
                    <a:pt x="844" y="112"/>
                  </a:lnTo>
                  <a:lnTo>
                    <a:pt x="643" y="165"/>
                  </a:lnTo>
                  <a:lnTo>
                    <a:pt x="826" y="865"/>
                  </a:lnTo>
                  <a:lnTo>
                    <a:pt x="998" y="820"/>
                  </a:lnTo>
                  <a:lnTo>
                    <a:pt x="872" y="340"/>
                  </a:lnTo>
                  <a:lnTo>
                    <a:pt x="1252" y="753"/>
                  </a:lnTo>
                  <a:lnTo>
                    <a:pt x="1454" y="700"/>
                  </a:lnTo>
                  <a:lnTo>
                    <a:pt x="1270" y="0"/>
                  </a:lnTo>
                  <a:close/>
                  <a:moveTo>
                    <a:pt x="291" y="257"/>
                  </a:moveTo>
                  <a:lnTo>
                    <a:pt x="76" y="314"/>
                  </a:lnTo>
                  <a:lnTo>
                    <a:pt x="0" y="1081"/>
                  </a:lnTo>
                  <a:lnTo>
                    <a:pt x="0" y="1081"/>
                  </a:lnTo>
                  <a:lnTo>
                    <a:pt x="182" y="1034"/>
                  </a:lnTo>
                  <a:lnTo>
                    <a:pt x="193" y="895"/>
                  </a:lnTo>
                  <a:lnTo>
                    <a:pt x="475" y="821"/>
                  </a:lnTo>
                  <a:lnTo>
                    <a:pt x="552" y="937"/>
                  </a:lnTo>
                  <a:lnTo>
                    <a:pt x="734" y="889"/>
                  </a:lnTo>
                  <a:lnTo>
                    <a:pt x="291" y="25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9" name="Google Shape;3429;p35"/>
            <p:cNvSpPr/>
            <p:nvPr/>
          </p:nvSpPr>
          <p:spPr>
            <a:xfrm>
              <a:off x="8040452" y="890728"/>
              <a:ext cx="26738" cy="32462"/>
            </a:xfrm>
            <a:custGeom>
              <a:avLst/>
              <a:gdLst/>
              <a:ahLst/>
              <a:cxnLst/>
              <a:rect l="l" t="t" r="r" b="b"/>
              <a:pathLst>
                <a:path w="682" h="828" extrusionOk="0">
                  <a:moveTo>
                    <a:pt x="488" y="0"/>
                  </a:moveTo>
                  <a:lnTo>
                    <a:pt x="1" y="128"/>
                  </a:lnTo>
                  <a:lnTo>
                    <a:pt x="184" y="828"/>
                  </a:lnTo>
                  <a:lnTo>
                    <a:pt x="682" y="698"/>
                  </a:lnTo>
                  <a:lnTo>
                    <a:pt x="646" y="561"/>
                  </a:lnTo>
                  <a:lnTo>
                    <a:pt x="329" y="644"/>
                  </a:lnTo>
                  <a:lnTo>
                    <a:pt x="287" y="484"/>
                  </a:lnTo>
                  <a:lnTo>
                    <a:pt x="575" y="408"/>
                  </a:lnTo>
                  <a:lnTo>
                    <a:pt x="539" y="272"/>
                  </a:lnTo>
                  <a:lnTo>
                    <a:pt x="251" y="348"/>
                  </a:lnTo>
                  <a:lnTo>
                    <a:pt x="217" y="217"/>
                  </a:lnTo>
                  <a:lnTo>
                    <a:pt x="523" y="137"/>
                  </a:lnTo>
                  <a:lnTo>
                    <a:pt x="48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30" name="Google Shape;3430;p35"/>
          <p:cNvGrpSpPr/>
          <p:nvPr/>
        </p:nvGrpSpPr>
        <p:grpSpPr>
          <a:xfrm>
            <a:off x="10063857" y="189445"/>
            <a:ext cx="1279473" cy="2056187"/>
            <a:chOff x="9840651" y="2066749"/>
            <a:chExt cx="701773" cy="1127790"/>
          </a:xfrm>
        </p:grpSpPr>
        <p:sp>
          <p:nvSpPr>
            <p:cNvPr id="3431" name="Google Shape;3431;p35"/>
            <p:cNvSpPr/>
            <p:nvPr/>
          </p:nvSpPr>
          <p:spPr>
            <a:xfrm>
              <a:off x="9890974" y="2066749"/>
              <a:ext cx="651450" cy="809115"/>
            </a:xfrm>
            <a:custGeom>
              <a:avLst/>
              <a:gdLst/>
              <a:ahLst/>
              <a:cxnLst/>
              <a:rect l="l" t="t" r="r" b="b"/>
              <a:pathLst>
                <a:path w="21903" h="27204" extrusionOk="0">
                  <a:moveTo>
                    <a:pt x="12158" y="1"/>
                  </a:moveTo>
                  <a:lnTo>
                    <a:pt x="11662" y="68"/>
                  </a:lnTo>
                  <a:lnTo>
                    <a:pt x="11188" y="181"/>
                  </a:lnTo>
                  <a:lnTo>
                    <a:pt x="10692" y="316"/>
                  </a:lnTo>
                  <a:lnTo>
                    <a:pt x="10308" y="452"/>
                  </a:lnTo>
                  <a:lnTo>
                    <a:pt x="9925" y="632"/>
                  </a:lnTo>
                  <a:lnTo>
                    <a:pt x="9541" y="813"/>
                  </a:lnTo>
                  <a:lnTo>
                    <a:pt x="9181" y="1016"/>
                  </a:lnTo>
                  <a:lnTo>
                    <a:pt x="8820" y="1241"/>
                  </a:lnTo>
                  <a:lnTo>
                    <a:pt x="8481" y="1489"/>
                  </a:lnTo>
                  <a:lnTo>
                    <a:pt x="8143" y="1737"/>
                  </a:lnTo>
                  <a:lnTo>
                    <a:pt x="7827" y="2008"/>
                  </a:lnTo>
                  <a:lnTo>
                    <a:pt x="7489" y="2301"/>
                  </a:lnTo>
                  <a:lnTo>
                    <a:pt x="7196" y="2595"/>
                  </a:lnTo>
                  <a:lnTo>
                    <a:pt x="6880" y="2910"/>
                  </a:lnTo>
                  <a:lnTo>
                    <a:pt x="6609" y="3226"/>
                  </a:lnTo>
                  <a:lnTo>
                    <a:pt x="6045" y="3903"/>
                  </a:lnTo>
                  <a:lnTo>
                    <a:pt x="5549" y="4580"/>
                  </a:lnTo>
                  <a:lnTo>
                    <a:pt x="5098" y="5279"/>
                  </a:lnTo>
                  <a:lnTo>
                    <a:pt x="4692" y="5978"/>
                  </a:lnTo>
                  <a:lnTo>
                    <a:pt x="4331" y="6677"/>
                  </a:lnTo>
                  <a:lnTo>
                    <a:pt x="4015" y="7331"/>
                  </a:lnTo>
                  <a:lnTo>
                    <a:pt x="3767" y="7986"/>
                  </a:lnTo>
                  <a:lnTo>
                    <a:pt x="3564" y="8595"/>
                  </a:lnTo>
                  <a:lnTo>
                    <a:pt x="3429" y="9136"/>
                  </a:lnTo>
                  <a:lnTo>
                    <a:pt x="3338" y="9632"/>
                  </a:lnTo>
                  <a:lnTo>
                    <a:pt x="3271" y="10399"/>
                  </a:lnTo>
                  <a:lnTo>
                    <a:pt x="3226" y="11098"/>
                  </a:lnTo>
                  <a:lnTo>
                    <a:pt x="3181" y="12249"/>
                  </a:lnTo>
                  <a:lnTo>
                    <a:pt x="3181" y="12790"/>
                  </a:lnTo>
                  <a:lnTo>
                    <a:pt x="3158" y="13309"/>
                  </a:lnTo>
                  <a:lnTo>
                    <a:pt x="3090" y="13828"/>
                  </a:lnTo>
                  <a:lnTo>
                    <a:pt x="3000" y="14347"/>
                  </a:lnTo>
                  <a:lnTo>
                    <a:pt x="2842" y="14910"/>
                  </a:lnTo>
                  <a:lnTo>
                    <a:pt x="2594" y="15542"/>
                  </a:lnTo>
                  <a:lnTo>
                    <a:pt x="2278" y="16241"/>
                  </a:lnTo>
                  <a:lnTo>
                    <a:pt x="1850" y="17076"/>
                  </a:lnTo>
                  <a:lnTo>
                    <a:pt x="1489" y="17753"/>
                  </a:lnTo>
                  <a:lnTo>
                    <a:pt x="1196" y="18407"/>
                  </a:lnTo>
                  <a:lnTo>
                    <a:pt x="947" y="19038"/>
                  </a:lnTo>
                  <a:lnTo>
                    <a:pt x="722" y="19647"/>
                  </a:lnTo>
                  <a:lnTo>
                    <a:pt x="541" y="20256"/>
                  </a:lnTo>
                  <a:lnTo>
                    <a:pt x="406" y="20820"/>
                  </a:lnTo>
                  <a:lnTo>
                    <a:pt x="271" y="21362"/>
                  </a:lnTo>
                  <a:lnTo>
                    <a:pt x="181" y="21858"/>
                  </a:lnTo>
                  <a:lnTo>
                    <a:pt x="113" y="22309"/>
                  </a:lnTo>
                  <a:lnTo>
                    <a:pt x="68" y="22738"/>
                  </a:lnTo>
                  <a:lnTo>
                    <a:pt x="0" y="23414"/>
                  </a:lnTo>
                  <a:lnTo>
                    <a:pt x="0" y="23865"/>
                  </a:lnTo>
                  <a:lnTo>
                    <a:pt x="0" y="24046"/>
                  </a:lnTo>
                  <a:lnTo>
                    <a:pt x="23" y="24181"/>
                  </a:lnTo>
                  <a:lnTo>
                    <a:pt x="90" y="24294"/>
                  </a:lnTo>
                  <a:lnTo>
                    <a:pt x="158" y="24316"/>
                  </a:lnTo>
                  <a:lnTo>
                    <a:pt x="203" y="24362"/>
                  </a:lnTo>
                  <a:lnTo>
                    <a:pt x="406" y="24362"/>
                  </a:lnTo>
                  <a:lnTo>
                    <a:pt x="474" y="24339"/>
                  </a:lnTo>
                  <a:lnTo>
                    <a:pt x="587" y="24271"/>
                  </a:lnTo>
                  <a:lnTo>
                    <a:pt x="654" y="24159"/>
                  </a:lnTo>
                  <a:lnTo>
                    <a:pt x="654" y="24091"/>
                  </a:lnTo>
                  <a:lnTo>
                    <a:pt x="677" y="24023"/>
                  </a:lnTo>
                  <a:lnTo>
                    <a:pt x="654" y="23865"/>
                  </a:lnTo>
                  <a:lnTo>
                    <a:pt x="677" y="23459"/>
                  </a:lnTo>
                  <a:lnTo>
                    <a:pt x="722" y="22805"/>
                  </a:lnTo>
                  <a:lnTo>
                    <a:pt x="790" y="22422"/>
                  </a:lnTo>
                  <a:lnTo>
                    <a:pt x="857" y="21971"/>
                  </a:lnTo>
                  <a:lnTo>
                    <a:pt x="947" y="21497"/>
                  </a:lnTo>
                  <a:lnTo>
                    <a:pt x="1060" y="20978"/>
                  </a:lnTo>
                  <a:lnTo>
                    <a:pt x="1196" y="20437"/>
                  </a:lnTo>
                  <a:lnTo>
                    <a:pt x="1376" y="19873"/>
                  </a:lnTo>
                  <a:lnTo>
                    <a:pt x="1579" y="19264"/>
                  </a:lnTo>
                  <a:lnTo>
                    <a:pt x="1827" y="18655"/>
                  </a:lnTo>
                  <a:lnTo>
                    <a:pt x="2098" y="18046"/>
                  </a:lnTo>
                  <a:lnTo>
                    <a:pt x="2436" y="17392"/>
                  </a:lnTo>
                  <a:lnTo>
                    <a:pt x="2887" y="16512"/>
                  </a:lnTo>
                  <a:lnTo>
                    <a:pt x="3226" y="15745"/>
                  </a:lnTo>
                  <a:lnTo>
                    <a:pt x="3361" y="15407"/>
                  </a:lnTo>
                  <a:lnTo>
                    <a:pt x="3474" y="15068"/>
                  </a:lnTo>
                  <a:lnTo>
                    <a:pt x="3587" y="14775"/>
                  </a:lnTo>
                  <a:lnTo>
                    <a:pt x="3654" y="14482"/>
                  </a:lnTo>
                  <a:lnTo>
                    <a:pt x="3767" y="13918"/>
                  </a:lnTo>
                  <a:lnTo>
                    <a:pt x="3812" y="13377"/>
                  </a:lnTo>
                  <a:lnTo>
                    <a:pt x="3857" y="12835"/>
                  </a:lnTo>
                  <a:lnTo>
                    <a:pt x="3857" y="12271"/>
                  </a:lnTo>
                  <a:lnTo>
                    <a:pt x="3902" y="11121"/>
                  </a:lnTo>
                  <a:lnTo>
                    <a:pt x="3947" y="10467"/>
                  </a:lnTo>
                  <a:lnTo>
                    <a:pt x="4015" y="9700"/>
                  </a:lnTo>
                  <a:lnTo>
                    <a:pt x="4105" y="9226"/>
                  </a:lnTo>
                  <a:lnTo>
                    <a:pt x="4241" y="8707"/>
                  </a:lnTo>
                  <a:lnTo>
                    <a:pt x="4421" y="8121"/>
                  </a:lnTo>
                  <a:lnTo>
                    <a:pt x="4669" y="7512"/>
                  </a:lnTo>
                  <a:lnTo>
                    <a:pt x="4985" y="6880"/>
                  </a:lnTo>
                  <a:lnTo>
                    <a:pt x="5323" y="6226"/>
                  </a:lnTo>
                  <a:lnTo>
                    <a:pt x="5707" y="5572"/>
                  </a:lnTo>
                  <a:lnTo>
                    <a:pt x="6158" y="4918"/>
                  </a:lnTo>
                  <a:lnTo>
                    <a:pt x="6632" y="4264"/>
                  </a:lnTo>
                  <a:lnTo>
                    <a:pt x="7150" y="3655"/>
                  </a:lnTo>
                  <a:lnTo>
                    <a:pt x="7692" y="3068"/>
                  </a:lnTo>
                  <a:lnTo>
                    <a:pt x="7985" y="2775"/>
                  </a:lnTo>
                  <a:lnTo>
                    <a:pt x="8278" y="2527"/>
                  </a:lnTo>
                  <a:lnTo>
                    <a:pt x="8572" y="2256"/>
                  </a:lnTo>
                  <a:lnTo>
                    <a:pt x="8887" y="2031"/>
                  </a:lnTo>
                  <a:lnTo>
                    <a:pt x="9203" y="1805"/>
                  </a:lnTo>
                  <a:lnTo>
                    <a:pt x="9541" y="1602"/>
                  </a:lnTo>
                  <a:lnTo>
                    <a:pt x="9880" y="1399"/>
                  </a:lnTo>
                  <a:lnTo>
                    <a:pt x="10218" y="1241"/>
                  </a:lnTo>
                  <a:lnTo>
                    <a:pt x="10556" y="1083"/>
                  </a:lnTo>
                  <a:lnTo>
                    <a:pt x="10917" y="948"/>
                  </a:lnTo>
                  <a:lnTo>
                    <a:pt x="11346" y="835"/>
                  </a:lnTo>
                  <a:lnTo>
                    <a:pt x="11775" y="745"/>
                  </a:lnTo>
                  <a:lnTo>
                    <a:pt x="12226" y="677"/>
                  </a:lnTo>
                  <a:lnTo>
                    <a:pt x="12654" y="677"/>
                  </a:lnTo>
                  <a:lnTo>
                    <a:pt x="13083" y="700"/>
                  </a:lnTo>
                  <a:lnTo>
                    <a:pt x="13534" y="745"/>
                  </a:lnTo>
                  <a:lnTo>
                    <a:pt x="13962" y="835"/>
                  </a:lnTo>
                  <a:lnTo>
                    <a:pt x="14391" y="970"/>
                  </a:lnTo>
                  <a:lnTo>
                    <a:pt x="14820" y="1151"/>
                  </a:lnTo>
                  <a:lnTo>
                    <a:pt x="15248" y="1354"/>
                  </a:lnTo>
                  <a:lnTo>
                    <a:pt x="15677" y="1580"/>
                  </a:lnTo>
                  <a:lnTo>
                    <a:pt x="16105" y="1873"/>
                  </a:lnTo>
                  <a:lnTo>
                    <a:pt x="16534" y="2189"/>
                  </a:lnTo>
                  <a:lnTo>
                    <a:pt x="16963" y="2527"/>
                  </a:lnTo>
                  <a:lnTo>
                    <a:pt x="17391" y="2933"/>
                  </a:lnTo>
                  <a:lnTo>
                    <a:pt x="17820" y="3339"/>
                  </a:lnTo>
                  <a:lnTo>
                    <a:pt x="18293" y="3880"/>
                  </a:lnTo>
                  <a:lnTo>
                    <a:pt x="18744" y="4399"/>
                  </a:lnTo>
                  <a:lnTo>
                    <a:pt x="19128" y="4895"/>
                  </a:lnTo>
                  <a:lnTo>
                    <a:pt x="19489" y="5369"/>
                  </a:lnTo>
                  <a:lnTo>
                    <a:pt x="19827" y="5865"/>
                  </a:lnTo>
                  <a:lnTo>
                    <a:pt x="20098" y="6316"/>
                  </a:lnTo>
                  <a:lnTo>
                    <a:pt x="20346" y="6768"/>
                  </a:lnTo>
                  <a:lnTo>
                    <a:pt x="20549" y="7219"/>
                  </a:lnTo>
                  <a:lnTo>
                    <a:pt x="20729" y="7647"/>
                  </a:lnTo>
                  <a:lnTo>
                    <a:pt x="20887" y="8076"/>
                  </a:lnTo>
                  <a:lnTo>
                    <a:pt x="21000" y="8482"/>
                  </a:lnTo>
                  <a:lnTo>
                    <a:pt x="21090" y="8888"/>
                  </a:lnTo>
                  <a:lnTo>
                    <a:pt x="21158" y="9271"/>
                  </a:lnTo>
                  <a:lnTo>
                    <a:pt x="21203" y="9655"/>
                  </a:lnTo>
                  <a:lnTo>
                    <a:pt x="21226" y="10016"/>
                  </a:lnTo>
                  <a:lnTo>
                    <a:pt x="21203" y="10377"/>
                  </a:lnTo>
                  <a:lnTo>
                    <a:pt x="21181" y="10737"/>
                  </a:lnTo>
                  <a:lnTo>
                    <a:pt x="21135" y="11076"/>
                  </a:lnTo>
                  <a:lnTo>
                    <a:pt x="21068" y="11414"/>
                  </a:lnTo>
                  <a:lnTo>
                    <a:pt x="21000" y="11730"/>
                  </a:lnTo>
                  <a:lnTo>
                    <a:pt x="20910" y="12046"/>
                  </a:lnTo>
                  <a:lnTo>
                    <a:pt x="20797" y="12362"/>
                  </a:lnTo>
                  <a:lnTo>
                    <a:pt x="20549" y="12948"/>
                  </a:lnTo>
                  <a:lnTo>
                    <a:pt x="20256" y="13512"/>
                  </a:lnTo>
                  <a:lnTo>
                    <a:pt x="19963" y="14053"/>
                  </a:lnTo>
                  <a:lnTo>
                    <a:pt x="19647" y="14572"/>
                  </a:lnTo>
                  <a:lnTo>
                    <a:pt x="19331" y="15046"/>
                  </a:lnTo>
                  <a:lnTo>
                    <a:pt x="18925" y="15700"/>
                  </a:lnTo>
                  <a:lnTo>
                    <a:pt x="18564" y="16309"/>
                  </a:lnTo>
                  <a:lnTo>
                    <a:pt x="18429" y="16602"/>
                  </a:lnTo>
                  <a:lnTo>
                    <a:pt x="18316" y="16895"/>
                  </a:lnTo>
                  <a:lnTo>
                    <a:pt x="18226" y="17189"/>
                  </a:lnTo>
                  <a:lnTo>
                    <a:pt x="18158" y="17459"/>
                  </a:lnTo>
                  <a:lnTo>
                    <a:pt x="18023" y="18610"/>
                  </a:lnTo>
                  <a:lnTo>
                    <a:pt x="17887" y="20031"/>
                  </a:lnTo>
                  <a:lnTo>
                    <a:pt x="17594" y="23121"/>
                  </a:lnTo>
                  <a:lnTo>
                    <a:pt x="17278" y="26843"/>
                  </a:lnTo>
                  <a:lnTo>
                    <a:pt x="17278" y="26910"/>
                  </a:lnTo>
                  <a:lnTo>
                    <a:pt x="17278" y="26978"/>
                  </a:lnTo>
                  <a:lnTo>
                    <a:pt x="17346" y="27091"/>
                  </a:lnTo>
                  <a:lnTo>
                    <a:pt x="17436" y="27159"/>
                  </a:lnTo>
                  <a:lnTo>
                    <a:pt x="17504" y="27181"/>
                  </a:lnTo>
                  <a:lnTo>
                    <a:pt x="17572" y="27204"/>
                  </a:lnTo>
                  <a:lnTo>
                    <a:pt x="17594" y="27204"/>
                  </a:lnTo>
                  <a:lnTo>
                    <a:pt x="17729" y="27181"/>
                  </a:lnTo>
                  <a:lnTo>
                    <a:pt x="17820" y="27113"/>
                  </a:lnTo>
                  <a:lnTo>
                    <a:pt x="17910" y="27023"/>
                  </a:lnTo>
                  <a:lnTo>
                    <a:pt x="17932" y="26888"/>
                  </a:lnTo>
                  <a:lnTo>
                    <a:pt x="18271" y="23189"/>
                  </a:lnTo>
                  <a:lnTo>
                    <a:pt x="18541" y="20098"/>
                  </a:lnTo>
                  <a:lnTo>
                    <a:pt x="18699" y="18700"/>
                  </a:lnTo>
                  <a:lnTo>
                    <a:pt x="18835" y="17550"/>
                  </a:lnTo>
                  <a:lnTo>
                    <a:pt x="18880" y="17324"/>
                  </a:lnTo>
                  <a:lnTo>
                    <a:pt x="18947" y="17076"/>
                  </a:lnTo>
                  <a:lnTo>
                    <a:pt x="19060" y="16828"/>
                  </a:lnTo>
                  <a:lnTo>
                    <a:pt x="19196" y="16580"/>
                  </a:lnTo>
                  <a:lnTo>
                    <a:pt x="19511" y="16016"/>
                  </a:lnTo>
                  <a:lnTo>
                    <a:pt x="19895" y="15429"/>
                  </a:lnTo>
                  <a:lnTo>
                    <a:pt x="20211" y="14933"/>
                  </a:lnTo>
                  <a:lnTo>
                    <a:pt x="20549" y="14392"/>
                  </a:lnTo>
                  <a:lnTo>
                    <a:pt x="20865" y="13828"/>
                  </a:lnTo>
                  <a:lnTo>
                    <a:pt x="21158" y="13219"/>
                  </a:lnTo>
                  <a:lnTo>
                    <a:pt x="21429" y="12587"/>
                  </a:lnTo>
                  <a:lnTo>
                    <a:pt x="21541" y="12271"/>
                  </a:lnTo>
                  <a:lnTo>
                    <a:pt x="21632" y="11933"/>
                  </a:lnTo>
                  <a:lnTo>
                    <a:pt x="21722" y="11572"/>
                  </a:lnTo>
                  <a:lnTo>
                    <a:pt x="21790" y="11211"/>
                  </a:lnTo>
                  <a:lnTo>
                    <a:pt x="21857" y="10850"/>
                  </a:lnTo>
                  <a:lnTo>
                    <a:pt x="21880" y="10467"/>
                  </a:lnTo>
                  <a:lnTo>
                    <a:pt x="21902" y="10083"/>
                  </a:lnTo>
                  <a:lnTo>
                    <a:pt x="21880" y="9677"/>
                  </a:lnTo>
                  <a:lnTo>
                    <a:pt x="21835" y="9271"/>
                  </a:lnTo>
                  <a:lnTo>
                    <a:pt x="21767" y="8843"/>
                  </a:lnTo>
                  <a:lnTo>
                    <a:pt x="21677" y="8414"/>
                  </a:lnTo>
                  <a:lnTo>
                    <a:pt x="21564" y="7963"/>
                  </a:lnTo>
                  <a:lnTo>
                    <a:pt x="21406" y="7512"/>
                  </a:lnTo>
                  <a:lnTo>
                    <a:pt x="21226" y="7038"/>
                  </a:lnTo>
                  <a:lnTo>
                    <a:pt x="21000" y="6565"/>
                  </a:lnTo>
                  <a:lnTo>
                    <a:pt x="20729" y="6068"/>
                  </a:lnTo>
                  <a:lnTo>
                    <a:pt x="20436" y="5572"/>
                  </a:lnTo>
                  <a:lnTo>
                    <a:pt x="20098" y="5053"/>
                  </a:lnTo>
                  <a:lnTo>
                    <a:pt x="19714" y="4534"/>
                  </a:lnTo>
                  <a:lnTo>
                    <a:pt x="19286" y="3993"/>
                  </a:lnTo>
                  <a:lnTo>
                    <a:pt x="18812" y="3452"/>
                  </a:lnTo>
                  <a:lnTo>
                    <a:pt x="18293" y="2888"/>
                  </a:lnTo>
                  <a:lnTo>
                    <a:pt x="17842" y="2414"/>
                  </a:lnTo>
                  <a:lnTo>
                    <a:pt x="17391" y="2008"/>
                  </a:lnTo>
                  <a:lnTo>
                    <a:pt x="16917" y="1625"/>
                  </a:lnTo>
                  <a:lnTo>
                    <a:pt x="16444" y="1286"/>
                  </a:lnTo>
                  <a:lnTo>
                    <a:pt x="15970" y="970"/>
                  </a:lnTo>
                  <a:lnTo>
                    <a:pt x="15519" y="722"/>
                  </a:lnTo>
                  <a:lnTo>
                    <a:pt x="15045" y="497"/>
                  </a:lnTo>
                  <a:lnTo>
                    <a:pt x="14572" y="316"/>
                  </a:lnTo>
                  <a:lnTo>
                    <a:pt x="14075" y="181"/>
                  </a:lnTo>
                  <a:lnTo>
                    <a:pt x="13602" y="68"/>
                  </a:lnTo>
                  <a:lnTo>
                    <a:pt x="1312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dist="47625" dir="426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2" name="Google Shape;3432;p35"/>
            <p:cNvSpPr/>
            <p:nvPr/>
          </p:nvSpPr>
          <p:spPr>
            <a:xfrm>
              <a:off x="10335079" y="2773862"/>
              <a:ext cx="63768" cy="70460"/>
            </a:xfrm>
            <a:custGeom>
              <a:avLst/>
              <a:gdLst/>
              <a:ahLst/>
              <a:cxnLst/>
              <a:rect l="l" t="t" r="r" b="b"/>
              <a:pathLst>
                <a:path w="2144" h="2369" extrusionOk="0">
                  <a:moveTo>
                    <a:pt x="0" y="0"/>
                  </a:moveTo>
                  <a:lnTo>
                    <a:pt x="0" y="2166"/>
                  </a:lnTo>
                  <a:lnTo>
                    <a:pt x="1602" y="2369"/>
                  </a:lnTo>
                  <a:lnTo>
                    <a:pt x="2143" y="2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3" name="Google Shape;3433;p35"/>
            <p:cNvSpPr/>
            <p:nvPr/>
          </p:nvSpPr>
          <p:spPr>
            <a:xfrm>
              <a:off x="10309590" y="2668516"/>
              <a:ext cx="126138" cy="125484"/>
            </a:xfrm>
            <a:custGeom>
              <a:avLst/>
              <a:gdLst/>
              <a:ahLst/>
              <a:cxnLst/>
              <a:rect l="l" t="t" r="r" b="b"/>
              <a:pathLst>
                <a:path w="4241" h="4219" extrusionOk="0">
                  <a:moveTo>
                    <a:pt x="722" y="1"/>
                  </a:moveTo>
                  <a:lnTo>
                    <a:pt x="632" y="46"/>
                  </a:lnTo>
                  <a:lnTo>
                    <a:pt x="564" y="91"/>
                  </a:lnTo>
                  <a:lnTo>
                    <a:pt x="497" y="159"/>
                  </a:lnTo>
                  <a:lnTo>
                    <a:pt x="451" y="226"/>
                  </a:lnTo>
                  <a:lnTo>
                    <a:pt x="406" y="294"/>
                  </a:lnTo>
                  <a:lnTo>
                    <a:pt x="384" y="384"/>
                  </a:lnTo>
                  <a:lnTo>
                    <a:pt x="23" y="3339"/>
                  </a:lnTo>
                  <a:lnTo>
                    <a:pt x="0" y="3429"/>
                  </a:lnTo>
                  <a:lnTo>
                    <a:pt x="23" y="3520"/>
                  </a:lnTo>
                  <a:lnTo>
                    <a:pt x="68" y="3610"/>
                  </a:lnTo>
                  <a:lnTo>
                    <a:pt x="113" y="3677"/>
                  </a:lnTo>
                  <a:lnTo>
                    <a:pt x="158" y="3745"/>
                  </a:lnTo>
                  <a:lnTo>
                    <a:pt x="226" y="3790"/>
                  </a:lnTo>
                  <a:lnTo>
                    <a:pt x="316" y="3835"/>
                  </a:lnTo>
                  <a:lnTo>
                    <a:pt x="406" y="3858"/>
                  </a:lnTo>
                  <a:lnTo>
                    <a:pt x="3361" y="4219"/>
                  </a:lnTo>
                  <a:lnTo>
                    <a:pt x="3542" y="4219"/>
                  </a:lnTo>
                  <a:lnTo>
                    <a:pt x="3632" y="4174"/>
                  </a:lnTo>
                  <a:lnTo>
                    <a:pt x="3700" y="4129"/>
                  </a:lnTo>
                  <a:lnTo>
                    <a:pt x="3767" y="4083"/>
                  </a:lnTo>
                  <a:lnTo>
                    <a:pt x="3812" y="4016"/>
                  </a:lnTo>
                  <a:lnTo>
                    <a:pt x="3835" y="3926"/>
                  </a:lnTo>
                  <a:lnTo>
                    <a:pt x="3857" y="3835"/>
                  </a:lnTo>
                  <a:lnTo>
                    <a:pt x="4241" y="880"/>
                  </a:lnTo>
                  <a:lnTo>
                    <a:pt x="4241" y="790"/>
                  </a:lnTo>
                  <a:lnTo>
                    <a:pt x="4218" y="700"/>
                  </a:lnTo>
                  <a:lnTo>
                    <a:pt x="4196" y="610"/>
                  </a:lnTo>
                  <a:lnTo>
                    <a:pt x="4151" y="542"/>
                  </a:lnTo>
                  <a:lnTo>
                    <a:pt x="4083" y="474"/>
                  </a:lnTo>
                  <a:lnTo>
                    <a:pt x="4015" y="429"/>
                  </a:lnTo>
                  <a:lnTo>
                    <a:pt x="3948" y="384"/>
                  </a:lnTo>
                  <a:lnTo>
                    <a:pt x="3857" y="384"/>
                  </a:lnTo>
                  <a:lnTo>
                    <a:pt x="90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4" name="Google Shape;3434;p35"/>
            <p:cNvSpPr/>
            <p:nvPr/>
          </p:nvSpPr>
          <p:spPr>
            <a:xfrm>
              <a:off x="10309590" y="2668516"/>
              <a:ext cx="126138" cy="125484"/>
            </a:xfrm>
            <a:custGeom>
              <a:avLst/>
              <a:gdLst/>
              <a:ahLst/>
              <a:cxnLst/>
              <a:rect l="l" t="t" r="r" b="b"/>
              <a:pathLst>
                <a:path w="4241" h="4219" fill="none" extrusionOk="0">
                  <a:moveTo>
                    <a:pt x="3361" y="4219"/>
                  </a:moveTo>
                  <a:lnTo>
                    <a:pt x="406" y="3858"/>
                  </a:lnTo>
                  <a:lnTo>
                    <a:pt x="406" y="3858"/>
                  </a:lnTo>
                  <a:lnTo>
                    <a:pt x="316" y="3835"/>
                  </a:lnTo>
                  <a:lnTo>
                    <a:pt x="226" y="3790"/>
                  </a:lnTo>
                  <a:lnTo>
                    <a:pt x="158" y="3745"/>
                  </a:lnTo>
                  <a:lnTo>
                    <a:pt x="113" y="3677"/>
                  </a:lnTo>
                  <a:lnTo>
                    <a:pt x="68" y="3610"/>
                  </a:lnTo>
                  <a:lnTo>
                    <a:pt x="23" y="3520"/>
                  </a:lnTo>
                  <a:lnTo>
                    <a:pt x="0" y="3429"/>
                  </a:lnTo>
                  <a:lnTo>
                    <a:pt x="23" y="3339"/>
                  </a:lnTo>
                  <a:lnTo>
                    <a:pt x="384" y="384"/>
                  </a:lnTo>
                  <a:lnTo>
                    <a:pt x="384" y="384"/>
                  </a:lnTo>
                  <a:lnTo>
                    <a:pt x="406" y="294"/>
                  </a:lnTo>
                  <a:lnTo>
                    <a:pt x="451" y="226"/>
                  </a:lnTo>
                  <a:lnTo>
                    <a:pt x="497" y="159"/>
                  </a:lnTo>
                  <a:lnTo>
                    <a:pt x="564" y="91"/>
                  </a:lnTo>
                  <a:lnTo>
                    <a:pt x="632" y="46"/>
                  </a:lnTo>
                  <a:lnTo>
                    <a:pt x="722" y="1"/>
                  </a:lnTo>
                  <a:lnTo>
                    <a:pt x="812" y="1"/>
                  </a:lnTo>
                  <a:lnTo>
                    <a:pt x="903" y="1"/>
                  </a:lnTo>
                  <a:lnTo>
                    <a:pt x="3857" y="384"/>
                  </a:lnTo>
                  <a:lnTo>
                    <a:pt x="3857" y="384"/>
                  </a:lnTo>
                  <a:lnTo>
                    <a:pt x="3948" y="384"/>
                  </a:lnTo>
                  <a:lnTo>
                    <a:pt x="4015" y="429"/>
                  </a:lnTo>
                  <a:lnTo>
                    <a:pt x="4083" y="474"/>
                  </a:lnTo>
                  <a:lnTo>
                    <a:pt x="4151" y="542"/>
                  </a:lnTo>
                  <a:lnTo>
                    <a:pt x="4196" y="610"/>
                  </a:lnTo>
                  <a:lnTo>
                    <a:pt x="4218" y="700"/>
                  </a:lnTo>
                  <a:lnTo>
                    <a:pt x="4241" y="790"/>
                  </a:lnTo>
                  <a:lnTo>
                    <a:pt x="4241" y="880"/>
                  </a:lnTo>
                  <a:lnTo>
                    <a:pt x="3857" y="3835"/>
                  </a:lnTo>
                  <a:lnTo>
                    <a:pt x="3857" y="3835"/>
                  </a:lnTo>
                  <a:lnTo>
                    <a:pt x="3835" y="3926"/>
                  </a:lnTo>
                  <a:lnTo>
                    <a:pt x="3812" y="4016"/>
                  </a:lnTo>
                  <a:lnTo>
                    <a:pt x="3767" y="4083"/>
                  </a:lnTo>
                  <a:lnTo>
                    <a:pt x="3700" y="4129"/>
                  </a:lnTo>
                  <a:lnTo>
                    <a:pt x="3632" y="4174"/>
                  </a:lnTo>
                  <a:lnTo>
                    <a:pt x="3542" y="4219"/>
                  </a:lnTo>
                  <a:lnTo>
                    <a:pt x="3451" y="4219"/>
                  </a:lnTo>
                  <a:lnTo>
                    <a:pt x="3361" y="4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5" name="Google Shape;3435;p35"/>
            <p:cNvSpPr/>
            <p:nvPr/>
          </p:nvSpPr>
          <p:spPr>
            <a:xfrm>
              <a:off x="10325026" y="2683952"/>
              <a:ext cx="95295" cy="95295"/>
            </a:xfrm>
            <a:custGeom>
              <a:avLst/>
              <a:gdLst/>
              <a:ahLst/>
              <a:cxnLst/>
              <a:rect l="l" t="t" r="r" b="b"/>
              <a:pathLst>
                <a:path w="3204" h="3204" extrusionOk="0">
                  <a:moveTo>
                    <a:pt x="361" y="1"/>
                  </a:moveTo>
                  <a:lnTo>
                    <a:pt x="0" y="2843"/>
                  </a:lnTo>
                  <a:lnTo>
                    <a:pt x="2842" y="3204"/>
                  </a:lnTo>
                  <a:lnTo>
                    <a:pt x="3203" y="361"/>
                  </a:lnTo>
                  <a:lnTo>
                    <a:pt x="36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6" name="Google Shape;3436;p35"/>
            <p:cNvSpPr/>
            <p:nvPr/>
          </p:nvSpPr>
          <p:spPr>
            <a:xfrm>
              <a:off x="10331064" y="2689990"/>
              <a:ext cx="83220" cy="83220"/>
            </a:xfrm>
            <a:custGeom>
              <a:avLst/>
              <a:gdLst/>
              <a:ahLst/>
              <a:cxnLst/>
              <a:rect l="l" t="t" r="r" b="b"/>
              <a:pathLst>
                <a:path w="2798" h="2798" extrusionOk="0">
                  <a:moveTo>
                    <a:pt x="316" y="1"/>
                  </a:moveTo>
                  <a:lnTo>
                    <a:pt x="0" y="2482"/>
                  </a:lnTo>
                  <a:lnTo>
                    <a:pt x="2481" y="2798"/>
                  </a:lnTo>
                  <a:lnTo>
                    <a:pt x="2797" y="316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7" name="Google Shape;3437;p35"/>
            <p:cNvSpPr/>
            <p:nvPr/>
          </p:nvSpPr>
          <p:spPr>
            <a:xfrm>
              <a:off x="10343794" y="2702749"/>
              <a:ext cx="57730" cy="57700"/>
            </a:xfrm>
            <a:custGeom>
              <a:avLst/>
              <a:gdLst/>
              <a:ahLst/>
              <a:cxnLst/>
              <a:rect l="l" t="t" r="r" b="b"/>
              <a:pathLst>
                <a:path w="1941" h="1940" extrusionOk="0">
                  <a:moveTo>
                    <a:pt x="226" y="0"/>
                  </a:moveTo>
                  <a:lnTo>
                    <a:pt x="1" y="1714"/>
                  </a:lnTo>
                  <a:lnTo>
                    <a:pt x="1738" y="1940"/>
                  </a:lnTo>
                  <a:lnTo>
                    <a:pt x="1941" y="203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8" name="Google Shape;3438;p35"/>
            <p:cNvSpPr/>
            <p:nvPr/>
          </p:nvSpPr>
          <p:spPr>
            <a:xfrm>
              <a:off x="10343794" y="2702749"/>
              <a:ext cx="57730" cy="57700"/>
            </a:xfrm>
            <a:custGeom>
              <a:avLst/>
              <a:gdLst/>
              <a:ahLst/>
              <a:cxnLst/>
              <a:rect l="l" t="t" r="r" b="b"/>
              <a:pathLst>
                <a:path w="1941" h="1940" fill="none" extrusionOk="0">
                  <a:moveTo>
                    <a:pt x="1738" y="1940"/>
                  </a:moveTo>
                  <a:lnTo>
                    <a:pt x="1" y="1714"/>
                  </a:lnTo>
                  <a:lnTo>
                    <a:pt x="226" y="0"/>
                  </a:lnTo>
                  <a:lnTo>
                    <a:pt x="1941" y="203"/>
                  </a:lnTo>
                  <a:lnTo>
                    <a:pt x="1738" y="19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9" name="Google Shape;3439;p35"/>
            <p:cNvSpPr/>
            <p:nvPr/>
          </p:nvSpPr>
          <p:spPr>
            <a:xfrm>
              <a:off x="10343794" y="2702749"/>
              <a:ext cx="46339" cy="51008"/>
            </a:xfrm>
            <a:custGeom>
              <a:avLst/>
              <a:gdLst/>
              <a:ahLst/>
              <a:cxnLst/>
              <a:rect l="l" t="t" r="r" b="b"/>
              <a:pathLst>
                <a:path w="1558" h="1715" extrusionOk="0">
                  <a:moveTo>
                    <a:pt x="226" y="0"/>
                  </a:moveTo>
                  <a:lnTo>
                    <a:pt x="1" y="1714"/>
                  </a:lnTo>
                  <a:lnTo>
                    <a:pt x="226" y="0"/>
                  </a:lnTo>
                  <a:lnTo>
                    <a:pt x="1557" y="158"/>
                  </a:lnTo>
                  <a:lnTo>
                    <a:pt x="1557" y="158"/>
                  </a:lnTo>
                  <a:lnTo>
                    <a:pt x="1557" y="158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rgbClr val="2932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0" name="Google Shape;3440;p35"/>
            <p:cNvSpPr/>
            <p:nvPr/>
          </p:nvSpPr>
          <p:spPr>
            <a:xfrm>
              <a:off x="10343794" y="2702749"/>
              <a:ext cx="46339" cy="51008"/>
            </a:xfrm>
            <a:custGeom>
              <a:avLst/>
              <a:gdLst/>
              <a:ahLst/>
              <a:cxnLst/>
              <a:rect l="l" t="t" r="r" b="b"/>
              <a:pathLst>
                <a:path w="1558" h="1715" fill="none" extrusionOk="0">
                  <a:moveTo>
                    <a:pt x="226" y="0"/>
                  </a:moveTo>
                  <a:lnTo>
                    <a:pt x="1" y="1714"/>
                  </a:lnTo>
                  <a:lnTo>
                    <a:pt x="226" y="0"/>
                  </a:lnTo>
                  <a:lnTo>
                    <a:pt x="1557" y="158"/>
                  </a:lnTo>
                  <a:lnTo>
                    <a:pt x="1557" y="158"/>
                  </a:lnTo>
                  <a:lnTo>
                    <a:pt x="1557" y="158"/>
                  </a:lnTo>
                  <a:lnTo>
                    <a:pt x="22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1" name="Google Shape;3441;p35"/>
            <p:cNvSpPr/>
            <p:nvPr/>
          </p:nvSpPr>
          <p:spPr>
            <a:xfrm>
              <a:off x="9935914" y="2738974"/>
              <a:ext cx="68467" cy="50324"/>
            </a:xfrm>
            <a:custGeom>
              <a:avLst/>
              <a:gdLst/>
              <a:ahLst/>
              <a:cxnLst/>
              <a:rect l="l" t="t" r="r" b="b"/>
              <a:pathLst>
                <a:path w="2302" h="1692" extrusionOk="0">
                  <a:moveTo>
                    <a:pt x="181" y="0"/>
                  </a:moveTo>
                  <a:lnTo>
                    <a:pt x="0" y="1421"/>
                  </a:lnTo>
                  <a:lnTo>
                    <a:pt x="2121" y="1692"/>
                  </a:lnTo>
                  <a:lnTo>
                    <a:pt x="2301" y="248"/>
                  </a:lnTo>
                  <a:lnTo>
                    <a:pt x="18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2" name="Google Shape;3442;p35"/>
            <p:cNvSpPr/>
            <p:nvPr/>
          </p:nvSpPr>
          <p:spPr>
            <a:xfrm>
              <a:off x="10075463" y="2716162"/>
              <a:ext cx="157011" cy="102671"/>
            </a:xfrm>
            <a:custGeom>
              <a:avLst/>
              <a:gdLst/>
              <a:ahLst/>
              <a:cxnLst/>
              <a:rect l="l" t="t" r="r" b="b"/>
              <a:pathLst>
                <a:path w="5279" h="3452" extrusionOk="0">
                  <a:moveTo>
                    <a:pt x="1940" y="745"/>
                  </a:moveTo>
                  <a:lnTo>
                    <a:pt x="3880" y="993"/>
                  </a:lnTo>
                  <a:lnTo>
                    <a:pt x="4286" y="2301"/>
                  </a:lnTo>
                  <a:lnTo>
                    <a:pt x="1241" y="1918"/>
                  </a:lnTo>
                  <a:lnTo>
                    <a:pt x="1940" y="745"/>
                  </a:lnTo>
                  <a:close/>
                  <a:moveTo>
                    <a:pt x="1308" y="0"/>
                  </a:moveTo>
                  <a:lnTo>
                    <a:pt x="0" y="2820"/>
                  </a:lnTo>
                  <a:lnTo>
                    <a:pt x="5278" y="3451"/>
                  </a:lnTo>
                  <a:lnTo>
                    <a:pt x="4669" y="406"/>
                  </a:lnTo>
                  <a:lnTo>
                    <a:pt x="13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3" name="Google Shape;3443;p35"/>
            <p:cNvSpPr/>
            <p:nvPr/>
          </p:nvSpPr>
          <p:spPr>
            <a:xfrm>
              <a:off x="10055982" y="2753726"/>
              <a:ext cx="199304" cy="77836"/>
            </a:xfrm>
            <a:custGeom>
              <a:avLst/>
              <a:gdLst/>
              <a:ahLst/>
              <a:cxnLst/>
              <a:rect l="l" t="t" r="r" b="b"/>
              <a:pathLst>
                <a:path w="6701" h="2617" extrusionOk="0">
                  <a:moveTo>
                    <a:pt x="227" y="0"/>
                  </a:moveTo>
                  <a:lnTo>
                    <a:pt x="1" y="1850"/>
                  </a:lnTo>
                  <a:lnTo>
                    <a:pt x="6475" y="2617"/>
                  </a:lnTo>
                  <a:lnTo>
                    <a:pt x="6700" y="767"/>
                  </a:lnTo>
                  <a:lnTo>
                    <a:pt x="22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4" name="Google Shape;3444;p35"/>
            <p:cNvSpPr/>
            <p:nvPr/>
          </p:nvSpPr>
          <p:spPr>
            <a:xfrm>
              <a:off x="9840651" y="2759764"/>
              <a:ext cx="593750" cy="434776"/>
            </a:xfrm>
            <a:custGeom>
              <a:avLst/>
              <a:gdLst/>
              <a:ahLst/>
              <a:cxnLst/>
              <a:rect l="l" t="t" r="r" b="b"/>
              <a:pathLst>
                <a:path w="19963" h="14618" extrusionOk="0">
                  <a:moveTo>
                    <a:pt x="1602" y="0"/>
                  </a:moveTo>
                  <a:lnTo>
                    <a:pt x="1557" y="23"/>
                  </a:lnTo>
                  <a:lnTo>
                    <a:pt x="1512" y="23"/>
                  </a:lnTo>
                  <a:lnTo>
                    <a:pt x="1489" y="68"/>
                  </a:lnTo>
                  <a:lnTo>
                    <a:pt x="1466" y="113"/>
                  </a:lnTo>
                  <a:lnTo>
                    <a:pt x="0" y="12294"/>
                  </a:lnTo>
                  <a:lnTo>
                    <a:pt x="0" y="12316"/>
                  </a:lnTo>
                  <a:lnTo>
                    <a:pt x="23" y="12361"/>
                  </a:lnTo>
                  <a:lnTo>
                    <a:pt x="45" y="12384"/>
                  </a:lnTo>
                  <a:lnTo>
                    <a:pt x="91" y="12407"/>
                  </a:lnTo>
                  <a:lnTo>
                    <a:pt x="18361" y="14617"/>
                  </a:lnTo>
                  <a:lnTo>
                    <a:pt x="18406" y="14617"/>
                  </a:lnTo>
                  <a:lnTo>
                    <a:pt x="18429" y="14595"/>
                  </a:lnTo>
                  <a:lnTo>
                    <a:pt x="18474" y="14572"/>
                  </a:lnTo>
                  <a:lnTo>
                    <a:pt x="18474" y="14527"/>
                  </a:lnTo>
                  <a:lnTo>
                    <a:pt x="19963" y="2346"/>
                  </a:lnTo>
                  <a:lnTo>
                    <a:pt x="19963" y="2301"/>
                  </a:lnTo>
                  <a:lnTo>
                    <a:pt x="19940" y="2279"/>
                  </a:lnTo>
                  <a:lnTo>
                    <a:pt x="19895" y="2234"/>
                  </a:lnTo>
                  <a:lnTo>
                    <a:pt x="19850" y="2234"/>
                  </a:lnTo>
                  <a:lnTo>
                    <a:pt x="160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57150" dir="324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5" name="Google Shape;3445;p35"/>
            <p:cNvSpPr/>
            <p:nvPr/>
          </p:nvSpPr>
          <p:spPr>
            <a:xfrm>
              <a:off x="9840651" y="2759764"/>
              <a:ext cx="593750" cy="434776"/>
            </a:xfrm>
            <a:custGeom>
              <a:avLst/>
              <a:gdLst/>
              <a:ahLst/>
              <a:cxnLst/>
              <a:rect l="l" t="t" r="r" b="b"/>
              <a:pathLst>
                <a:path w="19963" h="14618" fill="none" extrusionOk="0">
                  <a:moveTo>
                    <a:pt x="18361" y="14617"/>
                  </a:moveTo>
                  <a:lnTo>
                    <a:pt x="91" y="12407"/>
                  </a:lnTo>
                  <a:lnTo>
                    <a:pt x="91" y="12407"/>
                  </a:lnTo>
                  <a:lnTo>
                    <a:pt x="45" y="12384"/>
                  </a:lnTo>
                  <a:lnTo>
                    <a:pt x="23" y="12361"/>
                  </a:lnTo>
                  <a:lnTo>
                    <a:pt x="0" y="12316"/>
                  </a:lnTo>
                  <a:lnTo>
                    <a:pt x="0" y="12294"/>
                  </a:lnTo>
                  <a:lnTo>
                    <a:pt x="1466" y="113"/>
                  </a:lnTo>
                  <a:lnTo>
                    <a:pt x="1466" y="113"/>
                  </a:lnTo>
                  <a:lnTo>
                    <a:pt x="1489" y="68"/>
                  </a:lnTo>
                  <a:lnTo>
                    <a:pt x="1512" y="23"/>
                  </a:lnTo>
                  <a:lnTo>
                    <a:pt x="1557" y="23"/>
                  </a:lnTo>
                  <a:lnTo>
                    <a:pt x="1602" y="0"/>
                  </a:lnTo>
                  <a:lnTo>
                    <a:pt x="19850" y="2234"/>
                  </a:lnTo>
                  <a:lnTo>
                    <a:pt x="19850" y="2234"/>
                  </a:lnTo>
                  <a:lnTo>
                    <a:pt x="19895" y="2234"/>
                  </a:lnTo>
                  <a:lnTo>
                    <a:pt x="19940" y="2279"/>
                  </a:lnTo>
                  <a:lnTo>
                    <a:pt x="19963" y="2301"/>
                  </a:lnTo>
                  <a:lnTo>
                    <a:pt x="19963" y="2346"/>
                  </a:lnTo>
                  <a:lnTo>
                    <a:pt x="18474" y="14527"/>
                  </a:lnTo>
                  <a:lnTo>
                    <a:pt x="18474" y="14527"/>
                  </a:lnTo>
                  <a:lnTo>
                    <a:pt x="18474" y="14572"/>
                  </a:lnTo>
                  <a:lnTo>
                    <a:pt x="18429" y="14595"/>
                  </a:lnTo>
                  <a:lnTo>
                    <a:pt x="18406" y="14617"/>
                  </a:lnTo>
                  <a:lnTo>
                    <a:pt x="18361" y="146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6" name="Google Shape;3446;p35"/>
            <p:cNvSpPr/>
            <p:nvPr/>
          </p:nvSpPr>
          <p:spPr>
            <a:xfrm>
              <a:off x="9982192" y="2826177"/>
              <a:ext cx="305961" cy="305961"/>
            </a:xfrm>
            <a:custGeom>
              <a:avLst/>
              <a:gdLst/>
              <a:ahLst/>
              <a:cxnLst/>
              <a:rect l="l" t="t" r="r" b="b"/>
              <a:pathLst>
                <a:path w="10287" h="10287" extrusionOk="0">
                  <a:moveTo>
                    <a:pt x="5211" y="1"/>
                  </a:moveTo>
                  <a:lnTo>
                    <a:pt x="4692" y="23"/>
                  </a:lnTo>
                  <a:lnTo>
                    <a:pt x="4174" y="91"/>
                  </a:lnTo>
                  <a:lnTo>
                    <a:pt x="3677" y="226"/>
                  </a:lnTo>
                  <a:lnTo>
                    <a:pt x="3204" y="384"/>
                  </a:lnTo>
                  <a:lnTo>
                    <a:pt x="2753" y="587"/>
                  </a:lnTo>
                  <a:lnTo>
                    <a:pt x="2324" y="835"/>
                  </a:lnTo>
                  <a:lnTo>
                    <a:pt x="1918" y="1128"/>
                  </a:lnTo>
                  <a:lnTo>
                    <a:pt x="1557" y="1467"/>
                  </a:lnTo>
                  <a:lnTo>
                    <a:pt x="1219" y="1828"/>
                  </a:lnTo>
                  <a:lnTo>
                    <a:pt x="926" y="2211"/>
                  </a:lnTo>
                  <a:lnTo>
                    <a:pt x="655" y="2640"/>
                  </a:lnTo>
                  <a:lnTo>
                    <a:pt x="429" y="3091"/>
                  </a:lnTo>
                  <a:lnTo>
                    <a:pt x="249" y="3542"/>
                  </a:lnTo>
                  <a:lnTo>
                    <a:pt x="114" y="4038"/>
                  </a:lnTo>
                  <a:lnTo>
                    <a:pt x="46" y="4557"/>
                  </a:lnTo>
                  <a:lnTo>
                    <a:pt x="1" y="5076"/>
                  </a:lnTo>
                  <a:lnTo>
                    <a:pt x="23" y="5595"/>
                  </a:lnTo>
                  <a:lnTo>
                    <a:pt x="91" y="6113"/>
                  </a:lnTo>
                  <a:lnTo>
                    <a:pt x="226" y="6610"/>
                  </a:lnTo>
                  <a:lnTo>
                    <a:pt x="384" y="7083"/>
                  </a:lnTo>
                  <a:lnTo>
                    <a:pt x="587" y="7534"/>
                  </a:lnTo>
                  <a:lnTo>
                    <a:pt x="835" y="7963"/>
                  </a:lnTo>
                  <a:lnTo>
                    <a:pt x="1129" y="8369"/>
                  </a:lnTo>
                  <a:lnTo>
                    <a:pt x="1467" y="8730"/>
                  </a:lnTo>
                  <a:lnTo>
                    <a:pt x="1828" y="9068"/>
                  </a:lnTo>
                  <a:lnTo>
                    <a:pt x="2211" y="9361"/>
                  </a:lnTo>
                  <a:lnTo>
                    <a:pt x="2640" y="9632"/>
                  </a:lnTo>
                  <a:lnTo>
                    <a:pt x="3091" y="9858"/>
                  </a:lnTo>
                  <a:lnTo>
                    <a:pt x="3542" y="10038"/>
                  </a:lnTo>
                  <a:lnTo>
                    <a:pt x="4038" y="10174"/>
                  </a:lnTo>
                  <a:lnTo>
                    <a:pt x="4557" y="10241"/>
                  </a:lnTo>
                  <a:lnTo>
                    <a:pt x="5076" y="10286"/>
                  </a:lnTo>
                  <a:lnTo>
                    <a:pt x="5595" y="10264"/>
                  </a:lnTo>
                  <a:lnTo>
                    <a:pt x="6114" y="10196"/>
                  </a:lnTo>
                  <a:lnTo>
                    <a:pt x="6610" y="10061"/>
                  </a:lnTo>
                  <a:lnTo>
                    <a:pt x="7083" y="9903"/>
                  </a:lnTo>
                  <a:lnTo>
                    <a:pt x="7535" y="9700"/>
                  </a:lnTo>
                  <a:lnTo>
                    <a:pt x="7963" y="9429"/>
                  </a:lnTo>
                  <a:lnTo>
                    <a:pt x="8369" y="9158"/>
                  </a:lnTo>
                  <a:lnTo>
                    <a:pt x="8730" y="8820"/>
                  </a:lnTo>
                  <a:lnTo>
                    <a:pt x="9068" y="8459"/>
                  </a:lnTo>
                  <a:lnTo>
                    <a:pt x="9362" y="8076"/>
                  </a:lnTo>
                  <a:lnTo>
                    <a:pt x="9632" y="7647"/>
                  </a:lnTo>
                  <a:lnTo>
                    <a:pt x="9858" y="7196"/>
                  </a:lnTo>
                  <a:lnTo>
                    <a:pt x="10038" y="6722"/>
                  </a:lnTo>
                  <a:lnTo>
                    <a:pt x="10174" y="6249"/>
                  </a:lnTo>
                  <a:lnTo>
                    <a:pt x="10241" y="5730"/>
                  </a:lnTo>
                  <a:lnTo>
                    <a:pt x="10286" y="5211"/>
                  </a:lnTo>
                  <a:lnTo>
                    <a:pt x="10264" y="4692"/>
                  </a:lnTo>
                  <a:lnTo>
                    <a:pt x="10196" y="4173"/>
                  </a:lnTo>
                  <a:lnTo>
                    <a:pt x="10061" y="3677"/>
                  </a:lnTo>
                  <a:lnTo>
                    <a:pt x="9903" y="3204"/>
                  </a:lnTo>
                  <a:lnTo>
                    <a:pt x="9700" y="2752"/>
                  </a:lnTo>
                  <a:lnTo>
                    <a:pt x="9452" y="2324"/>
                  </a:lnTo>
                  <a:lnTo>
                    <a:pt x="9159" y="1918"/>
                  </a:lnTo>
                  <a:lnTo>
                    <a:pt x="8820" y="1557"/>
                  </a:lnTo>
                  <a:lnTo>
                    <a:pt x="8459" y="1219"/>
                  </a:lnTo>
                  <a:lnTo>
                    <a:pt x="8076" y="925"/>
                  </a:lnTo>
                  <a:lnTo>
                    <a:pt x="7647" y="655"/>
                  </a:lnTo>
                  <a:lnTo>
                    <a:pt x="7196" y="429"/>
                  </a:lnTo>
                  <a:lnTo>
                    <a:pt x="6745" y="249"/>
                  </a:lnTo>
                  <a:lnTo>
                    <a:pt x="6249" y="113"/>
                  </a:lnTo>
                  <a:lnTo>
                    <a:pt x="5730" y="46"/>
                  </a:lnTo>
                  <a:lnTo>
                    <a:pt x="521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7" name="Google Shape;3447;p35"/>
            <p:cNvSpPr/>
            <p:nvPr/>
          </p:nvSpPr>
          <p:spPr>
            <a:xfrm>
              <a:off x="9982192" y="2826177"/>
              <a:ext cx="305961" cy="305961"/>
            </a:xfrm>
            <a:custGeom>
              <a:avLst/>
              <a:gdLst/>
              <a:ahLst/>
              <a:cxnLst/>
              <a:rect l="l" t="t" r="r" b="b"/>
              <a:pathLst>
                <a:path w="10287" h="10287" fill="none" extrusionOk="0">
                  <a:moveTo>
                    <a:pt x="10286" y="5211"/>
                  </a:moveTo>
                  <a:lnTo>
                    <a:pt x="10286" y="5211"/>
                  </a:lnTo>
                  <a:lnTo>
                    <a:pt x="10241" y="5730"/>
                  </a:lnTo>
                  <a:lnTo>
                    <a:pt x="10174" y="6249"/>
                  </a:lnTo>
                  <a:lnTo>
                    <a:pt x="10038" y="6722"/>
                  </a:lnTo>
                  <a:lnTo>
                    <a:pt x="9858" y="7196"/>
                  </a:lnTo>
                  <a:lnTo>
                    <a:pt x="9632" y="7647"/>
                  </a:lnTo>
                  <a:lnTo>
                    <a:pt x="9362" y="8076"/>
                  </a:lnTo>
                  <a:lnTo>
                    <a:pt x="9068" y="8459"/>
                  </a:lnTo>
                  <a:lnTo>
                    <a:pt x="8730" y="8820"/>
                  </a:lnTo>
                  <a:lnTo>
                    <a:pt x="8369" y="9158"/>
                  </a:lnTo>
                  <a:lnTo>
                    <a:pt x="7963" y="9429"/>
                  </a:lnTo>
                  <a:lnTo>
                    <a:pt x="7535" y="9700"/>
                  </a:lnTo>
                  <a:lnTo>
                    <a:pt x="7083" y="9903"/>
                  </a:lnTo>
                  <a:lnTo>
                    <a:pt x="6610" y="10061"/>
                  </a:lnTo>
                  <a:lnTo>
                    <a:pt x="6114" y="10196"/>
                  </a:lnTo>
                  <a:lnTo>
                    <a:pt x="5595" y="10264"/>
                  </a:lnTo>
                  <a:lnTo>
                    <a:pt x="5076" y="10286"/>
                  </a:lnTo>
                  <a:lnTo>
                    <a:pt x="5076" y="10286"/>
                  </a:lnTo>
                  <a:lnTo>
                    <a:pt x="4557" y="10241"/>
                  </a:lnTo>
                  <a:lnTo>
                    <a:pt x="4038" y="10174"/>
                  </a:lnTo>
                  <a:lnTo>
                    <a:pt x="3542" y="10038"/>
                  </a:lnTo>
                  <a:lnTo>
                    <a:pt x="3091" y="9858"/>
                  </a:lnTo>
                  <a:lnTo>
                    <a:pt x="2640" y="9632"/>
                  </a:lnTo>
                  <a:lnTo>
                    <a:pt x="2211" y="9361"/>
                  </a:lnTo>
                  <a:lnTo>
                    <a:pt x="1828" y="9068"/>
                  </a:lnTo>
                  <a:lnTo>
                    <a:pt x="1467" y="8730"/>
                  </a:lnTo>
                  <a:lnTo>
                    <a:pt x="1129" y="8369"/>
                  </a:lnTo>
                  <a:lnTo>
                    <a:pt x="835" y="7963"/>
                  </a:lnTo>
                  <a:lnTo>
                    <a:pt x="587" y="7534"/>
                  </a:lnTo>
                  <a:lnTo>
                    <a:pt x="384" y="7083"/>
                  </a:lnTo>
                  <a:lnTo>
                    <a:pt x="226" y="6610"/>
                  </a:lnTo>
                  <a:lnTo>
                    <a:pt x="91" y="6113"/>
                  </a:lnTo>
                  <a:lnTo>
                    <a:pt x="23" y="5595"/>
                  </a:lnTo>
                  <a:lnTo>
                    <a:pt x="1" y="5076"/>
                  </a:lnTo>
                  <a:lnTo>
                    <a:pt x="1" y="5076"/>
                  </a:lnTo>
                  <a:lnTo>
                    <a:pt x="46" y="4557"/>
                  </a:lnTo>
                  <a:lnTo>
                    <a:pt x="114" y="4038"/>
                  </a:lnTo>
                  <a:lnTo>
                    <a:pt x="249" y="3542"/>
                  </a:lnTo>
                  <a:lnTo>
                    <a:pt x="429" y="3091"/>
                  </a:lnTo>
                  <a:lnTo>
                    <a:pt x="655" y="2640"/>
                  </a:lnTo>
                  <a:lnTo>
                    <a:pt x="926" y="2211"/>
                  </a:lnTo>
                  <a:lnTo>
                    <a:pt x="1219" y="1828"/>
                  </a:lnTo>
                  <a:lnTo>
                    <a:pt x="1557" y="1467"/>
                  </a:lnTo>
                  <a:lnTo>
                    <a:pt x="1918" y="1128"/>
                  </a:lnTo>
                  <a:lnTo>
                    <a:pt x="2324" y="835"/>
                  </a:lnTo>
                  <a:lnTo>
                    <a:pt x="2753" y="587"/>
                  </a:lnTo>
                  <a:lnTo>
                    <a:pt x="3204" y="384"/>
                  </a:lnTo>
                  <a:lnTo>
                    <a:pt x="3677" y="226"/>
                  </a:lnTo>
                  <a:lnTo>
                    <a:pt x="4174" y="91"/>
                  </a:lnTo>
                  <a:lnTo>
                    <a:pt x="4692" y="23"/>
                  </a:lnTo>
                  <a:lnTo>
                    <a:pt x="5211" y="1"/>
                  </a:lnTo>
                  <a:lnTo>
                    <a:pt x="5211" y="1"/>
                  </a:lnTo>
                  <a:lnTo>
                    <a:pt x="5730" y="46"/>
                  </a:lnTo>
                  <a:lnTo>
                    <a:pt x="6249" y="113"/>
                  </a:lnTo>
                  <a:lnTo>
                    <a:pt x="6745" y="249"/>
                  </a:lnTo>
                  <a:lnTo>
                    <a:pt x="7196" y="429"/>
                  </a:lnTo>
                  <a:lnTo>
                    <a:pt x="7647" y="655"/>
                  </a:lnTo>
                  <a:lnTo>
                    <a:pt x="8076" y="925"/>
                  </a:lnTo>
                  <a:lnTo>
                    <a:pt x="8459" y="1219"/>
                  </a:lnTo>
                  <a:lnTo>
                    <a:pt x="8820" y="1557"/>
                  </a:lnTo>
                  <a:lnTo>
                    <a:pt x="9159" y="1918"/>
                  </a:lnTo>
                  <a:lnTo>
                    <a:pt x="9452" y="2324"/>
                  </a:lnTo>
                  <a:lnTo>
                    <a:pt x="9700" y="2752"/>
                  </a:lnTo>
                  <a:lnTo>
                    <a:pt x="9903" y="3204"/>
                  </a:lnTo>
                  <a:lnTo>
                    <a:pt x="10061" y="3677"/>
                  </a:lnTo>
                  <a:lnTo>
                    <a:pt x="10196" y="4173"/>
                  </a:lnTo>
                  <a:lnTo>
                    <a:pt x="10264" y="4692"/>
                  </a:lnTo>
                  <a:lnTo>
                    <a:pt x="10286" y="52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8" name="Google Shape;3448;p35"/>
            <p:cNvSpPr/>
            <p:nvPr/>
          </p:nvSpPr>
          <p:spPr>
            <a:xfrm>
              <a:off x="9996290" y="2840275"/>
              <a:ext cx="277765" cy="277765"/>
            </a:xfrm>
            <a:custGeom>
              <a:avLst/>
              <a:gdLst/>
              <a:ahLst/>
              <a:cxnLst/>
              <a:rect l="l" t="t" r="r" b="b"/>
              <a:pathLst>
                <a:path w="9339" h="9339" extrusionOk="0">
                  <a:moveTo>
                    <a:pt x="4737" y="0"/>
                  </a:moveTo>
                  <a:lnTo>
                    <a:pt x="4241" y="23"/>
                  </a:lnTo>
                  <a:lnTo>
                    <a:pt x="3790" y="90"/>
                  </a:lnTo>
                  <a:lnTo>
                    <a:pt x="3339" y="181"/>
                  </a:lnTo>
                  <a:lnTo>
                    <a:pt x="2910" y="339"/>
                  </a:lnTo>
                  <a:lnTo>
                    <a:pt x="2504" y="542"/>
                  </a:lnTo>
                  <a:lnTo>
                    <a:pt x="2098" y="767"/>
                  </a:lnTo>
                  <a:lnTo>
                    <a:pt x="1737" y="1038"/>
                  </a:lnTo>
                  <a:lnTo>
                    <a:pt x="1421" y="1331"/>
                  </a:lnTo>
                  <a:lnTo>
                    <a:pt x="1106" y="1647"/>
                  </a:lnTo>
                  <a:lnTo>
                    <a:pt x="835" y="2008"/>
                  </a:lnTo>
                  <a:lnTo>
                    <a:pt x="587" y="2391"/>
                  </a:lnTo>
                  <a:lnTo>
                    <a:pt x="384" y="2797"/>
                  </a:lnTo>
                  <a:lnTo>
                    <a:pt x="226" y="3226"/>
                  </a:lnTo>
                  <a:lnTo>
                    <a:pt x="113" y="3677"/>
                  </a:lnTo>
                  <a:lnTo>
                    <a:pt x="23" y="4128"/>
                  </a:lnTo>
                  <a:lnTo>
                    <a:pt x="0" y="4602"/>
                  </a:lnTo>
                  <a:lnTo>
                    <a:pt x="23" y="5075"/>
                  </a:lnTo>
                  <a:lnTo>
                    <a:pt x="91" y="5549"/>
                  </a:lnTo>
                  <a:lnTo>
                    <a:pt x="203" y="6000"/>
                  </a:lnTo>
                  <a:lnTo>
                    <a:pt x="339" y="6429"/>
                  </a:lnTo>
                  <a:lnTo>
                    <a:pt x="542" y="6835"/>
                  </a:lnTo>
                  <a:lnTo>
                    <a:pt x="767" y="7218"/>
                  </a:lnTo>
                  <a:lnTo>
                    <a:pt x="1038" y="7579"/>
                  </a:lnTo>
                  <a:lnTo>
                    <a:pt x="1331" y="7918"/>
                  </a:lnTo>
                  <a:lnTo>
                    <a:pt x="1647" y="8233"/>
                  </a:lnTo>
                  <a:lnTo>
                    <a:pt x="2008" y="8504"/>
                  </a:lnTo>
                  <a:lnTo>
                    <a:pt x="2391" y="8752"/>
                  </a:lnTo>
                  <a:lnTo>
                    <a:pt x="2797" y="8955"/>
                  </a:lnTo>
                  <a:lnTo>
                    <a:pt x="3226" y="9113"/>
                  </a:lnTo>
                  <a:lnTo>
                    <a:pt x="3677" y="9226"/>
                  </a:lnTo>
                  <a:lnTo>
                    <a:pt x="4128" y="9316"/>
                  </a:lnTo>
                  <a:lnTo>
                    <a:pt x="4602" y="9339"/>
                  </a:lnTo>
                  <a:lnTo>
                    <a:pt x="5076" y="9316"/>
                  </a:lnTo>
                  <a:lnTo>
                    <a:pt x="5549" y="9248"/>
                  </a:lnTo>
                  <a:lnTo>
                    <a:pt x="6000" y="9136"/>
                  </a:lnTo>
                  <a:lnTo>
                    <a:pt x="6429" y="9000"/>
                  </a:lnTo>
                  <a:lnTo>
                    <a:pt x="6835" y="8797"/>
                  </a:lnTo>
                  <a:lnTo>
                    <a:pt x="7218" y="8572"/>
                  </a:lnTo>
                  <a:lnTo>
                    <a:pt x="7602" y="8301"/>
                  </a:lnTo>
                  <a:lnTo>
                    <a:pt x="7918" y="8008"/>
                  </a:lnTo>
                  <a:lnTo>
                    <a:pt x="8234" y="7692"/>
                  </a:lnTo>
                  <a:lnTo>
                    <a:pt x="8504" y="7331"/>
                  </a:lnTo>
                  <a:lnTo>
                    <a:pt x="8752" y="6948"/>
                  </a:lnTo>
                  <a:lnTo>
                    <a:pt x="8955" y="6542"/>
                  </a:lnTo>
                  <a:lnTo>
                    <a:pt x="9113" y="6113"/>
                  </a:lnTo>
                  <a:lnTo>
                    <a:pt x="9226" y="5662"/>
                  </a:lnTo>
                  <a:lnTo>
                    <a:pt x="9316" y="5211"/>
                  </a:lnTo>
                  <a:lnTo>
                    <a:pt x="9339" y="4737"/>
                  </a:lnTo>
                  <a:lnTo>
                    <a:pt x="9316" y="4241"/>
                  </a:lnTo>
                  <a:lnTo>
                    <a:pt x="9249" y="3790"/>
                  </a:lnTo>
                  <a:lnTo>
                    <a:pt x="9136" y="3339"/>
                  </a:lnTo>
                  <a:lnTo>
                    <a:pt x="9000" y="2910"/>
                  </a:lnTo>
                  <a:lnTo>
                    <a:pt x="8797" y="2504"/>
                  </a:lnTo>
                  <a:lnTo>
                    <a:pt x="8572" y="2098"/>
                  </a:lnTo>
                  <a:lnTo>
                    <a:pt x="8301" y="1737"/>
                  </a:lnTo>
                  <a:lnTo>
                    <a:pt x="8008" y="1399"/>
                  </a:lnTo>
                  <a:lnTo>
                    <a:pt x="7692" y="1105"/>
                  </a:lnTo>
                  <a:lnTo>
                    <a:pt x="7331" y="835"/>
                  </a:lnTo>
                  <a:lnTo>
                    <a:pt x="6948" y="587"/>
                  </a:lnTo>
                  <a:lnTo>
                    <a:pt x="6542" y="384"/>
                  </a:lnTo>
                  <a:lnTo>
                    <a:pt x="6113" y="226"/>
                  </a:lnTo>
                  <a:lnTo>
                    <a:pt x="5662" y="113"/>
                  </a:lnTo>
                  <a:lnTo>
                    <a:pt x="5211" y="23"/>
                  </a:lnTo>
                  <a:lnTo>
                    <a:pt x="473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9" name="Google Shape;3449;p35"/>
            <p:cNvSpPr/>
            <p:nvPr/>
          </p:nvSpPr>
          <p:spPr>
            <a:xfrm>
              <a:off x="9996290" y="2840275"/>
              <a:ext cx="277765" cy="277765"/>
            </a:xfrm>
            <a:custGeom>
              <a:avLst/>
              <a:gdLst/>
              <a:ahLst/>
              <a:cxnLst/>
              <a:rect l="l" t="t" r="r" b="b"/>
              <a:pathLst>
                <a:path w="9339" h="9339" fill="none" extrusionOk="0">
                  <a:moveTo>
                    <a:pt x="9339" y="4737"/>
                  </a:moveTo>
                  <a:lnTo>
                    <a:pt x="9339" y="4737"/>
                  </a:lnTo>
                  <a:lnTo>
                    <a:pt x="9316" y="5211"/>
                  </a:lnTo>
                  <a:lnTo>
                    <a:pt x="9226" y="5662"/>
                  </a:lnTo>
                  <a:lnTo>
                    <a:pt x="9113" y="6113"/>
                  </a:lnTo>
                  <a:lnTo>
                    <a:pt x="8955" y="6542"/>
                  </a:lnTo>
                  <a:lnTo>
                    <a:pt x="8752" y="6948"/>
                  </a:lnTo>
                  <a:lnTo>
                    <a:pt x="8504" y="7331"/>
                  </a:lnTo>
                  <a:lnTo>
                    <a:pt x="8234" y="7692"/>
                  </a:lnTo>
                  <a:lnTo>
                    <a:pt x="7918" y="8008"/>
                  </a:lnTo>
                  <a:lnTo>
                    <a:pt x="7602" y="8301"/>
                  </a:lnTo>
                  <a:lnTo>
                    <a:pt x="7218" y="8572"/>
                  </a:lnTo>
                  <a:lnTo>
                    <a:pt x="6835" y="8797"/>
                  </a:lnTo>
                  <a:lnTo>
                    <a:pt x="6429" y="9000"/>
                  </a:lnTo>
                  <a:lnTo>
                    <a:pt x="6000" y="9136"/>
                  </a:lnTo>
                  <a:lnTo>
                    <a:pt x="5549" y="9248"/>
                  </a:lnTo>
                  <a:lnTo>
                    <a:pt x="5076" y="9316"/>
                  </a:lnTo>
                  <a:lnTo>
                    <a:pt x="4602" y="9339"/>
                  </a:lnTo>
                  <a:lnTo>
                    <a:pt x="4602" y="9339"/>
                  </a:lnTo>
                  <a:lnTo>
                    <a:pt x="4128" y="9316"/>
                  </a:lnTo>
                  <a:lnTo>
                    <a:pt x="3677" y="9226"/>
                  </a:lnTo>
                  <a:lnTo>
                    <a:pt x="3226" y="9113"/>
                  </a:lnTo>
                  <a:lnTo>
                    <a:pt x="2797" y="8955"/>
                  </a:lnTo>
                  <a:lnTo>
                    <a:pt x="2391" y="8752"/>
                  </a:lnTo>
                  <a:lnTo>
                    <a:pt x="2008" y="8504"/>
                  </a:lnTo>
                  <a:lnTo>
                    <a:pt x="1647" y="8233"/>
                  </a:lnTo>
                  <a:lnTo>
                    <a:pt x="1331" y="7918"/>
                  </a:lnTo>
                  <a:lnTo>
                    <a:pt x="1038" y="7579"/>
                  </a:lnTo>
                  <a:lnTo>
                    <a:pt x="767" y="7218"/>
                  </a:lnTo>
                  <a:lnTo>
                    <a:pt x="542" y="6835"/>
                  </a:lnTo>
                  <a:lnTo>
                    <a:pt x="339" y="6429"/>
                  </a:lnTo>
                  <a:lnTo>
                    <a:pt x="203" y="6000"/>
                  </a:lnTo>
                  <a:lnTo>
                    <a:pt x="91" y="5549"/>
                  </a:lnTo>
                  <a:lnTo>
                    <a:pt x="23" y="5075"/>
                  </a:lnTo>
                  <a:lnTo>
                    <a:pt x="0" y="4602"/>
                  </a:lnTo>
                  <a:lnTo>
                    <a:pt x="0" y="4602"/>
                  </a:lnTo>
                  <a:lnTo>
                    <a:pt x="23" y="4128"/>
                  </a:lnTo>
                  <a:lnTo>
                    <a:pt x="113" y="3677"/>
                  </a:lnTo>
                  <a:lnTo>
                    <a:pt x="226" y="3226"/>
                  </a:lnTo>
                  <a:lnTo>
                    <a:pt x="384" y="2797"/>
                  </a:lnTo>
                  <a:lnTo>
                    <a:pt x="587" y="2391"/>
                  </a:lnTo>
                  <a:lnTo>
                    <a:pt x="835" y="2008"/>
                  </a:lnTo>
                  <a:lnTo>
                    <a:pt x="1106" y="1647"/>
                  </a:lnTo>
                  <a:lnTo>
                    <a:pt x="1421" y="1331"/>
                  </a:lnTo>
                  <a:lnTo>
                    <a:pt x="1737" y="1038"/>
                  </a:lnTo>
                  <a:lnTo>
                    <a:pt x="2098" y="767"/>
                  </a:lnTo>
                  <a:lnTo>
                    <a:pt x="2504" y="542"/>
                  </a:lnTo>
                  <a:lnTo>
                    <a:pt x="2910" y="339"/>
                  </a:lnTo>
                  <a:lnTo>
                    <a:pt x="3339" y="181"/>
                  </a:lnTo>
                  <a:lnTo>
                    <a:pt x="3790" y="90"/>
                  </a:lnTo>
                  <a:lnTo>
                    <a:pt x="4241" y="23"/>
                  </a:lnTo>
                  <a:lnTo>
                    <a:pt x="4737" y="0"/>
                  </a:lnTo>
                  <a:lnTo>
                    <a:pt x="4737" y="0"/>
                  </a:lnTo>
                  <a:lnTo>
                    <a:pt x="5211" y="23"/>
                  </a:lnTo>
                  <a:lnTo>
                    <a:pt x="5662" y="113"/>
                  </a:lnTo>
                  <a:lnTo>
                    <a:pt x="6113" y="226"/>
                  </a:lnTo>
                  <a:lnTo>
                    <a:pt x="6542" y="384"/>
                  </a:lnTo>
                  <a:lnTo>
                    <a:pt x="6948" y="587"/>
                  </a:lnTo>
                  <a:lnTo>
                    <a:pt x="7331" y="835"/>
                  </a:lnTo>
                  <a:lnTo>
                    <a:pt x="7692" y="1105"/>
                  </a:lnTo>
                  <a:lnTo>
                    <a:pt x="8008" y="1399"/>
                  </a:lnTo>
                  <a:lnTo>
                    <a:pt x="8301" y="1737"/>
                  </a:lnTo>
                  <a:lnTo>
                    <a:pt x="8572" y="2098"/>
                  </a:lnTo>
                  <a:lnTo>
                    <a:pt x="8797" y="2504"/>
                  </a:lnTo>
                  <a:lnTo>
                    <a:pt x="9000" y="2910"/>
                  </a:lnTo>
                  <a:lnTo>
                    <a:pt x="9136" y="3339"/>
                  </a:lnTo>
                  <a:lnTo>
                    <a:pt x="9249" y="3790"/>
                  </a:lnTo>
                  <a:lnTo>
                    <a:pt x="9316" y="4241"/>
                  </a:lnTo>
                  <a:lnTo>
                    <a:pt x="9339" y="473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0" name="Google Shape;3450;p35"/>
            <p:cNvSpPr/>
            <p:nvPr/>
          </p:nvSpPr>
          <p:spPr>
            <a:xfrm>
              <a:off x="10015741" y="2859042"/>
              <a:ext cx="238862" cy="239546"/>
            </a:xfrm>
            <a:custGeom>
              <a:avLst/>
              <a:gdLst/>
              <a:ahLst/>
              <a:cxnLst/>
              <a:rect l="l" t="t" r="r" b="b"/>
              <a:pathLst>
                <a:path w="8031" h="8054" extrusionOk="0">
                  <a:moveTo>
                    <a:pt x="4061" y="1"/>
                  </a:moveTo>
                  <a:lnTo>
                    <a:pt x="3655" y="23"/>
                  </a:lnTo>
                  <a:lnTo>
                    <a:pt x="3249" y="91"/>
                  </a:lnTo>
                  <a:lnTo>
                    <a:pt x="2865" y="181"/>
                  </a:lnTo>
                  <a:lnTo>
                    <a:pt x="2504" y="317"/>
                  </a:lnTo>
                  <a:lnTo>
                    <a:pt x="2143" y="474"/>
                  </a:lnTo>
                  <a:lnTo>
                    <a:pt x="1805" y="677"/>
                  </a:lnTo>
                  <a:lnTo>
                    <a:pt x="1489" y="903"/>
                  </a:lnTo>
                  <a:lnTo>
                    <a:pt x="1196" y="1151"/>
                  </a:lnTo>
                  <a:lnTo>
                    <a:pt x="948" y="1444"/>
                  </a:lnTo>
                  <a:lnTo>
                    <a:pt x="700" y="1738"/>
                  </a:lnTo>
                  <a:lnTo>
                    <a:pt x="497" y="2076"/>
                  </a:lnTo>
                  <a:lnTo>
                    <a:pt x="316" y="2414"/>
                  </a:lnTo>
                  <a:lnTo>
                    <a:pt x="181" y="2798"/>
                  </a:lnTo>
                  <a:lnTo>
                    <a:pt x="91" y="3181"/>
                  </a:lnTo>
                  <a:lnTo>
                    <a:pt x="23" y="3565"/>
                  </a:lnTo>
                  <a:lnTo>
                    <a:pt x="1" y="3993"/>
                  </a:lnTo>
                  <a:lnTo>
                    <a:pt x="1" y="4399"/>
                  </a:lnTo>
                  <a:lnTo>
                    <a:pt x="68" y="4805"/>
                  </a:lnTo>
                  <a:lnTo>
                    <a:pt x="158" y="5189"/>
                  </a:lnTo>
                  <a:lnTo>
                    <a:pt x="294" y="5550"/>
                  </a:lnTo>
                  <a:lnTo>
                    <a:pt x="452" y="5911"/>
                  </a:lnTo>
                  <a:lnTo>
                    <a:pt x="655" y="6249"/>
                  </a:lnTo>
                  <a:lnTo>
                    <a:pt x="880" y="6565"/>
                  </a:lnTo>
                  <a:lnTo>
                    <a:pt x="1128" y="6835"/>
                  </a:lnTo>
                  <a:lnTo>
                    <a:pt x="1422" y="7106"/>
                  </a:lnTo>
                  <a:lnTo>
                    <a:pt x="1715" y="7354"/>
                  </a:lnTo>
                  <a:lnTo>
                    <a:pt x="2053" y="7557"/>
                  </a:lnTo>
                  <a:lnTo>
                    <a:pt x="2392" y="7715"/>
                  </a:lnTo>
                  <a:lnTo>
                    <a:pt x="2775" y="7873"/>
                  </a:lnTo>
                  <a:lnTo>
                    <a:pt x="3158" y="7963"/>
                  </a:lnTo>
                  <a:lnTo>
                    <a:pt x="3542" y="8031"/>
                  </a:lnTo>
                  <a:lnTo>
                    <a:pt x="3970" y="8053"/>
                  </a:lnTo>
                  <a:lnTo>
                    <a:pt x="4377" y="8053"/>
                  </a:lnTo>
                  <a:lnTo>
                    <a:pt x="4783" y="7986"/>
                  </a:lnTo>
                  <a:lnTo>
                    <a:pt x="5166" y="7896"/>
                  </a:lnTo>
                  <a:lnTo>
                    <a:pt x="5527" y="7760"/>
                  </a:lnTo>
                  <a:lnTo>
                    <a:pt x="5888" y="7602"/>
                  </a:lnTo>
                  <a:lnTo>
                    <a:pt x="6226" y="7399"/>
                  </a:lnTo>
                  <a:lnTo>
                    <a:pt x="6542" y="7174"/>
                  </a:lnTo>
                  <a:lnTo>
                    <a:pt x="6835" y="6926"/>
                  </a:lnTo>
                  <a:lnTo>
                    <a:pt x="7083" y="6632"/>
                  </a:lnTo>
                  <a:lnTo>
                    <a:pt x="7331" y="6339"/>
                  </a:lnTo>
                  <a:lnTo>
                    <a:pt x="7534" y="6001"/>
                  </a:lnTo>
                  <a:lnTo>
                    <a:pt x="7715" y="5662"/>
                  </a:lnTo>
                  <a:lnTo>
                    <a:pt x="7850" y="5279"/>
                  </a:lnTo>
                  <a:lnTo>
                    <a:pt x="7940" y="4896"/>
                  </a:lnTo>
                  <a:lnTo>
                    <a:pt x="8008" y="4490"/>
                  </a:lnTo>
                  <a:lnTo>
                    <a:pt x="8031" y="4084"/>
                  </a:lnTo>
                  <a:lnTo>
                    <a:pt x="8031" y="3678"/>
                  </a:lnTo>
                  <a:lnTo>
                    <a:pt x="7963" y="3271"/>
                  </a:lnTo>
                  <a:lnTo>
                    <a:pt x="7873" y="2888"/>
                  </a:lnTo>
                  <a:lnTo>
                    <a:pt x="7737" y="2527"/>
                  </a:lnTo>
                  <a:lnTo>
                    <a:pt x="7580" y="2166"/>
                  </a:lnTo>
                  <a:lnTo>
                    <a:pt x="7377" y="1828"/>
                  </a:lnTo>
                  <a:lnTo>
                    <a:pt x="7151" y="1512"/>
                  </a:lnTo>
                  <a:lnTo>
                    <a:pt x="6903" y="1219"/>
                  </a:lnTo>
                  <a:lnTo>
                    <a:pt x="6610" y="971"/>
                  </a:lnTo>
                  <a:lnTo>
                    <a:pt x="6316" y="723"/>
                  </a:lnTo>
                  <a:lnTo>
                    <a:pt x="5978" y="520"/>
                  </a:lnTo>
                  <a:lnTo>
                    <a:pt x="5640" y="339"/>
                  </a:lnTo>
                  <a:lnTo>
                    <a:pt x="5256" y="204"/>
                  </a:lnTo>
                  <a:lnTo>
                    <a:pt x="4873" y="114"/>
                  </a:lnTo>
                  <a:lnTo>
                    <a:pt x="4489" y="46"/>
                  </a:lnTo>
                  <a:lnTo>
                    <a:pt x="406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1" name="Google Shape;3451;p35"/>
            <p:cNvSpPr/>
            <p:nvPr/>
          </p:nvSpPr>
          <p:spPr>
            <a:xfrm>
              <a:off x="10024455" y="2868441"/>
              <a:ext cx="220749" cy="220749"/>
            </a:xfrm>
            <a:custGeom>
              <a:avLst/>
              <a:gdLst/>
              <a:ahLst/>
              <a:cxnLst/>
              <a:rect l="l" t="t" r="r" b="b"/>
              <a:pathLst>
                <a:path w="7422" h="7422" extrusionOk="0">
                  <a:moveTo>
                    <a:pt x="3768" y="1"/>
                  </a:moveTo>
                  <a:lnTo>
                    <a:pt x="3384" y="23"/>
                  </a:lnTo>
                  <a:lnTo>
                    <a:pt x="3023" y="68"/>
                  </a:lnTo>
                  <a:lnTo>
                    <a:pt x="2662" y="158"/>
                  </a:lnTo>
                  <a:lnTo>
                    <a:pt x="2324" y="294"/>
                  </a:lnTo>
                  <a:lnTo>
                    <a:pt x="1986" y="429"/>
                  </a:lnTo>
                  <a:lnTo>
                    <a:pt x="1693" y="610"/>
                  </a:lnTo>
                  <a:lnTo>
                    <a:pt x="1399" y="835"/>
                  </a:lnTo>
                  <a:lnTo>
                    <a:pt x="1129" y="1061"/>
                  </a:lnTo>
                  <a:lnTo>
                    <a:pt x="880" y="1331"/>
                  </a:lnTo>
                  <a:lnTo>
                    <a:pt x="677" y="1602"/>
                  </a:lnTo>
                  <a:lnTo>
                    <a:pt x="474" y="1918"/>
                  </a:lnTo>
                  <a:lnTo>
                    <a:pt x="317" y="2234"/>
                  </a:lnTo>
                  <a:lnTo>
                    <a:pt x="204" y="2572"/>
                  </a:lnTo>
                  <a:lnTo>
                    <a:pt x="91" y="2933"/>
                  </a:lnTo>
                  <a:lnTo>
                    <a:pt x="46" y="3294"/>
                  </a:lnTo>
                  <a:lnTo>
                    <a:pt x="1" y="3677"/>
                  </a:lnTo>
                  <a:lnTo>
                    <a:pt x="23" y="4061"/>
                  </a:lnTo>
                  <a:lnTo>
                    <a:pt x="68" y="4422"/>
                  </a:lnTo>
                  <a:lnTo>
                    <a:pt x="159" y="4783"/>
                  </a:lnTo>
                  <a:lnTo>
                    <a:pt x="294" y="5121"/>
                  </a:lnTo>
                  <a:lnTo>
                    <a:pt x="429" y="5437"/>
                  </a:lnTo>
                  <a:lnTo>
                    <a:pt x="610" y="5753"/>
                  </a:lnTo>
                  <a:lnTo>
                    <a:pt x="835" y="6046"/>
                  </a:lnTo>
                  <a:lnTo>
                    <a:pt x="1061" y="6316"/>
                  </a:lnTo>
                  <a:lnTo>
                    <a:pt x="1332" y="6565"/>
                  </a:lnTo>
                  <a:lnTo>
                    <a:pt x="1602" y="6768"/>
                  </a:lnTo>
                  <a:lnTo>
                    <a:pt x="1918" y="6971"/>
                  </a:lnTo>
                  <a:lnTo>
                    <a:pt x="2234" y="7128"/>
                  </a:lnTo>
                  <a:lnTo>
                    <a:pt x="2572" y="7241"/>
                  </a:lnTo>
                  <a:lnTo>
                    <a:pt x="2933" y="7354"/>
                  </a:lnTo>
                  <a:lnTo>
                    <a:pt x="3294" y="7399"/>
                  </a:lnTo>
                  <a:lnTo>
                    <a:pt x="3677" y="7422"/>
                  </a:lnTo>
                  <a:lnTo>
                    <a:pt x="4061" y="7422"/>
                  </a:lnTo>
                  <a:lnTo>
                    <a:pt x="4422" y="7377"/>
                  </a:lnTo>
                  <a:lnTo>
                    <a:pt x="4783" y="7286"/>
                  </a:lnTo>
                  <a:lnTo>
                    <a:pt x="5121" y="7151"/>
                  </a:lnTo>
                  <a:lnTo>
                    <a:pt x="5459" y="7016"/>
                  </a:lnTo>
                  <a:lnTo>
                    <a:pt x="5753" y="6835"/>
                  </a:lnTo>
                  <a:lnTo>
                    <a:pt x="6046" y="6610"/>
                  </a:lnTo>
                  <a:lnTo>
                    <a:pt x="6317" y="6384"/>
                  </a:lnTo>
                  <a:lnTo>
                    <a:pt x="6565" y="6113"/>
                  </a:lnTo>
                  <a:lnTo>
                    <a:pt x="6768" y="5843"/>
                  </a:lnTo>
                  <a:lnTo>
                    <a:pt x="6971" y="5527"/>
                  </a:lnTo>
                  <a:lnTo>
                    <a:pt x="7129" y="5211"/>
                  </a:lnTo>
                  <a:lnTo>
                    <a:pt x="7241" y="4873"/>
                  </a:lnTo>
                  <a:lnTo>
                    <a:pt x="7354" y="4512"/>
                  </a:lnTo>
                  <a:lnTo>
                    <a:pt x="7399" y="4151"/>
                  </a:lnTo>
                  <a:lnTo>
                    <a:pt x="7422" y="3768"/>
                  </a:lnTo>
                  <a:lnTo>
                    <a:pt x="7422" y="3384"/>
                  </a:lnTo>
                  <a:lnTo>
                    <a:pt x="7377" y="3023"/>
                  </a:lnTo>
                  <a:lnTo>
                    <a:pt x="7287" y="2662"/>
                  </a:lnTo>
                  <a:lnTo>
                    <a:pt x="7151" y="2324"/>
                  </a:lnTo>
                  <a:lnTo>
                    <a:pt x="7016" y="1986"/>
                  </a:lnTo>
                  <a:lnTo>
                    <a:pt x="6835" y="1692"/>
                  </a:lnTo>
                  <a:lnTo>
                    <a:pt x="6610" y="1399"/>
                  </a:lnTo>
                  <a:lnTo>
                    <a:pt x="6384" y="1128"/>
                  </a:lnTo>
                  <a:lnTo>
                    <a:pt x="6114" y="880"/>
                  </a:lnTo>
                  <a:lnTo>
                    <a:pt x="5843" y="677"/>
                  </a:lnTo>
                  <a:lnTo>
                    <a:pt x="5527" y="474"/>
                  </a:lnTo>
                  <a:lnTo>
                    <a:pt x="5211" y="316"/>
                  </a:lnTo>
                  <a:lnTo>
                    <a:pt x="4873" y="181"/>
                  </a:lnTo>
                  <a:lnTo>
                    <a:pt x="4512" y="91"/>
                  </a:lnTo>
                  <a:lnTo>
                    <a:pt x="4151" y="23"/>
                  </a:lnTo>
                  <a:lnTo>
                    <a:pt x="376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2" name="Google Shape;3452;p35"/>
            <p:cNvSpPr/>
            <p:nvPr/>
          </p:nvSpPr>
          <p:spPr>
            <a:xfrm>
              <a:off x="10024455" y="2868441"/>
              <a:ext cx="220749" cy="220749"/>
            </a:xfrm>
            <a:custGeom>
              <a:avLst/>
              <a:gdLst/>
              <a:ahLst/>
              <a:cxnLst/>
              <a:rect l="l" t="t" r="r" b="b"/>
              <a:pathLst>
                <a:path w="7422" h="7422" fill="none" extrusionOk="0">
                  <a:moveTo>
                    <a:pt x="7422" y="3768"/>
                  </a:moveTo>
                  <a:lnTo>
                    <a:pt x="7422" y="3768"/>
                  </a:lnTo>
                  <a:lnTo>
                    <a:pt x="7399" y="4151"/>
                  </a:lnTo>
                  <a:lnTo>
                    <a:pt x="7354" y="4512"/>
                  </a:lnTo>
                  <a:lnTo>
                    <a:pt x="7241" y="4873"/>
                  </a:lnTo>
                  <a:lnTo>
                    <a:pt x="7129" y="5211"/>
                  </a:lnTo>
                  <a:lnTo>
                    <a:pt x="6971" y="5527"/>
                  </a:lnTo>
                  <a:lnTo>
                    <a:pt x="6768" y="5843"/>
                  </a:lnTo>
                  <a:lnTo>
                    <a:pt x="6565" y="6113"/>
                  </a:lnTo>
                  <a:lnTo>
                    <a:pt x="6317" y="6384"/>
                  </a:lnTo>
                  <a:lnTo>
                    <a:pt x="6046" y="6610"/>
                  </a:lnTo>
                  <a:lnTo>
                    <a:pt x="5753" y="6835"/>
                  </a:lnTo>
                  <a:lnTo>
                    <a:pt x="5459" y="7016"/>
                  </a:lnTo>
                  <a:lnTo>
                    <a:pt x="5121" y="7151"/>
                  </a:lnTo>
                  <a:lnTo>
                    <a:pt x="4783" y="7286"/>
                  </a:lnTo>
                  <a:lnTo>
                    <a:pt x="4422" y="7377"/>
                  </a:lnTo>
                  <a:lnTo>
                    <a:pt x="4061" y="7422"/>
                  </a:lnTo>
                  <a:lnTo>
                    <a:pt x="3677" y="7422"/>
                  </a:lnTo>
                  <a:lnTo>
                    <a:pt x="3677" y="7422"/>
                  </a:lnTo>
                  <a:lnTo>
                    <a:pt x="3294" y="7399"/>
                  </a:lnTo>
                  <a:lnTo>
                    <a:pt x="2933" y="7354"/>
                  </a:lnTo>
                  <a:lnTo>
                    <a:pt x="2572" y="7241"/>
                  </a:lnTo>
                  <a:lnTo>
                    <a:pt x="2234" y="7128"/>
                  </a:lnTo>
                  <a:lnTo>
                    <a:pt x="1918" y="6971"/>
                  </a:lnTo>
                  <a:lnTo>
                    <a:pt x="1602" y="6768"/>
                  </a:lnTo>
                  <a:lnTo>
                    <a:pt x="1332" y="6565"/>
                  </a:lnTo>
                  <a:lnTo>
                    <a:pt x="1061" y="6316"/>
                  </a:lnTo>
                  <a:lnTo>
                    <a:pt x="835" y="6046"/>
                  </a:lnTo>
                  <a:lnTo>
                    <a:pt x="610" y="5753"/>
                  </a:lnTo>
                  <a:lnTo>
                    <a:pt x="429" y="5437"/>
                  </a:lnTo>
                  <a:lnTo>
                    <a:pt x="294" y="5121"/>
                  </a:lnTo>
                  <a:lnTo>
                    <a:pt x="159" y="4783"/>
                  </a:lnTo>
                  <a:lnTo>
                    <a:pt x="68" y="4422"/>
                  </a:lnTo>
                  <a:lnTo>
                    <a:pt x="23" y="4061"/>
                  </a:lnTo>
                  <a:lnTo>
                    <a:pt x="1" y="3677"/>
                  </a:lnTo>
                  <a:lnTo>
                    <a:pt x="1" y="3677"/>
                  </a:lnTo>
                  <a:lnTo>
                    <a:pt x="46" y="3294"/>
                  </a:lnTo>
                  <a:lnTo>
                    <a:pt x="91" y="2933"/>
                  </a:lnTo>
                  <a:lnTo>
                    <a:pt x="204" y="2572"/>
                  </a:lnTo>
                  <a:lnTo>
                    <a:pt x="317" y="2234"/>
                  </a:lnTo>
                  <a:lnTo>
                    <a:pt x="474" y="1918"/>
                  </a:lnTo>
                  <a:lnTo>
                    <a:pt x="677" y="1602"/>
                  </a:lnTo>
                  <a:lnTo>
                    <a:pt x="880" y="1331"/>
                  </a:lnTo>
                  <a:lnTo>
                    <a:pt x="1129" y="1061"/>
                  </a:lnTo>
                  <a:lnTo>
                    <a:pt x="1399" y="835"/>
                  </a:lnTo>
                  <a:lnTo>
                    <a:pt x="1693" y="610"/>
                  </a:lnTo>
                  <a:lnTo>
                    <a:pt x="1986" y="429"/>
                  </a:lnTo>
                  <a:lnTo>
                    <a:pt x="2324" y="294"/>
                  </a:lnTo>
                  <a:lnTo>
                    <a:pt x="2662" y="158"/>
                  </a:lnTo>
                  <a:lnTo>
                    <a:pt x="3023" y="68"/>
                  </a:lnTo>
                  <a:lnTo>
                    <a:pt x="3384" y="23"/>
                  </a:lnTo>
                  <a:lnTo>
                    <a:pt x="3768" y="1"/>
                  </a:lnTo>
                  <a:lnTo>
                    <a:pt x="3768" y="1"/>
                  </a:lnTo>
                  <a:lnTo>
                    <a:pt x="4151" y="23"/>
                  </a:lnTo>
                  <a:lnTo>
                    <a:pt x="4512" y="91"/>
                  </a:lnTo>
                  <a:lnTo>
                    <a:pt x="4873" y="181"/>
                  </a:lnTo>
                  <a:lnTo>
                    <a:pt x="5211" y="316"/>
                  </a:lnTo>
                  <a:lnTo>
                    <a:pt x="5527" y="474"/>
                  </a:lnTo>
                  <a:lnTo>
                    <a:pt x="5843" y="677"/>
                  </a:lnTo>
                  <a:lnTo>
                    <a:pt x="6114" y="880"/>
                  </a:lnTo>
                  <a:lnTo>
                    <a:pt x="6384" y="1128"/>
                  </a:lnTo>
                  <a:lnTo>
                    <a:pt x="6610" y="1399"/>
                  </a:lnTo>
                  <a:lnTo>
                    <a:pt x="6835" y="1692"/>
                  </a:lnTo>
                  <a:lnTo>
                    <a:pt x="7016" y="1986"/>
                  </a:lnTo>
                  <a:lnTo>
                    <a:pt x="7151" y="2324"/>
                  </a:lnTo>
                  <a:lnTo>
                    <a:pt x="7287" y="2662"/>
                  </a:lnTo>
                  <a:lnTo>
                    <a:pt x="7377" y="3023"/>
                  </a:lnTo>
                  <a:lnTo>
                    <a:pt x="7422" y="3384"/>
                  </a:lnTo>
                  <a:lnTo>
                    <a:pt x="7422" y="37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3" name="Google Shape;3453;p35"/>
            <p:cNvSpPr/>
            <p:nvPr/>
          </p:nvSpPr>
          <p:spPr>
            <a:xfrm>
              <a:off x="10083493" y="2927478"/>
              <a:ext cx="103355" cy="103355"/>
            </a:xfrm>
            <a:custGeom>
              <a:avLst/>
              <a:gdLst/>
              <a:ahLst/>
              <a:cxnLst/>
              <a:rect l="l" t="t" r="r" b="b"/>
              <a:pathLst>
                <a:path w="3475" h="3475" extrusionOk="0">
                  <a:moveTo>
                    <a:pt x="1580" y="1"/>
                  </a:moveTo>
                  <a:lnTo>
                    <a:pt x="1399" y="23"/>
                  </a:lnTo>
                  <a:lnTo>
                    <a:pt x="1241" y="68"/>
                  </a:lnTo>
                  <a:lnTo>
                    <a:pt x="1083" y="113"/>
                  </a:lnTo>
                  <a:lnTo>
                    <a:pt x="926" y="181"/>
                  </a:lnTo>
                  <a:lnTo>
                    <a:pt x="790" y="271"/>
                  </a:lnTo>
                  <a:lnTo>
                    <a:pt x="655" y="384"/>
                  </a:lnTo>
                  <a:lnTo>
                    <a:pt x="520" y="474"/>
                  </a:lnTo>
                  <a:lnTo>
                    <a:pt x="407" y="610"/>
                  </a:lnTo>
                  <a:lnTo>
                    <a:pt x="294" y="745"/>
                  </a:lnTo>
                  <a:lnTo>
                    <a:pt x="204" y="880"/>
                  </a:lnTo>
                  <a:lnTo>
                    <a:pt x="136" y="1038"/>
                  </a:lnTo>
                  <a:lnTo>
                    <a:pt x="68" y="1196"/>
                  </a:lnTo>
                  <a:lnTo>
                    <a:pt x="23" y="1354"/>
                  </a:lnTo>
                  <a:lnTo>
                    <a:pt x="1" y="1534"/>
                  </a:lnTo>
                  <a:lnTo>
                    <a:pt x="1" y="1715"/>
                  </a:lnTo>
                  <a:lnTo>
                    <a:pt x="1" y="1895"/>
                  </a:lnTo>
                  <a:lnTo>
                    <a:pt x="23" y="2076"/>
                  </a:lnTo>
                  <a:lnTo>
                    <a:pt x="68" y="2234"/>
                  </a:lnTo>
                  <a:lnTo>
                    <a:pt x="114" y="2392"/>
                  </a:lnTo>
                  <a:lnTo>
                    <a:pt x="181" y="2549"/>
                  </a:lnTo>
                  <a:lnTo>
                    <a:pt x="271" y="2685"/>
                  </a:lnTo>
                  <a:lnTo>
                    <a:pt x="384" y="2820"/>
                  </a:lnTo>
                  <a:lnTo>
                    <a:pt x="497" y="2955"/>
                  </a:lnTo>
                  <a:lnTo>
                    <a:pt x="610" y="3068"/>
                  </a:lnTo>
                  <a:lnTo>
                    <a:pt x="745" y="3181"/>
                  </a:lnTo>
                  <a:lnTo>
                    <a:pt x="880" y="3271"/>
                  </a:lnTo>
                  <a:lnTo>
                    <a:pt x="1038" y="3339"/>
                  </a:lnTo>
                  <a:lnTo>
                    <a:pt x="1196" y="3407"/>
                  </a:lnTo>
                  <a:lnTo>
                    <a:pt x="1354" y="3452"/>
                  </a:lnTo>
                  <a:lnTo>
                    <a:pt x="1535" y="3474"/>
                  </a:lnTo>
                  <a:lnTo>
                    <a:pt x="1896" y="3474"/>
                  </a:lnTo>
                  <a:lnTo>
                    <a:pt x="2076" y="3452"/>
                  </a:lnTo>
                  <a:lnTo>
                    <a:pt x="2234" y="3407"/>
                  </a:lnTo>
                  <a:lnTo>
                    <a:pt x="2392" y="3361"/>
                  </a:lnTo>
                  <a:lnTo>
                    <a:pt x="2550" y="3271"/>
                  </a:lnTo>
                  <a:lnTo>
                    <a:pt x="2685" y="3204"/>
                  </a:lnTo>
                  <a:lnTo>
                    <a:pt x="2820" y="3091"/>
                  </a:lnTo>
                  <a:lnTo>
                    <a:pt x="2956" y="2978"/>
                  </a:lnTo>
                  <a:lnTo>
                    <a:pt x="3068" y="2865"/>
                  </a:lnTo>
                  <a:lnTo>
                    <a:pt x="3181" y="2730"/>
                  </a:lnTo>
                  <a:lnTo>
                    <a:pt x="3271" y="2595"/>
                  </a:lnTo>
                  <a:lnTo>
                    <a:pt x="3339" y="2437"/>
                  </a:lnTo>
                  <a:lnTo>
                    <a:pt x="3407" y="2279"/>
                  </a:lnTo>
                  <a:lnTo>
                    <a:pt x="3452" y="2121"/>
                  </a:lnTo>
                  <a:lnTo>
                    <a:pt x="3474" y="1940"/>
                  </a:lnTo>
                  <a:lnTo>
                    <a:pt x="3474" y="1760"/>
                  </a:lnTo>
                  <a:lnTo>
                    <a:pt x="3474" y="1580"/>
                  </a:lnTo>
                  <a:lnTo>
                    <a:pt x="3452" y="1399"/>
                  </a:lnTo>
                  <a:lnTo>
                    <a:pt x="3407" y="1241"/>
                  </a:lnTo>
                  <a:lnTo>
                    <a:pt x="3362" y="1083"/>
                  </a:lnTo>
                  <a:lnTo>
                    <a:pt x="3294" y="925"/>
                  </a:lnTo>
                  <a:lnTo>
                    <a:pt x="3204" y="767"/>
                  </a:lnTo>
                  <a:lnTo>
                    <a:pt x="3091" y="632"/>
                  </a:lnTo>
                  <a:lnTo>
                    <a:pt x="2978" y="519"/>
                  </a:lnTo>
                  <a:lnTo>
                    <a:pt x="2865" y="407"/>
                  </a:lnTo>
                  <a:lnTo>
                    <a:pt x="2730" y="294"/>
                  </a:lnTo>
                  <a:lnTo>
                    <a:pt x="2595" y="204"/>
                  </a:lnTo>
                  <a:lnTo>
                    <a:pt x="2437" y="136"/>
                  </a:lnTo>
                  <a:lnTo>
                    <a:pt x="2279" y="68"/>
                  </a:lnTo>
                  <a:lnTo>
                    <a:pt x="2121" y="23"/>
                  </a:lnTo>
                  <a:lnTo>
                    <a:pt x="194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4" name="Google Shape;3454;p35"/>
            <p:cNvSpPr/>
            <p:nvPr/>
          </p:nvSpPr>
          <p:spPr>
            <a:xfrm>
              <a:off x="10083493" y="2927478"/>
              <a:ext cx="103355" cy="103355"/>
            </a:xfrm>
            <a:custGeom>
              <a:avLst/>
              <a:gdLst/>
              <a:ahLst/>
              <a:cxnLst/>
              <a:rect l="l" t="t" r="r" b="b"/>
              <a:pathLst>
                <a:path w="3475" h="3475" fill="none" extrusionOk="0">
                  <a:moveTo>
                    <a:pt x="3474" y="1760"/>
                  </a:moveTo>
                  <a:lnTo>
                    <a:pt x="3474" y="1760"/>
                  </a:lnTo>
                  <a:lnTo>
                    <a:pt x="3474" y="1940"/>
                  </a:lnTo>
                  <a:lnTo>
                    <a:pt x="3452" y="2121"/>
                  </a:lnTo>
                  <a:lnTo>
                    <a:pt x="3407" y="2279"/>
                  </a:lnTo>
                  <a:lnTo>
                    <a:pt x="3339" y="2437"/>
                  </a:lnTo>
                  <a:lnTo>
                    <a:pt x="3271" y="2595"/>
                  </a:lnTo>
                  <a:lnTo>
                    <a:pt x="3181" y="2730"/>
                  </a:lnTo>
                  <a:lnTo>
                    <a:pt x="3068" y="2865"/>
                  </a:lnTo>
                  <a:lnTo>
                    <a:pt x="2956" y="2978"/>
                  </a:lnTo>
                  <a:lnTo>
                    <a:pt x="2820" y="3091"/>
                  </a:lnTo>
                  <a:lnTo>
                    <a:pt x="2685" y="3204"/>
                  </a:lnTo>
                  <a:lnTo>
                    <a:pt x="2550" y="3271"/>
                  </a:lnTo>
                  <a:lnTo>
                    <a:pt x="2392" y="3361"/>
                  </a:lnTo>
                  <a:lnTo>
                    <a:pt x="2234" y="3407"/>
                  </a:lnTo>
                  <a:lnTo>
                    <a:pt x="2076" y="3452"/>
                  </a:lnTo>
                  <a:lnTo>
                    <a:pt x="1896" y="3474"/>
                  </a:lnTo>
                  <a:lnTo>
                    <a:pt x="1715" y="3474"/>
                  </a:lnTo>
                  <a:lnTo>
                    <a:pt x="1715" y="3474"/>
                  </a:lnTo>
                  <a:lnTo>
                    <a:pt x="1535" y="3474"/>
                  </a:lnTo>
                  <a:lnTo>
                    <a:pt x="1354" y="3452"/>
                  </a:lnTo>
                  <a:lnTo>
                    <a:pt x="1196" y="3407"/>
                  </a:lnTo>
                  <a:lnTo>
                    <a:pt x="1038" y="3339"/>
                  </a:lnTo>
                  <a:lnTo>
                    <a:pt x="880" y="3271"/>
                  </a:lnTo>
                  <a:lnTo>
                    <a:pt x="745" y="3181"/>
                  </a:lnTo>
                  <a:lnTo>
                    <a:pt x="610" y="3068"/>
                  </a:lnTo>
                  <a:lnTo>
                    <a:pt x="497" y="2955"/>
                  </a:lnTo>
                  <a:lnTo>
                    <a:pt x="384" y="2820"/>
                  </a:lnTo>
                  <a:lnTo>
                    <a:pt x="271" y="2685"/>
                  </a:lnTo>
                  <a:lnTo>
                    <a:pt x="181" y="2549"/>
                  </a:lnTo>
                  <a:lnTo>
                    <a:pt x="114" y="2392"/>
                  </a:lnTo>
                  <a:lnTo>
                    <a:pt x="68" y="2234"/>
                  </a:lnTo>
                  <a:lnTo>
                    <a:pt x="23" y="2076"/>
                  </a:lnTo>
                  <a:lnTo>
                    <a:pt x="1" y="1895"/>
                  </a:lnTo>
                  <a:lnTo>
                    <a:pt x="1" y="1715"/>
                  </a:lnTo>
                  <a:lnTo>
                    <a:pt x="1" y="1715"/>
                  </a:lnTo>
                  <a:lnTo>
                    <a:pt x="1" y="1534"/>
                  </a:lnTo>
                  <a:lnTo>
                    <a:pt x="23" y="1354"/>
                  </a:lnTo>
                  <a:lnTo>
                    <a:pt x="68" y="1196"/>
                  </a:lnTo>
                  <a:lnTo>
                    <a:pt x="136" y="1038"/>
                  </a:lnTo>
                  <a:lnTo>
                    <a:pt x="204" y="880"/>
                  </a:lnTo>
                  <a:lnTo>
                    <a:pt x="294" y="745"/>
                  </a:lnTo>
                  <a:lnTo>
                    <a:pt x="407" y="610"/>
                  </a:lnTo>
                  <a:lnTo>
                    <a:pt x="520" y="474"/>
                  </a:lnTo>
                  <a:lnTo>
                    <a:pt x="655" y="384"/>
                  </a:lnTo>
                  <a:lnTo>
                    <a:pt x="790" y="271"/>
                  </a:lnTo>
                  <a:lnTo>
                    <a:pt x="926" y="181"/>
                  </a:lnTo>
                  <a:lnTo>
                    <a:pt x="1083" y="113"/>
                  </a:lnTo>
                  <a:lnTo>
                    <a:pt x="1241" y="68"/>
                  </a:lnTo>
                  <a:lnTo>
                    <a:pt x="1399" y="23"/>
                  </a:lnTo>
                  <a:lnTo>
                    <a:pt x="1580" y="1"/>
                  </a:lnTo>
                  <a:lnTo>
                    <a:pt x="1760" y="1"/>
                  </a:lnTo>
                  <a:lnTo>
                    <a:pt x="1760" y="1"/>
                  </a:lnTo>
                  <a:lnTo>
                    <a:pt x="1941" y="1"/>
                  </a:lnTo>
                  <a:lnTo>
                    <a:pt x="2121" y="23"/>
                  </a:lnTo>
                  <a:lnTo>
                    <a:pt x="2279" y="68"/>
                  </a:lnTo>
                  <a:lnTo>
                    <a:pt x="2437" y="136"/>
                  </a:lnTo>
                  <a:lnTo>
                    <a:pt x="2595" y="204"/>
                  </a:lnTo>
                  <a:lnTo>
                    <a:pt x="2730" y="294"/>
                  </a:lnTo>
                  <a:lnTo>
                    <a:pt x="2865" y="407"/>
                  </a:lnTo>
                  <a:lnTo>
                    <a:pt x="2978" y="519"/>
                  </a:lnTo>
                  <a:lnTo>
                    <a:pt x="3091" y="632"/>
                  </a:lnTo>
                  <a:lnTo>
                    <a:pt x="3204" y="767"/>
                  </a:lnTo>
                  <a:lnTo>
                    <a:pt x="3294" y="925"/>
                  </a:lnTo>
                  <a:lnTo>
                    <a:pt x="3362" y="1083"/>
                  </a:lnTo>
                  <a:lnTo>
                    <a:pt x="3407" y="1241"/>
                  </a:lnTo>
                  <a:lnTo>
                    <a:pt x="3452" y="1399"/>
                  </a:lnTo>
                  <a:lnTo>
                    <a:pt x="3474" y="1580"/>
                  </a:lnTo>
                  <a:lnTo>
                    <a:pt x="3474" y="17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5" name="Google Shape;3455;p35"/>
            <p:cNvSpPr/>
            <p:nvPr/>
          </p:nvSpPr>
          <p:spPr>
            <a:xfrm>
              <a:off x="10045929" y="2868441"/>
              <a:ext cx="138243" cy="45655"/>
            </a:xfrm>
            <a:custGeom>
              <a:avLst/>
              <a:gdLst/>
              <a:ahLst/>
              <a:cxnLst/>
              <a:rect l="l" t="t" r="r" b="b"/>
              <a:pathLst>
                <a:path w="4648" h="1535" extrusionOk="0">
                  <a:moveTo>
                    <a:pt x="3046" y="1"/>
                  </a:moveTo>
                  <a:lnTo>
                    <a:pt x="3046" y="1"/>
                  </a:lnTo>
                  <a:lnTo>
                    <a:pt x="3046" y="1"/>
                  </a:lnTo>
                  <a:lnTo>
                    <a:pt x="3474" y="46"/>
                  </a:lnTo>
                  <a:lnTo>
                    <a:pt x="3880" y="113"/>
                  </a:lnTo>
                  <a:lnTo>
                    <a:pt x="4264" y="226"/>
                  </a:lnTo>
                  <a:lnTo>
                    <a:pt x="4647" y="384"/>
                  </a:lnTo>
                  <a:lnTo>
                    <a:pt x="4647" y="384"/>
                  </a:lnTo>
                  <a:lnTo>
                    <a:pt x="4264" y="226"/>
                  </a:lnTo>
                  <a:lnTo>
                    <a:pt x="3880" y="113"/>
                  </a:lnTo>
                  <a:lnTo>
                    <a:pt x="3474" y="46"/>
                  </a:lnTo>
                  <a:lnTo>
                    <a:pt x="3046" y="1"/>
                  </a:lnTo>
                  <a:lnTo>
                    <a:pt x="3046" y="1"/>
                  </a:lnTo>
                  <a:close/>
                  <a:moveTo>
                    <a:pt x="3001" y="1"/>
                  </a:moveTo>
                  <a:lnTo>
                    <a:pt x="3001" y="1"/>
                  </a:lnTo>
                  <a:lnTo>
                    <a:pt x="2775" y="23"/>
                  </a:lnTo>
                  <a:lnTo>
                    <a:pt x="2549" y="46"/>
                  </a:lnTo>
                  <a:lnTo>
                    <a:pt x="2324" y="68"/>
                  </a:lnTo>
                  <a:lnTo>
                    <a:pt x="2098" y="113"/>
                  </a:lnTo>
                  <a:lnTo>
                    <a:pt x="1692" y="249"/>
                  </a:lnTo>
                  <a:lnTo>
                    <a:pt x="1286" y="429"/>
                  </a:lnTo>
                  <a:lnTo>
                    <a:pt x="925" y="655"/>
                  </a:lnTo>
                  <a:lnTo>
                    <a:pt x="587" y="903"/>
                  </a:lnTo>
                  <a:lnTo>
                    <a:pt x="271" y="1196"/>
                  </a:lnTo>
                  <a:lnTo>
                    <a:pt x="1" y="1534"/>
                  </a:lnTo>
                  <a:lnTo>
                    <a:pt x="1" y="1534"/>
                  </a:lnTo>
                  <a:lnTo>
                    <a:pt x="271" y="1196"/>
                  </a:lnTo>
                  <a:lnTo>
                    <a:pt x="587" y="903"/>
                  </a:lnTo>
                  <a:lnTo>
                    <a:pt x="925" y="655"/>
                  </a:lnTo>
                  <a:lnTo>
                    <a:pt x="1286" y="429"/>
                  </a:lnTo>
                  <a:lnTo>
                    <a:pt x="1692" y="249"/>
                  </a:lnTo>
                  <a:lnTo>
                    <a:pt x="2098" y="113"/>
                  </a:lnTo>
                  <a:lnTo>
                    <a:pt x="2324" y="68"/>
                  </a:lnTo>
                  <a:lnTo>
                    <a:pt x="2549" y="46"/>
                  </a:lnTo>
                  <a:lnTo>
                    <a:pt x="2775" y="23"/>
                  </a:lnTo>
                  <a:lnTo>
                    <a:pt x="3001" y="1"/>
                  </a:lnTo>
                  <a:close/>
                  <a:moveTo>
                    <a:pt x="3001" y="1"/>
                  </a:moveTo>
                  <a:lnTo>
                    <a:pt x="3001" y="1"/>
                  </a:lnTo>
                  <a:lnTo>
                    <a:pt x="3001" y="1"/>
                  </a:lnTo>
                  <a:lnTo>
                    <a:pt x="3001" y="1"/>
                  </a:lnTo>
                  <a:close/>
                </a:path>
              </a:pathLst>
            </a:custGeom>
            <a:solidFill>
              <a:srgbClr val="2932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6" name="Google Shape;3456;p35"/>
            <p:cNvSpPr/>
            <p:nvPr/>
          </p:nvSpPr>
          <p:spPr>
            <a:xfrm>
              <a:off x="10136493" y="2868441"/>
              <a:ext cx="47677" cy="11451"/>
            </a:xfrm>
            <a:custGeom>
              <a:avLst/>
              <a:gdLst/>
              <a:ahLst/>
              <a:cxnLst/>
              <a:rect l="l" t="t" r="r" b="b"/>
              <a:pathLst>
                <a:path w="1603" h="385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429" y="46"/>
                  </a:lnTo>
                  <a:lnTo>
                    <a:pt x="835" y="113"/>
                  </a:lnTo>
                  <a:lnTo>
                    <a:pt x="1219" y="226"/>
                  </a:lnTo>
                  <a:lnTo>
                    <a:pt x="1602" y="384"/>
                  </a:lnTo>
                  <a:lnTo>
                    <a:pt x="1602" y="384"/>
                  </a:lnTo>
                  <a:lnTo>
                    <a:pt x="1219" y="226"/>
                  </a:lnTo>
                  <a:lnTo>
                    <a:pt x="835" y="113"/>
                  </a:lnTo>
                  <a:lnTo>
                    <a:pt x="429" y="46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7" name="Google Shape;3457;p35"/>
            <p:cNvSpPr/>
            <p:nvPr/>
          </p:nvSpPr>
          <p:spPr>
            <a:xfrm>
              <a:off x="10045929" y="2868441"/>
              <a:ext cx="89257" cy="45655"/>
            </a:xfrm>
            <a:custGeom>
              <a:avLst/>
              <a:gdLst/>
              <a:ahLst/>
              <a:cxnLst/>
              <a:rect l="l" t="t" r="r" b="b"/>
              <a:pathLst>
                <a:path w="3001" h="1535" fill="none" extrusionOk="0">
                  <a:moveTo>
                    <a:pt x="3001" y="1"/>
                  </a:moveTo>
                  <a:lnTo>
                    <a:pt x="3001" y="1"/>
                  </a:lnTo>
                  <a:lnTo>
                    <a:pt x="2775" y="23"/>
                  </a:lnTo>
                  <a:lnTo>
                    <a:pt x="2549" y="46"/>
                  </a:lnTo>
                  <a:lnTo>
                    <a:pt x="2324" y="68"/>
                  </a:lnTo>
                  <a:lnTo>
                    <a:pt x="2098" y="113"/>
                  </a:lnTo>
                  <a:lnTo>
                    <a:pt x="1692" y="249"/>
                  </a:lnTo>
                  <a:lnTo>
                    <a:pt x="1286" y="429"/>
                  </a:lnTo>
                  <a:lnTo>
                    <a:pt x="925" y="655"/>
                  </a:lnTo>
                  <a:lnTo>
                    <a:pt x="587" y="903"/>
                  </a:lnTo>
                  <a:lnTo>
                    <a:pt x="271" y="1196"/>
                  </a:lnTo>
                  <a:lnTo>
                    <a:pt x="1" y="1534"/>
                  </a:lnTo>
                  <a:lnTo>
                    <a:pt x="1" y="1534"/>
                  </a:lnTo>
                  <a:lnTo>
                    <a:pt x="271" y="1196"/>
                  </a:lnTo>
                  <a:lnTo>
                    <a:pt x="587" y="903"/>
                  </a:lnTo>
                  <a:lnTo>
                    <a:pt x="925" y="655"/>
                  </a:lnTo>
                  <a:lnTo>
                    <a:pt x="1286" y="429"/>
                  </a:lnTo>
                  <a:lnTo>
                    <a:pt x="1692" y="249"/>
                  </a:lnTo>
                  <a:lnTo>
                    <a:pt x="2098" y="113"/>
                  </a:lnTo>
                  <a:lnTo>
                    <a:pt x="2324" y="68"/>
                  </a:lnTo>
                  <a:lnTo>
                    <a:pt x="2549" y="46"/>
                  </a:lnTo>
                  <a:lnTo>
                    <a:pt x="2775" y="23"/>
                  </a:lnTo>
                  <a:lnTo>
                    <a:pt x="300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8" name="Google Shape;3458;p35"/>
            <p:cNvSpPr/>
            <p:nvPr/>
          </p:nvSpPr>
          <p:spPr>
            <a:xfrm>
              <a:off x="10135155" y="2868441"/>
              <a:ext cx="30" cy="3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9" name="Google Shape;3459;p35"/>
            <p:cNvSpPr/>
            <p:nvPr/>
          </p:nvSpPr>
          <p:spPr>
            <a:xfrm>
              <a:off x="10083493" y="2927478"/>
              <a:ext cx="103355" cy="85242"/>
            </a:xfrm>
            <a:custGeom>
              <a:avLst/>
              <a:gdLst/>
              <a:ahLst/>
              <a:cxnLst/>
              <a:rect l="l" t="t" r="r" b="b"/>
              <a:pathLst>
                <a:path w="3475" h="2866" fill="none" extrusionOk="0">
                  <a:moveTo>
                    <a:pt x="1738" y="1"/>
                  </a:moveTo>
                  <a:lnTo>
                    <a:pt x="1738" y="1"/>
                  </a:lnTo>
                  <a:lnTo>
                    <a:pt x="1557" y="1"/>
                  </a:lnTo>
                  <a:lnTo>
                    <a:pt x="1399" y="23"/>
                  </a:lnTo>
                  <a:lnTo>
                    <a:pt x="1219" y="68"/>
                  </a:lnTo>
                  <a:lnTo>
                    <a:pt x="1061" y="113"/>
                  </a:lnTo>
                  <a:lnTo>
                    <a:pt x="903" y="204"/>
                  </a:lnTo>
                  <a:lnTo>
                    <a:pt x="768" y="271"/>
                  </a:lnTo>
                  <a:lnTo>
                    <a:pt x="632" y="384"/>
                  </a:lnTo>
                  <a:lnTo>
                    <a:pt x="520" y="497"/>
                  </a:lnTo>
                  <a:lnTo>
                    <a:pt x="407" y="610"/>
                  </a:lnTo>
                  <a:lnTo>
                    <a:pt x="294" y="745"/>
                  </a:lnTo>
                  <a:lnTo>
                    <a:pt x="204" y="880"/>
                  </a:lnTo>
                  <a:lnTo>
                    <a:pt x="136" y="1038"/>
                  </a:lnTo>
                  <a:lnTo>
                    <a:pt x="68" y="1196"/>
                  </a:lnTo>
                  <a:lnTo>
                    <a:pt x="23" y="1354"/>
                  </a:lnTo>
                  <a:lnTo>
                    <a:pt x="1" y="1534"/>
                  </a:lnTo>
                  <a:lnTo>
                    <a:pt x="1" y="1715"/>
                  </a:lnTo>
                  <a:lnTo>
                    <a:pt x="1" y="1715"/>
                  </a:lnTo>
                  <a:lnTo>
                    <a:pt x="1" y="1873"/>
                  </a:lnTo>
                  <a:lnTo>
                    <a:pt x="23" y="2031"/>
                  </a:lnTo>
                  <a:lnTo>
                    <a:pt x="46" y="2189"/>
                  </a:lnTo>
                  <a:lnTo>
                    <a:pt x="91" y="2346"/>
                  </a:lnTo>
                  <a:lnTo>
                    <a:pt x="159" y="2482"/>
                  </a:lnTo>
                  <a:lnTo>
                    <a:pt x="226" y="2617"/>
                  </a:lnTo>
                  <a:lnTo>
                    <a:pt x="407" y="2865"/>
                  </a:lnTo>
                  <a:lnTo>
                    <a:pt x="407" y="2865"/>
                  </a:lnTo>
                  <a:lnTo>
                    <a:pt x="813" y="2775"/>
                  </a:lnTo>
                  <a:lnTo>
                    <a:pt x="1219" y="2662"/>
                  </a:lnTo>
                  <a:lnTo>
                    <a:pt x="1602" y="2527"/>
                  </a:lnTo>
                  <a:lnTo>
                    <a:pt x="1986" y="2369"/>
                  </a:lnTo>
                  <a:lnTo>
                    <a:pt x="2369" y="2211"/>
                  </a:lnTo>
                  <a:lnTo>
                    <a:pt x="2753" y="2031"/>
                  </a:lnTo>
                  <a:lnTo>
                    <a:pt x="3114" y="1828"/>
                  </a:lnTo>
                  <a:lnTo>
                    <a:pt x="3474" y="1602"/>
                  </a:lnTo>
                  <a:lnTo>
                    <a:pt x="3474" y="1602"/>
                  </a:lnTo>
                  <a:lnTo>
                    <a:pt x="3452" y="1444"/>
                  </a:lnTo>
                  <a:lnTo>
                    <a:pt x="3429" y="1286"/>
                  </a:lnTo>
                  <a:lnTo>
                    <a:pt x="3362" y="1128"/>
                  </a:lnTo>
                  <a:lnTo>
                    <a:pt x="3317" y="970"/>
                  </a:lnTo>
                  <a:lnTo>
                    <a:pt x="3226" y="835"/>
                  </a:lnTo>
                  <a:lnTo>
                    <a:pt x="3136" y="700"/>
                  </a:lnTo>
                  <a:lnTo>
                    <a:pt x="3046" y="587"/>
                  </a:lnTo>
                  <a:lnTo>
                    <a:pt x="2933" y="474"/>
                  </a:lnTo>
                  <a:lnTo>
                    <a:pt x="2820" y="361"/>
                  </a:lnTo>
                  <a:lnTo>
                    <a:pt x="2685" y="271"/>
                  </a:lnTo>
                  <a:lnTo>
                    <a:pt x="2550" y="181"/>
                  </a:lnTo>
                  <a:lnTo>
                    <a:pt x="2414" y="113"/>
                  </a:lnTo>
                  <a:lnTo>
                    <a:pt x="2256" y="68"/>
                  </a:lnTo>
                  <a:lnTo>
                    <a:pt x="2099" y="23"/>
                  </a:lnTo>
                  <a:lnTo>
                    <a:pt x="1918" y="1"/>
                  </a:lnTo>
                  <a:lnTo>
                    <a:pt x="1760" y="1"/>
                  </a:lnTo>
                  <a:lnTo>
                    <a:pt x="1760" y="1"/>
                  </a:lnTo>
                  <a:lnTo>
                    <a:pt x="173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0" name="Google Shape;3460;p35"/>
            <p:cNvSpPr/>
            <p:nvPr/>
          </p:nvSpPr>
          <p:spPr>
            <a:xfrm>
              <a:off x="10157283" y="2912042"/>
              <a:ext cx="45000" cy="45000"/>
            </a:xfrm>
            <a:custGeom>
              <a:avLst/>
              <a:gdLst/>
              <a:ahLst/>
              <a:cxnLst/>
              <a:rect l="l" t="t" r="r" b="b"/>
              <a:pathLst>
                <a:path w="1513" h="1513" extrusionOk="0">
                  <a:moveTo>
                    <a:pt x="768" y="1"/>
                  </a:moveTo>
                  <a:lnTo>
                    <a:pt x="633" y="23"/>
                  </a:lnTo>
                  <a:lnTo>
                    <a:pt x="475" y="68"/>
                  </a:lnTo>
                  <a:lnTo>
                    <a:pt x="362" y="136"/>
                  </a:lnTo>
                  <a:lnTo>
                    <a:pt x="227" y="226"/>
                  </a:lnTo>
                  <a:lnTo>
                    <a:pt x="136" y="339"/>
                  </a:lnTo>
                  <a:lnTo>
                    <a:pt x="69" y="474"/>
                  </a:lnTo>
                  <a:lnTo>
                    <a:pt x="24" y="610"/>
                  </a:lnTo>
                  <a:lnTo>
                    <a:pt x="1" y="768"/>
                  </a:lnTo>
                  <a:lnTo>
                    <a:pt x="24" y="903"/>
                  </a:lnTo>
                  <a:lnTo>
                    <a:pt x="46" y="1038"/>
                  </a:lnTo>
                  <a:lnTo>
                    <a:pt x="114" y="1174"/>
                  </a:lnTo>
                  <a:lnTo>
                    <a:pt x="227" y="1286"/>
                  </a:lnTo>
                  <a:lnTo>
                    <a:pt x="339" y="1399"/>
                  </a:lnTo>
                  <a:lnTo>
                    <a:pt x="475" y="1467"/>
                  </a:lnTo>
                  <a:lnTo>
                    <a:pt x="610" y="1512"/>
                  </a:lnTo>
                  <a:lnTo>
                    <a:pt x="903" y="1512"/>
                  </a:lnTo>
                  <a:lnTo>
                    <a:pt x="1039" y="1467"/>
                  </a:lnTo>
                  <a:lnTo>
                    <a:pt x="1174" y="1399"/>
                  </a:lnTo>
                  <a:lnTo>
                    <a:pt x="1287" y="1309"/>
                  </a:lnTo>
                  <a:lnTo>
                    <a:pt x="1377" y="1196"/>
                  </a:lnTo>
                  <a:lnTo>
                    <a:pt x="1467" y="1061"/>
                  </a:lnTo>
                  <a:lnTo>
                    <a:pt x="1490" y="926"/>
                  </a:lnTo>
                  <a:lnTo>
                    <a:pt x="1512" y="768"/>
                  </a:lnTo>
                  <a:lnTo>
                    <a:pt x="1512" y="632"/>
                  </a:lnTo>
                  <a:lnTo>
                    <a:pt x="1467" y="497"/>
                  </a:lnTo>
                  <a:lnTo>
                    <a:pt x="1399" y="362"/>
                  </a:lnTo>
                  <a:lnTo>
                    <a:pt x="1309" y="249"/>
                  </a:lnTo>
                  <a:lnTo>
                    <a:pt x="1174" y="136"/>
                  </a:lnTo>
                  <a:lnTo>
                    <a:pt x="1061" y="68"/>
                  </a:lnTo>
                  <a:lnTo>
                    <a:pt x="903" y="23"/>
                  </a:lnTo>
                  <a:lnTo>
                    <a:pt x="7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1" name="Google Shape;3461;p35"/>
            <p:cNvSpPr/>
            <p:nvPr/>
          </p:nvSpPr>
          <p:spPr>
            <a:xfrm>
              <a:off x="10132478" y="2957666"/>
              <a:ext cx="31557" cy="31557"/>
            </a:xfrm>
            <a:custGeom>
              <a:avLst/>
              <a:gdLst/>
              <a:ahLst/>
              <a:cxnLst/>
              <a:rect l="l" t="t" r="r" b="b"/>
              <a:pathLst>
                <a:path w="1061" h="1061" extrusionOk="0">
                  <a:moveTo>
                    <a:pt x="406" y="1"/>
                  </a:moveTo>
                  <a:lnTo>
                    <a:pt x="316" y="46"/>
                  </a:lnTo>
                  <a:lnTo>
                    <a:pt x="226" y="91"/>
                  </a:lnTo>
                  <a:lnTo>
                    <a:pt x="158" y="159"/>
                  </a:lnTo>
                  <a:lnTo>
                    <a:pt x="91" y="226"/>
                  </a:lnTo>
                  <a:lnTo>
                    <a:pt x="45" y="316"/>
                  </a:lnTo>
                  <a:lnTo>
                    <a:pt x="23" y="429"/>
                  </a:lnTo>
                  <a:lnTo>
                    <a:pt x="0" y="542"/>
                  </a:lnTo>
                  <a:lnTo>
                    <a:pt x="23" y="632"/>
                  </a:lnTo>
                  <a:lnTo>
                    <a:pt x="45" y="745"/>
                  </a:lnTo>
                  <a:lnTo>
                    <a:pt x="113" y="835"/>
                  </a:lnTo>
                  <a:lnTo>
                    <a:pt x="158" y="903"/>
                  </a:lnTo>
                  <a:lnTo>
                    <a:pt x="249" y="971"/>
                  </a:lnTo>
                  <a:lnTo>
                    <a:pt x="339" y="1016"/>
                  </a:lnTo>
                  <a:lnTo>
                    <a:pt x="452" y="1038"/>
                  </a:lnTo>
                  <a:lnTo>
                    <a:pt x="542" y="1061"/>
                  </a:lnTo>
                  <a:lnTo>
                    <a:pt x="655" y="1038"/>
                  </a:lnTo>
                  <a:lnTo>
                    <a:pt x="745" y="1016"/>
                  </a:lnTo>
                  <a:lnTo>
                    <a:pt x="835" y="948"/>
                  </a:lnTo>
                  <a:lnTo>
                    <a:pt x="925" y="880"/>
                  </a:lnTo>
                  <a:lnTo>
                    <a:pt x="993" y="813"/>
                  </a:lnTo>
                  <a:lnTo>
                    <a:pt x="1038" y="722"/>
                  </a:lnTo>
                  <a:lnTo>
                    <a:pt x="1061" y="610"/>
                  </a:lnTo>
                  <a:lnTo>
                    <a:pt x="1061" y="519"/>
                  </a:lnTo>
                  <a:lnTo>
                    <a:pt x="1061" y="407"/>
                  </a:lnTo>
                  <a:lnTo>
                    <a:pt x="1015" y="294"/>
                  </a:lnTo>
                  <a:lnTo>
                    <a:pt x="970" y="204"/>
                  </a:lnTo>
                  <a:lnTo>
                    <a:pt x="903" y="136"/>
                  </a:lnTo>
                  <a:lnTo>
                    <a:pt x="812" y="68"/>
                  </a:lnTo>
                  <a:lnTo>
                    <a:pt x="722" y="23"/>
                  </a:lnTo>
                  <a:lnTo>
                    <a:pt x="63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61" name="Group 160">
            <a:extLst>
              <a:ext uri="{FF2B5EF4-FFF2-40B4-BE49-F238E27FC236}">
                <a16:creationId xmlns:a16="http://schemas.microsoft.com/office/drawing/2014/main" id="{81F7D611-0C0C-4938-B729-17F0287604A3}"/>
              </a:ext>
            </a:extLst>
          </p:cNvPr>
          <p:cNvGrpSpPr/>
          <p:nvPr/>
        </p:nvGrpSpPr>
        <p:grpSpPr>
          <a:xfrm>
            <a:off x="2720337" y="1842751"/>
            <a:ext cx="6937700" cy="3087501"/>
            <a:chOff x="2285109" y="980814"/>
            <a:chExt cx="6937700" cy="3087501"/>
          </a:xfrm>
        </p:grpSpPr>
        <p:sp>
          <p:nvSpPr>
            <p:cNvPr id="162" name="矩形: 圆角 6">
              <a:extLst>
                <a:ext uri="{FF2B5EF4-FFF2-40B4-BE49-F238E27FC236}">
                  <a16:creationId xmlns:a16="http://schemas.microsoft.com/office/drawing/2014/main" id="{0A323BB6-233A-41B2-80D8-C53E6567BBB2}"/>
                </a:ext>
              </a:extLst>
            </p:cNvPr>
            <p:cNvSpPr/>
            <p:nvPr/>
          </p:nvSpPr>
          <p:spPr>
            <a:xfrm>
              <a:off x="2285109" y="980814"/>
              <a:ext cx="6937700" cy="3087501"/>
            </a:xfrm>
            <a:prstGeom prst="roundRect">
              <a:avLst>
                <a:gd name="adj" fmla="val 19216"/>
              </a:avLst>
            </a:prstGeom>
            <a:solidFill>
              <a:srgbClr val="FFFFFF">
                <a:alpha val="92000"/>
              </a:srgbClr>
            </a:solidFill>
            <a:ln w="38100" cap="flat" cmpd="sng" algn="ctr">
              <a:solidFill>
                <a:srgbClr val="77448C">
                  <a:lumMod val="50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 defTabSz="914377">
                <a:defRPr/>
              </a:pPr>
              <a:endParaRPr lang="zh-CN" altLang="en-US" kern="0" dirty="0">
                <a:ln>
                  <a:solidFill>
                    <a:srgbClr val="000000"/>
                  </a:solidFill>
                </a:ln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+mn-lt"/>
              </a:endParaRPr>
            </a:p>
          </p:txBody>
        </p:sp>
        <p:sp>
          <p:nvSpPr>
            <p:cNvPr id="165" name="TextBox 164">
              <a:extLst>
                <a:ext uri="{FF2B5EF4-FFF2-40B4-BE49-F238E27FC236}">
                  <a16:creationId xmlns:a16="http://schemas.microsoft.com/office/drawing/2014/main" id="{4D74B9B7-5714-4247-ABA9-B68448CF1303}"/>
                </a:ext>
              </a:extLst>
            </p:cNvPr>
            <p:cNvSpPr txBox="1"/>
            <p:nvPr/>
          </p:nvSpPr>
          <p:spPr>
            <a:xfrm>
              <a:off x="5083305" y="1133461"/>
              <a:ext cx="1275990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914377">
                <a:defRPr/>
              </a:pPr>
              <a:r>
                <a:rPr lang="en-US" sz="4000" kern="0">
                  <a:solidFill>
                    <a:srgbClr val="FFFFFF"/>
                  </a:solidFill>
                  <a:latin typeface="iCiel Cadena" panose="02000503000000020004" pitchFamily="50" charset="0"/>
                  <a:cs typeface="Arial"/>
                  <a:sym typeface="Arial"/>
                </a:rPr>
                <a:t>TOÁN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8E80DA94-3214-4686-8BF9-CF2E6817AE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0069" y="2419147"/>
            <a:ext cx="7079207" cy="190973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0BF162-F032-4062-AC3E-7591C03AB1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"/>
            <a:ext cx="12191999" cy="644943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51448CF-7B5F-4AFE-899E-E16F878391B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1416353" y="585796"/>
            <a:ext cx="3182111" cy="373075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3B404DE-3B6B-467D-83D0-62AFFA02733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4350863" y="564849"/>
            <a:ext cx="3182111" cy="373075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0CF3A84-58C3-4BA0-8B70-F1B43D698E7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7285374" y="543903"/>
            <a:ext cx="3182111" cy="373075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AEF2F85-1001-4F7D-9EBB-A873AC2DD0D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6606"/>
          <a:stretch/>
        </p:blipFill>
        <p:spPr>
          <a:xfrm>
            <a:off x="5385035" y="2653904"/>
            <a:ext cx="2147936" cy="38164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FF6C236-5AA3-46A8-B7A7-BC049B61AE6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64905" y="4143655"/>
            <a:ext cx="2282177" cy="245773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1362357-64FF-4723-BB68-CD379B65BDAD}"/>
              </a:ext>
            </a:extLst>
          </p:cNvPr>
          <p:cNvSpPr/>
          <p:nvPr/>
        </p:nvSpPr>
        <p:spPr>
          <a:xfrm>
            <a:off x="3624883" y="31799"/>
            <a:ext cx="4386471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914377"/>
            <a:r>
              <a:rPr lang="en-US" sz="6600" b="1" dirty="0" err="1">
                <a:ln w="12700">
                  <a:solidFill>
                    <a:srgbClr val="BF520A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Tìm</a:t>
            </a:r>
            <a:r>
              <a:rPr lang="en-US" sz="6600" b="1" dirty="0">
                <a:ln w="12700">
                  <a:solidFill>
                    <a:srgbClr val="BF520A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6600" b="1" dirty="0" err="1">
                <a:ln w="12700">
                  <a:solidFill>
                    <a:srgbClr val="BF520A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mèo</a:t>
            </a:r>
            <a:endParaRPr lang="en-US" sz="6600" b="1" dirty="0">
              <a:ln w="12700">
                <a:solidFill>
                  <a:srgbClr val="BF520A"/>
                </a:solidFill>
                <a:prstDash val="solid"/>
              </a:ln>
              <a:solidFill>
                <a:srgbClr val="FFFF00"/>
              </a:solidFill>
              <a:effectLst>
                <a:outerShdw dist="38100" dir="2640000" algn="bl" rotWithShape="0">
                  <a:srgbClr val="4472C4"/>
                </a:outerShdw>
              </a:effectLst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2" name="Tieng-meo-keu-duoi-chuot-www_tiengdong_com">
            <a:hlinkClick r:id="" action="ppaction://media"/>
            <a:extLst>
              <a:ext uri="{FF2B5EF4-FFF2-40B4-BE49-F238E27FC236}">
                <a16:creationId xmlns:a16="http://schemas.microsoft.com/office/drawing/2014/main" id="{550134BB-7715-44BA-91DD-76E86CB0F20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59166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287908" y="3585609"/>
            <a:ext cx="487363" cy="487363"/>
          </a:xfrm>
          <a:prstGeom prst="rect">
            <a:avLst/>
          </a:prstGeom>
        </p:spPr>
      </p:pic>
      <p:pic>
        <p:nvPicPr>
          <p:cNvPr id="27" name="carefree-by-kevin-macleod-from-filmmusic-io">
            <a:hlinkClick r:id="" action="ppaction://media"/>
            <a:extLst>
              <a:ext uri="{FF2B5EF4-FFF2-40B4-BE49-F238E27FC236}">
                <a16:creationId xmlns:a16="http://schemas.microsoft.com/office/drawing/2014/main" id="{92A8F4EE-CE3C-4919-904B-2DEB8645CDE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74519.6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341608" y="278947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3284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712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54167E-6 3.33333E-6 L -3.54167E-6 -0.07223 " pathEditMode="relative" rAng="0" ptsTypes="AA">
                                      <p:cBhvr>
                                        <p:cTn id="2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 numSld="999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0" grpId="0"/>
      <p:bldP spid="10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527A6F4D-FC6B-4659-86E8-6565C9C1FB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"/>
            <a:ext cx="12191999" cy="64494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D34DDE0-9164-4915-927D-1922E2082B3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394949" y="611287"/>
            <a:ext cx="3182111" cy="37307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8F8B15B-D56A-498A-A905-5058F543CA6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3329459" y="590339"/>
            <a:ext cx="3182111" cy="373075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F6EA80F-8953-46F2-9433-112E23FAEAA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6263970" y="569392"/>
            <a:ext cx="3182111" cy="373075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8B650A5-4759-43AF-87DA-C07C585A4A4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6606"/>
          <a:stretch/>
        </p:blipFill>
        <p:spPr>
          <a:xfrm>
            <a:off x="8900773" y="1727853"/>
            <a:ext cx="2569371" cy="4565300"/>
          </a:xfrm>
          <a:prstGeom prst="rect">
            <a:avLst/>
          </a:prstGeom>
        </p:spPr>
      </p:pic>
      <p:pic>
        <p:nvPicPr>
          <p:cNvPr id="22" name="FILE-GAME-PPT_-TÌM-MÈO">
            <a:hlinkClick r:id="" action="ppaction://media"/>
            <a:extLst>
              <a:ext uri="{FF2B5EF4-FFF2-40B4-BE49-F238E27FC236}">
                <a16:creationId xmlns:a16="http://schemas.microsoft.com/office/drawing/2014/main" id="{9AA0C1C8-F99B-4350-9526-E23E116BFEE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37" end="83366.367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54256" y="3561100"/>
            <a:ext cx="487363" cy="48736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EFD5FAA-A856-4201-80BA-4436623E8EE3}"/>
              </a:ext>
            </a:extLst>
          </p:cNvPr>
          <p:cNvGrpSpPr/>
          <p:nvPr/>
        </p:nvGrpSpPr>
        <p:grpSpPr>
          <a:xfrm>
            <a:off x="1139689" y="3087758"/>
            <a:ext cx="7698831" cy="3382628"/>
            <a:chOff x="1997080" y="3087758"/>
            <a:chExt cx="7039231" cy="3382628"/>
          </a:xfrm>
        </p:grpSpPr>
        <p:sp>
          <p:nvSpPr>
            <p:cNvPr id="2" name="Thought Bubble: Cloud 1">
              <a:extLst>
                <a:ext uri="{FF2B5EF4-FFF2-40B4-BE49-F238E27FC236}">
                  <a16:creationId xmlns:a16="http://schemas.microsoft.com/office/drawing/2014/main" id="{CD31C661-90B4-40B3-9AE9-48C464F4B338}"/>
                </a:ext>
              </a:extLst>
            </p:cNvPr>
            <p:cNvSpPr/>
            <p:nvPr/>
          </p:nvSpPr>
          <p:spPr>
            <a:xfrm>
              <a:off x="1997080" y="3087758"/>
              <a:ext cx="7039231" cy="3382628"/>
            </a:xfrm>
            <a:prstGeom prst="cloudCallout">
              <a:avLst>
                <a:gd name="adj1" fmla="val 67882"/>
                <a:gd name="adj2" fmla="val -21865"/>
              </a:avLst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UTM Avo" panose="02040603050506020204" pitchFamily="18" charset="0"/>
                <a:sym typeface="Arial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881604B-D3E0-4552-B400-617A437BEEDA}"/>
                </a:ext>
              </a:extLst>
            </p:cNvPr>
            <p:cNvSpPr txBox="1"/>
            <p:nvPr/>
          </p:nvSpPr>
          <p:spPr>
            <a:xfrm>
              <a:off x="3160582" y="3568703"/>
              <a:ext cx="4921792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914377"/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mèo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của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mình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đang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nấp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sau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1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trong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3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cánh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cửa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.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bạn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ơi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hãy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cùng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mình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trả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lời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đúng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câu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hỏi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để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tìm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mèo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giúp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mình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nhé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582520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72347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527A6F4D-FC6B-4659-86E8-6565C9C1FB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-40694"/>
            <a:ext cx="12191999" cy="64494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D34DDE0-9164-4915-927D-1922E2082B3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394949" y="571531"/>
            <a:ext cx="3182111" cy="37307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8F8B15B-D56A-498A-A905-5058F543CA6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3329459" y="577087"/>
            <a:ext cx="3182111" cy="373075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F6EA80F-8953-46F2-9433-112E23FAEAA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6263970" y="569392"/>
            <a:ext cx="3182111" cy="373075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04151BE-4285-495E-9579-8AC6586FFAD6}"/>
              </a:ext>
            </a:extLst>
          </p:cNvPr>
          <p:cNvSpPr txBox="1"/>
          <p:nvPr/>
        </p:nvSpPr>
        <p:spPr>
          <a:xfrm>
            <a:off x="1702342" y="348305"/>
            <a:ext cx="7772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3552A01-F7AB-44CC-B28D-CCFD82D69F78}"/>
              </a:ext>
            </a:extLst>
          </p:cNvPr>
          <p:cNvSpPr txBox="1"/>
          <p:nvPr/>
        </p:nvSpPr>
        <p:spPr>
          <a:xfrm>
            <a:off x="4755855" y="335237"/>
            <a:ext cx="5982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2163B32-DF77-4EB9-9CCA-F1DD394196EA}"/>
              </a:ext>
            </a:extLst>
          </p:cNvPr>
          <p:cNvSpPr txBox="1"/>
          <p:nvPr/>
        </p:nvSpPr>
        <p:spPr>
          <a:xfrm>
            <a:off x="7630380" y="348305"/>
            <a:ext cx="7025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</a:t>
            </a:r>
          </a:p>
        </p:txBody>
      </p:sp>
      <p:pic>
        <p:nvPicPr>
          <p:cNvPr id="22" name="FILE-GAME-PPT_-TÌM-MÈO">
            <a:hlinkClick r:id="" action="ppaction://media"/>
            <a:extLst>
              <a:ext uri="{FF2B5EF4-FFF2-40B4-BE49-F238E27FC236}">
                <a16:creationId xmlns:a16="http://schemas.microsoft.com/office/drawing/2014/main" id="{9AA0C1C8-F99B-4350-9526-E23E116BFEE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509" end="57707.367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22351" y="3561100"/>
            <a:ext cx="487363" cy="487363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84319C0-D913-4D6D-ACEF-99604FB5F7C3}"/>
              </a:ext>
            </a:extLst>
          </p:cNvPr>
          <p:cNvGrpSpPr/>
          <p:nvPr/>
        </p:nvGrpSpPr>
        <p:grpSpPr>
          <a:xfrm>
            <a:off x="3918211" y="1070301"/>
            <a:ext cx="1926076" cy="3243657"/>
            <a:chOff x="1001949" y="1085152"/>
            <a:chExt cx="1926076" cy="3243657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25E668F2-6D9E-4DF5-B924-05B1015D6902}"/>
                </a:ext>
              </a:extLst>
            </p:cNvPr>
            <p:cNvSpPr/>
            <p:nvPr/>
          </p:nvSpPr>
          <p:spPr>
            <a:xfrm>
              <a:off x="1001949" y="1089498"/>
              <a:ext cx="963038" cy="3239311"/>
            </a:xfrm>
            <a:custGeom>
              <a:avLst/>
              <a:gdLst>
                <a:gd name="connsiteX0" fmla="*/ 943583 w 963038"/>
                <a:gd name="connsiteY0" fmla="*/ 0 h 3239311"/>
                <a:gd name="connsiteX1" fmla="*/ 963038 w 963038"/>
                <a:gd name="connsiteY1" fmla="*/ 3239311 h 3239311"/>
                <a:gd name="connsiteX2" fmla="*/ 0 w 963038"/>
                <a:gd name="connsiteY2" fmla="*/ 3210128 h 3239311"/>
                <a:gd name="connsiteX3" fmla="*/ 0 w 963038"/>
                <a:gd name="connsiteY3" fmla="*/ 943583 h 3239311"/>
                <a:gd name="connsiteX4" fmla="*/ 48638 w 963038"/>
                <a:gd name="connsiteY4" fmla="*/ 719847 h 3239311"/>
                <a:gd name="connsiteX5" fmla="*/ 107004 w 963038"/>
                <a:gd name="connsiteY5" fmla="*/ 515566 h 3239311"/>
                <a:gd name="connsiteX6" fmla="*/ 214008 w 963038"/>
                <a:gd name="connsiteY6" fmla="*/ 340468 h 3239311"/>
                <a:gd name="connsiteX7" fmla="*/ 437745 w 963038"/>
                <a:gd name="connsiteY7" fmla="*/ 155642 h 3239311"/>
                <a:gd name="connsiteX8" fmla="*/ 700391 w 963038"/>
                <a:gd name="connsiteY8" fmla="*/ 38911 h 3239311"/>
                <a:gd name="connsiteX9" fmla="*/ 943583 w 963038"/>
                <a:gd name="connsiteY9" fmla="*/ 0 h 3239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63038" h="3239311">
                  <a:moveTo>
                    <a:pt x="943583" y="0"/>
                  </a:moveTo>
                  <a:lnTo>
                    <a:pt x="963038" y="3239311"/>
                  </a:lnTo>
                  <a:lnTo>
                    <a:pt x="0" y="3210128"/>
                  </a:lnTo>
                  <a:lnTo>
                    <a:pt x="0" y="943583"/>
                  </a:lnTo>
                  <a:lnTo>
                    <a:pt x="48638" y="719847"/>
                  </a:lnTo>
                  <a:lnTo>
                    <a:pt x="107004" y="515566"/>
                  </a:lnTo>
                  <a:lnTo>
                    <a:pt x="214008" y="340468"/>
                  </a:lnTo>
                  <a:lnTo>
                    <a:pt x="437745" y="155642"/>
                  </a:lnTo>
                  <a:lnTo>
                    <a:pt x="700391" y="38911"/>
                  </a:lnTo>
                  <a:lnTo>
                    <a:pt x="943583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7CAC98BE-39D4-4633-9A73-74100D219D40}"/>
                </a:ext>
              </a:extLst>
            </p:cNvPr>
            <p:cNvSpPr/>
            <p:nvPr/>
          </p:nvSpPr>
          <p:spPr>
            <a:xfrm flipH="1">
              <a:off x="1926074" y="1085152"/>
              <a:ext cx="1001951" cy="3239311"/>
            </a:xfrm>
            <a:custGeom>
              <a:avLst/>
              <a:gdLst>
                <a:gd name="connsiteX0" fmla="*/ 943583 w 963038"/>
                <a:gd name="connsiteY0" fmla="*/ 0 h 3239311"/>
                <a:gd name="connsiteX1" fmla="*/ 963038 w 963038"/>
                <a:gd name="connsiteY1" fmla="*/ 3239311 h 3239311"/>
                <a:gd name="connsiteX2" fmla="*/ 0 w 963038"/>
                <a:gd name="connsiteY2" fmla="*/ 3210128 h 3239311"/>
                <a:gd name="connsiteX3" fmla="*/ 0 w 963038"/>
                <a:gd name="connsiteY3" fmla="*/ 943583 h 3239311"/>
                <a:gd name="connsiteX4" fmla="*/ 48638 w 963038"/>
                <a:gd name="connsiteY4" fmla="*/ 719847 h 3239311"/>
                <a:gd name="connsiteX5" fmla="*/ 107004 w 963038"/>
                <a:gd name="connsiteY5" fmla="*/ 515566 h 3239311"/>
                <a:gd name="connsiteX6" fmla="*/ 214008 w 963038"/>
                <a:gd name="connsiteY6" fmla="*/ 340468 h 3239311"/>
                <a:gd name="connsiteX7" fmla="*/ 437745 w 963038"/>
                <a:gd name="connsiteY7" fmla="*/ 155642 h 3239311"/>
                <a:gd name="connsiteX8" fmla="*/ 700391 w 963038"/>
                <a:gd name="connsiteY8" fmla="*/ 38911 h 3239311"/>
                <a:gd name="connsiteX9" fmla="*/ 943583 w 963038"/>
                <a:gd name="connsiteY9" fmla="*/ 0 h 3239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63038" h="3239311">
                  <a:moveTo>
                    <a:pt x="943583" y="0"/>
                  </a:moveTo>
                  <a:lnTo>
                    <a:pt x="963038" y="3239311"/>
                  </a:lnTo>
                  <a:lnTo>
                    <a:pt x="0" y="3210128"/>
                  </a:lnTo>
                  <a:lnTo>
                    <a:pt x="0" y="943583"/>
                  </a:lnTo>
                  <a:lnTo>
                    <a:pt x="48638" y="719847"/>
                  </a:lnTo>
                  <a:lnTo>
                    <a:pt x="107004" y="515566"/>
                  </a:lnTo>
                  <a:lnTo>
                    <a:pt x="214008" y="340468"/>
                  </a:lnTo>
                  <a:lnTo>
                    <a:pt x="437745" y="155642"/>
                  </a:lnTo>
                  <a:lnTo>
                    <a:pt x="700391" y="38911"/>
                  </a:lnTo>
                  <a:lnTo>
                    <a:pt x="943583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293872BA-CEFF-418E-B828-A079D70FBFD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641" y="3186514"/>
            <a:ext cx="1305851" cy="14063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C918E14-5C23-4D8D-BBDF-98F6484DA19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6606"/>
          <a:stretch/>
        </p:blipFill>
        <p:spPr>
          <a:xfrm>
            <a:off x="9345649" y="1765813"/>
            <a:ext cx="2569371" cy="4565300"/>
          </a:xfrm>
          <a:prstGeom prst="rect">
            <a:avLst/>
          </a:prstGeom>
        </p:spPr>
      </p:pic>
      <p:sp>
        <p:nvSpPr>
          <p:cNvPr id="38" name="Oval 37">
            <a:extLst>
              <a:ext uri="{FF2B5EF4-FFF2-40B4-BE49-F238E27FC236}">
                <a16:creationId xmlns:a16="http://schemas.microsoft.com/office/drawing/2014/main" id="{0BA7E7DE-6E50-479B-A2CF-C4B1AC0AD6E4}"/>
              </a:ext>
            </a:extLst>
          </p:cNvPr>
          <p:cNvSpPr/>
          <p:nvPr/>
        </p:nvSpPr>
        <p:spPr>
          <a:xfrm>
            <a:off x="6757954" y="1226694"/>
            <a:ext cx="2194143" cy="1957332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2400" b="1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35 - 7= 28 </a:t>
            </a:r>
            <a:r>
              <a:rPr lang="en-US" sz="2400" b="1" dirty="0" err="1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quả</a:t>
            </a:r>
            <a:endParaRPr lang="en-US" sz="2400" b="1" dirty="0">
              <a:solidFill>
                <a:srgbClr val="0000CC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4719D906-BA50-4483-819D-5EE09E5B505C}"/>
              </a:ext>
            </a:extLst>
          </p:cNvPr>
          <p:cNvSpPr/>
          <p:nvPr/>
        </p:nvSpPr>
        <p:spPr>
          <a:xfrm>
            <a:off x="3667563" y="1226694"/>
            <a:ext cx="2410472" cy="1957333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2800" b="1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35 : 7 = 5 </a:t>
            </a:r>
            <a:r>
              <a:rPr lang="en-US" sz="2800" b="1" dirty="0" err="1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quả</a:t>
            </a:r>
            <a:endParaRPr lang="en-US" sz="2800" b="1" dirty="0">
              <a:solidFill>
                <a:srgbClr val="0000CC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6B360FC5-9BFD-4B50-9F5A-93C04E24DB64}"/>
              </a:ext>
            </a:extLst>
          </p:cNvPr>
          <p:cNvSpPr/>
          <p:nvPr/>
        </p:nvSpPr>
        <p:spPr>
          <a:xfrm>
            <a:off x="816519" y="1193507"/>
            <a:ext cx="2236371" cy="1993007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2400" b="1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35 : 5 = 7 </a:t>
            </a:r>
            <a:r>
              <a:rPr lang="en-US" sz="2400" b="1" dirty="0" err="1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quả</a:t>
            </a:r>
            <a:endParaRPr lang="en-US" sz="2400" b="1" dirty="0">
              <a:solidFill>
                <a:srgbClr val="0000CC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41" name="FILE-GAME-PPT_-TÌM-MÈO">
            <a:hlinkClick r:id="" action="ppaction://media"/>
            <a:extLst>
              <a:ext uri="{FF2B5EF4-FFF2-40B4-BE49-F238E27FC236}">
                <a16:creationId xmlns:a16="http://schemas.microsoft.com/office/drawing/2014/main" id="{696CA366-1787-4422-B630-82C39B09436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509" end="57707.367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42355" y="4177237"/>
            <a:ext cx="487363" cy="487363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CCA4E0F0-7C16-4038-8864-3D12FCC78EAC}"/>
              </a:ext>
            </a:extLst>
          </p:cNvPr>
          <p:cNvGrpSpPr/>
          <p:nvPr/>
        </p:nvGrpSpPr>
        <p:grpSpPr>
          <a:xfrm>
            <a:off x="1541101" y="4274653"/>
            <a:ext cx="8636816" cy="2025512"/>
            <a:chOff x="1858346" y="4195617"/>
            <a:chExt cx="8636815" cy="2025513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09149DB2-28F9-45D9-95E3-11B235AA28B2}"/>
                </a:ext>
              </a:extLst>
            </p:cNvPr>
            <p:cNvGrpSpPr/>
            <p:nvPr/>
          </p:nvGrpSpPr>
          <p:grpSpPr>
            <a:xfrm>
              <a:off x="2420370" y="4195617"/>
              <a:ext cx="8074791" cy="2025513"/>
              <a:chOff x="2420370" y="4195617"/>
              <a:chExt cx="8074791" cy="2025513"/>
            </a:xfrm>
          </p:grpSpPr>
          <p:sp>
            <p:nvSpPr>
              <p:cNvPr id="35" name="Rectangle: Rounded Corners 34">
                <a:extLst>
                  <a:ext uri="{FF2B5EF4-FFF2-40B4-BE49-F238E27FC236}">
                    <a16:creationId xmlns:a16="http://schemas.microsoft.com/office/drawing/2014/main" id="{AE8D87A1-889A-43B3-87E4-07769CC2DC1F}"/>
                  </a:ext>
                </a:extLst>
              </p:cNvPr>
              <p:cNvSpPr/>
              <p:nvPr/>
            </p:nvSpPr>
            <p:spPr>
              <a:xfrm>
                <a:off x="2420370" y="4195617"/>
                <a:ext cx="6859726" cy="1993007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>
                  <a:defRPr/>
                </a:pPr>
                <a:r>
                  <a:rPr lang="nl-NL" sz="3600" b="1" dirty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Có 35 quả dưa, xếp đều vào 7 rổ, mỗi rổ có bao nhiêu quả dưa</a:t>
                </a:r>
                <a:endParaRPr lang="en-US" sz="36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id="{530D0018-FCAB-4852-9888-32ED96372E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529918" y="4827156"/>
                <a:ext cx="1965243" cy="1393974"/>
              </a:xfrm>
              <a:prstGeom prst="rect">
                <a:avLst/>
              </a:prstGeom>
            </p:spPr>
          </p:pic>
        </p:grp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B7AD52B5-E151-4B0D-9FFF-3D6BEE5E90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58346" y="4819552"/>
              <a:ext cx="889801" cy="12457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022767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202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166734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527A6F4D-FC6B-4659-86E8-6565C9C1FB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-48640"/>
            <a:ext cx="12191999" cy="64494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D34DDE0-9164-4915-927D-1922E2082B3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394949" y="611287"/>
            <a:ext cx="3182111" cy="37307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8F8B15B-D56A-498A-A905-5058F543CA6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3329459" y="590339"/>
            <a:ext cx="3182111" cy="373075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F6EA80F-8953-46F2-9433-112E23FAEAA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6263970" y="569392"/>
            <a:ext cx="3182111" cy="373075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04151BE-4285-495E-9579-8AC6586FFAD6}"/>
              </a:ext>
            </a:extLst>
          </p:cNvPr>
          <p:cNvSpPr txBox="1"/>
          <p:nvPr/>
        </p:nvSpPr>
        <p:spPr>
          <a:xfrm>
            <a:off x="1702342" y="348305"/>
            <a:ext cx="9630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3552A01-F7AB-44CC-B28D-CCFD82D69F78}"/>
              </a:ext>
            </a:extLst>
          </p:cNvPr>
          <p:cNvSpPr txBox="1"/>
          <p:nvPr/>
        </p:nvSpPr>
        <p:spPr>
          <a:xfrm>
            <a:off x="4662758" y="377272"/>
            <a:ext cx="9630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2163B32-DF77-4EB9-9CCA-F1DD394196EA}"/>
              </a:ext>
            </a:extLst>
          </p:cNvPr>
          <p:cNvSpPr txBox="1"/>
          <p:nvPr/>
        </p:nvSpPr>
        <p:spPr>
          <a:xfrm>
            <a:off x="7597268" y="348305"/>
            <a:ext cx="9716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</a:t>
            </a:r>
          </a:p>
        </p:txBody>
      </p:sp>
      <p:pic>
        <p:nvPicPr>
          <p:cNvPr id="22" name="FILE-GAME-PPT_-TÌM-MÈO">
            <a:hlinkClick r:id="" action="ppaction://media"/>
            <a:extLst>
              <a:ext uri="{FF2B5EF4-FFF2-40B4-BE49-F238E27FC236}">
                <a16:creationId xmlns:a16="http://schemas.microsoft.com/office/drawing/2014/main" id="{9AA0C1C8-F99B-4350-9526-E23E116BFEE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509" end="57707.367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22351" y="3561100"/>
            <a:ext cx="487363" cy="487363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84319C0-D913-4D6D-ACEF-99604FB5F7C3}"/>
              </a:ext>
            </a:extLst>
          </p:cNvPr>
          <p:cNvGrpSpPr/>
          <p:nvPr/>
        </p:nvGrpSpPr>
        <p:grpSpPr>
          <a:xfrm>
            <a:off x="1001953" y="1085160"/>
            <a:ext cx="1926076" cy="3243657"/>
            <a:chOff x="1001949" y="1085152"/>
            <a:chExt cx="1926076" cy="3243657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25E668F2-6D9E-4DF5-B924-05B1015D6902}"/>
                </a:ext>
              </a:extLst>
            </p:cNvPr>
            <p:cNvSpPr/>
            <p:nvPr/>
          </p:nvSpPr>
          <p:spPr>
            <a:xfrm>
              <a:off x="1001949" y="1089498"/>
              <a:ext cx="963038" cy="3239311"/>
            </a:xfrm>
            <a:custGeom>
              <a:avLst/>
              <a:gdLst>
                <a:gd name="connsiteX0" fmla="*/ 943583 w 963038"/>
                <a:gd name="connsiteY0" fmla="*/ 0 h 3239311"/>
                <a:gd name="connsiteX1" fmla="*/ 963038 w 963038"/>
                <a:gd name="connsiteY1" fmla="*/ 3239311 h 3239311"/>
                <a:gd name="connsiteX2" fmla="*/ 0 w 963038"/>
                <a:gd name="connsiteY2" fmla="*/ 3210128 h 3239311"/>
                <a:gd name="connsiteX3" fmla="*/ 0 w 963038"/>
                <a:gd name="connsiteY3" fmla="*/ 943583 h 3239311"/>
                <a:gd name="connsiteX4" fmla="*/ 48638 w 963038"/>
                <a:gd name="connsiteY4" fmla="*/ 719847 h 3239311"/>
                <a:gd name="connsiteX5" fmla="*/ 107004 w 963038"/>
                <a:gd name="connsiteY5" fmla="*/ 515566 h 3239311"/>
                <a:gd name="connsiteX6" fmla="*/ 214008 w 963038"/>
                <a:gd name="connsiteY6" fmla="*/ 340468 h 3239311"/>
                <a:gd name="connsiteX7" fmla="*/ 437745 w 963038"/>
                <a:gd name="connsiteY7" fmla="*/ 155642 h 3239311"/>
                <a:gd name="connsiteX8" fmla="*/ 700391 w 963038"/>
                <a:gd name="connsiteY8" fmla="*/ 38911 h 3239311"/>
                <a:gd name="connsiteX9" fmla="*/ 943583 w 963038"/>
                <a:gd name="connsiteY9" fmla="*/ 0 h 3239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63038" h="3239311">
                  <a:moveTo>
                    <a:pt x="943583" y="0"/>
                  </a:moveTo>
                  <a:lnTo>
                    <a:pt x="963038" y="3239311"/>
                  </a:lnTo>
                  <a:lnTo>
                    <a:pt x="0" y="3210128"/>
                  </a:lnTo>
                  <a:lnTo>
                    <a:pt x="0" y="943583"/>
                  </a:lnTo>
                  <a:lnTo>
                    <a:pt x="48638" y="719847"/>
                  </a:lnTo>
                  <a:lnTo>
                    <a:pt x="107004" y="515566"/>
                  </a:lnTo>
                  <a:lnTo>
                    <a:pt x="214008" y="340468"/>
                  </a:lnTo>
                  <a:lnTo>
                    <a:pt x="437745" y="155642"/>
                  </a:lnTo>
                  <a:lnTo>
                    <a:pt x="700391" y="38911"/>
                  </a:lnTo>
                  <a:lnTo>
                    <a:pt x="943583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7CAC98BE-39D4-4633-9A73-74100D219D40}"/>
                </a:ext>
              </a:extLst>
            </p:cNvPr>
            <p:cNvSpPr/>
            <p:nvPr/>
          </p:nvSpPr>
          <p:spPr>
            <a:xfrm flipH="1">
              <a:off x="1926074" y="1085152"/>
              <a:ext cx="1001951" cy="3239311"/>
            </a:xfrm>
            <a:custGeom>
              <a:avLst/>
              <a:gdLst>
                <a:gd name="connsiteX0" fmla="*/ 943583 w 963038"/>
                <a:gd name="connsiteY0" fmla="*/ 0 h 3239311"/>
                <a:gd name="connsiteX1" fmla="*/ 963038 w 963038"/>
                <a:gd name="connsiteY1" fmla="*/ 3239311 h 3239311"/>
                <a:gd name="connsiteX2" fmla="*/ 0 w 963038"/>
                <a:gd name="connsiteY2" fmla="*/ 3210128 h 3239311"/>
                <a:gd name="connsiteX3" fmla="*/ 0 w 963038"/>
                <a:gd name="connsiteY3" fmla="*/ 943583 h 3239311"/>
                <a:gd name="connsiteX4" fmla="*/ 48638 w 963038"/>
                <a:gd name="connsiteY4" fmla="*/ 719847 h 3239311"/>
                <a:gd name="connsiteX5" fmla="*/ 107004 w 963038"/>
                <a:gd name="connsiteY5" fmla="*/ 515566 h 3239311"/>
                <a:gd name="connsiteX6" fmla="*/ 214008 w 963038"/>
                <a:gd name="connsiteY6" fmla="*/ 340468 h 3239311"/>
                <a:gd name="connsiteX7" fmla="*/ 437745 w 963038"/>
                <a:gd name="connsiteY7" fmla="*/ 155642 h 3239311"/>
                <a:gd name="connsiteX8" fmla="*/ 700391 w 963038"/>
                <a:gd name="connsiteY8" fmla="*/ 38911 h 3239311"/>
                <a:gd name="connsiteX9" fmla="*/ 943583 w 963038"/>
                <a:gd name="connsiteY9" fmla="*/ 0 h 3239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63038" h="3239311">
                  <a:moveTo>
                    <a:pt x="943583" y="0"/>
                  </a:moveTo>
                  <a:lnTo>
                    <a:pt x="963038" y="3239311"/>
                  </a:lnTo>
                  <a:lnTo>
                    <a:pt x="0" y="3210128"/>
                  </a:lnTo>
                  <a:lnTo>
                    <a:pt x="0" y="943583"/>
                  </a:lnTo>
                  <a:lnTo>
                    <a:pt x="48638" y="719847"/>
                  </a:lnTo>
                  <a:lnTo>
                    <a:pt x="107004" y="515566"/>
                  </a:lnTo>
                  <a:lnTo>
                    <a:pt x="214008" y="340468"/>
                  </a:lnTo>
                  <a:lnTo>
                    <a:pt x="437745" y="155642"/>
                  </a:lnTo>
                  <a:lnTo>
                    <a:pt x="700391" y="38911"/>
                  </a:lnTo>
                  <a:lnTo>
                    <a:pt x="943583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293872BA-CEFF-418E-B828-A079D70FBFD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143" y="3198719"/>
            <a:ext cx="1305851" cy="14063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C918E14-5C23-4D8D-BBDF-98F6484DA19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6606"/>
          <a:stretch/>
        </p:blipFill>
        <p:spPr>
          <a:xfrm>
            <a:off x="9025236" y="1765813"/>
            <a:ext cx="2569371" cy="4565300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E24C7307-445C-4BA2-9EA0-C3F2AD16AE60}"/>
              </a:ext>
            </a:extLst>
          </p:cNvPr>
          <p:cNvGrpSpPr/>
          <p:nvPr/>
        </p:nvGrpSpPr>
        <p:grpSpPr>
          <a:xfrm>
            <a:off x="1477529" y="4274655"/>
            <a:ext cx="8989857" cy="2048259"/>
            <a:chOff x="1794773" y="4195617"/>
            <a:chExt cx="8989857" cy="2048259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D1AF26D3-92D0-4352-AFCE-D4113F1ECEC9}"/>
                </a:ext>
              </a:extLst>
            </p:cNvPr>
            <p:cNvGrpSpPr/>
            <p:nvPr/>
          </p:nvGrpSpPr>
          <p:grpSpPr>
            <a:xfrm>
              <a:off x="2420370" y="4195617"/>
              <a:ext cx="8364260" cy="1993007"/>
              <a:chOff x="2420370" y="4195617"/>
              <a:chExt cx="8364260" cy="1993007"/>
            </a:xfrm>
          </p:grpSpPr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232D0E69-8AF3-40AB-9AA4-4A3CAF66B502}"/>
                  </a:ext>
                </a:extLst>
              </p:cNvPr>
              <p:cNvSpPr/>
              <p:nvPr/>
            </p:nvSpPr>
            <p:spPr>
              <a:xfrm>
                <a:off x="2420370" y="4195617"/>
                <a:ext cx="6859726" cy="1993007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>
                  <a:defRPr/>
                </a:pPr>
                <a:r>
                  <a:rPr lang="nl-NL" sz="2800" b="1" dirty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Có 18 quả táo trong cửa hàng. </a:t>
                </a:r>
                <a:r>
                  <a:rPr lang="nl-NL" sz="2800" b="1" dirty="0">
                    <a:solidFill>
                      <a:srgbClr val="00206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Cửa hàng đã bán được một nửa số táo. Hỏi số táo còn lại là bao nhiêu quả?</a:t>
                </a:r>
                <a:endPara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0E67F22C-5B7D-4BC6-9823-61C8E03E58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819387" y="4785600"/>
                <a:ext cx="1965243" cy="1393974"/>
              </a:xfrm>
              <a:prstGeom prst="rect">
                <a:avLst/>
              </a:prstGeom>
            </p:spPr>
          </p:pic>
        </p:grp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DD78E7EC-E0D9-42DC-850A-A7778F17F8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4773" y="4998154"/>
              <a:ext cx="889801" cy="1245722"/>
            </a:xfrm>
            <a:prstGeom prst="rect">
              <a:avLst/>
            </a:prstGeom>
          </p:spPr>
        </p:pic>
      </p:grpSp>
      <p:sp>
        <p:nvSpPr>
          <p:cNvPr id="38" name="Oval 37">
            <a:extLst>
              <a:ext uri="{FF2B5EF4-FFF2-40B4-BE49-F238E27FC236}">
                <a16:creationId xmlns:a16="http://schemas.microsoft.com/office/drawing/2014/main" id="{0BA7E7DE-6E50-479B-A2CF-C4B1AC0AD6E4}"/>
              </a:ext>
            </a:extLst>
          </p:cNvPr>
          <p:cNvSpPr/>
          <p:nvPr/>
        </p:nvSpPr>
        <p:spPr>
          <a:xfrm>
            <a:off x="3372113" y="1323976"/>
            <a:ext cx="3096803" cy="1874744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200" b="1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18 : 2 = 6 </a:t>
            </a:r>
            <a:r>
              <a:rPr lang="en-US" sz="3200" b="1" dirty="0" err="1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quả</a:t>
            </a:r>
            <a:endParaRPr lang="en-US" sz="3200" b="1" dirty="0">
              <a:solidFill>
                <a:srgbClr val="0000CC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4719D906-BA50-4483-819D-5EE09E5B505C}"/>
              </a:ext>
            </a:extLst>
          </p:cNvPr>
          <p:cNvSpPr/>
          <p:nvPr/>
        </p:nvSpPr>
        <p:spPr>
          <a:xfrm>
            <a:off x="712663" y="1400175"/>
            <a:ext cx="2412811" cy="1788565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200" b="1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18 : 2 = 9 </a:t>
            </a:r>
            <a:r>
              <a:rPr lang="en-US" sz="3200" b="1" dirty="0" err="1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quả</a:t>
            </a:r>
            <a:endParaRPr lang="en-US" sz="3200" b="1" dirty="0">
              <a:solidFill>
                <a:srgbClr val="0000CC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6B360FC5-9BFD-4B50-9F5A-93C04E24DB64}"/>
              </a:ext>
            </a:extLst>
          </p:cNvPr>
          <p:cNvSpPr/>
          <p:nvPr/>
        </p:nvSpPr>
        <p:spPr>
          <a:xfrm>
            <a:off x="6674501" y="1476376"/>
            <a:ext cx="2771579" cy="1712364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200" b="1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18 - 2 = 16 </a:t>
            </a:r>
            <a:r>
              <a:rPr lang="en-US" sz="3200" b="1" dirty="0" err="1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quả</a:t>
            </a:r>
            <a:endParaRPr lang="en-US" sz="3200" b="1" dirty="0">
              <a:solidFill>
                <a:srgbClr val="0000CC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41" name="FILE-GAME-PPT_-TÌM-MÈO">
            <a:hlinkClick r:id="" action="ppaction://media"/>
            <a:extLst>
              <a:ext uri="{FF2B5EF4-FFF2-40B4-BE49-F238E27FC236}">
                <a16:creationId xmlns:a16="http://schemas.microsoft.com/office/drawing/2014/main" id="{696CA366-1787-4422-B630-82C39B09436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509" end="57707.367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42355" y="41772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9003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202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166734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11" name="Google Shape;3311;p35"/>
          <p:cNvGrpSpPr/>
          <p:nvPr/>
        </p:nvGrpSpPr>
        <p:grpSpPr>
          <a:xfrm>
            <a:off x="9932026" y="5145812"/>
            <a:ext cx="2150295" cy="1588371"/>
            <a:chOff x="1942875" y="4263875"/>
            <a:chExt cx="856600" cy="632750"/>
          </a:xfrm>
        </p:grpSpPr>
        <p:sp>
          <p:nvSpPr>
            <p:cNvPr id="3312" name="Google Shape;3312;p35"/>
            <p:cNvSpPr/>
            <p:nvPr/>
          </p:nvSpPr>
          <p:spPr>
            <a:xfrm>
              <a:off x="2344375" y="4332125"/>
              <a:ext cx="59800" cy="59225"/>
            </a:xfrm>
            <a:custGeom>
              <a:avLst/>
              <a:gdLst/>
              <a:ahLst/>
              <a:cxnLst/>
              <a:rect l="l" t="t" r="r" b="b"/>
              <a:pathLst>
                <a:path w="2392" h="2369" fill="none" extrusionOk="0">
                  <a:moveTo>
                    <a:pt x="1196" y="2369"/>
                  </a:moveTo>
                  <a:lnTo>
                    <a:pt x="1196" y="2369"/>
                  </a:lnTo>
                  <a:lnTo>
                    <a:pt x="948" y="2346"/>
                  </a:lnTo>
                  <a:lnTo>
                    <a:pt x="745" y="2278"/>
                  </a:lnTo>
                  <a:lnTo>
                    <a:pt x="542" y="2166"/>
                  </a:lnTo>
                  <a:lnTo>
                    <a:pt x="361" y="2030"/>
                  </a:lnTo>
                  <a:lnTo>
                    <a:pt x="203" y="1850"/>
                  </a:lnTo>
                  <a:lnTo>
                    <a:pt x="113" y="1647"/>
                  </a:lnTo>
                  <a:lnTo>
                    <a:pt x="23" y="1421"/>
                  </a:lnTo>
                  <a:lnTo>
                    <a:pt x="0" y="1173"/>
                  </a:lnTo>
                  <a:lnTo>
                    <a:pt x="0" y="1173"/>
                  </a:lnTo>
                  <a:lnTo>
                    <a:pt x="23" y="948"/>
                  </a:lnTo>
                  <a:lnTo>
                    <a:pt x="113" y="722"/>
                  </a:lnTo>
                  <a:lnTo>
                    <a:pt x="203" y="519"/>
                  </a:lnTo>
                  <a:lnTo>
                    <a:pt x="361" y="339"/>
                  </a:lnTo>
                  <a:lnTo>
                    <a:pt x="542" y="203"/>
                  </a:lnTo>
                  <a:lnTo>
                    <a:pt x="745" y="91"/>
                  </a:lnTo>
                  <a:lnTo>
                    <a:pt x="948" y="23"/>
                  </a:lnTo>
                  <a:lnTo>
                    <a:pt x="1196" y="0"/>
                  </a:lnTo>
                  <a:lnTo>
                    <a:pt x="1196" y="0"/>
                  </a:lnTo>
                  <a:lnTo>
                    <a:pt x="1444" y="23"/>
                  </a:lnTo>
                  <a:lnTo>
                    <a:pt x="1669" y="91"/>
                  </a:lnTo>
                  <a:lnTo>
                    <a:pt x="1873" y="203"/>
                  </a:lnTo>
                  <a:lnTo>
                    <a:pt x="2030" y="339"/>
                  </a:lnTo>
                  <a:lnTo>
                    <a:pt x="2188" y="519"/>
                  </a:lnTo>
                  <a:lnTo>
                    <a:pt x="2301" y="722"/>
                  </a:lnTo>
                  <a:lnTo>
                    <a:pt x="2369" y="948"/>
                  </a:lnTo>
                  <a:lnTo>
                    <a:pt x="2391" y="1173"/>
                  </a:lnTo>
                  <a:lnTo>
                    <a:pt x="2391" y="1173"/>
                  </a:lnTo>
                  <a:lnTo>
                    <a:pt x="2369" y="1421"/>
                  </a:lnTo>
                  <a:lnTo>
                    <a:pt x="2301" y="1647"/>
                  </a:lnTo>
                  <a:lnTo>
                    <a:pt x="2188" y="1850"/>
                  </a:lnTo>
                  <a:lnTo>
                    <a:pt x="2030" y="2030"/>
                  </a:lnTo>
                  <a:lnTo>
                    <a:pt x="1873" y="2166"/>
                  </a:lnTo>
                  <a:lnTo>
                    <a:pt x="1669" y="2278"/>
                  </a:lnTo>
                  <a:lnTo>
                    <a:pt x="1444" y="2346"/>
                  </a:lnTo>
                  <a:lnTo>
                    <a:pt x="1196" y="236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3" name="Google Shape;3313;p35"/>
            <p:cNvSpPr/>
            <p:nvPr/>
          </p:nvSpPr>
          <p:spPr>
            <a:xfrm>
              <a:off x="2300950" y="4289825"/>
              <a:ext cx="146650" cy="131425"/>
            </a:xfrm>
            <a:custGeom>
              <a:avLst/>
              <a:gdLst/>
              <a:ahLst/>
              <a:cxnLst/>
              <a:rect l="l" t="t" r="r" b="b"/>
              <a:pathLst>
                <a:path w="5866" h="5257" fill="none" extrusionOk="0">
                  <a:moveTo>
                    <a:pt x="2933" y="1"/>
                  </a:moveTo>
                  <a:lnTo>
                    <a:pt x="2933" y="1"/>
                  </a:lnTo>
                  <a:lnTo>
                    <a:pt x="2640" y="1"/>
                  </a:lnTo>
                  <a:lnTo>
                    <a:pt x="2346" y="46"/>
                  </a:lnTo>
                  <a:lnTo>
                    <a:pt x="2053" y="136"/>
                  </a:lnTo>
                  <a:lnTo>
                    <a:pt x="1782" y="226"/>
                  </a:lnTo>
                  <a:lnTo>
                    <a:pt x="1534" y="339"/>
                  </a:lnTo>
                  <a:lnTo>
                    <a:pt x="1286" y="497"/>
                  </a:lnTo>
                  <a:lnTo>
                    <a:pt x="1061" y="655"/>
                  </a:lnTo>
                  <a:lnTo>
                    <a:pt x="858" y="858"/>
                  </a:lnTo>
                  <a:lnTo>
                    <a:pt x="677" y="1061"/>
                  </a:lnTo>
                  <a:lnTo>
                    <a:pt x="497" y="1286"/>
                  </a:lnTo>
                  <a:lnTo>
                    <a:pt x="361" y="1534"/>
                  </a:lnTo>
                  <a:lnTo>
                    <a:pt x="226" y="1783"/>
                  </a:lnTo>
                  <a:lnTo>
                    <a:pt x="136" y="2053"/>
                  </a:lnTo>
                  <a:lnTo>
                    <a:pt x="68" y="2346"/>
                  </a:lnTo>
                  <a:lnTo>
                    <a:pt x="23" y="2640"/>
                  </a:lnTo>
                  <a:lnTo>
                    <a:pt x="0" y="2933"/>
                  </a:lnTo>
                  <a:lnTo>
                    <a:pt x="0" y="2933"/>
                  </a:lnTo>
                  <a:lnTo>
                    <a:pt x="23" y="3136"/>
                  </a:lnTo>
                  <a:lnTo>
                    <a:pt x="46" y="3384"/>
                  </a:lnTo>
                  <a:lnTo>
                    <a:pt x="113" y="3655"/>
                  </a:lnTo>
                  <a:lnTo>
                    <a:pt x="203" y="3948"/>
                  </a:lnTo>
                  <a:lnTo>
                    <a:pt x="5211" y="5256"/>
                  </a:lnTo>
                  <a:lnTo>
                    <a:pt x="5211" y="5256"/>
                  </a:lnTo>
                  <a:lnTo>
                    <a:pt x="5482" y="4557"/>
                  </a:lnTo>
                  <a:lnTo>
                    <a:pt x="5685" y="3925"/>
                  </a:lnTo>
                  <a:lnTo>
                    <a:pt x="5752" y="3632"/>
                  </a:lnTo>
                  <a:lnTo>
                    <a:pt x="5820" y="3361"/>
                  </a:lnTo>
                  <a:lnTo>
                    <a:pt x="5865" y="3136"/>
                  </a:lnTo>
                  <a:lnTo>
                    <a:pt x="5865" y="2933"/>
                  </a:lnTo>
                  <a:lnTo>
                    <a:pt x="5865" y="2933"/>
                  </a:lnTo>
                  <a:lnTo>
                    <a:pt x="5865" y="2640"/>
                  </a:lnTo>
                  <a:lnTo>
                    <a:pt x="5820" y="2346"/>
                  </a:lnTo>
                  <a:lnTo>
                    <a:pt x="5730" y="2053"/>
                  </a:lnTo>
                  <a:lnTo>
                    <a:pt x="5640" y="1783"/>
                  </a:lnTo>
                  <a:lnTo>
                    <a:pt x="5527" y="1534"/>
                  </a:lnTo>
                  <a:lnTo>
                    <a:pt x="5369" y="1286"/>
                  </a:lnTo>
                  <a:lnTo>
                    <a:pt x="5211" y="1061"/>
                  </a:lnTo>
                  <a:lnTo>
                    <a:pt x="5008" y="858"/>
                  </a:lnTo>
                  <a:lnTo>
                    <a:pt x="4805" y="655"/>
                  </a:lnTo>
                  <a:lnTo>
                    <a:pt x="4579" y="497"/>
                  </a:lnTo>
                  <a:lnTo>
                    <a:pt x="4331" y="339"/>
                  </a:lnTo>
                  <a:lnTo>
                    <a:pt x="4083" y="226"/>
                  </a:lnTo>
                  <a:lnTo>
                    <a:pt x="3813" y="136"/>
                  </a:lnTo>
                  <a:lnTo>
                    <a:pt x="3519" y="46"/>
                  </a:lnTo>
                  <a:lnTo>
                    <a:pt x="3226" y="1"/>
                  </a:lnTo>
                  <a:lnTo>
                    <a:pt x="293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4" name="Google Shape;3314;p35"/>
            <p:cNvSpPr/>
            <p:nvPr/>
          </p:nvSpPr>
          <p:spPr>
            <a:xfrm>
              <a:off x="1942875" y="4277425"/>
              <a:ext cx="856600" cy="619200"/>
            </a:xfrm>
            <a:custGeom>
              <a:avLst/>
              <a:gdLst/>
              <a:ahLst/>
              <a:cxnLst/>
              <a:rect l="l" t="t" r="r" b="b"/>
              <a:pathLst>
                <a:path w="34264" h="24768" extrusionOk="0">
                  <a:moveTo>
                    <a:pt x="27226" y="0"/>
                  </a:moveTo>
                  <a:lnTo>
                    <a:pt x="20752" y="6068"/>
                  </a:lnTo>
                  <a:lnTo>
                    <a:pt x="10805" y="3474"/>
                  </a:lnTo>
                  <a:lnTo>
                    <a:pt x="0" y="6790"/>
                  </a:lnTo>
                  <a:lnTo>
                    <a:pt x="6203" y="24767"/>
                  </a:lnTo>
                  <a:lnTo>
                    <a:pt x="17143" y="20955"/>
                  </a:lnTo>
                  <a:lnTo>
                    <a:pt x="27812" y="22940"/>
                  </a:lnTo>
                  <a:lnTo>
                    <a:pt x="34263" y="15226"/>
                  </a:lnTo>
                  <a:lnTo>
                    <a:pt x="2722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38100" dir="552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5" name="Google Shape;3315;p35"/>
            <p:cNvSpPr/>
            <p:nvPr/>
          </p:nvSpPr>
          <p:spPr>
            <a:xfrm>
              <a:off x="1942875" y="4277425"/>
              <a:ext cx="856600" cy="619200"/>
            </a:xfrm>
            <a:custGeom>
              <a:avLst/>
              <a:gdLst/>
              <a:ahLst/>
              <a:cxnLst/>
              <a:rect l="l" t="t" r="r" b="b"/>
              <a:pathLst>
                <a:path w="34264" h="24768" fill="none" extrusionOk="0">
                  <a:moveTo>
                    <a:pt x="0" y="6790"/>
                  </a:moveTo>
                  <a:lnTo>
                    <a:pt x="10805" y="3474"/>
                  </a:lnTo>
                  <a:lnTo>
                    <a:pt x="20752" y="6068"/>
                  </a:lnTo>
                  <a:lnTo>
                    <a:pt x="27226" y="0"/>
                  </a:lnTo>
                  <a:lnTo>
                    <a:pt x="34263" y="15226"/>
                  </a:lnTo>
                  <a:lnTo>
                    <a:pt x="27812" y="22940"/>
                  </a:lnTo>
                  <a:lnTo>
                    <a:pt x="17143" y="20955"/>
                  </a:lnTo>
                  <a:lnTo>
                    <a:pt x="6203" y="24767"/>
                  </a:lnTo>
                  <a:lnTo>
                    <a:pt x="0" y="679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6" name="Google Shape;3316;p35"/>
            <p:cNvSpPr/>
            <p:nvPr/>
          </p:nvSpPr>
          <p:spPr>
            <a:xfrm>
              <a:off x="1975000" y="4319725"/>
              <a:ext cx="795150" cy="545325"/>
            </a:xfrm>
            <a:custGeom>
              <a:avLst/>
              <a:gdLst/>
              <a:ahLst/>
              <a:cxnLst/>
              <a:rect l="l" t="t" r="r" b="b"/>
              <a:pathLst>
                <a:path w="31806" h="21813" extrusionOk="0">
                  <a:moveTo>
                    <a:pt x="25602" y="0"/>
                  </a:moveTo>
                  <a:lnTo>
                    <a:pt x="19738" y="5504"/>
                  </a:lnTo>
                  <a:lnTo>
                    <a:pt x="9542" y="2820"/>
                  </a:lnTo>
                  <a:lnTo>
                    <a:pt x="1" y="5752"/>
                  </a:lnTo>
                  <a:lnTo>
                    <a:pt x="5550" y="21812"/>
                  </a:lnTo>
                  <a:lnTo>
                    <a:pt x="15768" y="18226"/>
                  </a:lnTo>
                  <a:lnTo>
                    <a:pt x="26121" y="20143"/>
                  </a:lnTo>
                  <a:lnTo>
                    <a:pt x="31805" y="13376"/>
                  </a:lnTo>
                  <a:lnTo>
                    <a:pt x="2560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7" name="Google Shape;3317;p35"/>
            <p:cNvSpPr/>
            <p:nvPr/>
          </p:nvSpPr>
          <p:spPr>
            <a:xfrm>
              <a:off x="1975000" y="4319725"/>
              <a:ext cx="795150" cy="545325"/>
            </a:xfrm>
            <a:custGeom>
              <a:avLst/>
              <a:gdLst/>
              <a:ahLst/>
              <a:cxnLst/>
              <a:rect l="l" t="t" r="r" b="b"/>
              <a:pathLst>
                <a:path w="31806" h="21813" fill="none" extrusionOk="0">
                  <a:moveTo>
                    <a:pt x="1" y="5752"/>
                  </a:moveTo>
                  <a:lnTo>
                    <a:pt x="9542" y="2820"/>
                  </a:lnTo>
                  <a:lnTo>
                    <a:pt x="19738" y="5504"/>
                  </a:lnTo>
                  <a:lnTo>
                    <a:pt x="25602" y="0"/>
                  </a:lnTo>
                  <a:lnTo>
                    <a:pt x="31805" y="13376"/>
                  </a:lnTo>
                  <a:lnTo>
                    <a:pt x="26121" y="20143"/>
                  </a:lnTo>
                  <a:lnTo>
                    <a:pt x="15768" y="18226"/>
                  </a:lnTo>
                  <a:lnTo>
                    <a:pt x="5550" y="21812"/>
                  </a:lnTo>
                  <a:lnTo>
                    <a:pt x="1" y="575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8" name="Google Shape;3318;p35"/>
            <p:cNvSpPr/>
            <p:nvPr/>
          </p:nvSpPr>
          <p:spPr>
            <a:xfrm>
              <a:off x="2432350" y="4649600"/>
              <a:ext cx="82900" cy="44575"/>
            </a:xfrm>
            <a:custGeom>
              <a:avLst/>
              <a:gdLst/>
              <a:ahLst/>
              <a:cxnLst/>
              <a:rect l="l" t="t" r="r" b="b"/>
              <a:pathLst>
                <a:path w="3316" h="1783" extrusionOk="0">
                  <a:moveTo>
                    <a:pt x="2346" y="1"/>
                  </a:moveTo>
                  <a:lnTo>
                    <a:pt x="1692" y="68"/>
                  </a:lnTo>
                  <a:lnTo>
                    <a:pt x="1692" y="519"/>
                  </a:lnTo>
                  <a:lnTo>
                    <a:pt x="1241" y="384"/>
                  </a:lnTo>
                  <a:lnTo>
                    <a:pt x="293" y="677"/>
                  </a:lnTo>
                  <a:lnTo>
                    <a:pt x="0" y="1309"/>
                  </a:lnTo>
                  <a:lnTo>
                    <a:pt x="632" y="1715"/>
                  </a:lnTo>
                  <a:lnTo>
                    <a:pt x="1354" y="1399"/>
                  </a:lnTo>
                  <a:lnTo>
                    <a:pt x="2008" y="1580"/>
                  </a:lnTo>
                  <a:lnTo>
                    <a:pt x="2414" y="1354"/>
                  </a:lnTo>
                  <a:lnTo>
                    <a:pt x="3000" y="1783"/>
                  </a:lnTo>
                  <a:lnTo>
                    <a:pt x="3316" y="1602"/>
                  </a:lnTo>
                  <a:lnTo>
                    <a:pt x="2504" y="971"/>
                  </a:lnTo>
                  <a:lnTo>
                    <a:pt x="2797" y="768"/>
                  </a:lnTo>
                  <a:lnTo>
                    <a:pt x="3000" y="632"/>
                  </a:lnTo>
                  <a:lnTo>
                    <a:pt x="3068" y="565"/>
                  </a:lnTo>
                  <a:lnTo>
                    <a:pt x="3068" y="542"/>
                  </a:lnTo>
                  <a:lnTo>
                    <a:pt x="2707" y="249"/>
                  </a:lnTo>
                  <a:lnTo>
                    <a:pt x="2346" y="1"/>
                  </a:lnTo>
                  <a:close/>
                </a:path>
              </a:pathLst>
            </a:custGeom>
            <a:solidFill>
              <a:srgbClr val="FFFC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9" name="Google Shape;3319;p35"/>
            <p:cNvSpPr/>
            <p:nvPr/>
          </p:nvSpPr>
          <p:spPr>
            <a:xfrm>
              <a:off x="2432350" y="4649600"/>
              <a:ext cx="82900" cy="44575"/>
            </a:xfrm>
            <a:custGeom>
              <a:avLst/>
              <a:gdLst/>
              <a:ahLst/>
              <a:cxnLst/>
              <a:rect l="l" t="t" r="r" b="b"/>
              <a:pathLst>
                <a:path w="3316" h="1783" fill="none" extrusionOk="0">
                  <a:moveTo>
                    <a:pt x="2504" y="971"/>
                  </a:moveTo>
                  <a:lnTo>
                    <a:pt x="2504" y="971"/>
                  </a:lnTo>
                  <a:lnTo>
                    <a:pt x="2797" y="768"/>
                  </a:lnTo>
                  <a:lnTo>
                    <a:pt x="3000" y="632"/>
                  </a:lnTo>
                  <a:lnTo>
                    <a:pt x="3068" y="565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2707" y="249"/>
                  </a:lnTo>
                  <a:lnTo>
                    <a:pt x="2346" y="1"/>
                  </a:lnTo>
                  <a:lnTo>
                    <a:pt x="1692" y="68"/>
                  </a:lnTo>
                  <a:lnTo>
                    <a:pt x="1692" y="519"/>
                  </a:lnTo>
                  <a:lnTo>
                    <a:pt x="1241" y="384"/>
                  </a:lnTo>
                  <a:lnTo>
                    <a:pt x="293" y="677"/>
                  </a:lnTo>
                  <a:lnTo>
                    <a:pt x="0" y="1309"/>
                  </a:lnTo>
                  <a:lnTo>
                    <a:pt x="632" y="1715"/>
                  </a:lnTo>
                  <a:lnTo>
                    <a:pt x="1354" y="1399"/>
                  </a:lnTo>
                  <a:lnTo>
                    <a:pt x="2008" y="1580"/>
                  </a:lnTo>
                  <a:lnTo>
                    <a:pt x="2414" y="1354"/>
                  </a:lnTo>
                  <a:lnTo>
                    <a:pt x="3000" y="1783"/>
                  </a:lnTo>
                  <a:lnTo>
                    <a:pt x="3316" y="1602"/>
                  </a:lnTo>
                  <a:lnTo>
                    <a:pt x="2504" y="9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0" name="Google Shape;3320;p35"/>
            <p:cNvSpPr/>
            <p:nvPr/>
          </p:nvSpPr>
          <p:spPr>
            <a:xfrm>
              <a:off x="2263175" y="4491150"/>
              <a:ext cx="218250" cy="222775"/>
            </a:xfrm>
            <a:custGeom>
              <a:avLst/>
              <a:gdLst/>
              <a:ahLst/>
              <a:cxnLst/>
              <a:rect l="l" t="t" r="r" b="b"/>
              <a:pathLst>
                <a:path w="8730" h="8911" extrusionOk="0">
                  <a:moveTo>
                    <a:pt x="4286" y="0"/>
                  </a:moveTo>
                  <a:lnTo>
                    <a:pt x="4105" y="45"/>
                  </a:lnTo>
                  <a:lnTo>
                    <a:pt x="3925" y="90"/>
                  </a:lnTo>
                  <a:lnTo>
                    <a:pt x="3767" y="181"/>
                  </a:lnTo>
                  <a:lnTo>
                    <a:pt x="2865" y="812"/>
                  </a:lnTo>
                  <a:lnTo>
                    <a:pt x="2662" y="925"/>
                  </a:lnTo>
                  <a:lnTo>
                    <a:pt x="2459" y="993"/>
                  </a:lnTo>
                  <a:lnTo>
                    <a:pt x="970" y="1286"/>
                  </a:lnTo>
                  <a:lnTo>
                    <a:pt x="790" y="1354"/>
                  </a:lnTo>
                  <a:lnTo>
                    <a:pt x="609" y="1444"/>
                  </a:lnTo>
                  <a:lnTo>
                    <a:pt x="474" y="1557"/>
                  </a:lnTo>
                  <a:lnTo>
                    <a:pt x="361" y="1692"/>
                  </a:lnTo>
                  <a:lnTo>
                    <a:pt x="68" y="2233"/>
                  </a:lnTo>
                  <a:lnTo>
                    <a:pt x="23" y="2324"/>
                  </a:lnTo>
                  <a:lnTo>
                    <a:pt x="0" y="2414"/>
                  </a:lnTo>
                  <a:lnTo>
                    <a:pt x="0" y="2527"/>
                  </a:lnTo>
                  <a:lnTo>
                    <a:pt x="0" y="2617"/>
                  </a:lnTo>
                  <a:lnTo>
                    <a:pt x="45" y="2707"/>
                  </a:lnTo>
                  <a:lnTo>
                    <a:pt x="90" y="2797"/>
                  </a:lnTo>
                  <a:lnTo>
                    <a:pt x="158" y="2887"/>
                  </a:lnTo>
                  <a:lnTo>
                    <a:pt x="248" y="2955"/>
                  </a:lnTo>
                  <a:lnTo>
                    <a:pt x="722" y="3384"/>
                  </a:lnTo>
                  <a:lnTo>
                    <a:pt x="902" y="3519"/>
                  </a:lnTo>
                  <a:lnTo>
                    <a:pt x="1692" y="3948"/>
                  </a:lnTo>
                  <a:lnTo>
                    <a:pt x="2504" y="3609"/>
                  </a:lnTo>
                  <a:lnTo>
                    <a:pt x="2684" y="4128"/>
                  </a:lnTo>
                  <a:lnTo>
                    <a:pt x="2481" y="4805"/>
                  </a:lnTo>
                  <a:lnTo>
                    <a:pt x="1557" y="4489"/>
                  </a:lnTo>
                  <a:lnTo>
                    <a:pt x="790" y="4940"/>
                  </a:lnTo>
                  <a:lnTo>
                    <a:pt x="654" y="5008"/>
                  </a:lnTo>
                  <a:lnTo>
                    <a:pt x="90" y="5481"/>
                  </a:lnTo>
                  <a:lnTo>
                    <a:pt x="542" y="6361"/>
                  </a:lnTo>
                  <a:lnTo>
                    <a:pt x="654" y="6519"/>
                  </a:lnTo>
                  <a:lnTo>
                    <a:pt x="790" y="6632"/>
                  </a:lnTo>
                  <a:lnTo>
                    <a:pt x="970" y="6745"/>
                  </a:lnTo>
                  <a:lnTo>
                    <a:pt x="1173" y="6835"/>
                  </a:lnTo>
                  <a:lnTo>
                    <a:pt x="1354" y="6903"/>
                  </a:lnTo>
                  <a:lnTo>
                    <a:pt x="1557" y="6948"/>
                  </a:lnTo>
                  <a:lnTo>
                    <a:pt x="1782" y="6970"/>
                  </a:lnTo>
                  <a:lnTo>
                    <a:pt x="1985" y="6970"/>
                  </a:lnTo>
                  <a:lnTo>
                    <a:pt x="2188" y="6948"/>
                  </a:lnTo>
                  <a:lnTo>
                    <a:pt x="2459" y="6903"/>
                  </a:lnTo>
                  <a:lnTo>
                    <a:pt x="2662" y="6880"/>
                  </a:lnTo>
                  <a:lnTo>
                    <a:pt x="2865" y="6880"/>
                  </a:lnTo>
                  <a:lnTo>
                    <a:pt x="3068" y="6903"/>
                  </a:lnTo>
                  <a:lnTo>
                    <a:pt x="3271" y="6948"/>
                  </a:lnTo>
                  <a:lnTo>
                    <a:pt x="3451" y="7015"/>
                  </a:lnTo>
                  <a:lnTo>
                    <a:pt x="3609" y="7106"/>
                  </a:lnTo>
                  <a:lnTo>
                    <a:pt x="3745" y="7218"/>
                  </a:lnTo>
                  <a:lnTo>
                    <a:pt x="3857" y="7354"/>
                  </a:lnTo>
                  <a:lnTo>
                    <a:pt x="4376" y="8053"/>
                  </a:lnTo>
                  <a:lnTo>
                    <a:pt x="4466" y="8166"/>
                  </a:lnTo>
                  <a:lnTo>
                    <a:pt x="4579" y="8256"/>
                  </a:lnTo>
                  <a:lnTo>
                    <a:pt x="5459" y="8910"/>
                  </a:lnTo>
                  <a:lnTo>
                    <a:pt x="6045" y="8842"/>
                  </a:lnTo>
                  <a:lnTo>
                    <a:pt x="6068" y="6903"/>
                  </a:lnTo>
                  <a:lnTo>
                    <a:pt x="6045" y="6767"/>
                  </a:lnTo>
                  <a:lnTo>
                    <a:pt x="6023" y="6654"/>
                  </a:lnTo>
                  <a:lnTo>
                    <a:pt x="5955" y="6542"/>
                  </a:lnTo>
                  <a:lnTo>
                    <a:pt x="5865" y="6451"/>
                  </a:lnTo>
                  <a:lnTo>
                    <a:pt x="4963" y="5549"/>
                  </a:lnTo>
                  <a:lnTo>
                    <a:pt x="5369" y="5143"/>
                  </a:lnTo>
                  <a:lnTo>
                    <a:pt x="4602" y="4715"/>
                  </a:lnTo>
                  <a:lnTo>
                    <a:pt x="5617" y="3722"/>
                  </a:lnTo>
                  <a:lnTo>
                    <a:pt x="6203" y="3880"/>
                  </a:lnTo>
                  <a:lnTo>
                    <a:pt x="7015" y="4128"/>
                  </a:lnTo>
                  <a:lnTo>
                    <a:pt x="7602" y="4421"/>
                  </a:lnTo>
                  <a:lnTo>
                    <a:pt x="7827" y="5008"/>
                  </a:lnTo>
                  <a:lnTo>
                    <a:pt x="8684" y="5301"/>
                  </a:lnTo>
                  <a:lnTo>
                    <a:pt x="8730" y="4985"/>
                  </a:lnTo>
                  <a:lnTo>
                    <a:pt x="8730" y="4963"/>
                  </a:lnTo>
                  <a:lnTo>
                    <a:pt x="8075" y="4737"/>
                  </a:lnTo>
                  <a:lnTo>
                    <a:pt x="8256" y="3542"/>
                  </a:lnTo>
                  <a:lnTo>
                    <a:pt x="7760" y="3203"/>
                  </a:lnTo>
                  <a:lnTo>
                    <a:pt x="7624" y="3090"/>
                  </a:lnTo>
                  <a:lnTo>
                    <a:pt x="7511" y="2978"/>
                  </a:lnTo>
                  <a:lnTo>
                    <a:pt x="7444" y="2842"/>
                  </a:lnTo>
                  <a:lnTo>
                    <a:pt x="7421" y="2707"/>
                  </a:lnTo>
                  <a:lnTo>
                    <a:pt x="7421" y="2572"/>
                  </a:lnTo>
                  <a:lnTo>
                    <a:pt x="7466" y="2436"/>
                  </a:lnTo>
                  <a:lnTo>
                    <a:pt x="7557" y="2324"/>
                  </a:lnTo>
                  <a:lnTo>
                    <a:pt x="7669" y="2211"/>
                  </a:lnTo>
                  <a:lnTo>
                    <a:pt x="8008" y="1963"/>
                  </a:lnTo>
                  <a:lnTo>
                    <a:pt x="7985" y="1963"/>
                  </a:lnTo>
                  <a:lnTo>
                    <a:pt x="7218" y="1196"/>
                  </a:lnTo>
                  <a:lnTo>
                    <a:pt x="7534" y="609"/>
                  </a:lnTo>
                  <a:lnTo>
                    <a:pt x="6902" y="23"/>
                  </a:lnTo>
                  <a:lnTo>
                    <a:pt x="451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1" name="Google Shape;3321;p35"/>
            <p:cNvSpPr/>
            <p:nvPr/>
          </p:nvSpPr>
          <p:spPr>
            <a:xfrm>
              <a:off x="2263175" y="4491150"/>
              <a:ext cx="218250" cy="222775"/>
            </a:xfrm>
            <a:custGeom>
              <a:avLst/>
              <a:gdLst/>
              <a:ahLst/>
              <a:cxnLst/>
              <a:rect l="l" t="t" r="r" b="b"/>
              <a:pathLst>
                <a:path w="8730" h="8911" fill="none" extrusionOk="0">
                  <a:moveTo>
                    <a:pt x="6203" y="3880"/>
                  </a:moveTo>
                  <a:lnTo>
                    <a:pt x="6203" y="3880"/>
                  </a:lnTo>
                  <a:lnTo>
                    <a:pt x="7015" y="4128"/>
                  </a:lnTo>
                  <a:lnTo>
                    <a:pt x="7602" y="4421"/>
                  </a:lnTo>
                  <a:lnTo>
                    <a:pt x="7827" y="5008"/>
                  </a:lnTo>
                  <a:lnTo>
                    <a:pt x="7827" y="5008"/>
                  </a:lnTo>
                  <a:lnTo>
                    <a:pt x="7827" y="5008"/>
                  </a:lnTo>
                  <a:lnTo>
                    <a:pt x="8684" y="5301"/>
                  </a:lnTo>
                  <a:lnTo>
                    <a:pt x="8730" y="4985"/>
                  </a:lnTo>
                  <a:lnTo>
                    <a:pt x="8730" y="4963"/>
                  </a:lnTo>
                  <a:lnTo>
                    <a:pt x="8730" y="4963"/>
                  </a:lnTo>
                  <a:lnTo>
                    <a:pt x="8075" y="4737"/>
                  </a:lnTo>
                  <a:lnTo>
                    <a:pt x="8256" y="3542"/>
                  </a:lnTo>
                  <a:lnTo>
                    <a:pt x="8256" y="3542"/>
                  </a:lnTo>
                  <a:lnTo>
                    <a:pt x="8256" y="3542"/>
                  </a:lnTo>
                  <a:lnTo>
                    <a:pt x="7760" y="3203"/>
                  </a:lnTo>
                  <a:lnTo>
                    <a:pt x="7760" y="3203"/>
                  </a:lnTo>
                  <a:lnTo>
                    <a:pt x="7624" y="3090"/>
                  </a:lnTo>
                  <a:lnTo>
                    <a:pt x="7511" y="2978"/>
                  </a:lnTo>
                  <a:lnTo>
                    <a:pt x="7444" y="2842"/>
                  </a:lnTo>
                  <a:lnTo>
                    <a:pt x="7421" y="2707"/>
                  </a:lnTo>
                  <a:lnTo>
                    <a:pt x="7421" y="2572"/>
                  </a:lnTo>
                  <a:lnTo>
                    <a:pt x="7466" y="2436"/>
                  </a:lnTo>
                  <a:lnTo>
                    <a:pt x="7557" y="2324"/>
                  </a:lnTo>
                  <a:lnTo>
                    <a:pt x="7669" y="2211"/>
                  </a:lnTo>
                  <a:lnTo>
                    <a:pt x="8008" y="1963"/>
                  </a:lnTo>
                  <a:lnTo>
                    <a:pt x="7985" y="1963"/>
                  </a:lnTo>
                  <a:lnTo>
                    <a:pt x="7985" y="1963"/>
                  </a:lnTo>
                  <a:lnTo>
                    <a:pt x="7218" y="1196"/>
                  </a:lnTo>
                  <a:lnTo>
                    <a:pt x="7534" y="609"/>
                  </a:lnTo>
                  <a:lnTo>
                    <a:pt x="7534" y="609"/>
                  </a:lnTo>
                  <a:lnTo>
                    <a:pt x="7534" y="609"/>
                  </a:lnTo>
                  <a:lnTo>
                    <a:pt x="6902" y="23"/>
                  </a:lnTo>
                  <a:lnTo>
                    <a:pt x="4511" y="0"/>
                  </a:lnTo>
                  <a:lnTo>
                    <a:pt x="4511" y="0"/>
                  </a:lnTo>
                  <a:lnTo>
                    <a:pt x="4286" y="0"/>
                  </a:lnTo>
                  <a:lnTo>
                    <a:pt x="4105" y="45"/>
                  </a:lnTo>
                  <a:lnTo>
                    <a:pt x="3925" y="90"/>
                  </a:lnTo>
                  <a:lnTo>
                    <a:pt x="3767" y="181"/>
                  </a:lnTo>
                  <a:lnTo>
                    <a:pt x="2865" y="812"/>
                  </a:lnTo>
                  <a:lnTo>
                    <a:pt x="2865" y="812"/>
                  </a:lnTo>
                  <a:lnTo>
                    <a:pt x="2662" y="925"/>
                  </a:lnTo>
                  <a:lnTo>
                    <a:pt x="2459" y="993"/>
                  </a:lnTo>
                  <a:lnTo>
                    <a:pt x="970" y="1286"/>
                  </a:lnTo>
                  <a:lnTo>
                    <a:pt x="970" y="1286"/>
                  </a:lnTo>
                  <a:lnTo>
                    <a:pt x="790" y="1354"/>
                  </a:lnTo>
                  <a:lnTo>
                    <a:pt x="609" y="1444"/>
                  </a:lnTo>
                  <a:lnTo>
                    <a:pt x="474" y="1557"/>
                  </a:lnTo>
                  <a:lnTo>
                    <a:pt x="361" y="1692"/>
                  </a:lnTo>
                  <a:lnTo>
                    <a:pt x="68" y="2233"/>
                  </a:lnTo>
                  <a:lnTo>
                    <a:pt x="68" y="2233"/>
                  </a:lnTo>
                  <a:lnTo>
                    <a:pt x="23" y="2324"/>
                  </a:lnTo>
                  <a:lnTo>
                    <a:pt x="0" y="2414"/>
                  </a:lnTo>
                  <a:lnTo>
                    <a:pt x="0" y="2527"/>
                  </a:lnTo>
                  <a:lnTo>
                    <a:pt x="0" y="2617"/>
                  </a:lnTo>
                  <a:lnTo>
                    <a:pt x="45" y="2707"/>
                  </a:lnTo>
                  <a:lnTo>
                    <a:pt x="90" y="2797"/>
                  </a:lnTo>
                  <a:lnTo>
                    <a:pt x="158" y="2887"/>
                  </a:lnTo>
                  <a:lnTo>
                    <a:pt x="248" y="2955"/>
                  </a:lnTo>
                  <a:lnTo>
                    <a:pt x="722" y="3384"/>
                  </a:lnTo>
                  <a:lnTo>
                    <a:pt x="722" y="3384"/>
                  </a:lnTo>
                  <a:lnTo>
                    <a:pt x="902" y="3519"/>
                  </a:lnTo>
                  <a:lnTo>
                    <a:pt x="1692" y="3948"/>
                  </a:lnTo>
                  <a:lnTo>
                    <a:pt x="2504" y="3609"/>
                  </a:lnTo>
                  <a:lnTo>
                    <a:pt x="2684" y="4128"/>
                  </a:lnTo>
                  <a:lnTo>
                    <a:pt x="2481" y="4805"/>
                  </a:lnTo>
                  <a:lnTo>
                    <a:pt x="1557" y="4489"/>
                  </a:lnTo>
                  <a:lnTo>
                    <a:pt x="790" y="4940"/>
                  </a:lnTo>
                  <a:lnTo>
                    <a:pt x="790" y="4940"/>
                  </a:lnTo>
                  <a:lnTo>
                    <a:pt x="654" y="5008"/>
                  </a:lnTo>
                  <a:lnTo>
                    <a:pt x="90" y="5481"/>
                  </a:lnTo>
                  <a:lnTo>
                    <a:pt x="542" y="6361"/>
                  </a:lnTo>
                  <a:lnTo>
                    <a:pt x="542" y="6361"/>
                  </a:lnTo>
                  <a:lnTo>
                    <a:pt x="654" y="6519"/>
                  </a:lnTo>
                  <a:lnTo>
                    <a:pt x="790" y="6632"/>
                  </a:lnTo>
                  <a:lnTo>
                    <a:pt x="970" y="6745"/>
                  </a:lnTo>
                  <a:lnTo>
                    <a:pt x="1173" y="6835"/>
                  </a:lnTo>
                  <a:lnTo>
                    <a:pt x="1354" y="6903"/>
                  </a:lnTo>
                  <a:lnTo>
                    <a:pt x="1354" y="6903"/>
                  </a:lnTo>
                  <a:lnTo>
                    <a:pt x="1557" y="6948"/>
                  </a:lnTo>
                  <a:lnTo>
                    <a:pt x="1782" y="6970"/>
                  </a:lnTo>
                  <a:lnTo>
                    <a:pt x="1985" y="6970"/>
                  </a:lnTo>
                  <a:lnTo>
                    <a:pt x="2188" y="6948"/>
                  </a:lnTo>
                  <a:lnTo>
                    <a:pt x="2459" y="6903"/>
                  </a:lnTo>
                  <a:lnTo>
                    <a:pt x="2459" y="6903"/>
                  </a:lnTo>
                  <a:lnTo>
                    <a:pt x="2662" y="6880"/>
                  </a:lnTo>
                  <a:lnTo>
                    <a:pt x="2865" y="6880"/>
                  </a:lnTo>
                  <a:lnTo>
                    <a:pt x="3068" y="6903"/>
                  </a:lnTo>
                  <a:lnTo>
                    <a:pt x="3271" y="6948"/>
                  </a:lnTo>
                  <a:lnTo>
                    <a:pt x="3451" y="7015"/>
                  </a:lnTo>
                  <a:lnTo>
                    <a:pt x="3609" y="7106"/>
                  </a:lnTo>
                  <a:lnTo>
                    <a:pt x="3745" y="7218"/>
                  </a:lnTo>
                  <a:lnTo>
                    <a:pt x="3857" y="7354"/>
                  </a:lnTo>
                  <a:lnTo>
                    <a:pt x="4376" y="8053"/>
                  </a:lnTo>
                  <a:lnTo>
                    <a:pt x="4376" y="8053"/>
                  </a:lnTo>
                  <a:lnTo>
                    <a:pt x="4466" y="8166"/>
                  </a:lnTo>
                  <a:lnTo>
                    <a:pt x="4579" y="8256"/>
                  </a:lnTo>
                  <a:lnTo>
                    <a:pt x="5459" y="8910"/>
                  </a:lnTo>
                  <a:lnTo>
                    <a:pt x="6045" y="8842"/>
                  </a:lnTo>
                  <a:lnTo>
                    <a:pt x="6068" y="6903"/>
                  </a:lnTo>
                  <a:lnTo>
                    <a:pt x="6068" y="6903"/>
                  </a:lnTo>
                  <a:lnTo>
                    <a:pt x="6045" y="6767"/>
                  </a:lnTo>
                  <a:lnTo>
                    <a:pt x="6023" y="6654"/>
                  </a:lnTo>
                  <a:lnTo>
                    <a:pt x="5955" y="6542"/>
                  </a:lnTo>
                  <a:lnTo>
                    <a:pt x="5865" y="6451"/>
                  </a:lnTo>
                  <a:lnTo>
                    <a:pt x="4963" y="5549"/>
                  </a:lnTo>
                  <a:lnTo>
                    <a:pt x="5369" y="5143"/>
                  </a:lnTo>
                  <a:lnTo>
                    <a:pt x="4602" y="4715"/>
                  </a:lnTo>
                  <a:lnTo>
                    <a:pt x="5617" y="3722"/>
                  </a:lnTo>
                  <a:lnTo>
                    <a:pt x="6203" y="388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2" name="Google Shape;3322;p35"/>
            <p:cNvSpPr/>
            <p:nvPr/>
          </p:nvSpPr>
          <p:spPr>
            <a:xfrm>
              <a:off x="2053400" y="4517075"/>
              <a:ext cx="225575" cy="217700"/>
            </a:xfrm>
            <a:custGeom>
              <a:avLst/>
              <a:gdLst/>
              <a:ahLst/>
              <a:cxnLst/>
              <a:rect l="l" t="t" r="r" b="b"/>
              <a:pathLst>
                <a:path w="9023" h="8708" extrusionOk="0">
                  <a:moveTo>
                    <a:pt x="3316" y="1"/>
                  </a:moveTo>
                  <a:lnTo>
                    <a:pt x="2955" y="520"/>
                  </a:lnTo>
                  <a:lnTo>
                    <a:pt x="2887" y="610"/>
                  </a:lnTo>
                  <a:lnTo>
                    <a:pt x="3000" y="700"/>
                  </a:lnTo>
                  <a:lnTo>
                    <a:pt x="3203" y="813"/>
                  </a:lnTo>
                  <a:lnTo>
                    <a:pt x="3519" y="1038"/>
                  </a:lnTo>
                  <a:lnTo>
                    <a:pt x="3654" y="1399"/>
                  </a:lnTo>
                  <a:lnTo>
                    <a:pt x="2730" y="1647"/>
                  </a:lnTo>
                  <a:lnTo>
                    <a:pt x="1850" y="1467"/>
                  </a:lnTo>
                  <a:lnTo>
                    <a:pt x="1692" y="1444"/>
                  </a:lnTo>
                  <a:lnTo>
                    <a:pt x="1376" y="1444"/>
                  </a:lnTo>
                  <a:lnTo>
                    <a:pt x="1218" y="1467"/>
                  </a:lnTo>
                  <a:lnTo>
                    <a:pt x="1083" y="1512"/>
                  </a:lnTo>
                  <a:lnTo>
                    <a:pt x="948" y="1557"/>
                  </a:lnTo>
                  <a:lnTo>
                    <a:pt x="835" y="1625"/>
                  </a:lnTo>
                  <a:lnTo>
                    <a:pt x="722" y="1693"/>
                  </a:lnTo>
                  <a:lnTo>
                    <a:pt x="0" y="2369"/>
                  </a:lnTo>
                  <a:lnTo>
                    <a:pt x="519" y="2550"/>
                  </a:lnTo>
                  <a:lnTo>
                    <a:pt x="1579" y="2031"/>
                  </a:lnTo>
                  <a:lnTo>
                    <a:pt x="2188" y="2369"/>
                  </a:lnTo>
                  <a:lnTo>
                    <a:pt x="2233" y="3226"/>
                  </a:lnTo>
                  <a:lnTo>
                    <a:pt x="2256" y="3339"/>
                  </a:lnTo>
                  <a:lnTo>
                    <a:pt x="2301" y="3429"/>
                  </a:lnTo>
                  <a:lnTo>
                    <a:pt x="2369" y="3520"/>
                  </a:lnTo>
                  <a:lnTo>
                    <a:pt x="2436" y="3632"/>
                  </a:lnTo>
                  <a:lnTo>
                    <a:pt x="2527" y="3700"/>
                  </a:lnTo>
                  <a:lnTo>
                    <a:pt x="2639" y="3790"/>
                  </a:lnTo>
                  <a:lnTo>
                    <a:pt x="2775" y="3858"/>
                  </a:lnTo>
                  <a:lnTo>
                    <a:pt x="2910" y="3903"/>
                  </a:lnTo>
                  <a:lnTo>
                    <a:pt x="3000" y="3948"/>
                  </a:lnTo>
                  <a:lnTo>
                    <a:pt x="3248" y="4061"/>
                  </a:lnTo>
                  <a:lnTo>
                    <a:pt x="3361" y="4129"/>
                  </a:lnTo>
                  <a:lnTo>
                    <a:pt x="3451" y="4196"/>
                  </a:lnTo>
                  <a:lnTo>
                    <a:pt x="3542" y="4287"/>
                  </a:lnTo>
                  <a:lnTo>
                    <a:pt x="3609" y="4377"/>
                  </a:lnTo>
                  <a:lnTo>
                    <a:pt x="3654" y="4467"/>
                  </a:lnTo>
                  <a:lnTo>
                    <a:pt x="3677" y="4557"/>
                  </a:lnTo>
                  <a:lnTo>
                    <a:pt x="3767" y="4963"/>
                  </a:lnTo>
                  <a:lnTo>
                    <a:pt x="3790" y="5076"/>
                  </a:lnTo>
                  <a:lnTo>
                    <a:pt x="3857" y="5189"/>
                  </a:lnTo>
                  <a:lnTo>
                    <a:pt x="3948" y="5302"/>
                  </a:lnTo>
                  <a:lnTo>
                    <a:pt x="4060" y="5392"/>
                  </a:lnTo>
                  <a:lnTo>
                    <a:pt x="4692" y="5843"/>
                  </a:lnTo>
                  <a:lnTo>
                    <a:pt x="4918" y="6475"/>
                  </a:lnTo>
                  <a:lnTo>
                    <a:pt x="5978" y="6655"/>
                  </a:lnTo>
                  <a:lnTo>
                    <a:pt x="6339" y="7647"/>
                  </a:lnTo>
                  <a:lnTo>
                    <a:pt x="6384" y="7738"/>
                  </a:lnTo>
                  <a:lnTo>
                    <a:pt x="6429" y="7805"/>
                  </a:lnTo>
                  <a:lnTo>
                    <a:pt x="6587" y="7963"/>
                  </a:lnTo>
                  <a:lnTo>
                    <a:pt x="6790" y="8099"/>
                  </a:lnTo>
                  <a:lnTo>
                    <a:pt x="7038" y="8211"/>
                  </a:lnTo>
                  <a:lnTo>
                    <a:pt x="8684" y="8708"/>
                  </a:lnTo>
                  <a:lnTo>
                    <a:pt x="9023" y="8482"/>
                  </a:lnTo>
                  <a:lnTo>
                    <a:pt x="8391" y="8053"/>
                  </a:lnTo>
                  <a:lnTo>
                    <a:pt x="8166" y="7354"/>
                  </a:lnTo>
                  <a:lnTo>
                    <a:pt x="8143" y="7264"/>
                  </a:lnTo>
                  <a:lnTo>
                    <a:pt x="8143" y="7196"/>
                  </a:lnTo>
                  <a:lnTo>
                    <a:pt x="8143" y="7106"/>
                  </a:lnTo>
                  <a:lnTo>
                    <a:pt x="8166" y="7016"/>
                  </a:lnTo>
                  <a:lnTo>
                    <a:pt x="8211" y="6948"/>
                  </a:lnTo>
                  <a:lnTo>
                    <a:pt x="8256" y="6881"/>
                  </a:lnTo>
                  <a:lnTo>
                    <a:pt x="8414" y="6745"/>
                  </a:lnTo>
                  <a:lnTo>
                    <a:pt x="8572" y="6632"/>
                  </a:lnTo>
                  <a:lnTo>
                    <a:pt x="8662" y="6542"/>
                  </a:lnTo>
                  <a:lnTo>
                    <a:pt x="8752" y="6452"/>
                  </a:lnTo>
                  <a:lnTo>
                    <a:pt x="8797" y="6339"/>
                  </a:lnTo>
                  <a:lnTo>
                    <a:pt x="8820" y="6226"/>
                  </a:lnTo>
                  <a:lnTo>
                    <a:pt x="8820" y="6114"/>
                  </a:lnTo>
                  <a:lnTo>
                    <a:pt x="8797" y="6001"/>
                  </a:lnTo>
                  <a:lnTo>
                    <a:pt x="8752" y="5888"/>
                  </a:lnTo>
                  <a:lnTo>
                    <a:pt x="8662" y="5775"/>
                  </a:lnTo>
                  <a:lnTo>
                    <a:pt x="8504" y="5640"/>
                  </a:lnTo>
                  <a:lnTo>
                    <a:pt x="8301" y="5505"/>
                  </a:lnTo>
                  <a:lnTo>
                    <a:pt x="8075" y="5437"/>
                  </a:lnTo>
                  <a:lnTo>
                    <a:pt x="7827" y="5369"/>
                  </a:lnTo>
                  <a:lnTo>
                    <a:pt x="5617" y="5099"/>
                  </a:lnTo>
                  <a:lnTo>
                    <a:pt x="5188" y="5437"/>
                  </a:lnTo>
                  <a:lnTo>
                    <a:pt x="4557" y="5099"/>
                  </a:lnTo>
                  <a:lnTo>
                    <a:pt x="4624" y="4557"/>
                  </a:lnTo>
                  <a:lnTo>
                    <a:pt x="5369" y="4467"/>
                  </a:lnTo>
                  <a:lnTo>
                    <a:pt x="5572" y="4399"/>
                  </a:lnTo>
                  <a:lnTo>
                    <a:pt x="5752" y="4332"/>
                  </a:lnTo>
                  <a:lnTo>
                    <a:pt x="5887" y="4241"/>
                  </a:lnTo>
                  <a:lnTo>
                    <a:pt x="6023" y="4106"/>
                  </a:lnTo>
                  <a:lnTo>
                    <a:pt x="6587" y="3339"/>
                  </a:lnTo>
                  <a:lnTo>
                    <a:pt x="7376" y="3339"/>
                  </a:lnTo>
                  <a:lnTo>
                    <a:pt x="7963" y="3001"/>
                  </a:lnTo>
                  <a:lnTo>
                    <a:pt x="7850" y="2866"/>
                  </a:lnTo>
                  <a:lnTo>
                    <a:pt x="7489" y="2392"/>
                  </a:lnTo>
                  <a:lnTo>
                    <a:pt x="6745" y="2166"/>
                  </a:lnTo>
                  <a:lnTo>
                    <a:pt x="6925" y="1715"/>
                  </a:lnTo>
                  <a:lnTo>
                    <a:pt x="6722" y="1467"/>
                  </a:lnTo>
                  <a:lnTo>
                    <a:pt x="5730" y="1422"/>
                  </a:lnTo>
                  <a:lnTo>
                    <a:pt x="5481" y="2031"/>
                  </a:lnTo>
                  <a:lnTo>
                    <a:pt x="4511" y="1535"/>
                  </a:lnTo>
                  <a:lnTo>
                    <a:pt x="4376" y="1377"/>
                  </a:lnTo>
                  <a:lnTo>
                    <a:pt x="4331" y="1287"/>
                  </a:lnTo>
                  <a:lnTo>
                    <a:pt x="4782" y="948"/>
                  </a:lnTo>
                  <a:lnTo>
                    <a:pt x="5842" y="587"/>
                  </a:lnTo>
                  <a:lnTo>
                    <a:pt x="6857" y="993"/>
                  </a:lnTo>
                  <a:lnTo>
                    <a:pt x="7173" y="723"/>
                  </a:lnTo>
                  <a:lnTo>
                    <a:pt x="6812" y="384"/>
                  </a:lnTo>
                  <a:lnTo>
                    <a:pt x="6496" y="91"/>
                  </a:lnTo>
                  <a:lnTo>
                    <a:pt x="331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3" name="Google Shape;3323;p35"/>
            <p:cNvSpPr/>
            <p:nvPr/>
          </p:nvSpPr>
          <p:spPr>
            <a:xfrm>
              <a:off x="2444750" y="4649600"/>
              <a:ext cx="70500" cy="44575"/>
            </a:xfrm>
            <a:custGeom>
              <a:avLst/>
              <a:gdLst/>
              <a:ahLst/>
              <a:cxnLst/>
              <a:rect l="l" t="t" r="r" b="b"/>
              <a:pathLst>
                <a:path w="2820" h="1783" extrusionOk="0">
                  <a:moveTo>
                    <a:pt x="1850" y="1"/>
                  </a:moveTo>
                  <a:lnTo>
                    <a:pt x="1196" y="68"/>
                  </a:lnTo>
                  <a:lnTo>
                    <a:pt x="1196" y="519"/>
                  </a:lnTo>
                  <a:lnTo>
                    <a:pt x="745" y="384"/>
                  </a:lnTo>
                  <a:lnTo>
                    <a:pt x="0" y="610"/>
                  </a:lnTo>
                  <a:lnTo>
                    <a:pt x="339" y="1625"/>
                  </a:lnTo>
                  <a:lnTo>
                    <a:pt x="858" y="1399"/>
                  </a:lnTo>
                  <a:lnTo>
                    <a:pt x="1512" y="1580"/>
                  </a:lnTo>
                  <a:lnTo>
                    <a:pt x="1918" y="1354"/>
                  </a:lnTo>
                  <a:lnTo>
                    <a:pt x="2504" y="1783"/>
                  </a:lnTo>
                  <a:lnTo>
                    <a:pt x="2820" y="1602"/>
                  </a:lnTo>
                  <a:lnTo>
                    <a:pt x="2008" y="971"/>
                  </a:lnTo>
                  <a:lnTo>
                    <a:pt x="2324" y="768"/>
                  </a:lnTo>
                  <a:lnTo>
                    <a:pt x="2504" y="632"/>
                  </a:lnTo>
                  <a:lnTo>
                    <a:pt x="2572" y="565"/>
                  </a:lnTo>
                  <a:lnTo>
                    <a:pt x="2572" y="542"/>
                  </a:lnTo>
                  <a:lnTo>
                    <a:pt x="2211" y="249"/>
                  </a:lnTo>
                  <a:lnTo>
                    <a:pt x="1850" y="1"/>
                  </a:lnTo>
                  <a:close/>
                </a:path>
              </a:pathLst>
            </a:custGeom>
            <a:solidFill>
              <a:srgbClr val="FFFC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4" name="Google Shape;3324;p35"/>
            <p:cNvSpPr/>
            <p:nvPr/>
          </p:nvSpPr>
          <p:spPr>
            <a:xfrm>
              <a:off x="2444750" y="4649600"/>
              <a:ext cx="70500" cy="44575"/>
            </a:xfrm>
            <a:custGeom>
              <a:avLst/>
              <a:gdLst/>
              <a:ahLst/>
              <a:cxnLst/>
              <a:rect l="l" t="t" r="r" b="b"/>
              <a:pathLst>
                <a:path w="2820" h="1783" fill="none" extrusionOk="0">
                  <a:moveTo>
                    <a:pt x="2008" y="971"/>
                  </a:moveTo>
                  <a:lnTo>
                    <a:pt x="2008" y="971"/>
                  </a:lnTo>
                  <a:lnTo>
                    <a:pt x="2324" y="768"/>
                  </a:lnTo>
                  <a:lnTo>
                    <a:pt x="2504" y="632"/>
                  </a:lnTo>
                  <a:lnTo>
                    <a:pt x="2572" y="565"/>
                  </a:lnTo>
                  <a:lnTo>
                    <a:pt x="2572" y="542"/>
                  </a:lnTo>
                  <a:lnTo>
                    <a:pt x="2572" y="542"/>
                  </a:lnTo>
                  <a:lnTo>
                    <a:pt x="2211" y="249"/>
                  </a:lnTo>
                  <a:lnTo>
                    <a:pt x="1850" y="1"/>
                  </a:lnTo>
                  <a:lnTo>
                    <a:pt x="1196" y="68"/>
                  </a:lnTo>
                  <a:lnTo>
                    <a:pt x="1196" y="519"/>
                  </a:lnTo>
                  <a:lnTo>
                    <a:pt x="745" y="384"/>
                  </a:lnTo>
                  <a:lnTo>
                    <a:pt x="0" y="610"/>
                  </a:lnTo>
                  <a:lnTo>
                    <a:pt x="339" y="1625"/>
                  </a:lnTo>
                  <a:lnTo>
                    <a:pt x="858" y="1399"/>
                  </a:lnTo>
                  <a:lnTo>
                    <a:pt x="1512" y="1580"/>
                  </a:lnTo>
                  <a:lnTo>
                    <a:pt x="1918" y="1354"/>
                  </a:lnTo>
                  <a:lnTo>
                    <a:pt x="2504" y="1783"/>
                  </a:lnTo>
                  <a:lnTo>
                    <a:pt x="2820" y="1602"/>
                  </a:lnTo>
                  <a:lnTo>
                    <a:pt x="2008" y="9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5" name="Google Shape;3325;p35"/>
            <p:cNvSpPr/>
            <p:nvPr/>
          </p:nvSpPr>
          <p:spPr>
            <a:xfrm>
              <a:off x="2212975" y="4364275"/>
              <a:ext cx="425225" cy="486675"/>
            </a:xfrm>
            <a:custGeom>
              <a:avLst/>
              <a:gdLst/>
              <a:ahLst/>
              <a:cxnLst/>
              <a:rect l="l" t="t" r="r" b="b"/>
              <a:pathLst>
                <a:path w="17009" h="19467" extrusionOk="0">
                  <a:moveTo>
                    <a:pt x="1" y="0"/>
                  </a:moveTo>
                  <a:lnTo>
                    <a:pt x="407" y="1150"/>
                  </a:lnTo>
                  <a:lnTo>
                    <a:pt x="10219" y="3722"/>
                  </a:lnTo>
                  <a:lnTo>
                    <a:pt x="10354" y="3586"/>
                  </a:lnTo>
                  <a:lnTo>
                    <a:pt x="9948" y="2594"/>
                  </a:lnTo>
                  <a:lnTo>
                    <a:pt x="8730" y="2278"/>
                  </a:lnTo>
                  <a:lnTo>
                    <a:pt x="3722" y="970"/>
                  </a:lnTo>
                  <a:lnTo>
                    <a:pt x="1" y="0"/>
                  </a:lnTo>
                  <a:close/>
                  <a:moveTo>
                    <a:pt x="6249" y="16444"/>
                  </a:moveTo>
                  <a:lnTo>
                    <a:pt x="6001" y="16556"/>
                  </a:lnTo>
                  <a:lnTo>
                    <a:pt x="6339" y="17481"/>
                  </a:lnTo>
                  <a:lnTo>
                    <a:pt x="17008" y="19466"/>
                  </a:lnTo>
                  <a:lnTo>
                    <a:pt x="16535" y="18361"/>
                  </a:lnTo>
                  <a:lnTo>
                    <a:pt x="6249" y="16444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6" name="Google Shape;3326;p35"/>
            <p:cNvSpPr/>
            <p:nvPr/>
          </p:nvSpPr>
          <p:spPr>
            <a:xfrm>
              <a:off x="2362975" y="4775350"/>
              <a:ext cx="275225" cy="75600"/>
            </a:xfrm>
            <a:custGeom>
              <a:avLst/>
              <a:gdLst/>
              <a:ahLst/>
              <a:cxnLst/>
              <a:rect l="l" t="t" r="r" b="b"/>
              <a:pathLst>
                <a:path w="11009" h="3024" fill="none" extrusionOk="0">
                  <a:moveTo>
                    <a:pt x="249" y="1"/>
                  </a:moveTo>
                  <a:lnTo>
                    <a:pt x="1" y="113"/>
                  </a:lnTo>
                  <a:lnTo>
                    <a:pt x="339" y="1038"/>
                  </a:lnTo>
                  <a:lnTo>
                    <a:pt x="11008" y="3023"/>
                  </a:lnTo>
                  <a:lnTo>
                    <a:pt x="10535" y="1918"/>
                  </a:lnTo>
                  <a:lnTo>
                    <a:pt x="24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7" name="Google Shape;3327;p35"/>
            <p:cNvSpPr/>
            <p:nvPr/>
          </p:nvSpPr>
          <p:spPr>
            <a:xfrm>
              <a:off x="2212975" y="4364275"/>
              <a:ext cx="258875" cy="93050"/>
            </a:xfrm>
            <a:custGeom>
              <a:avLst/>
              <a:gdLst/>
              <a:ahLst/>
              <a:cxnLst/>
              <a:rect l="l" t="t" r="r" b="b"/>
              <a:pathLst>
                <a:path w="10355" h="3722" fill="none" extrusionOk="0">
                  <a:moveTo>
                    <a:pt x="1" y="0"/>
                  </a:moveTo>
                  <a:lnTo>
                    <a:pt x="407" y="1150"/>
                  </a:lnTo>
                  <a:lnTo>
                    <a:pt x="10219" y="3722"/>
                  </a:lnTo>
                  <a:lnTo>
                    <a:pt x="10354" y="3586"/>
                  </a:lnTo>
                  <a:lnTo>
                    <a:pt x="9948" y="2594"/>
                  </a:lnTo>
                  <a:lnTo>
                    <a:pt x="8730" y="2278"/>
                  </a:lnTo>
                  <a:lnTo>
                    <a:pt x="3722" y="97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8" name="Google Shape;3328;p35"/>
            <p:cNvSpPr/>
            <p:nvPr/>
          </p:nvSpPr>
          <p:spPr>
            <a:xfrm>
              <a:off x="2223125" y="4393025"/>
              <a:ext cx="403225" cy="430275"/>
            </a:xfrm>
            <a:custGeom>
              <a:avLst/>
              <a:gdLst/>
              <a:ahLst/>
              <a:cxnLst/>
              <a:rect l="l" t="t" r="r" b="b"/>
              <a:pathLst>
                <a:path w="16129" h="17211" extrusionOk="0">
                  <a:moveTo>
                    <a:pt x="4106" y="7534"/>
                  </a:moveTo>
                  <a:lnTo>
                    <a:pt x="3294" y="7873"/>
                  </a:lnTo>
                  <a:lnTo>
                    <a:pt x="2753" y="7579"/>
                  </a:lnTo>
                  <a:lnTo>
                    <a:pt x="3068" y="8459"/>
                  </a:lnTo>
                  <a:lnTo>
                    <a:pt x="3159" y="8414"/>
                  </a:lnTo>
                  <a:lnTo>
                    <a:pt x="4083" y="8730"/>
                  </a:lnTo>
                  <a:lnTo>
                    <a:pt x="4286" y="8053"/>
                  </a:lnTo>
                  <a:lnTo>
                    <a:pt x="4106" y="7534"/>
                  </a:lnTo>
                  <a:close/>
                  <a:moveTo>
                    <a:pt x="10715" y="10264"/>
                  </a:moveTo>
                  <a:lnTo>
                    <a:pt x="11076" y="10512"/>
                  </a:lnTo>
                  <a:lnTo>
                    <a:pt x="11437" y="10805"/>
                  </a:lnTo>
                  <a:lnTo>
                    <a:pt x="11437" y="10828"/>
                  </a:lnTo>
                  <a:lnTo>
                    <a:pt x="11369" y="10895"/>
                  </a:lnTo>
                  <a:lnTo>
                    <a:pt x="11189" y="11031"/>
                  </a:lnTo>
                  <a:lnTo>
                    <a:pt x="10873" y="11234"/>
                  </a:lnTo>
                  <a:lnTo>
                    <a:pt x="11685" y="11865"/>
                  </a:lnTo>
                  <a:lnTo>
                    <a:pt x="11369" y="12046"/>
                  </a:lnTo>
                  <a:lnTo>
                    <a:pt x="10783" y="11617"/>
                  </a:lnTo>
                  <a:lnTo>
                    <a:pt x="10377" y="11843"/>
                  </a:lnTo>
                  <a:lnTo>
                    <a:pt x="9723" y="11662"/>
                  </a:lnTo>
                  <a:lnTo>
                    <a:pt x="9204" y="11888"/>
                  </a:lnTo>
                  <a:lnTo>
                    <a:pt x="9001" y="11978"/>
                  </a:lnTo>
                  <a:lnTo>
                    <a:pt x="8369" y="11572"/>
                  </a:lnTo>
                  <a:lnTo>
                    <a:pt x="8662" y="10940"/>
                  </a:lnTo>
                  <a:lnTo>
                    <a:pt x="9610" y="10647"/>
                  </a:lnTo>
                  <a:lnTo>
                    <a:pt x="10061" y="10782"/>
                  </a:lnTo>
                  <a:lnTo>
                    <a:pt x="10061" y="10331"/>
                  </a:lnTo>
                  <a:lnTo>
                    <a:pt x="10715" y="10264"/>
                  </a:lnTo>
                  <a:close/>
                  <a:moveTo>
                    <a:pt x="1" y="0"/>
                  </a:moveTo>
                  <a:lnTo>
                    <a:pt x="2008" y="5549"/>
                  </a:lnTo>
                  <a:lnTo>
                    <a:pt x="2121" y="5437"/>
                  </a:lnTo>
                  <a:lnTo>
                    <a:pt x="2256" y="5346"/>
                  </a:lnTo>
                  <a:lnTo>
                    <a:pt x="2414" y="5279"/>
                  </a:lnTo>
                  <a:lnTo>
                    <a:pt x="2572" y="5211"/>
                  </a:lnTo>
                  <a:lnTo>
                    <a:pt x="4061" y="4918"/>
                  </a:lnTo>
                  <a:lnTo>
                    <a:pt x="4264" y="4850"/>
                  </a:lnTo>
                  <a:lnTo>
                    <a:pt x="4467" y="4737"/>
                  </a:lnTo>
                  <a:lnTo>
                    <a:pt x="5369" y="4106"/>
                  </a:lnTo>
                  <a:lnTo>
                    <a:pt x="5527" y="4038"/>
                  </a:lnTo>
                  <a:lnTo>
                    <a:pt x="5685" y="3970"/>
                  </a:lnTo>
                  <a:lnTo>
                    <a:pt x="5888" y="3925"/>
                  </a:lnTo>
                  <a:lnTo>
                    <a:pt x="6113" y="3925"/>
                  </a:lnTo>
                  <a:lnTo>
                    <a:pt x="8504" y="3948"/>
                  </a:lnTo>
                  <a:lnTo>
                    <a:pt x="9136" y="4534"/>
                  </a:lnTo>
                  <a:lnTo>
                    <a:pt x="8820" y="5121"/>
                  </a:lnTo>
                  <a:lnTo>
                    <a:pt x="9587" y="5888"/>
                  </a:lnTo>
                  <a:lnTo>
                    <a:pt x="9610" y="5888"/>
                  </a:lnTo>
                  <a:lnTo>
                    <a:pt x="9271" y="6136"/>
                  </a:lnTo>
                  <a:lnTo>
                    <a:pt x="9159" y="6249"/>
                  </a:lnTo>
                  <a:lnTo>
                    <a:pt x="9068" y="6361"/>
                  </a:lnTo>
                  <a:lnTo>
                    <a:pt x="9023" y="6497"/>
                  </a:lnTo>
                  <a:lnTo>
                    <a:pt x="9023" y="6632"/>
                  </a:lnTo>
                  <a:lnTo>
                    <a:pt x="9046" y="6767"/>
                  </a:lnTo>
                  <a:lnTo>
                    <a:pt x="9113" y="6903"/>
                  </a:lnTo>
                  <a:lnTo>
                    <a:pt x="9226" y="7015"/>
                  </a:lnTo>
                  <a:lnTo>
                    <a:pt x="9362" y="7128"/>
                  </a:lnTo>
                  <a:lnTo>
                    <a:pt x="9858" y="7467"/>
                  </a:lnTo>
                  <a:lnTo>
                    <a:pt x="9677" y="8662"/>
                  </a:lnTo>
                  <a:lnTo>
                    <a:pt x="10332" y="8888"/>
                  </a:lnTo>
                  <a:lnTo>
                    <a:pt x="10332" y="8910"/>
                  </a:lnTo>
                  <a:lnTo>
                    <a:pt x="10286" y="9226"/>
                  </a:lnTo>
                  <a:lnTo>
                    <a:pt x="9429" y="8933"/>
                  </a:lnTo>
                  <a:lnTo>
                    <a:pt x="9204" y="8346"/>
                  </a:lnTo>
                  <a:lnTo>
                    <a:pt x="8617" y="8053"/>
                  </a:lnTo>
                  <a:lnTo>
                    <a:pt x="7805" y="7805"/>
                  </a:lnTo>
                  <a:lnTo>
                    <a:pt x="7219" y="7647"/>
                  </a:lnTo>
                  <a:lnTo>
                    <a:pt x="6204" y="8640"/>
                  </a:lnTo>
                  <a:lnTo>
                    <a:pt x="6971" y="9068"/>
                  </a:lnTo>
                  <a:lnTo>
                    <a:pt x="6565" y="9474"/>
                  </a:lnTo>
                  <a:lnTo>
                    <a:pt x="7467" y="10376"/>
                  </a:lnTo>
                  <a:lnTo>
                    <a:pt x="7557" y="10467"/>
                  </a:lnTo>
                  <a:lnTo>
                    <a:pt x="7625" y="10579"/>
                  </a:lnTo>
                  <a:lnTo>
                    <a:pt x="7647" y="10692"/>
                  </a:lnTo>
                  <a:lnTo>
                    <a:pt x="7670" y="10828"/>
                  </a:lnTo>
                  <a:lnTo>
                    <a:pt x="7647" y="12767"/>
                  </a:lnTo>
                  <a:lnTo>
                    <a:pt x="7061" y="12835"/>
                  </a:lnTo>
                  <a:lnTo>
                    <a:pt x="6181" y="12181"/>
                  </a:lnTo>
                  <a:lnTo>
                    <a:pt x="6068" y="12091"/>
                  </a:lnTo>
                  <a:lnTo>
                    <a:pt x="5978" y="11978"/>
                  </a:lnTo>
                  <a:lnTo>
                    <a:pt x="5459" y="11279"/>
                  </a:lnTo>
                  <a:lnTo>
                    <a:pt x="5369" y="11166"/>
                  </a:lnTo>
                  <a:lnTo>
                    <a:pt x="5279" y="11076"/>
                  </a:lnTo>
                  <a:lnTo>
                    <a:pt x="5144" y="10985"/>
                  </a:lnTo>
                  <a:lnTo>
                    <a:pt x="5008" y="10918"/>
                  </a:lnTo>
                  <a:lnTo>
                    <a:pt x="4850" y="10873"/>
                  </a:lnTo>
                  <a:lnTo>
                    <a:pt x="4692" y="10828"/>
                  </a:lnTo>
                  <a:lnTo>
                    <a:pt x="4535" y="10805"/>
                  </a:lnTo>
                  <a:lnTo>
                    <a:pt x="4354" y="10782"/>
                  </a:lnTo>
                  <a:lnTo>
                    <a:pt x="4196" y="10805"/>
                  </a:lnTo>
                  <a:lnTo>
                    <a:pt x="4061" y="10828"/>
                  </a:lnTo>
                  <a:lnTo>
                    <a:pt x="3948" y="10850"/>
                  </a:lnTo>
                  <a:lnTo>
                    <a:pt x="5595" y="15406"/>
                  </a:lnTo>
                  <a:lnTo>
                    <a:pt x="5843" y="15294"/>
                  </a:lnTo>
                  <a:lnTo>
                    <a:pt x="16129" y="17211"/>
                  </a:lnTo>
                  <a:lnTo>
                    <a:pt x="9948" y="2436"/>
                  </a:lnTo>
                  <a:lnTo>
                    <a:pt x="9813" y="257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9" name="Google Shape;3329;p35"/>
            <p:cNvSpPr/>
            <p:nvPr/>
          </p:nvSpPr>
          <p:spPr>
            <a:xfrm>
              <a:off x="2291925" y="4581375"/>
              <a:ext cx="38375" cy="29900"/>
            </a:xfrm>
            <a:custGeom>
              <a:avLst/>
              <a:gdLst/>
              <a:ahLst/>
              <a:cxnLst/>
              <a:rect l="l" t="t" r="r" b="b"/>
              <a:pathLst>
                <a:path w="1535" h="1196" fill="none" extrusionOk="0">
                  <a:moveTo>
                    <a:pt x="1354" y="0"/>
                  </a:moveTo>
                  <a:lnTo>
                    <a:pt x="542" y="339"/>
                  </a:lnTo>
                  <a:lnTo>
                    <a:pt x="1" y="45"/>
                  </a:lnTo>
                  <a:lnTo>
                    <a:pt x="316" y="925"/>
                  </a:lnTo>
                  <a:lnTo>
                    <a:pt x="407" y="880"/>
                  </a:lnTo>
                  <a:lnTo>
                    <a:pt x="1331" y="1196"/>
                  </a:lnTo>
                  <a:lnTo>
                    <a:pt x="1534" y="519"/>
                  </a:lnTo>
                  <a:lnTo>
                    <a:pt x="135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0" name="Google Shape;3330;p35"/>
            <p:cNvSpPr/>
            <p:nvPr/>
          </p:nvSpPr>
          <p:spPr>
            <a:xfrm>
              <a:off x="2432350" y="4649600"/>
              <a:ext cx="82900" cy="44575"/>
            </a:xfrm>
            <a:custGeom>
              <a:avLst/>
              <a:gdLst/>
              <a:ahLst/>
              <a:cxnLst/>
              <a:rect l="l" t="t" r="r" b="b"/>
              <a:pathLst>
                <a:path w="3316" h="1783" fill="none" extrusionOk="0">
                  <a:moveTo>
                    <a:pt x="1692" y="519"/>
                  </a:moveTo>
                  <a:lnTo>
                    <a:pt x="1692" y="68"/>
                  </a:lnTo>
                  <a:lnTo>
                    <a:pt x="2346" y="1"/>
                  </a:lnTo>
                  <a:lnTo>
                    <a:pt x="2346" y="1"/>
                  </a:lnTo>
                  <a:lnTo>
                    <a:pt x="2707" y="249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3068" y="565"/>
                  </a:lnTo>
                  <a:lnTo>
                    <a:pt x="3000" y="632"/>
                  </a:lnTo>
                  <a:lnTo>
                    <a:pt x="2820" y="768"/>
                  </a:lnTo>
                  <a:lnTo>
                    <a:pt x="2504" y="971"/>
                  </a:lnTo>
                  <a:lnTo>
                    <a:pt x="3316" y="1602"/>
                  </a:lnTo>
                  <a:lnTo>
                    <a:pt x="3316" y="1602"/>
                  </a:lnTo>
                  <a:lnTo>
                    <a:pt x="3316" y="1602"/>
                  </a:lnTo>
                  <a:lnTo>
                    <a:pt x="3000" y="1783"/>
                  </a:lnTo>
                  <a:lnTo>
                    <a:pt x="2414" y="1354"/>
                  </a:lnTo>
                  <a:lnTo>
                    <a:pt x="2008" y="1580"/>
                  </a:lnTo>
                  <a:lnTo>
                    <a:pt x="1354" y="1399"/>
                  </a:lnTo>
                  <a:lnTo>
                    <a:pt x="835" y="1625"/>
                  </a:lnTo>
                  <a:lnTo>
                    <a:pt x="835" y="1625"/>
                  </a:lnTo>
                  <a:lnTo>
                    <a:pt x="632" y="1715"/>
                  </a:lnTo>
                  <a:lnTo>
                    <a:pt x="0" y="1309"/>
                  </a:lnTo>
                  <a:lnTo>
                    <a:pt x="293" y="677"/>
                  </a:lnTo>
                  <a:lnTo>
                    <a:pt x="1241" y="384"/>
                  </a:lnTo>
                  <a:lnTo>
                    <a:pt x="1692" y="5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1" name="Google Shape;3331;p35"/>
            <p:cNvSpPr/>
            <p:nvPr/>
          </p:nvSpPr>
          <p:spPr>
            <a:xfrm>
              <a:off x="2223125" y="4393025"/>
              <a:ext cx="403225" cy="430275"/>
            </a:xfrm>
            <a:custGeom>
              <a:avLst/>
              <a:gdLst/>
              <a:ahLst/>
              <a:cxnLst/>
              <a:rect l="l" t="t" r="r" b="b"/>
              <a:pathLst>
                <a:path w="16129" h="17211" fill="none" extrusionOk="0">
                  <a:moveTo>
                    <a:pt x="1" y="0"/>
                  </a:moveTo>
                  <a:lnTo>
                    <a:pt x="2008" y="5549"/>
                  </a:lnTo>
                  <a:lnTo>
                    <a:pt x="2008" y="5549"/>
                  </a:lnTo>
                  <a:lnTo>
                    <a:pt x="2121" y="5437"/>
                  </a:lnTo>
                  <a:lnTo>
                    <a:pt x="2256" y="5346"/>
                  </a:lnTo>
                  <a:lnTo>
                    <a:pt x="2414" y="5279"/>
                  </a:lnTo>
                  <a:lnTo>
                    <a:pt x="2572" y="5211"/>
                  </a:lnTo>
                  <a:lnTo>
                    <a:pt x="4061" y="4918"/>
                  </a:lnTo>
                  <a:lnTo>
                    <a:pt x="4061" y="4918"/>
                  </a:lnTo>
                  <a:lnTo>
                    <a:pt x="4264" y="4850"/>
                  </a:lnTo>
                  <a:lnTo>
                    <a:pt x="4467" y="4737"/>
                  </a:lnTo>
                  <a:lnTo>
                    <a:pt x="5369" y="4106"/>
                  </a:lnTo>
                  <a:lnTo>
                    <a:pt x="5369" y="4106"/>
                  </a:lnTo>
                  <a:lnTo>
                    <a:pt x="5527" y="4038"/>
                  </a:lnTo>
                  <a:lnTo>
                    <a:pt x="5685" y="3970"/>
                  </a:lnTo>
                  <a:lnTo>
                    <a:pt x="5888" y="3925"/>
                  </a:lnTo>
                  <a:lnTo>
                    <a:pt x="6091" y="3925"/>
                  </a:lnTo>
                  <a:lnTo>
                    <a:pt x="6091" y="3925"/>
                  </a:lnTo>
                  <a:lnTo>
                    <a:pt x="6113" y="3925"/>
                  </a:lnTo>
                  <a:lnTo>
                    <a:pt x="8504" y="3948"/>
                  </a:lnTo>
                  <a:lnTo>
                    <a:pt x="9136" y="4534"/>
                  </a:lnTo>
                  <a:lnTo>
                    <a:pt x="9136" y="4534"/>
                  </a:lnTo>
                  <a:lnTo>
                    <a:pt x="9136" y="4534"/>
                  </a:lnTo>
                  <a:lnTo>
                    <a:pt x="8820" y="5121"/>
                  </a:lnTo>
                  <a:lnTo>
                    <a:pt x="9587" y="5888"/>
                  </a:lnTo>
                  <a:lnTo>
                    <a:pt x="9587" y="5888"/>
                  </a:lnTo>
                  <a:lnTo>
                    <a:pt x="9610" y="5888"/>
                  </a:lnTo>
                  <a:lnTo>
                    <a:pt x="9271" y="6136"/>
                  </a:lnTo>
                  <a:lnTo>
                    <a:pt x="9271" y="6136"/>
                  </a:lnTo>
                  <a:lnTo>
                    <a:pt x="9159" y="6249"/>
                  </a:lnTo>
                  <a:lnTo>
                    <a:pt x="9068" y="6361"/>
                  </a:lnTo>
                  <a:lnTo>
                    <a:pt x="9023" y="6497"/>
                  </a:lnTo>
                  <a:lnTo>
                    <a:pt x="9023" y="6632"/>
                  </a:lnTo>
                  <a:lnTo>
                    <a:pt x="9046" y="6767"/>
                  </a:lnTo>
                  <a:lnTo>
                    <a:pt x="9113" y="6903"/>
                  </a:lnTo>
                  <a:lnTo>
                    <a:pt x="9226" y="7015"/>
                  </a:lnTo>
                  <a:lnTo>
                    <a:pt x="9362" y="7128"/>
                  </a:lnTo>
                  <a:lnTo>
                    <a:pt x="9858" y="7467"/>
                  </a:lnTo>
                  <a:lnTo>
                    <a:pt x="9858" y="7467"/>
                  </a:lnTo>
                  <a:lnTo>
                    <a:pt x="9858" y="7467"/>
                  </a:lnTo>
                  <a:lnTo>
                    <a:pt x="9677" y="8662"/>
                  </a:lnTo>
                  <a:lnTo>
                    <a:pt x="10332" y="8888"/>
                  </a:lnTo>
                  <a:lnTo>
                    <a:pt x="10332" y="8888"/>
                  </a:lnTo>
                  <a:lnTo>
                    <a:pt x="10332" y="8910"/>
                  </a:lnTo>
                  <a:lnTo>
                    <a:pt x="10286" y="9226"/>
                  </a:lnTo>
                  <a:lnTo>
                    <a:pt x="9429" y="8933"/>
                  </a:lnTo>
                  <a:lnTo>
                    <a:pt x="9429" y="8933"/>
                  </a:lnTo>
                  <a:lnTo>
                    <a:pt x="9429" y="8933"/>
                  </a:lnTo>
                  <a:lnTo>
                    <a:pt x="9204" y="8346"/>
                  </a:lnTo>
                  <a:lnTo>
                    <a:pt x="8617" y="8053"/>
                  </a:lnTo>
                  <a:lnTo>
                    <a:pt x="7805" y="7805"/>
                  </a:lnTo>
                  <a:lnTo>
                    <a:pt x="7805" y="7805"/>
                  </a:lnTo>
                  <a:lnTo>
                    <a:pt x="7219" y="7647"/>
                  </a:lnTo>
                  <a:lnTo>
                    <a:pt x="6204" y="8640"/>
                  </a:lnTo>
                  <a:lnTo>
                    <a:pt x="6971" y="9068"/>
                  </a:lnTo>
                  <a:lnTo>
                    <a:pt x="6565" y="9474"/>
                  </a:lnTo>
                  <a:lnTo>
                    <a:pt x="7467" y="10376"/>
                  </a:lnTo>
                  <a:lnTo>
                    <a:pt x="7467" y="10376"/>
                  </a:lnTo>
                  <a:lnTo>
                    <a:pt x="7557" y="10467"/>
                  </a:lnTo>
                  <a:lnTo>
                    <a:pt x="7625" y="10579"/>
                  </a:lnTo>
                  <a:lnTo>
                    <a:pt x="7647" y="10692"/>
                  </a:lnTo>
                  <a:lnTo>
                    <a:pt x="7670" y="10828"/>
                  </a:lnTo>
                  <a:lnTo>
                    <a:pt x="7647" y="12767"/>
                  </a:lnTo>
                  <a:lnTo>
                    <a:pt x="7061" y="12835"/>
                  </a:lnTo>
                  <a:lnTo>
                    <a:pt x="6181" y="12181"/>
                  </a:lnTo>
                  <a:lnTo>
                    <a:pt x="6181" y="12181"/>
                  </a:lnTo>
                  <a:lnTo>
                    <a:pt x="6068" y="12091"/>
                  </a:lnTo>
                  <a:lnTo>
                    <a:pt x="5978" y="11978"/>
                  </a:lnTo>
                  <a:lnTo>
                    <a:pt x="5459" y="11279"/>
                  </a:lnTo>
                  <a:lnTo>
                    <a:pt x="5459" y="11279"/>
                  </a:lnTo>
                  <a:lnTo>
                    <a:pt x="5369" y="11166"/>
                  </a:lnTo>
                  <a:lnTo>
                    <a:pt x="5279" y="11076"/>
                  </a:lnTo>
                  <a:lnTo>
                    <a:pt x="5144" y="10985"/>
                  </a:lnTo>
                  <a:lnTo>
                    <a:pt x="5008" y="10918"/>
                  </a:lnTo>
                  <a:lnTo>
                    <a:pt x="4850" y="10873"/>
                  </a:lnTo>
                  <a:lnTo>
                    <a:pt x="4692" y="10828"/>
                  </a:lnTo>
                  <a:lnTo>
                    <a:pt x="4535" y="10805"/>
                  </a:lnTo>
                  <a:lnTo>
                    <a:pt x="4354" y="10782"/>
                  </a:lnTo>
                  <a:lnTo>
                    <a:pt x="4354" y="10782"/>
                  </a:lnTo>
                  <a:lnTo>
                    <a:pt x="4196" y="10805"/>
                  </a:lnTo>
                  <a:lnTo>
                    <a:pt x="4061" y="10828"/>
                  </a:lnTo>
                  <a:lnTo>
                    <a:pt x="3948" y="10850"/>
                  </a:lnTo>
                  <a:lnTo>
                    <a:pt x="5595" y="15406"/>
                  </a:lnTo>
                  <a:lnTo>
                    <a:pt x="5843" y="15294"/>
                  </a:lnTo>
                  <a:lnTo>
                    <a:pt x="16129" y="17211"/>
                  </a:lnTo>
                  <a:lnTo>
                    <a:pt x="9948" y="2436"/>
                  </a:lnTo>
                  <a:lnTo>
                    <a:pt x="9813" y="2572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2" name="Google Shape;3332;p35"/>
            <p:cNvSpPr/>
            <p:nvPr/>
          </p:nvSpPr>
          <p:spPr>
            <a:xfrm>
              <a:off x="2432350" y="4659200"/>
              <a:ext cx="31025" cy="33275"/>
            </a:xfrm>
            <a:custGeom>
              <a:avLst/>
              <a:gdLst/>
              <a:ahLst/>
              <a:cxnLst/>
              <a:rect l="l" t="t" r="r" b="b"/>
              <a:pathLst>
                <a:path w="1241" h="1331" extrusionOk="0">
                  <a:moveTo>
                    <a:pt x="1241" y="0"/>
                  </a:moveTo>
                  <a:lnTo>
                    <a:pt x="496" y="226"/>
                  </a:lnTo>
                  <a:lnTo>
                    <a:pt x="498" y="230"/>
                  </a:lnTo>
                  <a:lnTo>
                    <a:pt x="498" y="230"/>
                  </a:lnTo>
                  <a:lnTo>
                    <a:pt x="1241" y="0"/>
                  </a:lnTo>
                  <a:close/>
                  <a:moveTo>
                    <a:pt x="498" y="230"/>
                  </a:moveTo>
                  <a:lnTo>
                    <a:pt x="293" y="293"/>
                  </a:lnTo>
                  <a:lnTo>
                    <a:pt x="0" y="925"/>
                  </a:lnTo>
                  <a:lnTo>
                    <a:pt x="632" y="1331"/>
                  </a:lnTo>
                  <a:lnTo>
                    <a:pt x="835" y="1241"/>
                  </a:lnTo>
                  <a:lnTo>
                    <a:pt x="498" y="23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3" name="Google Shape;3333;p35"/>
            <p:cNvSpPr/>
            <p:nvPr/>
          </p:nvSpPr>
          <p:spPr>
            <a:xfrm>
              <a:off x="2494925" y="4673850"/>
              <a:ext cx="20325" cy="15825"/>
            </a:xfrm>
            <a:custGeom>
              <a:avLst/>
              <a:gdLst/>
              <a:ahLst/>
              <a:cxnLst/>
              <a:rect l="l" t="t" r="r" b="b"/>
              <a:pathLst>
                <a:path w="813" h="633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813" y="632"/>
                  </a:lnTo>
                  <a:lnTo>
                    <a:pt x="813" y="63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4" name="Google Shape;3334;p35"/>
            <p:cNvSpPr/>
            <p:nvPr/>
          </p:nvSpPr>
          <p:spPr>
            <a:xfrm>
              <a:off x="2432350" y="4649600"/>
              <a:ext cx="76700" cy="42875"/>
            </a:xfrm>
            <a:custGeom>
              <a:avLst/>
              <a:gdLst/>
              <a:ahLst/>
              <a:cxnLst/>
              <a:rect l="l" t="t" r="r" b="b"/>
              <a:pathLst>
                <a:path w="3068" h="1715" fill="none" extrusionOk="0">
                  <a:moveTo>
                    <a:pt x="2346" y="1"/>
                  </a:moveTo>
                  <a:lnTo>
                    <a:pt x="1692" y="68"/>
                  </a:lnTo>
                  <a:lnTo>
                    <a:pt x="1692" y="519"/>
                  </a:lnTo>
                  <a:lnTo>
                    <a:pt x="1241" y="384"/>
                  </a:lnTo>
                  <a:lnTo>
                    <a:pt x="293" y="677"/>
                  </a:lnTo>
                  <a:lnTo>
                    <a:pt x="0" y="1309"/>
                  </a:lnTo>
                  <a:lnTo>
                    <a:pt x="632" y="1715"/>
                  </a:lnTo>
                  <a:lnTo>
                    <a:pt x="835" y="1625"/>
                  </a:lnTo>
                  <a:lnTo>
                    <a:pt x="496" y="610"/>
                  </a:lnTo>
                  <a:lnTo>
                    <a:pt x="1241" y="384"/>
                  </a:lnTo>
                  <a:lnTo>
                    <a:pt x="1692" y="519"/>
                  </a:lnTo>
                  <a:lnTo>
                    <a:pt x="1692" y="68"/>
                  </a:lnTo>
                  <a:lnTo>
                    <a:pt x="2346" y="1"/>
                  </a:lnTo>
                  <a:lnTo>
                    <a:pt x="2346" y="1"/>
                  </a:lnTo>
                  <a:lnTo>
                    <a:pt x="2707" y="249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2707" y="249"/>
                  </a:lnTo>
                  <a:lnTo>
                    <a:pt x="234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5" name="Google Shape;3335;p35"/>
            <p:cNvSpPr/>
            <p:nvPr/>
          </p:nvSpPr>
          <p:spPr>
            <a:xfrm>
              <a:off x="2273325" y="4491150"/>
              <a:ext cx="208100" cy="222775"/>
            </a:xfrm>
            <a:custGeom>
              <a:avLst/>
              <a:gdLst/>
              <a:ahLst/>
              <a:cxnLst/>
              <a:rect l="l" t="t" r="r" b="b"/>
              <a:pathLst>
                <a:path w="8324" h="8911" extrusionOk="0">
                  <a:moveTo>
                    <a:pt x="3880" y="0"/>
                  </a:moveTo>
                  <a:lnTo>
                    <a:pt x="3677" y="45"/>
                  </a:lnTo>
                  <a:lnTo>
                    <a:pt x="3519" y="113"/>
                  </a:lnTo>
                  <a:lnTo>
                    <a:pt x="3361" y="181"/>
                  </a:lnTo>
                  <a:lnTo>
                    <a:pt x="2459" y="812"/>
                  </a:lnTo>
                  <a:lnTo>
                    <a:pt x="2256" y="925"/>
                  </a:lnTo>
                  <a:lnTo>
                    <a:pt x="2053" y="993"/>
                  </a:lnTo>
                  <a:lnTo>
                    <a:pt x="564" y="1286"/>
                  </a:lnTo>
                  <a:lnTo>
                    <a:pt x="406" y="1354"/>
                  </a:lnTo>
                  <a:lnTo>
                    <a:pt x="248" y="1421"/>
                  </a:lnTo>
                  <a:lnTo>
                    <a:pt x="113" y="1512"/>
                  </a:lnTo>
                  <a:lnTo>
                    <a:pt x="0" y="1624"/>
                  </a:lnTo>
                  <a:lnTo>
                    <a:pt x="745" y="3654"/>
                  </a:lnTo>
                  <a:lnTo>
                    <a:pt x="1286" y="3948"/>
                  </a:lnTo>
                  <a:lnTo>
                    <a:pt x="2098" y="3609"/>
                  </a:lnTo>
                  <a:lnTo>
                    <a:pt x="2278" y="4128"/>
                  </a:lnTo>
                  <a:lnTo>
                    <a:pt x="2075" y="4805"/>
                  </a:lnTo>
                  <a:lnTo>
                    <a:pt x="1151" y="4489"/>
                  </a:lnTo>
                  <a:lnTo>
                    <a:pt x="1060" y="4534"/>
                  </a:lnTo>
                  <a:lnTo>
                    <a:pt x="1940" y="6925"/>
                  </a:lnTo>
                  <a:lnTo>
                    <a:pt x="2053" y="6903"/>
                  </a:lnTo>
                  <a:lnTo>
                    <a:pt x="2188" y="6880"/>
                  </a:lnTo>
                  <a:lnTo>
                    <a:pt x="2346" y="6857"/>
                  </a:lnTo>
                  <a:lnTo>
                    <a:pt x="2527" y="6880"/>
                  </a:lnTo>
                  <a:lnTo>
                    <a:pt x="2684" y="6903"/>
                  </a:lnTo>
                  <a:lnTo>
                    <a:pt x="2842" y="6948"/>
                  </a:lnTo>
                  <a:lnTo>
                    <a:pt x="3000" y="6993"/>
                  </a:lnTo>
                  <a:lnTo>
                    <a:pt x="3136" y="7060"/>
                  </a:lnTo>
                  <a:lnTo>
                    <a:pt x="3271" y="7151"/>
                  </a:lnTo>
                  <a:lnTo>
                    <a:pt x="3361" y="7241"/>
                  </a:lnTo>
                  <a:lnTo>
                    <a:pt x="3451" y="7354"/>
                  </a:lnTo>
                  <a:lnTo>
                    <a:pt x="3970" y="8053"/>
                  </a:lnTo>
                  <a:lnTo>
                    <a:pt x="4060" y="8166"/>
                  </a:lnTo>
                  <a:lnTo>
                    <a:pt x="4173" y="8256"/>
                  </a:lnTo>
                  <a:lnTo>
                    <a:pt x="5053" y="8910"/>
                  </a:lnTo>
                  <a:lnTo>
                    <a:pt x="5639" y="8842"/>
                  </a:lnTo>
                  <a:lnTo>
                    <a:pt x="5662" y="6903"/>
                  </a:lnTo>
                  <a:lnTo>
                    <a:pt x="5639" y="6767"/>
                  </a:lnTo>
                  <a:lnTo>
                    <a:pt x="5617" y="6654"/>
                  </a:lnTo>
                  <a:lnTo>
                    <a:pt x="5549" y="6542"/>
                  </a:lnTo>
                  <a:lnTo>
                    <a:pt x="5459" y="6451"/>
                  </a:lnTo>
                  <a:lnTo>
                    <a:pt x="4557" y="5549"/>
                  </a:lnTo>
                  <a:lnTo>
                    <a:pt x="4963" y="5143"/>
                  </a:lnTo>
                  <a:lnTo>
                    <a:pt x="4196" y="4715"/>
                  </a:lnTo>
                  <a:lnTo>
                    <a:pt x="5211" y="3722"/>
                  </a:lnTo>
                  <a:lnTo>
                    <a:pt x="5797" y="3880"/>
                  </a:lnTo>
                  <a:lnTo>
                    <a:pt x="6609" y="4128"/>
                  </a:lnTo>
                  <a:lnTo>
                    <a:pt x="7196" y="4421"/>
                  </a:lnTo>
                  <a:lnTo>
                    <a:pt x="7421" y="5008"/>
                  </a:lnTo>
                  <a:lnTo>
                    <a:pt x="8278" y="5301"/>
                  </a:lnTo>
                  <a:lnTo>
                    <a:pt x="8324" y="4985"/>
                  </a:lnTo>
                  <a:lnTo>
                    <a:pt x="8324" y="4963"/>
                  </a:lnTo>
                  <a:lnTo>
                    <a:pt x="7669" y="4737"/>
                  </a:lnTo>
                  <a:lnTo>
                    <a:pt x="7850" y="3542"/>
                  </a:lnTo>
                  <a:lnTo>
                    <a:pt x="7354" y="3203"/>
                  </a:lnTo>
                  <a:lnTo>
                    <a:pt x="7218" y="3090"/>
                  </a:lnTo>
                  <a:lnTo>
                    <a:pt x="7105" y="2978"/>
                  </a:lnTo>
                  <a:lnTo>
                    <a:pt x="7038" y="2842"/>
                  </a:lnTo>
                  <a:lnTo>
                    <a:pt x="7015" y="2707"/>
                  </a:lnTo>
                  <a:lnTo>
                    <a:pt x="7015" y="2572"/>
                  </a:lnTo>
                  <a:lnTo>
                    <a:pt x="7060" y="2436"/>
                  </a:lnTo>
                  <a:lnTo>
                    <a:pt x="7151" y="2324"/>
                  </a:lnTo>
                  <a:lnTo>
                    <a:pt x="7263" y="2211"/>
                  </a:lnTo>
                  <a:lnTo>
                    <a:pt x="7602" y="1963"/>
                  </a:lnTo>
                  <a:lnTo>
                    <a:pt x="7579" y="1963"/>
                  </a:lnTo>
                  <a:lnTo>
                    <a:pt x="6812" y="1196"/>
                  </a:lnTo>
                  <a:lnTo>
                    <a:pt x="7128" y="609"/>
                  </a:lnTo>
                  <a:lnTo>
                    <a:pt x="6496" y="23"/>
                  </a:lnTo>
                  <a:lnTo>
                    <a:pt x="4105" y="0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6" name="Google Shape;3336;p35"/>
            <p:cNvSpPr/>
            <p:nvPr/>
          </p:nvSpPr>
          <p:spPr>
            <a:xfrm>
              <a:off x="2273325" y="4491150"/>
              <a:ext cx="208100" cy="222775"/>
            </a:xfrm>
            <a:custGeom>
              <a:avLst/>
              <a:gdLst/>
              <a:ahLst/>
              <a:cxnLst/>
              <a:rect l="l" t="t" r="r" b="b"/>
              <a:pathLst>
                <a:path w="8324" h="8911" fill="none" extrusionOk="0">
                  <a:moveTo>
                    <a:pt x="4083" y="0"/>
                  </a:moveTo>
                  <a:lnTo>
                    <a:pt x="4083" y="0"/>
                  </a:lnTo>
                  <a:lnTo>
                    <a:pt x="3880" y="0"/>
                  </a:lnTo>
                  <a:lnTo>
                    <a:pt x="3677" y="45"/>
                  </a:lnTo>
                  <a:lnTo>
                    <a:pt x="3519" y="113"/>
                  </a:lnTo>
                  <a:lnTo>
                    <a:pt x="3361" y="181"/>
                  </a:lnTo>
                  <a:lnTo>
                    <a:pt x="2459" y="812"/>
                  </a:lnTo>
                  <a:lnTo>
                    <a:pt x="2459" y="812"/>
                  </a:lnTo>
                  <a:lnTo>
                    <a:pt x="2256" y="925"/>
                  </a:lnTo>
                  <a:lnTo>
                    <a:pt x="2053" y="993"/>
                  </a:lnTo>
                  <a:lnTo>
                    <a:pt x="564" y="1286"/>
                  </a:lnTo>
                  <a:lnTo>
                    <a:pt x="564" y="1286"/>
                  </a:lnTo>
                  <a:lnTo>
                    <a:pt x="406" y="1354"/>
                  </a:lnTo>
                  <a:lnTo>
                    <a:pt x="248" y="1421"/>
                  </a:lnTo>
                  <a:lnTo>
                    <a:pt x="113" y="1512"/>
                  </a:lnTo>
                  <a:lnTo>
                    <a:pt x="0" y="1624"/>
                  </a:lnTo>
                  <a:lnTo>
                    <a:pt x="745" y="3654"/>
                  </a:lnTo>
                  <a:lnTo>
                    <a:pt x="1286" y="3948"/>
                  </a:lnTo>
                  <a:lnTo>
                    <a:pt x="2098" y="3609"/>
                  </a:lnTo>
                  <a:lnTo>
                    <a:pt x="2278" y="4128"/>
                  </a:lnTo>
                  <a:lnTo>
                    <a:pt x="2075" y="4805"/>
                  </a:lnTo>
                  <a:lnTo>
                    <a:pt x="1151" y="4489"/>
                  </a:lnTo>
                  <a:lnTo>
                    <a:pt x="1060" y="4534"/>
                  </a:lnTo>
                  <a:lnTo>
                    <a:pt x="1940" y="6925"/>
                  </a:lnTo>
                  <a:lnTo>
                    <a:pt x="2053" y="6903"/>
                  </a:lnTo>
                  <a:lnTo>
                    <a:pt x="2053" y="6903"/>
                  </a:lnTo>
                  <a:lnTo>
                    <a:pt x="2188" y="6880"/>
                  </a:lnTo>
                  <a:lnTo>
                    <a:pt x="2346" y="6857"/>
                  </a:lnTo>
                  <a:lnTo>
                    <a:pt x="2346" y="6857"/>
                  </a:lnTo>
                  <a:lnTo>
                    <a:pt x="2527" y="6880"/>
                  </a:lnTo>
                  <a:lnTo>
                    <a:pt x="2684" y="6903"/>
                  </a:lnTo>
                  <a:lnTo>
                    <a:pt x="2842" y="6948"/>
                  </a:lnTo>
                  <a:lnTo>
                    <a:pt x="3000" y="6993"/>
                  </a:lnTo>
                  <a:lnTo>
                    <a:pt x="3136" y="7060"/>
                  </a:lnTo>
                  <a:lnTo>
                    <a:pt x="3271" y="7151"/>
                  </a:lnTo>
                  <a:lnTo>
                    <a:pt x="3361" y="7241"/>
                  </a:lnTo>
                  <a:lnTo>
                    <a:pt x="3451" y="7354"/>
                  </a:lnTo>
                  <a:lnTo>
                    <a:pt x="3970" y="8053"/>
                  </a:lnTo>
                  <a:lnTo>
                    <a:pt x="3970" y="8053"/>
                  </a:lnTo>
                  <a:lnTo>
                    <a:pt x="4060" y="8166"/>
                  </a:lnTo>
                  <a:lnTo>
                    <a:pt x="4173" y="8256"/>
                  </a:lnTo>
                  <a:lnTo>
                    <a:pt x="5053" y="8910"/>
                  </a:lnTo>
                  <a:lnTo>
                    <a:pt x="5639" y="8842"/>
                  </a:lnTo>
                  <a:lnTo>
                    <a:pt x="5662" y="6903"/>
                  </a:lnTo>
                  <a:lnTo>
                    <a:pt x="5662" y="6903"/>
                  </a:lnTo>
                  <a:lnTo>
                    <a:pt x="5639" y="6767"/>
                  </a:lnTo>
                  <a:lnTo>
                    <a:pt x="5617" y="6654"/>
                  </a:lnTo>
                  <a:lnTo>
                    <a:pt x="5549" y="6542"/>
                  </a:lnTo>
                  <a:lnTo>
                    <a:pt x="5459" y="6451"/>
                  </a:lnTo>
                  <a:lnTo>
                    <a:pt x="4557" y="5549"/>
                  </a:lnTo>
                  <a:lnTo>
                    <a:pt x="4963" y="5143"/>
                  </a:lnTo>
                  <a:lnTo>
                    <a:pt x="4196" y="4715"/>
                  </a:lnTo>
                  <a:lnTo>
                    <a:pt x="5211" y="3722"/>
                  </a:lnTo>
                  <a:lnTo>
                    <a:pt x="5797" y="3880"/>
                  </a:lnTo>
                  <a:lnTo>
                    <a:pt x="5797" y="3880"/>
                  </a:lnTo>
                  <a:lnTo>
                    <a:pt x="6609" y="4128"/>
                  </a:lnTo>
                  <a:lnTo>
                    <a:pt x="7196" y="4421"/>
                  </a:lnTo>
                  <a:lnTo>
                    <a:pt x="7421" y="5008"/>
                  </a:lnTo>
                  <a:lnTo>
                    <a:pt x="7421" y="5008"/>
                  </a:lnTo>
                  <a:lnTo>
                    <a:pt x="7421" y="5008"/>
                  </a:lnTo>
                  <a:lnTo>
                    <a:pt x="8278" y="5301"/>
                  </a:lnTo>
                  <a:lnTo>
                    <a:pt x="8324" y="4985"/>
                  </a:lnTo>
                  <a:lnTo>
                    <a:pt x="8324" y="4963"/>
                  </a:lnTo>
                  <a:lnTo>
                    <a:pt x="8324" y="4963"/>
                  </a:lnTo>
                  <a:lnTo>
                    <a:pt x="7669" y="4737"/>
                  </a:lnTo>
                  <a:lnTo>
                    <a:pt x="7850" y="3542"/>
                  </a:lnTo>
                  <a:lnTo>
                    <a:pt x="7850" y="3542"/>
                  </a:lnTo>
                  <a:lnTo>
                    <a:pt x="7850" y="3542"/>
                  </a:lnTo>
                  <a:lnTo>
                    <a:pt x="7354" y="3203"/>
                  </a:lnTo>
                  <a:lnTo>
                    <a:pt x="7354" y="3203"/>
                  </a:lnTo>
                  <a:lnTo>
                    <a:pt x="7218" y="3090"/>
                  </a:lnTo>
                  <a:lnTo>
                    <a:pt x="7105" y="2978"/>
                  </a:lnTo>
                  <a:lnTo>
                    <a:pt x="7038" y="2842"/>
                  </a:lnTo>
                  <a:lnTo>
                    <a:pt x="7015" y="2707"/>
                  </a:lnTo>
                  <a:lnTo>
                    <a:pt x="7015" y="2572"/>
                  </a:lnTo>
                  <a:lnTo>
                    <a:pt x="7060" y="2436"/>
                  </a:lnTo>
                  <a:lnTo>
                    <a:pt x="7151" y="2324"/>
                  </a:lnTo>
                  <a:lnTo>
                    <a:pt x="7263" y="2211"/>
                  </a:lnTo>
                  <a:lnTo>
                    <a:pt x="7602" y="1963"/>
                  </a:lnTo>
                  <a:lnTo>
                    <a:pt x="7579" y="1963"/>
                  </a:lnTo>
                  <a:lnTo>
                    <a:pt x="7579" y="1963"/>
                  </a:lnTo>
                  <a:lnTo>
                    <a:pt x="6812" y="1196"/>
                  </a:lnTo>
                  <a:lnTo>
                    <a:pt x="7128" y="609"/>
                  </a:lnTo>
                  <a:lnTo>
                    <a:pt x="7128" y="609"/>
                  </a:lnTo>
                  <a:lnTo>
                    <a:pt x="7128" y="609"/>
                  </a:lnTo>
                  <a:lnTo>
                    <a:pt x="6496" y="23"/>
                  </a:lnTo>
                  <a:lnTo>
                    <a:pt x="4105" y="0"/>
                  </a:lnTo>
                  <a:lnTo>
                    <a:pt x="4105" y="0"/>
                  </a:lnTo>
                  <a:lnTo>
                    <a:pt x="408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7" name="Google Shape;3337;p35"/>
            <p:cNvSpPr/>
            <p:nvPr/>
          </p:nvSpPr>
          <p:spPr>
            <a:xfrm>
              <a:off x="2444750" y="4649600"/>
              <a:ext cx="70500" cy="44575"/>
            </a:xfrm>
            <a:custGeom>
              <a:avLst/>
              <a:gdLst/>
              <a:ahLst/>
              <a:cxnLst/>
              <a:rect l="l" t="t" r="r" b="b"/>
              <a:pathLst>
                <a:path w="2820" h="1783" extrusionOk="0">
                  <a:moveTo>
                    <a:pt x="1850" y="1"/>
                  </a:moveTo>
                  <a:lnTo>
                    <a:pt x="1196" y="68"/>
                  </a:lnTo>
                  <a:lnTo>
                    <a:pt x="1196" y="519"/>
                  </a:lnTo>
                  <a:lnTo>
                    <a:pt x="745" y="384"/>
                  </a:lnTo>
                  <a:lnTo>
                    <a:pt x="0" y="610"/>
                  </a:lnTo>
                  <a:lnTo>
                    <a:pt x="339" y="1625"/>
                  </a:lnTo>
                  <a:lnTo>
                    <a:pt x="858" y="1399"/>
                  </a:lnTo>
                  <a:lnTo>
                    <a:pt x="1512" y="1580"/>
                  </a:lnTo>
                  <a:lnTo>
                    <a:pt x="1918" y="1354"/>
                  </a:lnTo>
                  <a:lnTo>
                    <a:pt x="2504" y="1783"/>
                  </a:lnTo>
                  <a:lnTo>
                    <a:pt x="2820" y="1602"/>
                  </a:lnTo>
                  <a:lnTo>
                    <a:pt x="2008" y="971"/>
                  </a:lnTo>
                  <a:lnTo>
                    <a:pt x="2324" y="768"/>
                  </a:lnTo>
                  <a:lnTo>
                    <a:pt x="2504" y="632"/>
                  </a:lnTo>
                  <a:lnTo>
                    <a:pt x="2572" y="565"/>
                  </a:lnTo>
                  <a:lnTo>
                    <a:pt x="2572" y="542"/>
                  </a:lnTo>
                  <a:lnTo>
                    <a:pt x="2211" y="249"/>
                  </a:lnTo>
                  <a:lnTo>
                    <a:pt x="185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8" name="Google Shape;3338;p35"/>
            <p:cNvSpPr/>
            <p:nvPr/>
          </p:nvSpPr>
          <p:spPr>
            <a:xfrm>
              <a:off x="2444750" y="4649600"/>
              <a:ext cx="70500" cy="44575"/>
            </a:xfrm>
            <a:custGeom>
              <a:avLst/>
              <a:gdLst/>
              <a:ahLst/>
              <a:cxnLst/>
              <a:rect l="l" t="t" r="r" b="b"/>
              <a:pathLst>
                <a:path w="2820" h="1783" fill="none" extrusionOk="0">
                  <a:moveTo>
                    <a:pt x="1850" y="1"/>
                  </a:moveTo>
                  <a:lnTo>
                    <a:pt x="1196" y="68"/>
                  </a:lnTo>
                  <a:lnTo>
                    <a:pt x="1196" y="519"/>
                  </a:lnTo>
                  <a:lnTo>
                    <a:pt x="745" y="384"/>
                  </a:lnTo>
                  <a:lnTo>
                    <a:pt x="0" y="610"/>
                  </a:lnTo>
                  <a:lnTo>
                    <a:pt x="339" y="1625"/>
                  </a:lnTo>
                  <a:lnTo>
                    <a:pt x="339" y="1625"/>
                  </a:lnTo>
                  <a:lnTo>
                    <a:pt x="858" y="1399"/>
                  </a:lnTo>
                  <a:lnTo>
                    <a:pt x="1512" y="1580"/>
                  </a:lnTo>
                  <a:lnTo>
                    <a:pt x="1918" y="1354"/>
                  </a:lnTo>
                  <a:lnTo>
                    <a:pt x="2504" y="1783"/>
                  </a:lnTo>
                  <a:lnTo>
                    <a:pt x="2820" y="1602"/>
                  </a:lnTo>
                  <a:lnTo>
                    <a:pt x="2820" y="1602"/>
                  </a:lnTo>
                  <a:lnTo>
                    <a:pt x="2008" y="971"/>
                  </a:lnTo>
                  <a:lnTo>
                    <a:pt x="2008" y="971"/>
                  </a:lnTo>
                  <a:lnTo>
                    <a:pt x="2008" y="971"/>
                  </a:lnTo>
                  <a:lnTo>
                    <a:pt x="2008" y="971"/>
                  </a:lnTo>
                  <a:lnTo>
                    <a:pt x="2324" y="768"/>
                  </a:lnTo>
                  <a:lnTo>
                    <a:pt x="2504" y="632"/>
                  </a:lnTo>
                  <a:lnTo>
                    <a:pt x="2572" y="565"/>
                  </a:lnTo>
                  <a:lnTo>
                    <a:pt x="2572" y="542"/>
                  </a:lnTo>
                  <a:lnTo>
                    <a:pt x="2572" y="542"/>
                  </a:lnTo>
                  <a:lnTo>
                    <a:pt x="2572" y="542"/>
                  </a:lnTo>
                  <a:lnTo>
                    <a:pt x="2572" y="542"/>
                  </a:lnTo>
                  <a:lnTo>
                    <a:pt x="2211" y="249"/>
                  </a:lnTo>
                  <a:lnTo>
                    <a:pt x="185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9" name="Google Shape;3339;p35"/>
            <p:cNvSpPr/>
            <p:nvPr/>
          </p:nvSpPr>
          <p:spPr>
            <a:xfrm>
              <a:off x="2522000" y="4418400"/>
              <a:ext cx="104925" cy="88550"/>
            </a:xfrm>
            <a:custGeom>
              <a:avLst/>
              <a:gdLst/>
              <a:ahLst/>
              <a:cxnLst/>
              <a:rect l="l" t="t" r="r" b="b"/>
              <a:pathLst>
                <a:path w="4197" h="3542" extrusionOk="0">
                  <a:moveTo>
                    <a:pt x="3971" y="0"/>
                  </a:moveTo>
                  <a:lnTo>
                    <a:pt x="3903" y="46"/>
                  </a:lnTo>
                  <a:lnTo>
                    <a:pt x="46" y="3249"/>
                  </a:lnTo>
                  <a:lnTo>
                    <a:pt x="1" y="3294"/>
                  </a:lnTo>
                  <a:lnTo>
                    <a:pt x="1" y="3361"/>
                  </a:lnTo>
                  <a:lnTo>
                    <a:pt x="1" y="3429"/>
                  </a:lnTo>
                  <a:lnTo>
                    <a:pt x="23" y="3497"/>
                  </a:lnTo>
                  <a:lnTo>
                    <a:pt x="91" y="3542"/>
                  </a:lnTo>
                  <a:lnTo>
                    <a:pt x="226" y="3542"/>
                  </a:lnTo>
                  <a:lnTo>
                    <a:pt x="271" y="3519"/>
                  </a:lnTo>
                  <a:lnTo>
                    <a:pt x="4128" y="316"/>
                  </a:lnTo>
                  <a:lnTo>
                    <a:pt x="4174" y="249"/>
                  </a:lnTo>
                  <a:lnTo>
                    <a:pt x="4196" y="181"/>
                  </a:lnTo>
                  <a:lnTo>
                    <a:pt x="4196" y="113"/>
                  </a:lnTo>
                  <a:lnTo>
                    <a:pt x="4151" y="68"/>
                  </a:lnTo>
                  <a:lnTo>
                    <a:pt x="4106" y="23"/>
                  </a:lnTo>
                  <a:lnTo>
                    <a:pt x="403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0" name="Google Shape;3340;p35"/>
            <p:cNvSpPr/>
            <p:nvPr/>
          </p:nvSpPr>
          <p:spPr>
            <a:xfrm>
              <a:off x="2554700" y="4498475"/>
              <a:ext cx="104925" cy="88550"/>
            </a:xfrm>
            <a:custGeom>
              <a:avLst/>
              <a:gdLst/>
              <a:ahLst/>
              <a:cxnLst/>
              <a:rect l="l" t="t" r="r" b="b"/>
              <a:pathLst>
                <a:path w="4197" h="3542" extrusionOk="0">
                  <a:moveTo>
                    <a:pt x="3971" y="0"/>
                  </a:moveTo>
                  <a:lnTo>
                    <a:pt x="3903" y="46"/>
                  </a:lnTo>
                  <a:lnTo>
                    <a:pt x="46" y="3249"/>
                  </a:lnTo>
                  <a:lnTo>
                    <a:pt x="1" y="3294"/>
                  </a:lnTo>
                  <a:lnTo>
                    <a:pt x="1" y="3361"/>
                  </a:lnTo>
                  <a:lnTo>
                    <a:pt x="1" y="3429"/>
                  </a:lnTo>
                  <a:lnTo>
                    <a:pt x="23" y="3497"/>
                  </a:lnTo>
                  <a:lnTo>
                    <a:pt x="91" y="3542"/>
                  </a:lnTo>
                  <a:lnTo>
                    <a:pt x="226" y="3542"/>
                  </a:lnTo>
                  <a:lnTo>
                    <a:pt x="272" y="3519"/>
                  </a:lnTo>
                  <a:lnTo>
                    <a:pt x="4129" y="316"/>
                  </a:lnTo>
                  <a:lnTo>
                    <a:pt x="4174" y="249"/>
                  </a:lnTo>
                  <a:lnTo>
                    <a:pt x="4196" y="181"/>
                  </a:lnTo>
                  <a:lnTo>
                    <a:pt x="4196" y="113"/>
                  </a:lnTo>
                  <a:lnTo>
                    <a:pt x="4151" y="68"/>
                  </a:lnTo>
                  <a:lnTo>
                    <a:pt x="4106" y="23"/>
                  </a:lnTo>
                  <a:lnTo>
                    <a:pt x="403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1" name="Google Shape;3341;p35"/>
            <p:cNvSpPr/>
            <p:nvPr/>
          </p:nvSpPr>
          <p:spPr>
            <a:xfrm>
              <a:off x="2590225" y="4573475"/>
              <a:ext cx="105475" cy="89125"/>
            </a:xfrm>
            <a:custGeom>
              <a:avLst/>
              <a:gdLst/>
              <a:ahLst/>
              <a:cxnLst/>
              <a:rect l="l" t="t" r="r" b="b"/>
              <a:pathLst>
                <a:path w="4219" h="3565" extrusionOk="0">
                  <a:moveTo>
                    <a:pt x="3993" y="0"/>
                  </a:moveTo>
                  <a:lnTo>
                    <a:pt x="3926" y="46"/>
                  </a:lnTo>
                  <a:lnTo>
                    <a:pt x="69" y="3249"/>
                  </a:lnTo>
                  <a:lnTo>
                    <a:pt x="23" y="3294"/>
                  </a:lnTo>
                  <a:lnTo>
                    <a:pt x="1" y="3361"/>
                  </a:lnTo>
                  <a:lnTo>
                    <a:pt x="23" y="3429"/>
                  </a:lnTo>
                  <a:lnTo>
                    <a:pt x="46" y="3497"/>
                  </a:lnTo>
                  <a:lnTo>
                    <a:pt x="114" y="3542"/>
                  </a:lnTo>
                  <a:lnTo>
                    <a:pt x="181" y="3564"/>
                  </a:lnTo>
                  <a:lnTo>
                    <a:pt x="249" y="3542"/>
                  </a:lnTo>
                  <a:lnTo>
                    <a:pt x="294" y="3519"/>
                  </a:lnTo>
                  <a:lnTo>
                    <a:pt x="4151" y="316"/>
                  </a:lnTo>
                  <a:lnTo>
                    <a:pt x="4196" y="271"/>
                  </a:lnTo>
                  <a:lnTo>
                    <a:pt x="4219" y="203"/>
                  </a:lnTo>
                  <a:lnTo>
                    <a:pt x="4219" y="136"/>
                  </a:lnTo>
                  <a:lnTo>
                    <a:pt x="4174" y="68"/>
                  </a:lnTo>
                  <a:lnTo>
                    <a:pt x="4129" y="23"/>
                  </a:lnTo>
                  <a:lnTo>
                    <a:pt x="406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2" name="Google Shape;3342;p35"/>
            <p:cNvSpPr/>
            <p:nvPr/>
          </p:nvSpPr>
          <p:spPr>
            <a:xfrm>
              <a:off x="2275000" y="4263875"/>
              <a:ext cx="146650" cy="252675"/>
            </a:xfrm>
            <a:custGeom>
              <a:avLst/>
              <a:gdLst/>
              <a:ahLst/>
              <a:cxnLst/>
              <a:rect l="l" t="t" r="r" b="b"/>
              <a:pathLst>
                <a:path w="5866" h="10107" extrusionOk="0">
                  <a:moveTo>
                    <a:pt x="2933" y="1693"/>
                  </a:moveTo>
                  <a:lnTo>
                    <a:pt x="3181" y="1715"/>
                  </a:lnTo>
                  <a:lnTo>
                    <a:pt x="3407" y="1783"/>
                  </a:lnTo>
                  <a:lnTo>
                    <a:pt x="3610" y="1896"/>
                  </a:lnTo>
                  <a:lnTo>
                    <a:pt x="3790" y="2031"/>
                  </a:lnTo>
                  <a:lnTo>
                    <a:pt x="3926" y="2211"/>
                  </a:lnTo>
                  <a:lnTo>
                    <a:pt x="4038" y="2414"/>
                  </a:lnTo>
                  <a:lnTo>
                    <a:pt x="4106" y="2640"/>
                  </a:lnTo>
                  <a:lnTo>
                    <a:pt x="4129" y="2888"/>
                  </a:lnTo>
                  <a:lnTo>
                    <a:pt x="4106" y="3114"/>
                  </a:lnTo>
                  <a:lnTo>
                    <a:pt x="4038" y="3339"/>
                  </a:lnTo>
                  <a:lnTo>
                    <a:pt x="3926" y="3542"/>
                  </a:lnTo>
                  <a:lnTo>
                    <a:pt x="3790" y="3723"/>
                  </a:lnTo>
                  <a:lnTo>
                    <a:pt x="3610" y="3858"/>
                  </a:lnTo>
                  <a:lnTo>
                    <a:pt x="3407" y="3971"/>
                  </a:lnTo>
                  <a:lnTo>
                    <a:pt x="3181" y="4039"/>
                  </a:lnTo>
                  <a:lnTo>
                    <a:pt x="2933" y="4061"/>
                  </a:lnTo>
                  <a:lnTo>
                    <a:pt x="2708" y="4039"/>
                  </a:lnTo>
                  <a:lnTo>
                    <a:pt x="2482" y="3971"/>
                  </a:lnTo>
                  <a:lnTo>
                    <a:pt x="2279" y="3858"/>
                  </a:lnTo>
                  <a:lnTo>
                    <a:pt x="2099" y="3723"/>
                  </a:lnTo>
                  <a:lnTo>
                    <a:pt x="1963" y="3542"/>
                  </a:lnTo>
                  <a:lnTo>
                    <a:pt x="1851" y="3339"/>
                  </a:lnTo>
                  <a:lnTo>
                    <a:pt x="1783" y="3114"/>
                  </a:lnTo>
                  <a:lnTo>
                    <a:pt x="1760" y="2888"/>
                  </a:lnTo>
                  <a:lnTo>
                    <a:pt x="1783" y="2640"/>
                  </a:lnTo>
                  <a:lnTo>
                    <a:pt x="1851" y="2414"/>
                  </a:lnTo>
                  <a:lnTo>
                    <a:pt x="1963" y="2211"/>
                  </a:lnTo>
                  <a:lnTo>
                    <a:pt x="2099" y="2031"/>
                  </a:lnTo>
                  <a:lnTo>
                    <a:pt x="2279" y="1896"/>
                  </a:lnTo>
                  <a:lnTo>
                    <a:pt x="2482" y="1783"/>
                  </a:lnTo>
                  <a:lnTo>
                    <a:pt x="2708" y="1715"/>
                  </a:lnTo>
                  <a:lnTo>
                    <a:pt x="2933" y="1693"/>
                  </a:lnTo>
                  <a:close/>
                  <a:moveTo>
                    <a:pt x="2933" y="1"/>
                  </a:moveTo>
                  <a:lnTo>
                    <a:pt x="2640" y="24"/>
                  </a:lnTo>
                  <a:lnTo>
                    <a:pt x="2347" y="69"/>
                  </a:lnTo>
                  <a:lnTo>
                    <a:pt x="2076" y="136"/>
                  </a:lnTo>
                  <a:lnTo>
                    <a:pt x="1805" y="227"/>
                  </a:lnTo>
                  <a:lnTo>
                    <a:pt x="1535" y="362"/>
                  </a:lnTo>
                  <a:lnTo>
                    <a:pt x="1287" y="497"/>
                  </a:lnTo>
                  <a:lnTo>
                    <a:pt x="1061" y="678"/>
                  </a:lnTo>
                  <a:lnTo>
                    <a:pt x="858" y="858"/>
                  </a:lnTo>
                  <a:lnTo>
                    <a:pt x="678" y="1061"/>
                  </a:lnTo>
                  <a:lnTo>
                    <a:pt x="497" y="1287"/>
                  </a:lnTo>
                  <a:lnTo>
                    <a:pt x="362" y="1535"/>
                  </a:lnTo>
                  <a:lnTo>
                    <a:pt x="226" y="1783"/>
                  </a:lnTo>
                  <a:lnTo>
                    <a:pt x="136" y="2054"/>
                  </a:lnTo>
                  <a:lnTo>
                    <a:pt x="69" y="2347"/>
                  </a:lnTo>
                  <a:lnTo>
                    <a:pt x="23" y="2640"/>
                  </a:lnTo>
                  <a:lnTo>
                    <a:pt x="1" y="2933"/>
                  </a:lnTo>
                  <a:lnTo>
                    <a:pt x="1" y="3091"/>
                  </a:lnTo>
                  <a:lnTo>
                    <a:pt x="46" y="3272"/>
                  </a:lnTo>
                  <a:lnTo>
                    <a:pt x="136" y="3700"/>
                  </a:lnTo>
                  <a:lnTo>
                    <a:pt x="272" y="4196"/>
                  </a:lnTo>
                  <a:lnTo>
                    <a:pt x="452" y="4738"/>
                  </a:lnTo>
                  <a:lnTo>
                    <a:pt x="678" y="5324"/>
                  </a:lnTo>
                  <a:lnTo>
                    <a:pt x="926" y="5911"/>
                  </a:lnTo>
                  <a:lnTo>
                    <a:pt x="1467" y="7129"/>
                  </a:lnTo>
                  <a:lnTo>
                    <a:pt x="2008" y="8257"/>
                  </a:lnTo>
                  <a:lnTo>
                    <a:pt x="2482" y="9204"/>
                  </a:lnTo>
                  <a:lnTo>
                    <a:pt x="2933" y="10106"/>
                  </a:lnTo>
                  <a:lnTo>
                    <a:pt x="3407" y="9204"/>
                  </a:lnTo>
                  <a:lnTo>
                    <a:pt x="3858" y="8257"/>
                  </a:lnTo>
                  <a:lnTo>
                    <a:pt x="4399" y="7129"/>
                  </a:lnTo>
                  <a:lnTo>
                    <a:pt x="4941" y="5911"/>
                  </a:lnTo>
                  <a:lnTo>
                    <a:pt x="5189" y="5324"/>
                  </a:lnTo>
                  <a:lnTo>
                    <a:pt x="5414" y="4738"/>
                  </a:lnTo>
                  <a:lnTo>
                    <a:pt x="5595" y="4196"/>
                  </a:lnTo>
                  <a:lnTo>
                    <a:pt x="5753" y="3700"/>
                  </a:lnTo>
                  <a:lnTo>
                    <a:pt x="5843" y="3272"/>
                  </a:lnTo>
                  <a:lnTo>
                    <a:pt x="5866" y="3091"/>
                  </a:lnTo>
                  <a:lnTo>
                    <a:pt x="5866" y="2933"/>
                  </a:lnTo>
                  <a:lnTo>
                    <a:pt x="5866" y="2640"/>
                  </a:lnTo>
                  <a:lnTo>
                    <a:pt x="5820" y="2347"/>
                  </a:lnTo>
                  <a:lnTo>
                    <a:pt x="5753" y="2054"/>
                  </a:lnTo>
                  <a:lnTo>
                    <a:pt x="5640" y="1783"/>
                  </a:lnTo>
                  <a:lnTo>
                    <a:pt x="5527" y="1535"/>
                  </a:lnTo>
                  <a:lnTo>
                    <a:pt x="5369" y="1287"/>
                  </a:lnTo>
                  <a:lnTo>
                    <a:pt x="5211" y="1061"/>
                  </a:lnTo>
                  <a:lnTo>
                    <a:pt x="5008" y="858"/>
                  </a:lnTo>
                  <a:lnTo>
                    <a:pt x="4805" y="678"/>
                  </a:lnTo>
                  <a:lnTo>
                    <a:pt x="4580" y="497"/>
                  </a:lnTo>
                  <a:lnTo>
                    <a:pt x="4332" y="362"/>
                  </a:lnTo>
                  <a:lnTo>
                    <a:pt x="4084" y="227"/>
                  </a:lnTo>
                  <a:lnTo>
                    <a:pt x="3813" y="136"/>
                  </a:lnTo>
                  <a:lnTo>
                    <a:pt x="3520" y="69"/>
                  </a:lnTo>
                  <a:lnTo>
                    <a:pt x="3249" y="24"/>
                  </a:lnTo>
                  <a:lnTo>
                    <a:pt x="293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343" name="Google Shape;3343;p35"/>
          <p:cNvGrpSpPr/>
          <p:nvPr/>
        </p:nvGrpSpPr>
        <p:grpSpPr>
          <a:xfrm>
            <a:off x="10380700" y="3772300"/>
            <a:ext cx="1054315" cy="1158840"/>
            <a:chOff x="7709325" y="2753025"/>
            <a:chExt cx="790736" cy="869130"/>
          </a:xfrm>
        </p:grpSpPr>
        <p:sp>
          <p:nvSpPr>
            <p:cNvPr id="3344" name="Google Shape;3344;p35"/>
            <p:cNvSpPr/>
            <p:nvPr/>
          </p:nvSpPr>
          <p:spPr>
            <a:xfrm>
              <a:off x="7848894" y="3275867"/>
              <a:ext cx="401401" cy="223115"/>
            </a:xfrm>
            <a:custGeom>
              <a:avLst/>
              <a:gdLst/>
              <a:ahLst/>
              <a:cxnLst/>
              <a:rect l="l" t="t" r="r" b="b"/>
              <a:pathLst>
                <a:path w="10512" h="5843" fill="none" extrusionOk="0">
                  <a:moveTo>
                    <a:pt x="9812" y="5843"/>
                  </a:moveTo>
                  <a:lnTo>
                    <a:pt x="0" y="1602"/>
                  </a:lnTo>
                  <a:lnTo>
                    <a:pt x="699" y="0"/>
                  </a:lnTo>
                  <a:lnTo>
                    <a:pt x="10511" y="4241"/>
                  </a:lnTo>
                  <a:lnTo>
                    <a:pt x="9812" y="58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5" name="Google Shape;3345;p35"/>
            <p:cNvSpPr/>
            <p:nvPr/>
          </p:nvSpPr>
          <p:spPr>
            <a:xfrm>
              <a:off x="7748962" y="2792662"/>
              <a:ext cx="751099" cy="829493"/>
            </a:xfrm>
            <a:custGeom>
              <a:avLst/>
              <a:gdLst/>
              <a:ahLst/>
              <a:cxnLst/>
              <a:rect l="l" t="t" r="r" b="b"/>
              <a:pathLst>
                <a:path w="19670" h="21723" fill="none" extrusionOk="0">
                  <a:moveTo>
                    <a:pt x="7128" y="0"/>
                  </a:moveTo>
                  <a:lnTo>
                    <a:pt x="1" y="16512"/>
                  </a:lnTo>
                  <a:lnTo>
                    <a:pt x="316" y="16647"/>
                  </a:lnTo>
                  <a:lnTo>
                    <a:pt x="316" y="16647"/>
                  </a:lnTo>
                  <a:lnTo>
                    <a:pt x="3271" y="17933"/>
                  </a:lnTo>
                  <a:lnTo>
                    <a:pt x="11820" y="21609"/>
                  </a:lnTo>
                  <a:lnTo>
                    <a:pt x="11820" y="21609"/>
                  </a:lnTo>
                  <a:lnTo>
                    <a:pt x="12068" y="21700"/>
                  </a:lnTo>
                  <a:lnTo>
                    <a:pt x="12294" y="21722"/>
                  </a:lnTo>
                  <a:lnTo>
                    <a:pt x="12294" y="21722"/>
                  </a:lnTo>
                  <a:lnTo>
                    <a:pt x="12474" y="21700"/>
                  </a:lnTo>
                  <a:lnTo>
                    <a:pt x="12632" y="21677"/>
                  </a:lnTo>
                  <a:lnTo>
                    <a:pt x="12790" y="21609"/>
                  </a:lnTo>
                  <a:lnTo>
                    <a:pt x="12948" y="21519"/>
                  </a:lnTo>
                  <a:lnTo>
                    <a:pt x="13083" y="21429"/>
                  </a:lnTo>
                  <a:lnTo>
                    <a:pt x="13196" y="21294"/>
                  </a:lnTo>
                  <a:lnTo>
                    <a:pt x="13309" y="21158"/>
                  </a:lnTo>
                  <a:lnTo>
                    <a:pt x="13399" y="21000"/>
                  </a:lnTo>
                  <a:lnTo>
                    <a:pt x="19579" y="6677"/>
                  </a:lnTo>
                  <a:lnTo>
                    <a:pt x="19579" y="6677"/>
                  </a:lnTo>
                  <a:lnTo>
                    <a:pt x="19647" y="6451"/>
                  </a:lnTo>
                  <a:lnTo>
                    <a:pt x="19670" y="6226"/>
                  </a:lnTo>
                  <a:lnTo>
                    <a:pt x="19647" y="6000"/>
                  </a:lnTo>
                  <a:lnTo>
                    <a:pt x="19602" y="5775"/>
                  </a:lnTo>
                  <a:lnTo>
                    <a:pt x="19489" y="5572"/>
                  </a:lnTo>
                  <a:lnTo>
                    <a:pt x="19354" y="5391"/>
                  </a:lnTo>
                  <a:lnTo>
                    <a:pt x="19173" y="5233"/>
                  </a:lnTo>
                  <a:lnTo>
                    <a:pt x="18948" y="5121"/>
                  </a:lnTo>
                  <a:lnTo>
                    <a:pt x="7805" y="293"/>
                  </a:lnTo>
                  <a:lnTo>
                    <a:pt x="712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6" name="Google Shape;3346;p35"/>
            <p:cNvSpPr/>
            <p:nvPr/>
          </p:nvSpPr>
          <p:spPr>
            <a:xfrm>
              <a:off x="7722270" y="2759058"/>
              <a:ext cx="737314" cy="829493"/>
            </a:xfrm>
            <a:custGeom>
              <a:avLst/>
              <a:gdLst/>
              <a:ahLst/>
              <a:cxnLst/>
              <a:rect l="l" t="t" r="r" b="b"/>
              <a:pathLst>
                <a:path w="19309" h="21723" extrusionOk="0">
                  <a:moveTo>
                    <a:pt x="7128" y="0"/>
                  </a:moveTo>
                  <a:lnTo>
                    <a:pt x="0" y="16489"/>
                  </a:lnTo>
                  <a:lnTo>
                    <a:pt x="12045" y="21700"/>
                  </a:lnTo>
                  <a:lnTo>
                    <a:pt x="12136" y="21722"/>
                  </a:lnTo>
                  <a:lnTo>
                    <a:pt x="12203" y="21700"/>
                  </a:lnTo>
                  <a:lnTo>
                    <a:pt x="12294" y="21655"/>
                  </a:lnTo>
                  <a:lnTo>
                    <a:pt x="12339" y="21587"/>
                  </a:lnTo>
                  <a:lnTo>
                    <a:pt x="19286" y="5504"/>
                  </a:lnTo>
                  <a:lnTo>
                    <a:pt x="19309" y="5414"/>
                  </a:lnTo>
                  <a:lnTo>
                    <a:pt x="19286" y="5324"/>
                  </a:lnTo>
                  <a:lnTo>
                    <a:pt x="19241" y="5256"/>
                  </a:lnTo>
                  <a:lnTo>
                    <a:pt x="19173" y="5188"/>
                  </a:lnTo>
                  <a:lnTo>
                    <a:pt x="712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51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7" name="Google Shape;3347;p35"/>
            <p:cNvSpPr/>
            <p:nvPr/>
          </p:nvSpPr>
          <p:spPr>
            <a:xfrm>
              <a:off x="7709325" y="2753025"/>
              <a:ext cx="737352" cy="830371"/>
            </a:xfrm>
            <a:custGeom>
              <a:avLst/>
              <a:gdLst/>
              <a:ahLst/>
              <a:cxnLst/>
              <a:rect l="l" t="t" r="r" b="b"/>
              <a:pathLst>
                <a:path w="19310" h="21746" extrusionOk="0">
                  <a:moveTo>
                    <a:pt x="7129" y="1"/>
                  </a:moveTo>
                  <a:lnTo>
                    <a:pt x="1" y="16512"/>
                  </a:lnTo>
                  <a:lnTo>
                    <a:pt x="12046" y="21723"/>
                  </a:lnTo>
                  <a:lnTo>
                    <a:pt x="12136" y="21745"/>
                  </a:lnTo>
                  <a:lnTo>
                    <a:pt x="12226" y="21723"/>
                  </a:lnTo>
                  <a:lnTo>
                    <a:pt x="12294" y="21677"/>
                  </a:lnTo>
                  <a:lnTo>
                    <a:pt x="12339" y="21587"/>
                  </a:lnTo>
                  <a:lnTo>
                    <a:pt x="19309" y="5504"/>
                  </a:lnTo>
                  <a:lnTo>
                    <a:pt x="19309" y="5437"/>
                  </a:lnTo>
                  <a:lnTo>
                    <a:pt x="19309" y="5346"/>
                  </a:lnTo>
                  <a:lnTo>
                    <a:pt x="19264" y="5279"/>
                  </a:lnTo>
                  <a:lnTo>
                    <a:pt x="19174" y="5211"/>
                  </a:lnTo>
                  <a:lnTo>
                    <a:pt x="712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8" name="Google Shape;3348;p35"/>
            <p:cNvSpPr/>
            <p:nvPr/>
          </p:nvSpPr>
          <p:spPr>
            <a:xfrm>
              <a:off x="7811925" y="3232300"/>
              <a:ext cx="56907" cy="59495"/>
            </a:xfrm>
            <a:custGeom>
              <a:avLst/>
              <a:gdLst/>
              <a:ahLst/>
              <a:cxnLst/>
              <a:rect l="l" t="t" r="r" b="b"/>
              <a:pathLst>
                <a:path w="1712" h="1790" extrusionOk="0">
                  <a:moveTo>
                    <a:pt x="879" y="288"/>
                  </a:moveTo>
                  <a:lnTo>
                    <a:pt x="1166" y="412"/>
                  </a:lnTo>
                  <a:cubicBezTo>
                    <a:pt x="1273" y="458"/>
                    <a:pt x="1343" y="521"/>
                    <a:pt x="1377" y="602"/>
                  </a:cubicBezTo>
                  <a:cubicBezTo>
                    <a:pt x="1412" y="682"/>
                    <a:pt x="1407" y="772"/>
                    <a:pt x="1363" y="874"/>
                  </a:cubicBezTo>
                  <a:cubicBezTo>
                    <a:pt x="1319" y="975"/>
                    <a:pt x="1256" y="1041"/>
                    <a:pt x="1174" y="1071"/>
                  </a:cubicBezTo>
                  <a:cubicBezTo>
                    <a:pt x="1142" y="1083"/>
                    <a:pt x="1108" y="1089"/>
                    <a:pt x="1072" y="1089"/>
                  </a:cubicBezTo>
                  <a:cubicBezTo>
                    <a:pt x="1016" y="1089"/>
                    <a:pt x="956" y="1075"/>
                    <a:pt x="892" y="1047"/>
                  </a:cubicBezTo>
                  <a:lnTo>
                    <a:pt x="604" y="923"/>
                  </a:lnTo>
                  <a:lnTo>
                    <a:pt x="879" y="288"/>
                  </a:lnTo>
                  <a:close/>
                  <a:moveTo>
                    <a:pt x="732" y="1"/>
                  </a:moveTo>
                  <a:lnTo>
                    <a:pt x="0" y="1691"/>
                  </a:lnTo>
                  <a:lnTo>
                    <a:pt x="229" y="1790"/>
                  </a:lnTo>
                  <a:lnTo>
                    <a:pt x="523" y="1111"/>
                  </a:lnTo>
                  <a:lnTo>
                    <a:pt x="810" y="1235"/>
                  </a:lnTo>
                  <a:cubicBezTo>
                    <a:pt x="934" y="1289"/>
                    <a:pt x="1046" y="1316"/>
                    <a:pt x="1146" y="1316"/>
                  </a:cubicBezTo>
                  <a:cubicBezTo>
                    <a:pt x="1199" y="1316"/>
                    <a:pt x="1249" y="1308"/>
                    <a:pt x="1295" y="1293"/>
                  </a:cubicBezTo>
                  <a:cubicBezTo>
                    <a:pt x="1429" y="1250"/>
                    <a:pt x="1532" y="1145"/>
                    <a:pt x="1604" y="978"/>
                  </a:cubicBezTo>
                  <a:cubicBezTo>
                    <a:pt x="1676" y="813"/>
                    <a:pt x="1682" y="666"/>
                    <a:pt x="1622" y="539"/>
                  </a:cubicBezTo>
                  <a:cubicBezTo>
                    <a:pt x="1562" y="411"/>
                    <a:pt x="1437" y="306"/>
                    <a:pt x="1248" y="224"/>
                  </a:cubicBezTo>
                  <a:lnTo>
                    <a:pt x="73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9" name="Google Shape;3349;p35"/>
            <p:cNvSpPr/>
            <p:nvPr/>
          </p:nvSpPr>
          <p:spPr>
            <a:xfrm>
              <a:off x="7839447" y="3253573"/>
              <a:ext cx="270640" cy="148771"/>
            </a:xfrm>
            <a:custGeom>
              <a:avLst/>
              <a:gdLst/>
              <a:ahLst/>
              <a:cxnLst/>
              <a:rect l="l" t="t" r="r" b="b"/>
              <a:pathLst>
                <a:path w="8142" h="4476" extrusionOk="0">
                  <a:moveTo>
                    <a:pt x="1409" y="282"/>
                  </a:moveTo>
                  <a:lnTo>
                    <a:pt x="1356" y="1258"/>
                  </a:lnTo>
                  <a:lnTo>
                    <a:pt x="734" y="989"/>
                  </a:lnTo>
                  <a:lnTo>
                    <a:pt x="1409" y="282"/>
                  </a:lnTo>
                  <a:close/>
                  <a:moveTo>
                    <a:pt x="1377" y="1"/>
                  </a:moveTo>
                  <a:lnTo>
                    <a:pt x="0" y="1412"/>
                  </a:lnTo>
                  <a:lnTo>
                    <a:pt x="241" y="1516"/>
                  </a:lnTo>
                  <a:lnTo>
                    <a:pt x="583" y="1149"/>
                  </a:lnTo>
                  <a:lnTo>
                    <a:pt x="1345" y="1479"/>
                  </a:lnTo>
                  <a:lnTo>
                    <a:pt x="1311" y="1979"/>
                  </a:lnTo>
                  <a:lnTo>
                    <a:pt x="1549" y="2082"/>
                  </a:lnTo>
                  <a:lnTo>
                    <a:pt x="1636" y="113"/>
                  </a:lnTo>
                  <a:lnTo>
                    <a:pt x="1377" y="1"/>
                  </a:lnTo>
                  <a:close/>
                  <a:moveTo>
                    <a:pt x="2718" y="612"/>
                  </a:moveTo>
                  <a:cubicBezTo>
                    <a:pt x="2666" y="612"/>
                    <a:pt x="2615" y="619"/>
                    <a:pt x="2568" y="633"/>
                  </a:cubicBezTo>
                  <a:cubicBezTo>
                    <a:pt x="2425" y="673"/>
                    <a:pt x="2321" y="768"/>
                    <a:pt x="2257" y="918"/>
                  </a:cubicBezTo>
                  <a:cubicBezTo>
                    <a:pt x="2201" y="1047"/>
                    <a:pt x="2195" y="1164"/>
                    <a:pt x="2240" y="1269"/>
                  </a:cubicBezTo>
                  <a:cubicBezTo>
                    <a:pt x="2285" y="1375"/>
                    <a:pt x="2386" y="1481"/>
                    <a:pt x="2541" y="1589"/>
                  </a:cubicBezTo>
                  <a:lnTo>
                    <a:pt x="2669" y="1677"/>
                  </a:lnTo>
                  <a:cubicBezTo>
                    <a:pt x="2775" y="1750"/>
                    <a:pt x="2843" y="1822"/>
                    <a:pt x="2874" y="1890"/>
                  </a:cubicBezTo>
                  <a:cubicBezTo>
                    <a:pt x="2905" y="1959"/>
                    <a:pt x="2902" y="2035"/>
                    <a:pt x="2866" y="2118"/>
                  </a:cubicBezTo>
                  <a:cubicBezTo>
                    <a:pt x="2825" y="2213"/>
                    <a:pt x="2758" y="2271"/>
                    <a:pt x="2665" y="2292"/>
                  </a:cubicBezTo>
                  <a:cubicBezTo>
                    <a:pt x="2640" y="2297"/>
                    <a:pt x="2614" y="2300"/>
                    <a:pt x="2586" y="2300"/>
                  </a:cubicBezTo>
                  <a:cubicBezTo>
                    <a:pt x="2510" y="2300"/>
                    <a:pt x="2425" y="2279"/>
                    <a:pt x="2329" y="2238"/>
                  </a:cubicBezTo>
                  <a:cubicBezTo>
                    <a:pt x="2243" y="2201"/>
                    <a:pt x="2161" y="2150"/>
                    <a:pt x="2084" y="2085"/>
                  </a:cubicBezTo>
                  <a:cubicBezTo>
                    <a:pt x="2006" y="2020"/>
                    <a:pt x="1932" y="1941"/>
                    <a:pt x="1862" y="1849"/>
                  </a:cubicBezTo>
                  <a:lnTo>
                    <a:pt x="1760" y="2084"/>
                  </a:lnTo>
                  <a:cubicBezTo>
                    <a:pt x="1841" y="2162"/>
                    <a:pt x="1923" y="2229"/>
                    <a:pt x="2005" y="2286"/>
                  </a:cubicBezTo>
                  <a:cubicBezTo>
                    <a:pt x="2088" y="2343"/>
                    <a:pt x="2169" y="2389"/>
                    <a:pt x="2249" y="2424"/>
                  </a:cubicBezTo>
                  <a:cubicBezTo>
                    <a:pt x="2400" y="2489"/>
                    <a:pt x="2534" y="2522"/>
                    <a:pt x="2652" y="2522"/>
                  </a:cubicBezTo>
                  <a:cubicBezTo>
                    <a:pt x="2700" y="2522"/>
                    <a:pt x="2745" y="2516"/>
                    <a:pt x="2787" y="2506"/>
                  </a:cubicBezTo>
                  <a:cubicBezTo>
                    <a:pt x="2933" y="2469"/>
                    <a:pt x="3042" y="2368"/>
                    <a:pt x="3112" y="2205"/>
                  </a:cubicBezTo>
                  <a:cubicBezTo>
                    <a:pt x="3172" y="2067"/>
                    <a:pt x="3179" y="1940"/>
                    <a:pt x="3133" y="1823"/>
                  </a:cubicBezTo>
                  <a:cubicBezTo>
                    <a:pt x="3087" y="1706"/>
                    <a:pt x="2986" y="1594"/>
                    <a:pt x="2830" y="1488"/>
                  </a:cubicBezTo>
                  <a:lnTo>
                    <a:pt x="2704" y="1400"/>
                  </a:lnTo>
                  <a:cubicBezTo>
                    <a:pt x="2589" y="1322"/>
                    <a:pt x="2517" y="1255"/>
                    <a:pt x="2489" y="1197"/>
                  </a:cubicBezTo>
                  <a:cubicBezTo>
                    <a:pt x="2460" y="1140"/>
                    <a:pt x="2462" y="1074"/>
                    <a:pt x="2494" y="999"/>
                  </a:cubicBezTo>
                  <a:cubicBezTo>
                    <a:pt x="2533" y="910"/>
                    <a:pt x="2596" y="856"/>
                    <a:pt x="2685" y="837"/>
                  </a:cubicBezTo>
                  <a:cubicBezTo>
                    <a:pt x="2708" y="832"/>
                    <a:pt x="2732" y="829"/>
                    <a:pt x="2758" y="829"/>
                  </a:cubicBezTo>
                  <a:cubicBezTo>
                    <a:pt x="2830" y="829"/>
                    <a:pt x="2912" y="849"/>
                    <a:pt x="3004" y="889"/>
                  </a:cubicBezTo>
                  <a:cubicBezTo>
                    <a:pt x="3076" y="920"/>
                    <a:pt x="3146" y="962"/>
                    <a:pt x="3214" y="1016"/>
                  </a:cubicBezTo>
                  <a:cubicBezTo>
                    <a:pt x="3282" y="1070"/>
                    <a:pt x="3351" y="1136"/>
                    <a:pt x="3420" y="1215"/>
                  </a:cubicBezTo>
                  <a:lnTo>
                    <a:pt x="3516" y="992"/>
                  </a:lnTo>
                  <a:cubicBezTo>
                    <a:pt x="3443" y="926"/>
                    <a:pt x="3368" y="868"/>
                    <a:pt x="3292" y="818"/>
                  </a:cubicBezTo>
                  <a:cubicBezTo>
                    <a:pt x="3216" y="768"/>
                    <a:pt x="3138" y="726"/>
                    <a:pt x="3059" y="692"/>
                  </a:cubicBezTo>
                  <a:cubicBezTo>
                    <a:pt x="2936" y="639"/>
                    <a:pt x="2822" y="612"/>
                    <a:pt x="2718" y="612"/>
                  </a:cubicBezTo>
                  <a:close/>
                  <a:moveTo>
                    <a:pt x="5617" y="2058"/>
                  </a:moveTo>
                  <a:lnTo>
                    <a:pt x="5904" y="2183"/>
                  </a:lnTo>
                  <a:cubicBezTo>
                    <a:pt x="6011" y="2229"/>
                    <a:pt x="6081" y="2292"/>
                    <a:pt x="6115" y="2372"/>
                  </a:cubicBezTo>
                  <a:cubicBezTo>
                    <a:pt x="6149" y="2452"/>
                    <a:pt x="6145" y="2543"/>
                    <a:pt x="6101" y="2644"/>
                  </a:cubicBezTo>
                  <a:cubicBezTo>
                    <a:pt x="6057" y="2746"/>
                    <a:pt x="5994" y="2812"/>
                    <a:pt x="5912" y="2842"/>
                  </a:cubicBezTo>
                  <a:cubicBezTo>
                    <a:pt x="5880" y="2854"/>
                    <a:pt x="5845" y="2860"/>
                    <a:pt x="5809" y="2860"/>
                  </a:cubicBezTo>
                  <a:cubicBezTo>
                    <a:pt x="5754" y="2860"/>
                    <a:pt x="5694" y="2846"/>
                    <a:pt x="5629" y="2818"/>
                  </a:cubicBezTo>
                  <a:lnTo>
                    <a:pt x="5342" y="2693"/>
                  </a:lnTo>
                  <a:lnTo>
                    <a:pt x="5617" y="2058"/>
                  </a:lnTo>
                  <a:close/>
                  <a:moveTo>
                    <a:pt x="4190" y="1249"/>
                  </a:moveTo>
                  <a:cubicBezTo>
                    <a:pt x="4137" y="1249"/>
                    <a:pt x="4087" y="1256"/>
                    <a:pt x="4039" y="1269"/>
                  </a:cubicBezTo>
                  <a:cubicBezTo>
                    <a:pt x="3896" y="1310"/>
                    <a:pt x="3793" y="1405"/>
                    <a:pt x="3728" y="1554"/>
                  </a:cubicBezTo>
                  <a:cubicBezTo>
                    <a:pt x="3672" y="1683"/>
                    <a:pt x="3667" y="1800"/>
                    <a:pt x="3711" y="1906"/>
                  </a:cubicBezTo>
                  <a:cubicBezTo>
                    <a:pt x="3756" y="2011"/>
                    <a:pt x="3857" y="2118"/>
                    <a:pt x="4013" y="2226"/>
                  </a:cubicBezTo>
                  <a:lnTo>
                    <a:pt x="4140" y="2313"/>
                  </a:lnTo>
                  <a:cubicBezTo>
                    <a:pt x="4246" y="2387"/>
                    <a:pt x="4315" y="2458"/>
                    <a:pt x="4345" y="2527"/>
                  </a:cubicBezTo>
                  <a:cubicBezTo>
                    <a:pt x="4376" y="2596"/>
                    <a:pt x="4373" y="2672"/>
                    <a:pt x="4337" y="2755"/>
                  </a:cubicBezTo>
                  <a:cubicBezTo>
                    <a:pt x="4296" y="2850"/>
                    <a:pt x="4229" y="2908"/>
                    <a:pt x="4136" y="2928"/>
                  </a:cubicBezTo>
                  <a:cubicBezTo>
                    <a:pt x="4111" y="2934"/>
                    <a:pt x="4085" y="2937"/>
                    <a:pt x="4057" y="2937"/>
                  </a:cubicBezTo>
                  <a:cubicBezTo>
                    <a:pt x="3982" y="2937"/>
                    <a:pt x="3896" y="2916"/>
                    <a:pt x="3800" y="2874"/>
                  </a:cubicBezTo>
                  <a:cubicBezTo>
                    <a:pt x="3714" y="2837"/>
                    <a:pt x="3633" y="2786"/>
                    <a:pt x="3555" y="2721"/>
                  </a:cubicBezTo>
                  <a:cubicBezTo>
                    <a:pt x="3477" y="2656"/>
                    <a:pt x="3403" y="2578"/>
                    <a:pt x="3333" y="2485"/>
                  </a:cubicBezTo>
                  <a:lnTo>
                    <a:pt x="3231" y="2721"/>
                  </a:lnTo>
                  <a:cubicBezTo>
                    <a:pt x="3312" y="2798"/>
                    <a:pt x="3394" y="2865"/>
                    <a:pt x="3477" y="2923"/>
                  </a:cubicBezTo>
                  <a:cubicBezTo>
                    <a:pt x="3559" y="2980"/>
                    <a:pt x="3640" y="3026"/>
                    <a:pt x="3720" y="3060"/>
                  </a:cubicBezTo>
                  <a:cubicBezTo>
                    <a:pt x="3871" y="3126"/>
                    <a:pt x="4006" y="3158"/>
                    <a:pt x="4123" y="3158"/>
                  </a:cubicBezTo>
                  <a:cubicBezTo>
                    <a:pt x="4171" y="3158"/>
                    <a:pt x="4216" y="3153"/>
                    <a:pt x="4258" y="3142"/>
                  </a:cubicBezTo>
                  <a:cubicBezTo>
                    <a:pt x="4404" y="3105"/>
                    <a:pt x="4513" y="3005"/>
                    <a:pt x="4584" y="2841"/>
                  </a:cubicBezTo>
                  <a:cubicBezTo>
                    <a:pt x="4643" y="2704"/>
                    <a:pt x="4650" y="2577"/>
                    <a:pt x="4604" y="2460"/>
                  </a:cubicBezTo>
                  <a:cubicBezTo>
                    <a:pt x="4559" y="2343"/>
                    <a:pt x="4457" y="2231"/>
                    <a:pt x="4301" y="2125"/>
                  </a:cubicBezTo>
                  <a:lnTo>
                    <a:pt x="4175" y="2037"/>
                  </a:lnTo>
                  <a:cubicBezTo>
                    <a:pt x="4060" y="1959"/>
                    <a:pt x="3988" y="1891"/>
                    <a:pt x="3960" y="1834"/>
                  </a:cubicBezTo>
                  <a:cubicBezTo>
                    <a:pt x="3931" y="1776"/>
                    <a:pt x="3933" y="1710"/>
                    <a:pt x="3966" y="1636"/>
                  </a:cubicBezTo>
                  <a:cubicBezTo>
                    <a:pt x="4004" y="1546"/>
                    <a:pt x="4068" y="1492"/>
                    <a:pt x="4156" y="1473"/>
                  </a:cubicBezTo>
                  <a:cubicBezTo>
                    <a:pt x="4179" y="1468"/>
                    <a:pt x="4204" y="1466"/>
                    <a:pt x="4229" y="1466"/>
                  </a:cubicBezTo>
                  <a:cubicBezTo>
                    <a:pt x="4301" y="1466"/>
                    <a:pt x="4384" y="1486"/>
                    <a:pt x="4476" y="1526"/>
                  </a:cubicBezTo>
                  <a:cubicBezTo>
                    <a:pt x="4547" y="1557"/>
                    <a:pt x="4617" y="1599"/>
                    <a:pt x="4685" y="1653"/>
                  </a:cubicBezTo>
                  <a:cubicBezTo>
                    <a:pt x="4753" y="1706"/>
                    <a:pt x="4822" y="1773"/>
                    <a:pt x="4891" y="1852"/>
                  </a:cubicBezTo>
                  <a:lnTo>
                    <a:pt x="4987" y="1629"/>
                  </a:lnTo>
                  <a:cubicBezTo>
                    <a:pt x="4914" y="1563"/>
                    <a:pt x="4839" y="1505"/>
                    <a:pt x="4763" y="1455"/>
                  </a:cubicBezTo>
                  <a:cubicBezTo>
                    <a:pt x="4687" y="1405"/>
                    <a:pt x="4609" y="1363"/>
                    <a:pt x="4530" y="1329"/>
                  </a:cubicBezTo>
                  <a:cubicBezTo>
                    <a:pt x="4407" y="1275"/>
                    <a:pt x="4294" y="1249"/>
                    <a:pt x="4190" y="1249"/>
                  </a:cubicBezTo>
                  <a:close/>
                  <a:moveTo>
                    <a:pt x="5469" y="1771"/>
                  </a:moveTo>
                  <a:lnTo>
                    <a:pt x="4738" y="3462"/>
                  </a:lnTo>
                  <a:lnTo>
                    <a:pt x="4967" y="3561"/>
                  </a:lnTo>
                  <a:lnTo>
                    <a:pt x="5260" y="2881"/>
                  </a:lnTo>
                  <a:lnTo>
                    <a:pt x="5548" y="3006"/>
                  </a:lnTo>
                  <a:cubicBezTo>
                    <a:pt x="5672" y="3059"/>
                    <a:pt x="5784" y="3086"/>
                    <a:pt x="5884" y="3086"/>
                  </a:cubicBezTo>
                  <a:cubicBezTo>
                    <a:pt x="5937" y="3086"/>
                    <a:pt x="5987" y="3079"/>
                    <a:pt x="6033" y="3064"/>
                  </a:cubicBezTo>
                  <a:cubicBezTo>
                    <a:pt x="6167" y="3020"/>
                    <a:pt x="6270" y="2915"/>
                    <a:pt x="6342" y="2749"/>
                  </a:cubicBezTo>
                  <a:cubicBezTo>
                    <a:pt x="6414" y="2583"/>
                    <a:pt x="6419" y="2437"/>
                    <a:pt x="6359" y="2309"/>
                  </a:cubicBezTo>
                  <a:cubicBezTo>
                    <a:pt x="6300" y="2182"/>
                    <a:pt x="6175" y="2077"/>
                    <a:pt x="5985" y="1995"/>
                  </a:cubicBezTo>
                  <a:lnTo>
                    <a:pt x="5469" y="1771"/>
                  </a:lnTo>
                  <a:close/>
                  <a:moveTo>
                    <a:pt x="7257" y="2778"/>
                  </a:moveTo>
                  <a:cubicBezTo>
                    <a:pt x="7332" y="2778"/>
                    <a:pt x="7408" y="2795"/>
                    <a:pt x="7486" y="2828"/>
                  </a:cubicBezTo>
                  <a:cubicBezTo>
                    <a:pt x="7652" y="2900"/>
                    <a:pt x="7757" y="3019"/>
                    <a:pt x="7800" y="3185"/>
                  </a:cubicBezTo>
                  <a:cubicBezTo>
                    <a:pt x="7843" y="3350"/>
                    <a:pt x="7819" y="3540"/>
                    <a:pt x="7727" y="3754"/>
                  </a:cubicBezTo>
                  <a:cubicBezTo>
                    <a:pt x="7634" y="3966"/>
                    <a:pt x="7513" y="4114"/>
                    <a:pt x="7363" y="4196"/>
                  </a:cubicBezTo>
                  <a:cubicBezTo>
                    <a:pt x="7282" y="4239"/>
                    <a:pt x="7200" y="4261"/>
                    <a:pt x="7116" y="4261"/>
                  </a:cubicBezTo>
                  <a:cubicBezTo>
                    <a:pt x="7041" y="4261"/>
                    <a:pt x="6965" y="4244"/>
                    <a:pt x="6888" y="4211"/>
                  </a:cubicBezTo>
                  <a:cubicBezTo>
                    <a:pt x="6722" y="4139"/>
                    <a:pt x="6617" y="4020"/>
                    <a:pt x="6572" y="3854"/>
                  </a:cubicBezTo>
                  <a:cubicBezTo>
                    <a:pt x="6528" y="3688"/>
                    <a:pt x="6552" y="3498"/>
                    <a:pt x="6644" y="3285"/>
                  </a:cubicBezTo>
                  <a:cubicBezTo>
                    <a:pt x="6737" y="3072"/>
                    <a:pt x="6859" y="2924"/>
                    <a:pt x="7010" y="2843"/>
                  </a:cubicBezTo>
                  <a:cubicBezTo>
                    <a:pt x="7090" y="2799"/>
                    <a:pt x="7173" y="2778"/>
                    <a:pt x="7257" y="2778"/>
                  </a:cubicBezTo>
                  <a:close/>
                  <a:moveTo>
                    <a:pt x="7210" y="2563"/>
                  </a:moveTo>
                  <a:cubicBezTo>
                    <a:pt x="7101" y="2563"/>
                    <a:pt x="6996" y="2587"/>
                    <a:pt x="6893" y="2634"/>
                  </a:cubicBezTo>
                  <a:cubicBezTo>
                    <a:pt x="6682" y="2732"/>
                    <a:pt x="6519" y="2914"/>
                    <a:pt x="6403" y="3181"/>
                  </a:cubicBezTo>
                  <a:cubicBezTo>
                    <a:pt x="6288" y="3448"/>
                    <a:pt x="6267" y="3692"/>
                    <a:pt x="6340" y="3912"/>
                  </a:cubicBezTo>
                  <a:cubicBezTo>
                    <a:pt x="6414" y="4132"/>
                    <a:pt x="6570" y="4293"/>
                    <a:pt x="6807" y="4396"/>
                  </a:cubicBezTo>
                  <a:cubicBezTo>
                    <a:pt x="6929" y="4449"/>
                    <a:pt x="7047" y="4475"/>
                    <a:pt x="7162" y="4475"/>
                  </a:cubicBezTo>
                  <a:cubicBezTo>
                    <a:pt x="7270" y="4475"/>
                    <a:pt x="7376" y="4451"/>
                    <a:pt x="7479" y="4404"/>
                  </a:cubicBezTo>
                  <a:cubicBezTo>
                    <a:pt x="7689" y="4306"/>
                    <a:pt x="7852" y="4124"/>
                    <a:pt x="7968" y="3858"/>
                  </a:cubicBezTo>
                  <a:cubicBezTo>
                    <a:pt x="8083" y="3591"/>
                    <a:pt x="8105" y="3347"/>
                    <a:pt x="8031" y="3127"/>
                  </a:cubicBezTo>
                  <a:cubicBezTo>
                    <a:pt x="7958" y="2907"/>
                    <a:pt x="7803" y="2745"/>
                    <a:pt x="7566" y="2643"/>
                  </a:cubicBezTo>
                  <a:cubicBezTo>
                    <a:pt x="7444" y="2590"/>
                    <a:pt x="7325" y="2563"/>
                    <a:pt x="7210" y="256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0" name="Google Shape;3350;p35"/>
            <p:cNvSpPr/>
            <p:nvPr/>
          </p:nvSpPr>
          <p:spPr>
            <a:xfrm>
              <a:off x="8104277" y="3359695"/>
              <a:ext cx="57140" cy="75150"/>
            </a:xfrm>
            <a:custGeom>
              <a:avLst/>
              <a:gdLst/>
              <a:ahLst/>
              <a:cxnLst/>
              <a:rect l="l" t="t" r="r" b="b"/>
              <a:pathLst>
                <a:path w="1719" h="2261" extrusionOk="0">
                  <a:moveTo>
                    <a:pt x="879" y="287"/>
                  </a:moveTo>
                  <a:lnTo>
                    <a:pt x="1167" y="412"/>
                  </a:lnTo>
                  <a:cubicBezTo>
                    <a:pt x="1277" y="460"/>
                    <a:pt x="1349" y="521"/>
                    <a:pt x="1384" y="595"/>
                  </a:cubicBezTo>
                  <a:cubicBezTo>
                    <a:pt x="1418" y="670"/>
                    <a:pt x="1414" y="756"/>
                    <a:pt x="1371" y="855"/>
                  </a:cubicBezTo>
                  <a:cubicBezTo>
                    <a:pt x="1329" y="954"/>
                    <a:pt x="1268" y="1017"/>
                    <a:pt x="1190" y="1043"/>
                  </a:cubicBezTo>
                  <a:cubicBezTo>
                    <a:pt x="1162" y="1053"/>
                    <a:pt x="1132" y="1058"/>
                    <a:pt x="1100" y="1058"/>
                  </a:cubicBezTo>
                  <a:cubicBezTo>
                    <a:pt x="1042" y="1058"/>
                    <a:pt x="978" y="1042"/>
                    <a:pt x="907" y="1012"/>
                  </a:cubicBezTo>
                  <a:lnTo>
                    <a:pt x="620" y="887"/>
                  </a:lnTo>
                  <a:lnTo>
                    <a:pt x="879" y="287"/>
                  </a:lnTo>
                  <a:close/>
                  <a:moveTo>
                    <a:pt x="732" y="0"/>
                  </a:moveTo>
                  <a:lnTo>
                    <a:pt x="1" y="1691"/>
                  </a:lnTo>
                  <a:lnTo>
                    <a:pt x="229" y="1790"/>
                  </a:lnTo>
                  <a:lnTo>
                    <a:pt x="538" y="1075"/>
                  </a:lnTo>
                  <a:lnTo>
                    <a:pt x="787" y="1183"/>
                  </a:lnTo>
                  <a:cubicBezTo>
                    <a:pt x="878" y="1222"/>
                    <a:pt x="941" y="1272"/>
                    <a:pt x="978" y="1331"/>
                  </a:cubicBezTo>
                  <a:cubicBezTo>
                    <a:pt x="1014" y="1391"/>
                    <a:pt x="1036" y="1490"/>
                    <a:pt x="1043" y="1627"/>
                  </a:cubicBezTo>
                  <a:lnTo>
                    <a:pt x="1071" y="2154"/>
                  </a:lnTo>
                  <a:lnTo>
                    <a:pt x="1317" y="2260"/>
                  </a:lnTo>
                  <a:lnTo>
                    <a:pt x="1285" y="1698"/>
                  </a:lnTo>
                  <a:cubicBezTo>
                    <a:pt x="1279" y="1583"/>
                    <a:pt x="1265" y="1488"/>
                    <a:pt x="1242" y="1413"/>
                  </a:cubicBezTo>
                  <a:cubicBezTo>
                    <a:pt x="1219" y="1339"/>
                    <a:pt x="1187" y="1283"/>
                    <a:pt x="1145" y="1245"/>
                  </a:cubicBezTo>
                  <a:lnTo>
                    <a:pt x="1145" y="1245"/>
                  </a:lnTo>
                  <a:cubicBezTo>
                    <a:pt x="1168" y="1248"/>
                    <a:pt x="1191" y="1250"/>
                    <a:pt x="1213" y="1250"/>
                  </a:cubicBezTo>
                  <a:cubicBezTo>
                    <a:pt x="1291" y="1250"/>
                    <a:pt x="1361" y="1230"/>
                    <a:pt x="1424" y="1192"/>
                  </a:cubicBezTo>
                  <a:cubicBezTo>
                    <a:pt x="1504" y="1144"/>
                    <a:pt x="1567" y="1066"/>
                    <a:pt x="1613" y="960"/>
                  </a:cubicBezTo>
                  <a:cubicBezTo>
                    <a:pt x="1683" y="797"/>
                    <a:pt x="1688" y="654"/>
                    <a:pt x="1628" y="532"/>
                  </a:cubicBezTo>
                  <a:cubicBezTo>
                    <a:pt x="1568" y="410"/>
                    <a:pt x="1441" y="307"/>
                    <a:pt x="1248" y="224"/>
                  </a:cubicBezTo>
                  <a:lnTo>
                    <a:pt x="73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1" name="Google Shape;3351;p35"/>
            <p:cNvSpPr/>
            <p:nvPr/>
          </p:nvSpPr>
          <p:spPr>
            <a:xfrm>
              <a:off x="8161406" y="3378697"/>
              <a:ext cx="51921" cy="68137"/>
            </a:xfrm>
            <a:custGeom>
              <a:avLst/>
              <a:gdLst/>
              <a:ahLst/>
              <a:cxnLst/>
              <a:rect l="l" t="t" r="r" b="b"/>
              <a:pathLst>
                <a:path w="1562" h="2050" extrusionOk="0">
                  <a:moveTo>
                    <a:pt x="132" y="0"/>
                  </a:moveTo>
                  <a:lnTo>
                    <a:pt x="48" y="192"/>
                  </a:lnTo>
                  <a:lnTo>
                    <a:pt x="648" y="452"/>
                  </a:lnTo>
                  <a:lnTo>
                    <a:pt x="0" y="1950"/>
                  </a:lnTo>
                  <a:lnTo>
                    <a:pt x="230" y="2049"/>
                  </a:lnTo>
                  <a:lnTo>
                    <a:pt x="878" y="552"/>
                  </a:lnTo>
                  <a:lnTo>
                    <a:pt x="1478" y="811"/>
                  </a:lnTo>
                  <a:lnTo>
                    <a:pt x="1562" y="619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2" name="Google Shape;3352;p35"/>
            <p:cNvSpPr/>
            <p:nvPr/>
          </p:nvSpPr>
          <p:spPr>
            <a:xfrm>
              <a:off x="8017713" y="3082073"/>
              <a:ext cx="84427" cy="93897"/>
            </a:xfrm>
            <a:custGeom>
              <a:avLst/>
              <a:gdLst/>
              <a:ahLst/>
              <a:cxnLst/>
              <a:rect l="l" t="t" r="r" b="b"/>
              <a:pathLst>
                <a:path w="2211" h="2459" extrusionOk="0">
                  <a:moveTo>
                    <a:pt x="541" y="0"/>
                  </a:moveTo>
                  <a:lnTo>
                    <a:pt x="361" y="429"/>
                  </a:lnTo>
                  <a:lnTo>
                    <a:pt x="226" y="835"/>
                  </a:lnTo>
                  <a:lnTo>
                    <a:pt x="113" y="1263"/>
                  </a:lnTo>
                  <a:lnTo>
                    <a:pt x="0" y="1692"/>
                  </a:lnTo>
                  <a:lnTo>
                    <a:pt x="722" y="2098"/>
                  </a:lnTo>
                  <a:lnTo>
                    <a:pt x="1466" y="2459"/>
                  </a:lnTo>
                  <a:lnTo>
                    <a:pt x="2211" y="722"/>
                  </a:lnTo>
                  <a:lnTo>
                    <a:pt x="54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3" name="Google Shape;3353;p35"/>
            <p:cNvSpPr/>
            <p:nvPr/>
          </p:nvSpPr>
          <p:spPr>
            <a:xfrm>
              <a:off x="8009083" y="3163906"/>
              <a:ext cx="57736" cy="57736"/>
            </a:xfrm>
            <a:custGeom>
              <a:avLst/>
              <a:gdLst/>
              <a:ahLst/>
              <a:cxnLst/>
              <a:rect l="l" t="t" r="r" b="b"/>
              <a:pathLst>
                <a:path w="1512" h="1512" extrusionOk="0">
                  <a:moveTo>
                    <a:pt x="136" y="0"/>
                  </a:moveTo>
                  <a:lnTo>
                    <a:pt x="91" y="271"/>
                  </a:lnTo>
                  <a:lnTo>
                    <a:pt x="23" y="519"/>
                  </a:lnTo>
                  <a:lnTo>
                    <a:pt x="1" y="519"/>
                  </a:lnTo>
                  <a:lnTo>
                    <a:pt x="249" y="812"/>
                  </a:lnTo>
                  <a:lnTo>
                    <a:pt x="519" y="1083"/>
                  </a:lnTo>
                  <a:lnTo>
                    <a:pt x="835" y="1308"/>
                  </a:lnTo>
                  <a:lnTo>
                    <a:pt x="1173" y="1511"/>
                  </a:lnTo>
                  <a:lnTo>
                    <a:pt x="1512" y="722"/>
                  </a:lnTo>
                  <a:lnTo>
                    <a:pt x="813" y="384"/>
                  </a:lnTo>
                  <a:lnTo>
                    <a:pt x="13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4" name="Google Shape;3354;p35"/>
            <p:cNvSpPr/>
            <p:nvPr/>
          </p:nvSpPr>
          <p:spPr>
            <a:xfrm>
              <a:off x="8088318" y="3116517"/>
              <a:ext cx="88780" cy="86184"/>
            </a:xfrm>
            <a:custGeom>
              <a:avLst/>
              <a:gdLst/>
              <a:ahLst/>
              <a:cxnLst/>
              <a:rect l="l" t="t" r="r" b="b"/>
              <a:pathLst>
                <a:path w="2325" h="2257" extrusionOk="0">
                  <a:moveTo>
                    <a:pt x="768" y="0"/>
                  </a:moveTo>
                  <a:lnTo>
                    <a:pt x="1" y="1737"/>
                  </a:lnTo>
                  <a:lnTo>
                    <a:pt x="745" y="2008"/>
                  </a:lnTo>
                  <a:lnTo>
                    <a:pt x="1489" y="2256"/>
                  </a:lnTo>
                  <a:lnTo>
                    <a:pt x="1941" y="1489"/>
                  </a:lnTo>
                  <a:lnTo>
                    <a:pt x="2144" y="1083"/>
                  </a:lnTo>
                  <a:lnTo>
                    <a:pt x="2324" y="677"/>
                  </a:lnTo>
                  <a:lnTo>
                    <a:pt x="76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5" name="Google Shape;3355;p35"/>
            <p:cNvSpPr/>
            <p:nvPr/>
          </p:nvSpPr>
          <p:spPr>
            <a:xfrm>
              <a:off x="8198561" y="3082073"/>
              <a:ext cx="44829" cy="67206"/>
            </a:xfrm>
            <a:custGeom>
              <a:avLst/>
              <a:gdLst/>
              <a:ahLst/>
              <a:cxnLst/>
              <a:rect l="l" t="t" r="r" b="b"/>
              <a:pathLst>
                <a:path w="1174" h="1760" extrusionOk="0">
                  <a:moveTo>
                    <a:pt x="520" y="0"/>
                  </a:moveTo>
                  <a:lnTo>
                    <a:pt x="272" y="677"/>
                  </a:lnTo>
                  <a:lnTo>
                    <a:pt x="1" y="1354"/>
                  </a:lnTo>
                  <a:lnTo>
                    <a:pt x="971" y="1760"/>
                  </a:lnTo>
                  <a:lnTo>
                    <a:pt x="1061" y="1444"/>
                  </a:lnTo>
                  <a:lnTo>
                    <a:pt x="1129" y="1105"/>
                  </a:lnTo>
                  <a:lnTo>
                    <a:pt x="1174" y="767"/>
                  </a:lnTo>
                  <a:lnTo>
                    <a:pt x="1174" y="451"/>
                  </a:lnTo>
                  <a:lnTo>
                    <a:pt x="836" y="226"/>
                  </a:lnTo>
                  <a:lnTo>
                    <a:pt x="52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6" name="Google Shape;3356;p35"/>
            <p:cNvSpPr/>
            <p:nvPr/>
          </p:nvSpPr>
          <p:spPr>
            <a:xfrm>
              <a:off x="8082285" y="2975267"/>
              <a:ext cx="74995" cy="45669"/>
            </a:xfrm>
            <a:custGeom>
              <a:avLst/>
              <a:gdLst/>
              <a:ahLst/>
              <a:cxnLst/>
              <a:rect l="l" t="t" r="r" b="b"/>
              <a:pathLst>
                <a:path w="1964" h="1196" extrusionOk="0">
                  <a:moveTo>
                    <a:pt x="813" y="0"/>
                  </a:moveTo>
                  <a:lnTo>
                    <a:pt x="452" y="23"/>
                  </a:lnTo>
                  <a:lnTo>
                    <a:pt x="204" y="339"/>
                  </a:lnTo>
                  <a:lnTo>
                    <a:pt x="1" y="677"/>
                  </a:lnTo>
                  <a:lnTo>
                    <a:pt x="384" y="790"/>
                  </a:lnTo>
                  <a:lnTo>
                    <a:pt x="768" y="902"/>
                  </a:lnTo>
                  <a:lnTo>
                    <a:pt x="1535" y="1196"/>
                  </a:lnTo>
                  <a:lnTo>
                    <a:pt x="1963" y="203"/>
                  </a:lnTo>
                  <a:lnTo>
                    <a:pt x="1580" y="90"/>
                  </a:lnTo>
                  <a:lnTo>
                    <a:pt x="1196" y="23"/>
                  </a:lnTo>
                  <a:lnTo>
                    <a:pt x="8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7" name="Google Shape;3357;p35"/>
            <p:cNvSpPr/>
            <p:nvPr/>
          </p:nvSpPr>
          <p:spPr>
            <a:xfrm>
              <a:off x="8123640" y="3042436"/>
              <a:ext cx="80150" cy="84465"/>
            </a:xfrm>
            <a:custGeom>
              <a:avLst/>
              <a:gdLst/>
              <a:ahLst/>
              <a:cxnLst/>
              <a:rect l="l" t="t" r="r" b="b"/>
              <a:pathLst>
                <a:path w="2099" h="2212" extrusionOk="0">
                  <a:moveTo>
                    <a:pt x="677" y="1"/>
                  </a:moveTo>
                  <a:lnTo>
                    <a:pt x="1" y="1534"/>
                  </a:lnTo>
                  <a:lnTo>
                    <a:pt x="1580" y="2211"/>
                  </a:lnTo>
                  <a:lnTo>
                    <a:pt x="1850" y="1512"/>
                  </a:lnTo>
                  <a:lnTo>
                    <a:pt x="2098" y="768"/>
                  </a:lnTo>
                  <a:lnTo>
                    <a:pt x="1760" y="564"/>
                  </a:lnTo>
                  <a:lnTo>
                    <a:pt x="1399" y="361"/>
                  </a:lnTo>
                  <a:lnTo>
                    <a:pt x="1038" y="181"/>
                  </a:lnTo>
                  <a:lnTo>
                    <a:pt x="67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8" name="Google Shape;3358;p35"/>
            <p:cNvSpPr/>
            <p:nvPr/>
          </p:nvSpPr>
          <p:spPr>
            <a:xfrm>
              <a:off x="8044405" y="3015744"/>
              <a:ext cx="89620" cy="79272"/>
            </a:xfrm>
            <a:custGeom>
              <a:avLst/>
              <a:gdLst/>
              <a:ahLst/>
              <a:cxnLst/>
              <a:rect l="l" t="t" r="r" b="b"/>
              <a:pathLst>
                <a:path w="2347" h="2076" extrusionOk="0">
                  <a:moveTo>
                    <a:pt x="722" y="0"/>
                  </a:moveTo>
                  <a:lnTo>
                    <a:pt x="339" y="654"/>
                  </a:lnTo>
                  <a:lnTo>
                    <a:pt x="0" y="1331"/>
                  </a:lnTo>
                  <a:lnTo>
                    <a:pt x="1692" y="2076"/>
                  </a:lnTo>
                  <a:lnTo>
                    <a:pt x="2346" y="519"/>
                  </a:lnTo>
                  <a:lnTo>
                    <a:pt x="1940" y="384"/>
                  </a:lnTo>
                  <a:lnTo>
                    <a:pt x="1557" y="226"/>
                  </a:lnTo>
                  <a:lnTo>
                    <a:pt x="1128" y="113"/>
                  </a:lnTo>
                  <a:lnTo>
                    <a:pt x="72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9" name="Google Shape;3359;p35"/>
            <p:cNvSpPr/>
            <p:nvPr/>
          </p:nvSpPr>
          <p:spPr>
            <a:xfrm>
              <a:off x="8069378" y="3197471"/>
              <a:ext cx="67206" cy="37956"/>
            </a:xfrm>
            <a:custGeom>
              <a:avLst/>
              <a:gdLst/>
              <a:ahLst/>
              <a:cxnLst/>
              <a:rect l="l" t="t" r="r" b="b"/>
              <a:pathLst>
                <a:path w="1760" h="994" extrusionOk="0">
                  <a:moveTo>
                    <a:pt x="339" y="1"/>
                  </a:moveTo>
                  <a:lnTo>
                    <a:pt x="0" y="813"/>
                  </a:lnTo>
                  <a:lnTo>
                    <a:pt x="361" y="903"/>
                  </a:lnTo>
                  <a:lnTo>
                    <a:pt x="745" y="971"/>
                  </a:lnTo>
                  <a:lnTo>
                    <a:pt x="1128" y="993"/>
                  </a:lnTo>
                  <a:lnTo>
                    <a:pt x="1489" y="993"/>
                  </a:lnTo>
                  <a:lnTo>
                    <a:pt x="1489" y="971"/>
                  </a:lnTo>
                  <a:lnTo>
                    <a:pt x="1760" y="520"/>
                  </a:lnTo>
                  <a:lnTo>
                    <a:pt x="1038" y="294"/>
                  </a:lnTo>
                  <a:lnTo>
                    <a:pt x="33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0" name="Google Shape;3360;p35"/>
            <p:cNvSpPr/>
            <p:nvPr/>
          </p:nvSpPr>
          <p:spPr>
            <a:xfrm>
              <a:off x="8147773" y="3221605"/>
              <a:ext cx="17260" cy="9508"/>
            </a:xfrm>
            <a:custGeom>
              <a:avLst/>
              <a:gdLst/>
              <a:ahLst/>
              <a:cxnLst/>
              <a:rect l="l" t="t" r="r" b="b"/>
              <a:pathLst>
                <a:path w="452" h="249" extrusionOk="0">
                  <a:moveTo>
                    <a:pt x="135" y="0"/>
                  </a:moveTo>
                  <a:lnTo>
                    <a:pt x="0" y="248"/>
                  </a:lnTo>
                  <a:lnTo>
                    <a:pt x="226" y="181"/>
                  </a:lnTo>
                  <a:lnTo>
                    <a:pt x="451" y="91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1" name="Google Shape;3361;p35"/>
            <p:cNvSpPr/>
            <p:nvPr/>
          </p:nvSpPr>
          <p:spPr>
            <a:xfrm>
              <a:off x="7990143" y="3149242"/>
              <a:ext cx="9508" cy="15541"/>
            </a:xfrm>
            <a:custGeom>
              <a:avLst/>
              <a:gdLst/>
              <a:ahLst/>
              <a:cxnLst/>
              <a:rect l="l" t="t" r="r" b="b"/>
              <a:pathLst>
                <a:path w="249" h="407" extrusionOk="0">
                  <a:moveTo>
                    <a:pt x="0" y="1"/>
                  </a:moveTo>
                  <a:lnTo>
                    <a:pt x="91" y="204"/>
                  </a:lnTo>
                  <a:lnTo>
                    <a:pt x="181" y="407"/>
                  </a:lnTo>
                  <a:lnTo>
                    <a:pt x="248" y="15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2" name="Google Shape;3362;p35"/>
            <p:cNvSpPr/>
            <p:nvPr/>
          </p:nvSpPr>
          <p:spPr>
            <a:xfrm>
              <a:off x="7982391" y="3061376"/>
              <a:ext cx="40514" cy="76714"/>
            </a:xfrm>
            <a:custGeom>
              <a:avLst/>
              <a:gdLst/>
              <a:ahLst/>
              <a:cxnLst/>
              <a:rect l="l" t="t" r="r" b="b"/>
              <a:pathLst>
                <a:path w="1061" h="2009" extrusionOk="0">
                  <a:moveTo>
                    <a:pt x="203" y="1"/>
                  </a:moveTo>
                  <a:lnTo>
                    <a:pt x="91" y="429"/>
                  </a:lnTo>
                  <a:lnTo>
                    <a:pt x="23" y="858"/>
                  </a:lnTo>
                  <a:lnTo>
                    <a:pt x="0" y="1264"/>
                  </a:lnTo>
                  <a:lnTo>
                    <a:pt x="45" y="1693"/>
                  </a:lnTo>
                  <a:lnTo>
                    <a:pt x="542" y="2008"/>
                  </a:lnTo>
                  <a:lnTo>
                    <a:pt x="654" y="1580"/>
                  </a:lnTo>
                  <a:lnTo>
                    <a:pt x="767" y="1174"/>
                  </a:lnTo>
                  <a:lnTo>
                    <a:pt x="903" y="768"/>
                  </a:lnTo>
                  <a:lnTo>
                    <a:pt x="1060" y="362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3" name="Google Shape;3363;p35"/>
            <p:cNvSpPr/>
            <p:nvPr/>
          </p:nvSpPr>
          <p:spPr>
            <a:xfrm>
              <a:off x="8162399" y="3148402"/>
              <a:ext cx="66366" cy="65487"/>
            </a:xfrm>
            <a:custGeom>
              <a:avLst/>
              <a:gdLst/>
              <a:ahLst/>
              <a:cxnLst/>
              <a:rect l="l" t="t" r="r" b="b"/>
              <a:pathLst>
                <a:path w="1738" h="1715" extrusionOk="0">
                  <a:moveTo>
                    <a:pt x="790" y="0"/>
                  </a:moveTo>
                  <a:lnTo>
                    <a:pt x="407" y="790"/>
                  </a:lnTo>
                  <a:lnTo>
                    <a:pt x="1" y="1534"/>
                  </a:lnTo>
                  <a:lnTo>
                    <a:pt x="632" y="1714"/>
                  </a:lnTo>
                  <a:lnTo>
                    <a:pt x="790" y="1579"/>
                  </a:lnTo>
                  <a:lnTo>
                    <a:pt x="971" y="1444"/>
                  </a:lnTo>
                  <a:lnTo>
                    <a:pt x="1106" y="1308"/>
                  </a:lnTo>
                  <a:lnTo>
                    <a:pt x="1264" y="1150"/>
                  </a:lnTo>
                  <a:lnTo>
                    <a:pt x="1399" y="970"/>
                  </a:lnTo>
                  <a:lnTo>
                    <a:pt x="1534" y="812"/>
                  </a:lnTo>
                  <a:lnTo>
                    <a:pt x="1647" y="609"/>
                  </a:lnTo>
                  <a:lnTo>
                    <a:pt x="1737" y="429"/>
                  </a:lnTo>
                  <a:lnTo>
                    <a:pt x="79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4" name="Google Shape;3364;p35"/>
            <p:cNvSpPr/>
            <p:nvPr/>
          </p:nvSpPr>
          <p:spPr>
            <a:xfrm>
              <a:off x="7997016" y="3006274"/>
              <a:ext cx="57774" cy="54299"/>
            </a:xfrm>
            <a:custGeom>
              <a:avLst/>
              <a:gdLst/>
              <a:ahLst/>
              <a:cxnLst/>
              <a:rect l="l" t="t" r="r" b="b"/>
              <a:pathLst>
                <a:path w="1513" h="1422" extrusionOk="0">
                  <a:moveTo>
                    <a:pt x="813" y="0"/>
                  </a:moveTo>
                  <a:lnTo>
                    <a:pt x="587" y="226"/>
                  </a:lnTo>
                  <a:lnTo>
                    <a:pt x="362" y="474"/>
                  </a:lnTo>
                  <a:lnTo>
                    <a:pt x="181" y="745"/>
                  </a:lnTo>
                  <a:lnTo>
                    <a:pt x="1" y="1060"/>
                  </a:lnTo>
                  <a:lnTo>
                    <a:pt x="835" y="1421"/>
                  </a:lnTo>
                  <a:lnTo>
                    <a:pt x="1151" y="767"/>
                  </a:lnTo>
                  <a:lnTo>
                    <a:pt x="1512" y="158"/>
                  </a:lnTo>
                  <a:lnTo>
                    <a:pt x="1174" y="68"/>
                  </a:lnTo>
                  <a:lnTo>
                    <a:pt x="8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5" name="Google Shape;3365;p35"/>
            <p:cNvSpPr/>
            <p:nvPr/>
          </p:nvSpPr>
          <p:spPr>
            <a:xfrm>
              <a:off x="8155525" y="2989052"/>
              <a:ext cx="61172" cy="66327"/>
            </a:xfrm>
            <a:custGeom>
              <a:avLst/>
              <a:gdLst/>
              <a:ahLst/>
              <a:cxnLst/>
              <a:rect l="l" t="t" r="r" b="b"/>
              <a:pathLst>
                <a:path w="1602" h="1737" extrusionOk="0">
                  <a:moveTo>
                    <a:pt x="429" y="0"/>
                  </a:moveTo>
                  <a:lnTo>
                    <a:pt x="0" y="993"/>
                  </a:lnTo>
                  <a:lnTo>
                    <a:pt x="699" y="1353"/>
                  </a:lnTo>
                  <a:lnTo>
                    <a:pt x="1399" y="1737"/>
                  </a:lnTo>
                  <a:lnTo>
                    <a:pt x="1489" y="1353"/>
                  </a:lnTo>
                  <a:lnTo>
                    <a:pt x="1602" y="970"/>
                  </a:lnTo>
                  <a:lnTo>
                    <a:pt x="1354" y="699"/>
                  </a:lnTo>
                  <a:lnTo>
                    <a:pt x="1083" y="429"/>
                  </a:lnTo>
                  <a:lnTo>
                    <a:pt x="767" y="203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6" name="Google Shape;3366;p35"/>
            <p:cNvSpPr/>
            <p:nvPr/>
          </p:nvSpPr>
          <p:spPr>
            <a:xfrm>
              <a:off x="8046123" y="2980422"/>
              <a:ext cx="30166" cy="17260"/>
            </a:xfrm>
            <a:custGeom>
              <a:avLst/>
              <a:gdLst/>
              <a:ahLst/>
              <a:cxnLst/>
              <a:rect l="l" t="t" r="r" b="b"/>
              <a:pathLst>
                <a:path w="790" h="452" extrusionOk="0">
                  <a:moveTo>
                    <a:pt x="790" y="1"/>
                  </a:moveTo>
                  <a:lnTo>
                    <a:pt x="384" y="158"/>
                  </a:lnTo>
                  <a:lnTo>
                    <a:pt x="203" y="249"/>
                  </a:lnTo>
                  <a:lnTo>
                    <a:pt x="0" y="339"/>
                  </a:lnTo>
                  <a:lnTo>
                    <a:pt x="474" y="452"/>
                  </a:lnTo>
                  <a:lnTo>
                    <a:pt x="79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7" name="Google Shape;3367;p35"/>
            <p:cNvSpPr/>
            <p:nvPr/>
          </p:nvSpPr>
          <p:spPr>
            <a:xfrm>
              <a:off x="8222694" y="3045033"/>
              <a:ext cx="18138" cy="31884"/>
            </a:xfrm>
            <a:custGeom>
              <a:avLst/>
              <a:gdLst/>
              <a:ahLst/>
              <a:cxnLst/>
              <a:rect l="l" t="t" r="r" b="b"/>
              <a:pathLst>
                <a:path w="475" h="835" extrusionOk="0">
                  <a:moveTo>
                    <a:pt x="158" y="0"/>
                  </a:moveTo>
                  <a:lnTo>
                    <a:pt x="1" y="519"/>
                  </a:lnTo>
                  <a:lnTo>
                    <a:pt x="474" y="835"/>
                  </a:lnTo>
                  <a:lnTo>
                    <a:pt x="474" y="835"/>
                  </a:lnTo>
                  <a:lnTo>
                    <a:pt x="407" y="632"/>
                  </a:lnTo>
                  <a:lnTo>
                    <a:pt x="339" y="406"/>
                  </a:lnTo>
                  <a:lnTo>
                    <a:pt x="249" y="203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368" name="Google Shape;3368;p35"/>
          <p:cNvGrpSpPr/>
          <p:nvPr/>
        </p:nvGrpSpPr>
        <p:grpSpPr>
          <a:xfrm>
            <a:off x="332295" y="314664"/>
            <a:ext cx="1718591" cy="1272705"/>
            <a:chOff x="1156200" y="3428725"/>
            <a:chExt cx="684625" cy="507000"/>
          </a:xfrm>
        </p:grpSpPr>
        <p:sp>
          <p:nvSpPr>
            <p:cNvPr id="3369" name="Google Shape;3369;p35"/>
            <p:cNvSpPr/>
            <p:nvPr/>
          </p:nvSpPr>
          <p:spPr>
            <a:xfrm>
              <a:off x="1446625" y="3542075"/>
              <a:ext cx="394200" cy="393650"/>
            </a:xfrm>
            <a:custGeom>
              <a:avLst/>
              <a:gdLst/>
              <a:ahLst/>
              <a:cxnLst/>
              <a:rect l="l" t="t" r="r" b="b"/>
              <a:pathLst>
                <a:path w="15768" h="15746" extrusionOk="0">
                  <a:moveTo>
                    <a:pt x="2324" y="1"/>
                  </a:moveTo>
                  <a:lnTo>
                    <a:pt x="0" y="13422"/>
                  </a:lnTo>
                  <a:lnTo>
                    <a:pt x="13422" y="15745"/>
                  </a:lnTo>
                  <a:lnTo>
                    <a:pt x="15767" y="2324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38100" dir="456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0" name="Google Shape;3370;p35"/>
            <p:cNvSpPr/>
            <p:nvPr/>
          </p:nvSpPr>
          <p:spPr>
            <a:xfrm>
              <a:off x="1446625" y="3542075"/>
              <a:ext cx="394200" cy="393650"/>
            </a:xfrm>
            <a:custGeom>
              <a:avLst/>
              <a:gdLst/>
              <a:ahLst/>
              <a:cxnLst/>
              <a:rect l="l" t="t" r="r" b="b"/>
              <a:pathLst>
                <a:path w="15768" h="15746" fill="none" extrusionOk="0">
                  <a:moveTo>
                    <a:pt x="13422" y="15745"/>
                  </a:moveTo>
                  <a:lnTo>
                    <a:pt x="0" y="13422"/>
                  </a:lnTo>
                  <a:lnTo>
                    <a:pt x="2324" y="1"/>
                  </a:lnTo>
                  <a:lnTo>
                    <a:pt x="15767" y="2324"/>
                  </a:lnTo>
                  <a:lnTo>
                    <a:pt x="13422" y="157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1" name="Google Shape;3371;p35"/>
            <p:cNvSpPr/>
            <p:nvPr/>
          </p:nvSpPr>
          <p:spPr>
            <a:xfrm>
              <a:off x="1482725" y="3574225"/>
              <a:ext cx="322000" cy="321450"/>
            </a:xfrm>
            <a:custGeom>
              <a:avLst/>
              <a:gdLst/>
              <a:ahLst/>
              <a:cxnLst/>
              <a:rect l="l" t="t" r="r" b="b"/>
              <a:pathLst>
                <a:path w="12880" h="12858" extrusionOk="0">
                  <a:moveTo>
                    <a:pt x="1895" y="0"/>
                  </a:moveTo>
                  <a:lnTo>
                    <a:pt x="0" y="10940"/>
                  </a:lnTo>
                  <a:lnTo>
                    <a:pt x="10985" y="12858"/>
                  </a:lnTo>
                  <a:lnTo>
                    <a:pt x="12880" y="1918"/>
                  </a:lnTo>
                  <a:lnTo>
                    <a:pt x="189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2" name="Google Shape;3372;p35"/>
            <p:cNvSpPr/>
            <p:nvPr/>
          </p:nvSpPr>
          <p:spPr>
            <a:xfrm>
              <a:off x="1482725" y="3574225"/>
              <a:ext cx="322000" cy="321450"/>
            </a:xfrm>
            <a:custGeom>
              <a:avLst/>
              <a:gdLst/>
              <a:ahLst/>
              <a:cxnLst/>
              <a:rect l="l" t="t" r="r" b="b"/>
              <a:pathLst>
                <a:path w="12880" h="12858" fill="none" extrusionOk="0">
                  <a:moveTo>
                    <a:pt x="10985" y="12858"/>
                  </a:moveTo>
                  <a:lnTo>
                    <a:pt x="0" y="10940"/>
                  </a:lnTo>
                  <a:lnTo>
                    <a:pt x="1895" y="0"/>
                  </a:lnTo>
                  <a:lnTo>
                    <a:pt x="12880" y="1918"/>
                  </a:lnTo>
                  <a:lnTo>
                    <a:pt x="10985" y="1285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3" name="Google Shape;3373;p35"/>
            <p:cNvSpPr/>
            <p:nvPr/>
          </p:nvSpPr>
          <p:spPr>
            <a:xfrm>
              <a:off x="1482725" y="3672900"/>
              <a:ext cx="302825" cy="222775"/>
            </a:xfrm>
            <a:custGeom>
              <a:avLst/>
              <a:gdLst/>
              <a:ahLst/>
              <a:cxnLst/>
              <a:rect l="l" t="t" r="r" b="b"/>
              <a:pathLst>
                <a:path w="12113" h="8911" extrusionOk="0">
                  <a:moveTo>
                    <a:pt x="10895" y="1"/>
                  </a:moveTo>
                  <a:lnTo>
                    <a:pt x="7060" y="4061"/>
                  </a:lnTo>
                  <a:lnTo>
                    <a:pt x="4692" y="790"/>
                  </a:lnTo>
                  <a:lnTo>
                    <a:pt x="0" y="6993"/>
                  </a:lnTo>
                  <a:lnTo>
                    <a:pt x="10985" y="8911"/>
                  </a:lnTo>
                  <a:lnTo>
                    <a:pt x="12113" y="2414"/>
                  </a:lnTo>
                  <a:lnTo>
                    <a:pt x="1089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4" name="Google Shape;3374;p35"/>
            <p:cNvSpPr/>
            <p:nvPr/>
          </p:nvSpPr>
          <p:spPr>
            <a:xfrm>
              <a:off x="1482725" y="3672900"/>
              <a:ext cx="302825" cy="222775"/>
            </a:xfrm>
            <a:custGeom>
              <a:avLst/>
              <a:gdLst/>
              <a:ahLst/>
              <a:cxnLst/>
              <a:rect l="l" t="t" r="r" b="b"/>
              <a:pathLst>
                <a:path w="12113" h="8911" fill="none" extrusionOk="0">
                  <a:moveTo>
                    <a:pt x="0" y="6993"/>
                  </a:moveTo>
                  <a:lnTo>
                    <a:pt x="4692" y="790"/>
                  </a:lnTo>
                  <a:lnTo>
                    <a:pt x="7060" y="4061"/>
                  </a:lnTo>
                  <a:lnTo>
                    <a:pt x="10895" y="1"/>
                  </a:lnTo>
                  <a:lnTo>
                    <a:pt x="12113" y="2414"/>
                  </a:lnTo>
                  <a:lnTo>
                    <a:pt x="10985" y="8911"/>
                  </a:lnTo>
                  <a:lnTo>
                    <a:pt x="0" y="69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5" name="Google Shape;3375;p35"/>
            <p:cNvSpPr/>
            <p:nvPr/>
          </p:nvSpPr>
          <p:spPr>
            <a:xfrm>
              <a:off x="1637225" y="3624400"/>
              <a:ext cx="49075" cy="49100"/>
            </a:xfrm>
            <a:custGeom>
              <a:avLst/>
              <a:gdLst/>
              <a:ahLst/>
              <a:cxnLst/>
              <a:rect l="l" t="t" r="r" b="b"/>
              <a:pathLst>
                <a:path w="1963" h="1964" extrusionOk="0">
                  <a:moveTo>
                    <a:pt x="993" y="1"/>
                  </a:moveTo>
                  <a:lnTo>
                    <a:pt x="790" y="23"/>
                  </a:lnTo>
                  <a:lnTo>
                    <a:pt x="610" y="69"/>
                  </a:lnTo>
                  <a:lnTo>
                    <a:pt x="452" y="159"/>
                  </a:lnTo>
                  <a:lnTo>
                    <a:pt x="294" y="272"/>
                  </a:lnTo>
                  <a:lnTo>
                    <a:pt x="181" y="429"/>
                  </a:lnTo>
                  <a:lnTo>
                    <a:pt x="91" y="587"/>
                  </a:lnTo>
                  <a:lnTo>
                    <a:pt x="23" y="790"/>
                  </a:lnTo>
                  <a:lnTo>
                    <a:pt x="1" y="971"/>
                  </a:lnTo>
                  <a:lnTo>
                    <a:pt x="23" y="1174"/>
                  </a:lnTo>
                  <a:lnTo>
                    <a:pt x="68" y="1354"/>
                  </a:lnTo>
                  <a:lnTo>
                    <a:pt x="158" y="1512"/>
                  </a:lnTo>
                  <a:lnTo>
                    <a:pt x="271" y="1670"/>
                  </a:lnTo>
                  <a:lnTo>
                    <a:pt x="429" y="1783"/>
                  </a:lnTo>
                  <a:lnTo>
                    <a:pt x="587" y="1896"/>
                  </a:lnTo>
                  <a:lnTo>
                    <a:pt x="790" y="1941"/>
                  </a:lnTo>
                  <a:lnTo>
                    <a:pt x="970" y="1963"/>
                  </a:lnTo>
                  <a:lnTo>
                    <a:pt x="1173" y="1941"/>
                  </a:lnTo>
                  <a:lnTo>
                    <a:pt x="1354" y="1896"/>
                  </a:lnTo>
                  <a:lnTo>
                    <a:pt x="1512" y="1805"/>
                  </a:lnTo>
                  <a:lnTo>
                    <a:pt x="1670" y="1693"/>
                  </a:lnTo>
                  <a:lnTo>
                    <a:pt x="1783" y="1535"/>
                  </a:lnTo>
                  <a:lnTo>
                    <a:pt x="1873" y="1377"/>
                  </a:lnTo>
                  <a:lnTo>
                    <a:pt x="1940" y="1196"/>
                  </a:lnTo>
                  <a:lnTo>
                    <a:pt x="1963" y="993"/>
                  </a:lnTo>
                  <a:lnTo>
                    <a:pt x="1940" y="790"/>
                  </a:lnTo>
                  <a:lnTo>
                    <a:pt x="1895" y="610"/>
                  </a:lnTo>
                  <a:lnTo>
                    <a:pt x="1805" y="452"/>
                  </a:lnTo>
                  <a:lnTo>
                    <a:pt x="1692" y="294"/>
                  </a:lnTo>
                  <a:lnTo>
                    <a:pt x="1534" y="181"/>
                  </a:lnTo>
                  <a:lnTo>
                    <a:pt x="1376" y="91"/>
                  </a:lnTo>
                  <a:lnTo>
                    <a:pt x="1173" y="23"/>
                  </a:lnTo>
                  <a:lnTo>
                    <a:pt x="99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6" name="Google Shape;3376;p35"/>
            <p:cNvSpPr/>
            <p:nvPr/>
          </p:nvSpPr>
          <p:spPr>
            <a:xfrm>
              <a:off x="1482725" y="3795275"/>
              <a:ext cx="20325" cy="52475"/>
            </a:xfrm>
            <a:custGeom>
              <a:avLst/>
              <a:gdLst/>
              <a:ahLst/>
              <a:cxnLst/>
              <a:rect l="l" t="t" r="r" b="b"/>
              <a:pathLst>
                <a:path w="813" h="2099" extrusionOk="0">
                  <a:moveTo>
                    <a:pt x="812" y="0"/>
                  </a:moveTo>
                  <a:lnTo>
                    <a:pt x="316" y="294"/>
                  </a:lnTo>
                  <a:lnTo>
                    <a:pt x="0" y="2098"/>
                  </a:lnTo>
                  <a:lnTo>
                    <a:pt x="767" y="1083"/>
                  </a:lnTo>
                  <a:lnTo>
                    <a:pt x="722" y="880"/>
                  </a:lnTo>
                  <a:lnTo>
                    <a:pt x="722" y="655"/>
                  </a:lnTo>
                  <a:lnTo>
                    <a:pt x="812" y="0"/>
                  </a:lnTo>
                  <a:close/>
                </a:path>
              </a:pathLst>
            </a:custGeom>
            <a:solidFill>
              <a:srgbClr val="B2CA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7" name="Google Shape;3377;p35"/>
            <p:cNvSpPr/>
            <p:nvPr/>
          </p:nvSpPr>
          <p:spPr>
            <a:xfrm>
              <a:off x="1482725" y="3795275"/>
              <a:ext cx="20325" cy="52475"/>
            </a:xfrm>
            <a:custGeom>
              <a:avLst/>
              <a:gdLst/>
              <a:ahLst/>
              <a:cxnLst/>
              <a:rect l="l" t="t" r="r" b="b"/>
              <a:pathLst>
                <a:path w="813" h="2099" fill="none" extrusionOk="0">
                  <a:moveTo>
                    <a:pt x="812" y="0"/>
                  </a:moveTo>
                  <a:lnTo>
                    <a:pt x="316" y="294"/>
                  </a:lnTo>
                  <a:lnTo>
                    <a:pt x="0" y="2098"/>
                  </a:lnTo>
                  <a:lnTo>
                    <a:pt x="767" y="1083"/>
                  </a:lnTo>
                  <a:lnTo>
                    <a:pt x="767" y="1083"/>
                  </a:lnTo>
                  <a:lnTo>
                    <a:pt x="722" y="880"/>
                  </a:lnTo>
                  <a:lnTo>
                    <a:pt x="722" y="655"/>
                  </a:lnTo>
                  <a:lnTo>
                    <a:pt x="812" y="0"/>
                  </a:lnTo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8" name="Google Shape;3378;p35"/>
            <p:cNvSpPr/>
            <p:nvPr/>
          </p:nvSpPr>
          <p:spPr>
            <a:xfrm>
              <a:off x="1482725" y="3822350"/>
              <a:ext cx="274650" cy="73325"/>
            </a:xfrm>
            <a:custGeom>
              <a:avLst/>
              <a:gdLst/>
              <a:ahLst/>
              <a:cxnLst/>
              <a:rect l="l" t="t" r="r" b="b"/>
              <a:pathLst>
                <a:path w="10986" h="2933" extrusionOk="0">
                  <a:moveTo>
                    <a:pt x="767" y="0"/>
                  </a:moveTo>
                  <a:lnTo>
                    <a:pt x="0" y="1015"/>
                  </a:lnTo>
                  <a:lnTo>
                    <a:pt x="10985" y="2933"/>
                  </a:lnTo>
                  <a:lnTo>
                    <a:pt x="1556" y="767"/>
                  </a:lnTo>
                  <a:lnTo>
                    <a:pt x="1421" y="722"/>
                  </a:lnTo>
                  <a:lnTo>
                    <a:pt x="1286" y="654"/>
                  </a:lnTo>
                  <a:lnTo>
                    <a:pt x="1150" y="587"/>
                  </a:lnTo>
                  <a:lnTo>
                    <a:pt x="1060" y="496"/>
                  </a:lnTo>
                  <a:lnTo>
                    <a:pt x="947" y="384"/>
                  </a:lnTo>
                  <a:lnTo>
                    <a:pt x="880" y="271"/>
                  </a:lnTo>
                  <a:lnTo>
                    <a:pt x="812" y="136"/>
                  </a:lnTo>
                  <a:lnTo>
                    <a:pt x="767" y="0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9" name="Google Shape;3379;p35"/>
            <p:cNvSpPr/>
            <p:nvPr/>
          </p:nvSpPr>
          <p:spPr>
            <a:xfrm>
              <a:off x="1482725" y="3822350"/>
              <a:ext cx="274650" cy="73325"/>
            </a:xfrm>
            <a:custGeom>
              <a:avLst/>
              <a:gdLst/>
              <a:ahLst/>
              <a:cxnLst/>
              <a:rect l="l" t="t" r="r" b="b"/>
              <a:pathLst>
                <a:path w="10986" h="2933" fill="none" extrusionOk="0">
                  <a:moveTo>
                    <a:pt x="767" y="0"/>
                  </a:moveTo>
                  <a:lnTo>
                    <a:pt x="0" y="1015"/>
                  </a:lnTo>
                  <a:lnTo>
                    <a:pt x="10985" y="2933"/>
                  </a:lnTo>
                  <a:lnTo>
                    <a:pt x="1556" y="767"/>
                  </a:lnTo>
                  <a:lnTo>
                    <a:pt x="1556" y="767"/>
                  </a:lnTo>
                  <a:lnTo>
                    <a:pt x="1421" y="722"/>
                  </a:lnTo>
                  <a:lnTo>
                    <a:pt x="1286" y="654"/>
                  </a:lnTo>
                  <a:lnTo>
                    <a:pt x="1150" y="587"/>
                  </a:lnTo>
                  <a:lnTo>
                    <a:pt x="1060" y="496"/>
                  </a:lnTo>
                  <a:lnTo>
                    <a:pt x="947" y="384"/>
                  </a:lnTo>
                  <a:lnTo>
                    <a:pt x="880" y="271"/>
                  </a:lnTo>
                  <a:lnTo>
                    <a:pt x="812" y="136"/>
                  </a:lnTo>
                  <a:lnTo>
                    <a:pt x="76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0" name="Google Shape;3380;p35"/>
            <p:cNvSpPr/>
            <p:nvPr/>
          </p:nvSpPr>
          <p:spPr>
            <a:xfrm>
              <a:off x="1703775" y="3604675"/>
              <a:ext cx="100950" cy="225025"/>
            </a:xfrm>
            <a:custGeom>
              <a:avLst/>
              <a:gdLst/>
              <a:ahLst/>
              <a:cxnLst/>
              <a:rect l="l" t="t" r="r" b="b"/>
              <a:pathLst>
                <a:path w="4038" h="9001" extrusionOk="0">
                  <a:moveTo>
                    <a:pt x="0" y="0"/>
                  </a:moveTo>
                  <a:lnTo>
                    <a:pt x="3609" y="1015"/>
                  </a:lnTo>
                  <a:lnTo>
                    <a:pt x="3090" y="4805"/>
                  </a:lnTo>
                  <a:lnTo>
                    <a:pt x="3266" y="5135"/>
                  </a:lnTo>
                  <a:lnTo>
                    <a:pt x="3266" y="5135"/>
                  </a:lnTo>
                  <a:lnTo>
                    <a:pt x="4038" y="700"/>
                  </a:lnTo>
                  <a:lnTo>
                    <a:pt x="0" y="0"/>
                  </a:lnTo>
                  <a:close/>
                  <a:moveTo>
                    <a:pt x="3266" y="5135"/>
                  </a:moveTo>
                  <a:lnTo>
                    <a:pt x="2594" y="9000"/>
                  </a:lnTo>
                  <a:lnTo>
                    <a:pt x="3271" y="5143"/>
                  </a:lnTo>
                  <a:lnTo>
                    <a:pt x="3266" y="5135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1" name="Google Shape;3381;p35"/>
            <p:cNvSpPr/>
            <p:nvPr/>
          </p:nvSpPr>
          <p:spPr>
            <a:xfrm>
              <a:off x="1703775" y="3604675"/>
              <a:ext cx="100950" cy="225025"/>
            </a:xfrm>
            <a:custGeom>
              <a:avLst/>
              <a:gdLst/>
              <a:ahLst/>
              <a:cxnLst/>
              <a:rect l="l" t="t" r="r" b="b"/>
              <a:pathLst>
                <a:path w="4038" h="9001" fill="none" extrusionOk="0">
                  <a:moveTo>
                    <a:pt x="0" y="0"/>
                  </a:moveTo>
                  <a:lnTo>
                    <a:pt x="3609" y="1015"/>
                  </a:lnTo>
                  <a:lnTo>
                    <a:pt x="3090" y="4805"/>
                  </a:lnTo>
                  <a:lnTo>
                    <a:pt x="3271" y="5143"/>
                  </a:lnTo>
                  <a:lnTo>
                    <a:pt x="2594" y="9000"/>
                  </a:lnTo>
                  <a:lnTo>
                    <a:pt x="4038" y="70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2" name="Google Shape;3382;p35"/>
            <p:cNvSpPr/>
            <p:nvPr/>
          </p:nvSpPr>
          <p:spPr>
            <a:xfrm>
              <a:off x="1762425" y="3724775"/>
              <a:ext cx="23125" cy="143275"/>
            </a:xfrm>
            <a:custGeom>
              <a:avLst/>
              <a:gdLst/>
              <a:ahLst/>
              <a:cxnLst/>
              <a:rect l="l" t="t" r="r" b="b"/>
              <a:pathLst>
                <a:path w="925" h="5731" extrusionOk="0">
                  <a:moveTo>
                    <a:pt x="744" y="1"/>
                  </a:moveTo>
                  <a:lnTo>
                    <a:pt x="0" y="5730"/>
                  </a:lnTo>
                  <a:lnTo>
                    <a:pt x="248" y="4196"/>
                  </a:lnTo>
                  <a:lnTo>
                    <a:pt x="925" y="339"/>
                  </a:lnTo>
                  <a:lnTo>
                    <a:pt x="744" y="1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3" name="Google Shape;3383;p35"/>
            <p:cNvSpPr/>
            <p:nvPr/>
          </p:nvSpPr>
          <p:spPr>
            <a:xfrm>
              <a:off x="1156200" y="3428725"/>
              <a:ext cx="468075" cy="468650"/>
            </a:xfrm>
            <a:custGeom>
              <a:avLst/>
              <a:gdLst/>
              <a:ahLst/>
              <a:cxnLst/>
              <a:rect l="l" t="t" r="r" b="b"/>
              <a:pathLst>
                <a:path w="18723" h="18746" extrusionOk="0">
                  <a:moveTo>
                    <a:pt x="11730" y="1"/>
                  </a:moveTo>
                  <a:lnTo>
                    <a:pt x="1" y="6948"/>
                  </a:lnTo>
                  <a:lnTo>
                    <a:pt x="6971" y="18745"/>
                  </a:lnTo>
                  <a:lnTo>
                    <a:pt x="18723" y="11798"/>
                  </a:lnTo>
                  <a:lnTo>
                    <a:pt x="1173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28575" dir="564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4" name="Google Shape;3384;p35"/>
            <p:cNvSpPr/>
            <p:nvPr/>
          </p:nvSpPr>
          <p:spPr>
            <a:xfrm>
              <a:off x="1156200" y="3428725"/>
              <a:ext cx="468075" cy="468650"/>
            </a:xfrm>
            <a:custGeom>
              <a:avLst/>
              <a:gdLst/>
              <a:ahLst/>
              <a:cxnLst/>
              <a:rect l="l" t="t" r="r" b="b"/>
              <a:pathLst>
                <a:path w="18723" h="18746" fill="none" extrusionOk="0">
                  <a:moveTo>
                    <a:pt x="18723" y="11798"/>
                  </a:moveTo>
                  <a:lnTo>
                    <a:pt x="6971" y="18745"/>
                  </a:lnTo>
                  <a:lnTo>
                    <a:pt x="1" y="6948"/>
                  </a:lnTo>
                  <a:lnTo>
                    <a:pt x="11730" y="1"/>
                  </a:lnTo>
                  <a:lnTo>
                    <a:pt x="18723" y="1179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5" name="Google Shape;3385;p35"/>
            <p:cNvSpPr/>
            <p:nvPr/>
          </p:nvSpPr>
          <p:spPr>
            <a:xfrm>
              <a:off x="1196250" y="3468775"/>
              <a:ext cx="381225" cy="380650"/>
            </a:xfrm>
            <a:custGeom>
              <a:avLst/>
              <a:gdLst/>
              <a:ahLst/>
              <a:cxnLst/>
              <a:rect l="l" t="t" r="r" b="b"/>
              <a:pathLst>
                <a:path w="15249" h="15226" extrusionOk="0">
                  <a:moveTo>
                    <a:pt x="9609" y="0"/>
                  </a:moveTo>
                  <a:lnTo>
                    <a:pt x="0" y="5662"/>
                  </a:lnTo>
                  <a:lnTo>
                    <a:pt x="5662" y="15226"/>
                  </a:lnTo>
                  <a:lnTo>
                    <a:pt x="15249" y="9542"/>
                  </a:lnTo>
                  <a:lnTo>
                    <a:pt x="960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6" name="Google Shape;3386;p35"/>
            <p:cNvSpPr/>
            <p:nvPr/>
          </p:nvSpPr>
          <p:spPr>
            <a:xfrm>
              <a:off x="1196250" y="3468775"/>
              <a:ext cx="381225" cy="380650"/>
            </a:xfrm>
            <a:custGeom>
              <a:avLst/>
              <a:gdLst/>
              <a:ahLst/>
              <a:cxnLst/>
              <a:rect l="l" t="t" r="r" b="b"/>
              <a:pathLst>
                <a:path w="15249" h="15226" fill="none" extrusionOk="0">
                  <a:moveTo>
                    <a:pt x="15249" y="9542"/>
                  </a:moveTo>
                  <a:lnTo>
                    <a:pt x="5662" y="15226"/>
                  </a:lnTo>
                  <a:lnTo>
                    <a:pt x="0" y="5662"/>
                  </a:lnTo>
                  <a:lnTo>
                    <a:pt x="9609" y="0"/>
                  </a:lnTo>
                  <a:lnTo>
                    <a:pt x="15249" y="954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7" name="Google Shape;3387;p35"/>
            <p:cNvSpPr/>
            <p:nvPr/>
          </p:nvSpPr>
          <p:spPr>
            <a:xfrm>
              <a:off x="1326500" y="3539250"/>
              <a:ext cx="250975" cy="310175"/>
            </a:xfrm>
            <a:custGeom>
              <a:avLst/>
              <a:gdLst/>
              <a:ahLst/>
              <a:cxnLst/>
              <a:rect l="l" t="t" r="r" b="b"/>
              <a:pathLst>
                <a:path w="10039" h="12407" extrusionOk="0">
                  <a:moveTo>
                    <a:pt x="4219" y="1"/>
                  </a:moveTo>
                  <a:lnTo>
                    <a:pt x="3926" y="5595"/>
                  </a:lnTo>
                  <a:lnTo>
                    <a:pt x="1" y="4647"/>
                  </a:lnTo>
                  <a:lnTo>
                    <a:pt x="452" y="12407"/>
                  </a:lnTo>
                  <a:lnTo>
                    <a:pt x="10039" y="6723"/>
                  </a:lnTo>
                  <a:lnTo>
                    <a:pt x="6700" y="1061"/>
                  </a:lnTo>
                  <a:lnTo>
                    <a:pt x="421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8" name="Google Shape;3388;p35"/>
            <p:cNvSpPr/>
            <p:nvPr/>
          </p:nvSpPr>
          <p:spPr>
            <a:xfrm>
              <a:off x="1326500" y="3539250"/>
              <a:ext cx="250975" cy="310175"/>
            </a:xfrm>
            <a:custGeom>
              <a:avLst/>
              <a:gdLst/>
              <a:ahLst/>
              <a:cxnLst/>
              <a:rect l="l" t="t" r="r" b="b"/>
              <a:pathLst>
                <a:path w="10039" h="12407" fill="none" extrusionOk="0">
                  <a:moveTo>
                    <a:pt x="452" y="12407"/>
                  </a:moveTo>
                  <a:lnTo>
                    <a:pt x="1" y="4647"/>
                  </a:lnTo>
                  <a:lnTo>
                    <a:pt x="3926" y="5595"/>
                  </a:lnTo>
                  <a:lnTo>
                    <a:pt x="4219" y="1"/>
                  </a:lnTo>
                  <a:lnTo>
                    <a:pt x="6700" y="1061"/>
                  </a:lnTo>
                  <a:lnTo>
                    <a:pt x="10039" y="6723"/>
                  </a:lnTo>
                  <a:lnTo>
                    <a:pt x="452" y="1240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9" name="Google Shape;3389;p35"/>
            <p:cNvSpPr/>
            <p:nvPr/>
          </p:nvSpPr>
          <p:spPr>
            <a:xfrm>
              <a:off x="1320875" y="3557300"/>
              <a:ext cx="48525" cy="49100"/>
            </a:xfrm>
            <a:custGeom>
              <a:avLst/>
              <a:gdLst/>
              <a:ahLst/>
              <a:cxnLst/>
              <a:rect l="l" t="t" r="r" b="b"/>
              <a:pathLst>
                <a:path w="1941" h="1964" extrusionOk="0">
                  <a:moveTo>
                    <a:pt x="880" y="1"/>
                  </a:moveTo>
                  <a:lnTo>
                    <a:pt x="677" y="46"/>
                  </a:lnTo>
                  <a:lnTo>
                    <a:pt x="497" y="113"/>
                  </a:lnTo>
                  <a:lnTo>
                    <a:pt x="339" y="226"/>
                  </a:lnTo>
                  <a:lnTo>
                    <a:pt x="203" y="384"/>
                  </a:lnTo>
                  <a:lnTo>
                    <a:pt x="91" y="542"/>
                  </a:lnTo>
                  <a:lnTo>
                    <a:pt x="23" y="700"/>
                  </a:lnTo>
                  <a:lnTo>
                    <a:pt x="0" y="903"/>
                  </a:lnTo>
                  <a:lnTo>
                    <a:pt x="0" y="1083"/>
                  </a:lnTo>
                  <a:lnTo>
                    <a:pt x="23" y="1264"/>
                  </a:lnTo>
                  <a:lnTo>
                    <a:pt x="113" y="1444"/>
                  </a:lnTo>
                  <a:lnTo>
                    <a:pt x="226" y="1625"/>
                  </a:lnTo>
                  <a:lnTo>
                    <a:pt x="361" y="1760"/>
                  </a:lnTo>
                  <a:lnTo>
                    <a:pt x="519" y="1850"/>
                  </a:lnTo>
                  <a:lnTo>
                    <a:pt x="700" y="1918"/>
                  </a:lnTo>
                  <a:lnTo>
                    <a:pt x="880" y="1963"/>
                  </a:lnTo>
                  <a:lnTo>
                    <a:pt x="1061" y="1963"/>
                  </a:lnTo>
                  <a:lnTo>
                    <a:pt x="1264" y="1918"/>
                  </a:lnTo>
                  <a:lnTo>
                    <a:pt x="1444" y="1850"/>
                  </a:lnTo>
                  <a:lnTo>
                    <a:pt x="1602" y="1737"/>
                  </a:lnTo>
                  <a:lnTo>
                    <a:pt x="1737" y="1602"/>
                  </a:lnTo>
                  <a:lnTo>
                    <a:pt x="1850" y="1444"/>
                  </a:lnTo>
                  <a:lnTo>
                    <a:pt x="1918" y="1264"/>
                  </a:lnTo>
                  <a:lnTo>
                    <a:pt x="1940" y="1083"/>
                  </a:lnTo>
                  <a:lnTo>
                    <a:pt x="1940" y="880"/>
                  </a:lnTo>
                  <a:lnTo>
                    <a:pt x="1918" y="700"/>
                  </a:lnTo>
                  <a:lnTo>
                    <a:pt x="1827" y="519"/>
                  </a:lnTo>
                  <a:lnTo>
                    <a:pt x="1715" y="362"/>
                  </a:lnTo>
                  <a:lnTo>
                    <a:pt x="1579" y="226"/>
                  </a:lnTo>
                  <a:lnTo>
                    <a:pt x="1421" y="113"/>
                  </a:lnTo>
                  <a:lnTo>
                    <a:pt x="1241" y="46"/>
                  </a:lnTo>
                  <a:lnTo>
                    <a:pt x="106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0" name="Google Shape;3390;p35"/>
            <p:cNvSpPr/>
            <p:nvPr/>
          </p:nvSpPr>
          <p:spPr>
            <a:xfrm>
              <a:off x="1196250" y="3610300"/>
              <a:ext cx="141575" cy="239125"/>
            </a:xfrm>
            <a:custGeom>
              <a:avLst/>
              <a:gdLst/>
              <a:ahLst/>
              <a:cxnLst/>
              <a:rect l="l" t="t" r="r" b="b"/>
              <a:pathLst>
                <a:path w="5663" h="9565" extrusionOk="0">
                  <a:moveTo>
                    <a:pt x="0" y="1"/>
                  </a:moveTo>
                  <a:lnTo>
                    <a:pt x="5662" y="9565"/>
                  </a:lnTo>
                  <a:lnTo>
                    <a:pt x="5594" y="8302"/>
                  </a:lnTo>
                  <a:lnTo>
                    <a:pt x="5414" y="8166"/>
                  </a:lnTo>
                  <a:lnTo>
                    <a:pt x="5279" y="798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1" name="Google Shape;3391;p35"/>
            <p:cNvSpPr/>
            <p:nvPr/>
          </p:nvSpPr>
          <p:spPr>
            <a:xfrm>
              <a:off x="1196250" y="3610300"/>
              <a:ext cx="141575" cy="239125"/>
            </a:xfrm>
            <a:custGeom>
              <a:avLst/>
              <a:gdLst/>
              <a:ahLst/>
              <a:cxnLst/>
              <a:rect l="l" t="t" r="r" b="b"/>
              <a:pathLst>
                <a:path w="5663" h="9565" fill="none" extrusionOk="0">
                  <a:moveTo>
                    <a:pt x="0" y="1"/>
                  </a:moveTo>
                  <a:lnTo>
                    <a:pt x="5662" y="9565"/>
                  </a:lnTo>
                  <a:lnTo>
                    <a:pt x="5594" y="8302"/>
                  </a:lnTo>
                  <a:lnTo>
                    <a:pt x="5594" y="8302"/>
                  </a:lnTo>
                  <a:lnTo>
                    <a:pt x="5414" y="8166"/>
                  </a:lnTo>
                  <a:lnTo>
                    <a:pt x="5279" y="798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2" name="Google Shape;3392;p35"/>
            <p:cNvSpPr/>
            <p:nvPr/>
          </p:nvSpPr>
          <p:spPr>
            <a:xfrm>
              <a:off x="1336100" y="3707300"/>
              <a:ext cx="241375" cy="142125"/>
            </a:xfrm>
            <a:custGeom>
              <a:avLst/>
              <a:gdLst/>
              <a:ahLst/>
              <a:cxnLst/>
              <a:rect l="l" t="t" r="r" b="b"/>
              <a:pathLst>
                <a:path w="9655" h="5685" extrusionOk="0">
                  <a:moveTo>
                    <a:pt x="9655" y="1"/>
                  </a:moveTo>
                  <a:lnTo>
                    <a:pt x="1083" y="4489"/>
                  </a:lnTo>
                  <a:lnTo>
                    <a:pt x="970" y="4535"/>
                  </a:lnTo>
                  <a:lnTo>
                    <a:pt x="835" y="4580"/>
                  </a:lnTo>
                  <a:lnTo>
                    <a:pt x="722" y="4602"/>
                  </a:lnTo>
                  <a:lnTo>
                    <a:pt x="587" y="4602"/>
                  </a:lnTo>
                  <a:lnTo>
                    <a:pt x="429" y="4580"/>
                  </a:lnTo>
                  <a:lnTo>
                    <a:pt x="271" y="4557"/>
                  </a:lnTo>
                  <a:lnTo>
                    <a:pt x="136" y="4489"/>
                  </a:lnTo>
                  <a:lnTo>
                    <a:pt x="0" y="4422"/>
                  </a:lnTo>
                  <a:lnTo>
                    <a:pt x="0" y="4422"/>
                  </a:lnTo>
                  <a:lnTo>
                    <a:pt x="68" y="5685"/>
                  </a:lnTo>
                  <a:lnTo>
                    <a:pt x="9655" y="1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3" name="Google Shape;3393;p35"/>
            <p:cNvSpPr/>
            <p:nvPr/>
          </p:nvSpPr>
          <p:spPr>
            <a:xfrm>
              <a:off x="1336100" y="3707300"/>
              <a:ext cx="241375" cy="142125"/>
            </a:xfrm>
            <a:custGeom>
              <a:avLst/>
              <a:gdLst/>
              <a:ahLst/>
              <a:cxnLst/>
              <a:rect l="l" t="t" r="r" b="b"/>
              <a:pathLst>
                <a:path w="9655" h="5685" fill="none" extrusionOk="0">
                  <a:moveTo>
                    <a:pt x="9655" y="1"/>
                  </a:moveTo>
                  <a:lnTo>
                    <a:pt x="1083" y="4489"/>
                  </a:lnTo>
                  <a:lnTo>
                    <a:pt x="1083" y="4489"/>
                  </a:lnTo>
                  <a:lnTo>
                    <a:pt x="970" y="4535"/>
                  </a:lnTo>
                  <a:lnTo>
                    <a:pt x="835" y="4580"/>
                  </a:lnTo>
                  <a:lnTo>
                    <a:pt x="722" y="4602"/>
                  </a:lnTo>
                  <a:lnTo>
                    <a:pt x="587" y="4602"/>
                  </a:lnTo>
                  <a:lnTo>
                    <a:pt x="587" y="4602"/>
                  </a:lnTo>
                  <a:lnTo>
                    <a:pt x="429" y="4580"/>
                  </a:lnTo>
                  <a:lnTo>
                    <a:pt x="271" y="4557"/>
                  </a:lnTo>
                  <a:lnTo>
                    <a:pt x="136" y="4489"/>
                  </a:lnTo>
                  <a:lnTo>
                    <a:pt x="0" y="4422"/>
                  </a:lnTo>
                  <a:lnTo>
                    <a:pt x="68" y="5685"/>
                  </a:lnTo>
                  <a:lnTo>
                    <a:pt x="965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4" name="Google Shape;3394;p35"/>
            <p:cNvSpPr/>
            <p:nvPr/>
          </p:nvSpPr>
          <p:spPr>
            <a:xfrm>
              <a:off x="1436475" y="3468775"/>
              <a:ext cx="126900" cy="214875"/>
            </a:xfrm>
            <a:custGeom>
              <a:avLst/>
              <a:gdLst/>
              <a:ahLst/>
              <a:cxnLst/>
              <a:rect l="l" t="t" r="r" b="b"/>
              <a:pathLst>
                <a:path w="5076" h="8595" extrusionOk="0">
                  <a:moveTo>
                    <a:pt x="0" y="0"/>
                  </a:moveTo>
                  <a:lnTo>
                    <a:pt x="5076" y="8594"/>
                  </a:lnTo>
                  <a:lnTo>
                    <a:pt x="5076" y="8594"/>
                  </a:lnTo>
                  <a:lnTo>
                    <a:pt x="2301" y="38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9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5" name="Google Shape;3395;p35"/>
            <p:cNvSpPr/>
            <p:nvPr/>
          </p:nvSpPr>
          <p:spPr>
            <a:xfrm>
              <a:off x="1348500" y="3468775"/>
              <a:ext cx="214875" cy="214875"/>
            </a:xfrm>
            <a:custGeom>
              <a:avLst/>
              <a:gdLst/>
              <a:ahLst/>
              <a:cxnLst/>
              <a:rect l="l" t="t" r="r" b="b"/>
              <a:pathLst>
                <a:path w="8595" h="8595" fill="none" extrusionOk="0">
                  <a:moveTo>
                    <a:pt x="3519" y="0"/>
                  </a:moveTo>
                  <a:lnTo>
                    <a:pt x="1" y="2075"/>
                  </a:lnTo>
                  <a:lnTo>
                    <a:pt x="1" y="2075"/>
                  </a:lnTo>
                  <a:lnTo>
                    <a:pt x="3519" y="0"/>
                  </a:lnTo>
                  <a:lnTo>
                    <a:pt x="5820" y="3880"/>
                  </a:lnTo>
                  <a:lnTo>
                    <a:pt x="5820" y="3880"/>
                  </a:lnTo>
                  <a:lnTo>
                    <a:pt x="8595" y="8594"/>
                  </a:lnTo>
                  <a:lnTo>
                    <a:pt x="8595" y="8594"/>
                  </a:lnTo>
                  <a:lnTo>
                    <a:pt x="35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6" name="Google Shape;3396;p35"/>
            <p:cNvSpPr/>
            <p:nvPr/>
          </p:nvSpPr>
          <p:spPr>
            <a:xfrm>
              <a:off x="1348500" y="3468775"/>
              <a:ext cx="145525" cy="97000"/>
            </a:xfrm>
            <a:custGeom>
              <a:avLst/>
              <a:gdLst/>
              <a:ahLst/>
              <a:cxnLst/>
              <a:rect l="l" t="t" r="r" b="b"/>
              <a:pathLst>
                <a:path w="5821" h="3880" extrusionOk="0">
                  <a:moveTo>
                    <a:pt x="3519" y="0"/>
                  </a:moveTo>
                  <a:lnTo>
                    <a:pt x="1" y="2075"/>
                  </a:lnTo>
                  <a:lnTo>
                    <a:pt x="1" y="2075"/>
                  </a:lnTo>
                  <a:lnTo>
                    <a:pt x="3384" y="519"/>
                  </a:lnTo>
                  <a:lnTo>
                    <a:pt x="5482" y="3745"/>
                  </a:lnTo>
                  <a:lnTo>
                    <a:pt x="5820" y="3880"/>
                  </a:lnTo>
                  <a:lnTo>
                    <a:pt x="5820" y="3880"/>
                  </a:lnTo>
                  <a:lnTo>
                    <a:pt x="3519" y="0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7" name="Google Shape;3397;p35"/>
            <p:cNvSpPr/>
            <p:nvPr/>
          </p:nvSpPr>
          <p:spPr>
            <a:xfrm>
              <a:off x="1348500" y="3468775"/>
              <a:ext cx="145525" cy="97000"/>
            </a:xfrm>
            <a:custGeom>
              <a:avLst/>
              <a:gdLst/>
              <a:ahLst/>
              <a:cxnLst/>
              <a:rect l="l" t="t" r="r" b="b"/>
              <a:pathLst>
                <a:path w="5821" h="3880" fill="none" extrusionOk="0">
                  <a:moveTo>
                    <a:pt x="3519" y="0"/>
                  </a:moveTo>
                  <a:lnTo>
                    <a:pt x="1" y="2075"/>
                  </a:lnTo>
                  <a:lnTo>
                    <a:pt x="3384" y="519"/>
                  </a:lnTo>
                  <a:lnTo>
                    <a:pt x="5482" y="3745"/>
                  </a:lnTo>
                  <a:lnTo>
                    <a:pt x="5820" y="3880"/>
                  </a:lnTo>
                  <a:lnTo>
                    <a:pt x="35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8" name="Google Shape;3398;p35"/>
            <p:cNvSpPr/>
            <p:nvPr/>
          </p:nvSpPr>
          <p:spPr>
            <a:xfrm>
              <a:off x="1485525" y="3562375"/>
              <a:ext cx="77850" cy="121275"/>
            </a:xfrm>
            <a:custGeom>
              <a:avLst/>
              <a:gdLst/>
              <a:ahLst/>
              <a:cxnLst/>
              <a:rect l="l" t="t" r="r" b="b"/>
              <a:pathLst>
                <a:path w="3114" h="4851" extrusionOk="0">
                  <a:moveTo>
                    <a:pt x="1" y="1"/>
                  </a:moveTo>
                  <a:lnTo>
                    <a:pt x="3114" y="4850"/>
                  </a:lnTo>
                  <a:lnTo>
                    <a:pt x="3114" y="4850"/>
                  </a:lnTo>
                  <a:lnTo>
                    <a:pt x="339" y="13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5EBE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9" name="Google Shape;3399;p35"/>
            <p:cNvSpPr/>
            <p:nvPr/>
          </p:nvSpPr>
          <p:spPr>
            <a:xfrm>
              <a:off x="1485525" y="3562375"/>
              <a:ext cx="77850" cy="121275"/>
            </a:xfrm>
            <a:custGeom>
              <a:avLst/>
              <a:gdLst/>
              <a:ahLst/>
              <a:cxnLst/>
              <a:rect l="l" t="t" r="r" b="b"/>
              <a:pathLst>
                <a:path w="3114" h="4851" fill="none" extrusionOk="0">
                  <a:moveTo>
                    <a:pt x="1" y="1"/>
                  </a:moveTo>
                  <a:lnTo>
                    <a:pt x="3114" y="4850"/>
                  </a:lnTo>
                  <a:lnTo>
                    <a:pt x="339" y="136"/>
                  </a:lnTo>
                  <a:lnTo>
                    <a:pt x="339" y="136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00" name="Google Shape;3400;p35"/>
          <p:cNvGrpSpPr/>
          <p:nvPr/>
        </p:nvGrpSpPr>
        <p:grpSpPr>
          <a:xfrm>
            <a:off x="638660" y="4797779"/>
            <a:ext cx="1431505" cy="961051"/>
            <a:chOff x="7681600" y="381950"/>
            <a:chExt cx="1073629" cy="720788"/>
          </a:xfrm>
        </p:grpSpPr>
        <p:sp>
          <p:nvSpPr>
            <p:cNvPr id="3401" name="Google Shape;3401;p35"/>
            <p:cNvSpPr/>
            <p:nvPr/>
          </p:nvSpPr>
          <p:spPr>
            <a:xfrm>
              <a:off x="7896527" y="971845"/>
              <a:ext cx="226409" cy="91112"/>
            </a:xfrm>
            <a:custGeom>
              <a:avLst/>
              <a:gdLst/>
              <a:ahLst/>
              <a:cxnLst/>
              <a:rect l="l" t="t" r="r" b="b"/>
              <a:pathLst>
                <a:path w="5775" h="2324" fill="none" extrusionOk="0">
                  <a:moveTo>
                    <a:pt x="226" y="2323"/>
                  </a:moveTo>
                  <a:lnTo>
                    <a:pt x="0" y="1444"/>
                  </a:lnTo>
                  <a:lnTo>
                    <a:pt x="5549" y="0"/>
                  </a:lnTo>
                  <a:lnTo>
                    <a:pt x="5775" y="880"/>
                  </a:lnTo>
                  <a:lnTo>
                    <a:pt x="226" y="232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2" name="Google Shape;3402;p35"/>
            <p:cNvSpPr/>
            <p:nvPr/>
          </p:nvSpPr>
          <p:spPr>
            <a:xfrm>
              <a:off x="7885000" y="930286"/>
              <a:ext cx="229977" cy="84918"/>
            </a:xfrm>
            <a:custGeom>
              <a:avLst/>
              <a:gdLst/>
              <a:ahLst/>
              <a:cxnLst/>
              <a:rect l="l" t="t" r="r" b="b"/>
              <a:pathLst>
                <a:path w="5866" h="2166" fill="none" extrusionOk="0">
                  <a:moveTo>
                    <a:pt x="181" y="2165"/>
                  </a:moveTo>
                  <a:lnTo>
                    <a:pt x="1" y="1489"/>
                  </a:lnTo>
                  <a:lnTo>
                    <a:pt x="5685" y="0"/>
                  </a:lnTo>
                  <a:lnTo>
                    <a:pt x="5866" y="699"/>
                  </a:lnTo>
                  <a:lnTo>
                    <a:pt x="181" y="216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3" name="Google Shape;3403;p35"/>
            <p:cNvSpPr/>
            <p:nvPr/>
          </p:nvSpPr>
          <p:spPr>
            <a:xfrm>
              <a:off x="7681600" y="381950"/>
              <a:ext cx="1073629" cy="720784"/>
            </a:xfrm>
            <a:custGeom>
              <a:avLst/>
              <a:gdLst/>
              <a:ahLst/>
              <a:cxnLst/>
              <a:rect l="l" t="t" r="r" b="b"/>
              <a:pathLst>
                <a:path w="27385" h="18385" extrusionOk="0">
                  <a:moveTo>
                    <a:pt x="24159" y="1"/>
                  </a:moveTo>
                  <a:lnTo>
                    <a:pt x="1" y="6633"/>
                  </a:lnTo>
                  <a:lnTo>
                    <a:pt x="3249" y="18385"/>
                  </a:lnTo>
                  <a:lnTo>
                    <a:pt x="27384" y="11775"/>
                  </a:lnTo>
                  <a:lnTo>
                    <a:pt x="241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0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4" name="Google Shape;3404;p35"/>
            <p:cNvSpPr/>
            <p:nvPr/>
          </p:nvSpPr>
          <p:spPr>
            <a:xfrm>
              <a:off x="7681600" y="540264"/>
              <a:ext cx="496178" cy="562474"/>
            </a:xfrm>
            <a:custGeom>
              <a:avLst/>
              <a:gdLst/>
              <a:ahLst/>
              <a:cxnLst/>
              <a:rect l="l" t="t" r="r" b="b"/>
              <a:pathLst>
                <a:path w="12656" h="14347" extrusionOk="0">
                  <a:moveTo>
                    <a:pt x="9430" y="1"/>
                  </a:moveTo>
                  <a:lnTo>
                    <a:pt x="1" y="2595"/>
                  </a:lnTo>
                  <a:lnTo>
                    <a:pt x="3249" y="14347"/>
                  </a:lnTo>
                  <a:lnTo>
                    <a:pt x="12655" y="11775"/>
                  </a:lnTo>
                  <a:lnTo>
                    <a:pt x="943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5" name="Google Shape;3405;p35"/>
            <p:cNvSpPr/>
            <p:nvPr/>
          </p:nvSpPr>
          <p:spPr>
            <a:xfrm>
              <a:off x="8170655" y="573001"/>
              <a:ext cx="427178" cy="117654"/>
            </a:xfrm>
            <a:custGeom>
              <a:avLst/>
              <a:gdLst/>
              <a:ahLst/>
              <a:cxnLst/>
              <a:rect l="l" t="t" r="r" b="b"/>
              <a:pathLst>
                <a:path w="10896" h="3001" extrusionOk="0">
                  <a:moveTo>
                    <a:pt x="1" y="3000"/>
                  </a:moveTo>
                  <a:lnTo>
                    <a:pt x="10895" y="0"/>
                  </a:lnTo>
                  <a:close/>
                </a:path>
              </a:pathLst>
            </a:custGeom>
            <a:solidFill>
              <a:srgbClr val="FDEB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6" name="Google Shape;3406;p35"/>
            <p:cNvSpPr/>
            <p:nvPr/>
          </p:nvSpPr>
          <p:spPr>
            <a:xfrm>
              <a:off x="8170655" y="573001"/>
              <a:ext cx="427178" cy="117654"/>
            </a:xfrm>
            <a:custGeom>
              <a:avLst/>
              <a:gdLst/>
              <a:ahLst/>
              <a:cxnLst/>
              <a:rect l="l" t="t" r="r" b="b"/>
              <a:pathLst>
                <a:path w="10896" h="3001" fill="none" extrusionOk="0">
                  <a:moveTo>
                    <a:pt x="1" y="3000"/>
                  </a:moveTo>
                  <a:lnTo>
                    <a:pt x="108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7" name="Google Shape;3407;p35"/>
            <p:cNvSpPr/>
            <p:nvPr/>
          </p:nvSpPr>
          <p:spPr>
            <a:xfrm>
              <a:off x="8161833" y="564141"/>
              <a:ext cx="444820" cy="134473"/>
            </a:xfrm>
            <a:custGeom>
              <a:avLst/>
              <a:gdLst/>
              <a:ahLst/>
              <a:cxnLst/>
              <a:rect l="l" t="t" r="r" b="b"/>
              <a:pathLst>
                <a:path w="11346" h="3430" extrusionOk="0">
                  <a:moveTo>
                    <a:pt x="11053" y="1"/>
                  </a:moveTo>
                  <a:lnTo>
                    <a:pt x="158" y="3001"/>
                  </a:lnTo>
                  <a:lnTo>
                    <a:pt x="68" y="3046"/>
                  </a:lnTo>
                  <a:lnTo>
                    <a:pt x="23" y="3113"/>
                  </a:lnTo>
                  <a:lnTo>
                    <a:pt x="0" y="3181"/>
                  </a:lnTo>
                  <a:lnTo>
                    <a:pt x="0" y="3271"/>
                  </a:lnTo>
                  <a:lnTo>
                    <a:pt x="23" y="3339"/>
                  </a:lnTo>
                  <a:lnTo>
                    <a:pt x="90" y="3384"/>
                  </a:lnTo>
                  <a:lnTo>
                    <a:pt x="135" y="3429"/>
                  </a:lnTo>
                  <a:lnTo>
                    <a:pt x="271" y="3429"/>
                  </a:lnTo>
                  <a:lnTo>
                    <a:pt x="11188" y="429"/>
                  </a:lnTo>
                  <a:lnTo>
                    <a:pt x="11256" y="407"/>
                  </a:lnTo>
                  <a:lnTo>
                    <a:pt x="11323" y="339"/>
                  </a:lnTo>
                  <a:lnTo>
                    <a:pt x="11346" y="249"/>
                  </a:lnTo>
                  <a:lnTo>
                    <a:pt x="11346" y="159"/>
                  </a:lnTo>
                  <a:lnTo>
                    <a:pt x="11301" y="91"/>
                  </a:lnTo>
                  <a:lnTo>
                    <a:pt x="11233" y="23"/>
                  </a:lnTo>
                  <a:lnTo>
                    <a:pt x="1114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8" name="Google Shape;3408;p35"/>
            <p:cNvSpPr/>
            <p:nvPr/>
          </p:nvSpPr>
          <p:spPr>
            <a:xfrm>
              <a:off x="8183044" y="618990"/>
              <a:ext cx="427178" cy="116752"/>
            </a:xfrm>
            <a:custGeom>
              <a:avLst/>
              <a:gdLst/>
              <a:ahLst/>
              <a:cxnLst/>
              <a:rect l="l" t="t" r="r" b="b"/>
              <a:pathLst>
                <a:path w="10896" h="2978" extrusionOk="0">
                  <a:moveTo>
                    <a:pt x="0" y="2978"/>
                  </a:moveTo>
                  <a:lnTo>
                    <a:pt x="10895" y="0"/>
                  </a:lnTo>
                  <a:close/>
                </a:path>
              </a:pathLst>
            </a:custGeom>
            <a:solidFill>
              <a:srgbClr val="FDEB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9" name="Google Shape;3409;p35"/>
            <p:cNvSpPr/>
            <p:nvPr/>
          </p:nvSpPr>
          <p:spPr>
            <a:xfrm>
              <a:off x="8183044" y="618990"/>
              <a:ext cx="427178" cy="116752"/>
            </a:xfrm>
            <a:custGeom>
              <a:avLst/>
              <a:gdLst/>
              <a:ahLst/>
              <a:cxnLst/>
              <a:rect l="l" t="t" r="r" b="b"/>
              <a:pathLst>
                <a:path w="10896" h="2978" fill="none" extrusionOk="0">
                  <a:moveTo>
                    <a:pt x="0" y="2978"/>
                  </a:moveTo>
                  <a:lnTo>
                    <a:pt x="108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0" name="Google Shape;3410;p35"/>
            <p:cNvSpPr/>
            <p:nvPr/>
          </p:nvSpPr>
          <p:spPr>
            <a:xfrm>
              <a:off x="8174183" y="610129"/>
              <a:ext cx="444859" cy="134473"/>
            </a:xfrm>
            <a:custGeom>
              <a:avLst/>
              <a:gdLst/>
              <a:ahLst/>
              <a:cxnLst/>
              <a:rect l="l" t="t" r="r" b="b"/>
              <a:pathLst>
                <a:path w="11347" h="3430" extrusionOk="0">
                  <a:moveTo>
                    <a:pt x="11076" y="1"/>
                  </a:moveTo>
                  <a:lnTo>
                    <a:pt x="159" y="3001"/>
                  </a:lnTo>
                  <a:lnTo>
                    <a:pt x="91" y="3023"/>
                  </a:lnTo>
                  <a:lnTo>
                    <a:pt x="23" y="3091"/>
                  </a:lnTo>
                  <a:lnTo>
                    <a:pt x="1" y="3181"/>
                  </a:lnTo>
                  <a:lnTo>
                    <a:pt x="1" y="3271"/>
                  </a:lnTo>
                  <a:lnTo>
                    <a:pt x="46" y="3339"/>
                  </a:lnTo>
                  <a:lnTo>
                    <a:pt x="91" y="3384"/>
                  </a:lnTo>
                  <a:lnTo>
                    <a:pt x="159" y="3429"/>
                  </a:lnTo>
                  <a:lnTo>
                    <a:pt x="272" y="3429"/>
                  </a:lnTo>
                  <a:lnTo>
                    <a:pt x="11189" y="429"/>
                  </a:lnTo>
                  <a:lnTo>
                    <a:pt x="11279" y="384"/>
                  </a:lnTo>
                  <a:lnTo>
                    <a:pt x="11324" y="339"/>
                  </a:lnTo>
                  <a:lnTo>
                    <a:pt x="11347" y="249"/>
                  </a:lnTo>
                  <a:lnTo>
                    <a:pt x="11347" y="158"/>
                  </a:lnTo>
                  <a:lnTo>
                    <a:pt x="11302" y="68"/>
                  </a:lnTo>
                  <a:lnTo>
                    <a:pt x="11234" y="23"/>
                  </a:lnTo>
                  <a:lnTo>
                    <a:pt x="1116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1" name="Google Shape;3411;p35"/>
            <p:cNvSpPr/>
            <p:nvPr/>
          </p:nvSpPr>
          <p:spPr>
            <a:xfrm>
              <a:off x="8195433" y="664077"/>
              <a:ext cx="428040" cy="117654"/>
            </a:xfrm>
            <a:custGeom>
              <a:avLst/>
              <a:gdLst/>
              <a:ahLst/>
              <a:cxnLst/>
              <a:rect l="l" t="t" r="r" b="b"/>
              <a:pathLst>
                <a:path w="10918" h="3001" extrusionOk="0">
                  <a:moveTo>
                    <a:pt x="0" y="3001"/>
                  </a:moveTo>
                  <a:lnTo>
                    <a:pt x="10918" y="0"/>
                  </a:lnTo>
                  <a:close/>
                </a:path>
              </a:pathLst>
            </a:custGeom>
            <a:solidFill>
              <a:srgbClr val="FDEB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2" name="Google Shape;3412;p35"/>
            <p:cNvSpPr/>
            <p:nvPr/>
          </p:nvSpPr>
          <p:spPr>
            <a:xfrm>
              <a:off x="8195433" y="664077"/>
              <a:ext cx="428040" cy="117654"/>
            </a:xfrm>
            <a:custGeom>
              <a:avLst/>
              <a:gdLst/>
              <a:ahLst/>
              <a:cxnLst/>
              <a:rect l="l" t="t" r="r" b="b"/>
              <a:pathLst>
                <a:path w="10918" h="3001" fill="none" extrusionOk="0">
                  <a:moveTo>
                    <a:pt x="0" y="3001"/>
                  </a:moveTo>
                  <a:lnTo>
                    <a:pt x="1091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3" name="Google Shape;3413;p35"/>
            <p:cNvSpPr/>
            <p:nvPr/>
          </p:nvSpPr>
          <p:spPr>
            <a:xfrm>
              <a:off x="8186572" y="656118"/>
              <a:ext cx="444859" cy="134473"/>
            </a:xfrm>
            <a:custGeom>
              <a:avLst/>
              <a:gdLst/>
              <a:ahLst/>
              <a:cxnLst/>
              <a:rect l="l" t="t" r="r" b="b"/>
              <a:pathLst>
                <a:path w="11347" h="3430" extrusionOk="0">
                  <a:moveTo>
                    <a:pt x="11076" y="0"/>
                  </a:moveTo>
                  <a:lnTo>
                    <a:pt x="159" y="3001"/>
                  </a:lnTo>
                  <a:lnTo>
                    <a:pt x="91" y="3023"/>
                  </a:lnTo>
                  <a:lnTo>
                    <a:pt x="23" y="3091"/>
                  </a:lnTo>
                  <a:lnTo>
                    <a:pt x="1" y="3181"/>
                  </a:lnTo>
                  <a:lnTo>
                    <a:pt x="1" y="3271"/>
                  </a:lnTo>
                  <a:lnTo>
                    <a:pt x="46" y="3339"/>
                  </a:lnTo>
                  <a:lnTo>
                    <a:pt x="91" y="3384"/>
                  </a:lnTo>
                  <a:lnTo>
                    <a:pt x="159" y="3429"/>
                  </a:lnTo>
                  <a:lnTo>
                    <a:pt x="294" y="3429"/>
                  </a:lnTo>
                  <a:lnTo>
                    <a:pt x="11189" y="429"/>
                  </a:lnTo>
                  <a:lnTo>
                    <a:pt x="11279" y="384"/>
                  </a:lnTo>
                  <a:lnTo>
                    <a:pt x="11324" y="316"/>
                  </a:lnTo>
                  <a:lnTo>
                    <a:pt x="11347" y="249"/>
                  </a:lnTo>
                  <a:lnTo>
                    <a:pt x="11347" y="158"/>
                  </a:lnTo>
                  <a:lnTo>
                    <a:pt x="11301" y="68"/>
                  </a:lnTo>
                  <a:lnTo>
                    <a:pt x="11234" y="23"/>
                  </a:lnTo>
                  <a:lnTo>
                    <a:pt x="1116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4" name="Google Shape;3414;p35"/>
            <p:cNvSpPr/>
            <p:nvPr/>
          </p:nvSpPr>
          <p:spPr>
            <a:xfrm>
              <a:off x="8207822" y="710066"/>
              <a:ext cx="428040" cy="117654"/>
            </a:xfrm>
            <a:custGeom>
              <a:avLst/>
              <a:gdLst/>
              <a:ahLst/>
              <a:cxnLst/>
              <a:rect l="l" t="t" r="r" b="b"/>
              <a:pathLst>
                <a:path w="10918" h="3001" extrusionOk="0">
                  <a:moveTo>
                    <a:pt x="0" y="3000"/>
                  </a:moveTo>
                  <a:lnTo>
                    <a:pt x="10917" y="0"/>
                  </a:lnTo>
                  <a:close/>
                </a:path>
              </a:pathLst>
            </a:custGeom>
            <a:solidFill>
              <a:srgbClr val="FDEB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5" name="Google Shape;3415;p35"/>
            <p:cNvSpPr/>
            <p:nvPr/>
          </p:nvSpPr>
          <p:spPr>
            <a:xfrm>
              <a:off x="8207822" y="710066"/>
              <a:ext cx="428040" cy="117654"/>
            </a:xfrm>
            <a:custGeom>
              <a:avLst/>
              <a:gdLst/>
              <a:ahLst/>
              <a:cxnLst/>
              <a:rect l="l" t="t" r="r" b="b"/>
              <a:pathLst>
                <a:path w="10918" h="3001" fill="none" extrusionOk="0">
                  <a:moveTo>
                    <a:pt x="0" y="3000"/>
                  </a:moveTo>
                  <a:lnTo>
                    <a:pt x="1091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6" name="Google Shape;3416;p35"/>
            <p:cNvSpPr/>
            <p:nvPr/>
          </p:nvSpPr>
          <p:spPr>
            <a:xfrm>
              <a:off x="8198961" y="701205"/>
              <a:ext cx="445722" cy="135375"/>
            </a:xfrm>
            <a:custGeom>
              <a:avLst/>
              <a:gdLst/>
              <a:ahLst/>
              <a:cxnLst/>
              <a:rect l="l" t="t" r="r" b="b"/>
              <a:pathLst>
                <a:path w="11369" h="3453" extrusionOk="0">
                  <a:moveTo>
                    <a:pt x="11166" y="1"/>
                  </a:moveTo>
                  <a:lnTo>
                    <a:pt x="11076" y="23"/>
                  </a:lnTo>
                  <a:lnTo>
                    <a:pt x="181" y="3001"/>
                  </a:lnTo>
                  <a:lnTo>
                    <a:pt x="91" y="3046"/>
                  </a:lnTo>
                  <a:lnTo>
                    <a:pt x="46" y="3114"/>
                  </a:lnTo>
                  <a:lnTo>
                    <a:pt x="0" y="3204"/>
                  </a:lnTo>
                  <a:lnTo>
                    <a:pt x="23" y="3294"/>
                  </a:lnTo>
                  <a:lnTo>
                    <a:pt x="46" y="3362"/>
                  </a:lnTo>
                  <a:lnTo>
                    <a:pt x="91" y="3407"/>
                  </a:lnTo>
                  <a:lnTo>
                    <a:pt x="158" y="3429"/>
                  </a:lnTo>
                  <a:lnTo>
                    <a:pt x="226" y="3452"/>
                  </a:lnTo>
                  <a:lnTo>
                    <a:pt x="294" y="3452"/>
                  </a:lnTo>
                  <a:lnTo>
                    <a:pt x="11188" y="452"/>
                  </a:lnTo>
                  <a:lnTo>
                    <a:pt x="11279" y="407"/>
                  </a:lnTo>
                  <a:lnTo>
                    <a:pt x="11324" y="339"/>
                  </a:lnTo>
                  <a:lnTo>
                    <a:pt x="11369" y="272"/>
                  </a:lnTo>
                  <a:lnTo>
                    <a:pt x="11346" y="181"/>
                  </a:lnTo>
                  <a:lnTo>
                    <a:pt x="11324" y="91"/>
                  </a:lnTo>
                  <a:lnTo>
                    <a:pt x="11256" y="46"/>
                  </a:lnTo>
                  <a:lnTo>
                    <a:pt x="1116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7" name="Google Shape;3417;p35"/>
            <p:cNvSpPr/>
            <p:nvPr/>
          </p:nvSpPr>
          <p:spPr>
            <a:xfrm>
              <a:off x="7813371" y="668507"/>
              <a:ext cx="217588" cy="217588"/>
            </a:xfrm>
            <a:custGeom>
              <a:avLst/>
              <a:gdLst/>
              <a:ahLst/>
              <a:cxnLst/>
              <a:rect l="l" t="t" r="r" b="b"/>
              <a:pathLst>
                <a:path w="5550" h="5550" extrusionOk="0">
                  <a:moveTo>
                    <a:pt x="2866" y="0"/>
                  </a:moveTo>
                  <a:lnTo>
                    <a:pt x="2595" y="23"/>
                  </a:lnTo>
                  <a:lnTo>
                    <a:pt x="2302" y="45"/>
                  </a:lnTo>
                  <a:lnTo>
                    <a:pt x="2031" y="113"/>
                  </a:lnTo>
                  <a:lnTo>
                    <a:pt x="1760" y="203"/>
                  </a:lnTo>
                  <a:lnTo>
                    <a:pt x="1512" y="316"/>
                  </a:lnTo>
                  <a:lnTo>
                    <a:pt x="1264" y="451"/>
                  </a:lnTo>
                  <a:lnTo>
                    <a:pt x="1038" y="609"/>
                  </a:lnTo>
                  <a:lnTo>
                    <a:pt x="835" y="790"/>
                  </a:lnTo>
                  <a:lnTo>
                    <a:pt x="655" y="970"/>
                  </a:lnTo>
                  <a:lnTo>
                    <a:pt x="497" y="1173"/>
                  </a:lnTo>
                  <a:lnTo>
                    <a:pt x="362" y="1399"/>
                  </a:lnTo>
                  <a:lnTo>
                    <a:pt x="226" y="1647"/>
                  </a:lnTo>
                  <a:lnTo>
                    <a:pt x="136" y="1895"/>
                  </a:lnTo>
                  <a:lnTo>
                    <a:pt x="69" y="2143"/>
                  </a:lnTo>
                  <a:lnTo>
                    <a:pt x="23" y="2414"/>
                  </a:lnTo>
                  <a:lnTo>
                    <a:pt x="1" y="2685"/>
                  </a:lnTo>
                  <a:lnTo>
                    <a:pt x="1" y="2955"/>
                  </a:lnTo>
                  <a:lnTo>
                    <a:pt x="23" y="3248"/>
                  </a:lnTo>
                  <a:lnTo>
                    <a:pt x="91" y="3519"/>
                  </a:lnTo>
                  <a:lnTo>
                    <a:pt x="181" y="3790"/>
                  </a:lnTo>
                  <a:lnTo>
                    <a:pt x="294" y="4038"/>
                  </a:lnTo>
                  <a:lnTo>
                    <a:pt x="429" y="4286"/>
                  </a:lnTo>
                  <a:lnTo>
                    <a:pt x="587" y="4512"/>
                  </a:lnTo>
                  <a:lnTo>
                    <a:pt x="768" y="4715"/>
                  </a:lnTo>
                  <a:lnTo>
                    <a:pt x="948" y="4895"/>
                  </a:lnTo>
                  <a:lnTo>
                    <a:pt x="1174" y="5053"/>
                  </a:lnTo>
                  <a:lnTo>
                    <a:pt x="1399" y="5188"/>
                  </a:lnTo>
                  <a:lnTo>
                    <a:pt x="1625" y="5324"/>
                  </a:lnTo>
                  <a:lnTo>
                    <a:pt x="1873" y="5414"/>
                  </a:lnTo>
                  <a:lnTo>
                    <a:pt x="2144" y="5482"/>
                  </a:lnTo>
                  <a:lnTo>
                    <a:pt x="2392" y="5527"/>
                  </a:lnTo>
                  <a:lnTo>
                    <a:pt x="2663" y="5549"/>
                  </a:lnTo>
                  <a:lnTo>
                    <a:pt x="2956" y="5549"/>
                  </a:lnTo>
                  <a:lnTo>
                    <a:pt x="3226" y="5527"/>
                  </a:lnTo>
                  <a:lnTo>
                    <a:pt x="3497" y="5459"/>
                  </a:lnTo>
                  <a:lnTo>
                    <a:pt x="3768" y="5369"/>
                  </a:lnTo>
                  <a:lnTo>
                    <a:pt x="4016" y="5256"/>
                  </a:lnTo>
                  <a:lnTo>
                    <a:pt x="4264" y="5121"/>
                  </a:lnTo>
                  <a:lnTo>
                    <a:pt x="4490" y="4963"/>
                  </a:lnTo>
                  <a:lnTo>
                    <a:pt x="4693" y="4782"/>
                  </a:lnTo>
                  <a:lnTo>
                    <a:pt x="4873" y="4602"/>
                  </a:lnTo>
                  <a:lnTo>
                    <a:pt x="5031" y="4376"/>
                  </a:lnTo>
                  <a:lnTo>
                    <a:pt x="5189" y="4151"/>
                  </a:lnTo>
                  <a:lnTo>
                    <a:pt x="5302" y="3925"/>
                  </a:lnTo>
                  <a:lnTo>
                    <a:pt x="5392" y="3677"/>
                  </a:lnTo>
                  <a:lnTo>
                    <a:pt x="5460" y="3406"/>
                  </a:lnTo>
                  <a:lnTo>
                    <a:pt x="5527" y="3158"/>
                  </a:lnTo>
                  <a:lnTo>
                    <a:pt x="5550" y="2888"/>
                  </a:lnTo>
                  <a:lnTo>
                    <a:pt x="5527" y="2594"/>
                  </a:lnTo>
                  <a:lnTo>
                    <a:pt x="5505" y="2324"/>
                  </a:lnTo>
                  <a:lnTo>
                    <a:pt x="5437" y="2053"/>
                  </a:lnTo>
                  <a:lnTo>
                    <a:pt x="5347" y="1782"/>
                  </a:lnTo>
                  <a:lnTo>
                    <a:pt x="5234" y="1534"/>
                  </a:lnTo>
                  <a:lnTo>
                    <a:pt x="5099" y="1286"/>
                  </a:lnTo>
                  <a:lnTo>
                    <a:pt x="4941" y="1060"/>
                  </a:lnTo>
                  <a:lnTo>
                    <a:pt x="4760" y="857"/>
                  </a:lnTo>
                  <a:lnTo>
                    <a:pt x="4580" y="677"/>
                  </a:lnTo>
                  <a:lnTo>
                    <a:pt x="4354" y="519"/>
                  </a:lnTo>
                  <a:lnTo>
                    <a:pt x="4129" y="361"/>
                  </a:lnTo>
                  <a:lnTo>
                    <a:pt x="3903" y="248"/>
                  </a:lnTo>
                  <a:lnTo>
                    <a:pt x="3655" y="158"/>
                  </a:lnTo>
                  <a:lnTo>
                    <a:pt x="3407" y="68"/>
                  </a:lnTo>
                  <a:lnTo>
                    <a:pt x="3136" y="23"/>
                  </a:lnTo>
                  <a:lnTo>
                    <a:pt x="286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8" name="Google Shape;3418;p35"/>
            <p:cNvSpPr/>
            <p:nvPr/>
          </p:nvSpPr>
          <p:spPr>
            <a:xfrm>
              <a:off x="7844344" y="720691"/>
              <a:ext cx="148587" cy="112322"/>
            </a:xfrm>
            <a:custGeom>
              <a:avLst/>
              <a:gdLst/>
              <a:ahLst/>
              <a:cxnLst/>
              <a:rect l="l" t="t" r="r" b="b"/>
              <a:pathLst>
                <a:path w="3790" h="2865" extrusionOk="0">
                  <a:moveTo>
                    <a:pt x="2301" y="0"/>
                  </a:moveTo>
                  <a:lnTo>
                    <a:pt x="2008" y="68"/>
                  </a:lnTo>
                  <a:lnTo>
                    <a:pt x="1805" y="293"/>
                  </a:lnTo>
                  <a:lnTo>
                    <a:pt x="1760" y="248"/>
                  </a:lnTo>
                  <a:lnTo>
                    <a:pt x="1602" y="203"/>
                  </a:lnTo>
                  <a:lnTo>
                    <a:pt x="1579" y="361"/>
                  </a:lnTo>
                  <a:lnTo>
                    <a:pt x="1715" y="384"/>
                  </a:lnTo>
                  <a:lnTo>
                    <a:pt x="1421" y="699"/>
                  </a:lnTo>
                  <a:lnTo>
                    <a:pt x="1354" y="654"/>
                  </a:lnTo>
                  <a:lnTo>
                    <a:pt x="1218" y="632"/>
                  </a:lnTo>
                  <a:lnTo>
                    <a:pt x="1173" y="790"/>
                  </a:lnTo>
                  <a:lnTo>
                    <a:pt x="1331" y="812"/>
                  </a:lnTo>
                  <a:lnTo>
                    <a:pt x="1106" y="1038"/>
                  </a:lnTo>
                  <a:lnTo>
                    <a:pt x="1106" y="1060"/>
                  </a:lnTo>
                  <a:lnTo>
                    <a:pt x="812" y="993"/>
                  </a:lnTo>
                  <a:lnTo>
                    <a:pt x="542" y="970"/>
                  </a:lnTo>
                  <a:lnTo>
                    <a:pt x="271" y="970"/>
                  </a:lnTo>
                  <a:lnTo>
                    <a:pt x="68" y="993"/>
                  </a:lnTo>
                  <a:lnTo>
                    <a:pt x="23" y="1015"/>
                  </a:lnTo>
                  <a:lnTo>
                    <a:pt x="0" y="1083"/>
                  </a:lnTo>
                  <a:lnTo>
                    <a:pt x="0" y="1128"/>
                  </a:lnTo>
                  <a:lnTo>
                    <a:pt x="45" y="1173"/>
                  </a:lnTo>
                  <a:lnTo>
                    <a:pt x="226" y="1263"/>
                  </a:lnTo>
                  <a:lnTo>
                    <a:pt x="474" y="1376"/>
                  </a:lnTo>
                  <a:lnTo>
                    <a:pt x="722" y="1421"/>
                  </a:lnTo>
                  <a:lnTo>
                    <a:pt x="1015" y="1489"/>
                  </a:lnTo>
                  <a:lnTo>
                    <a:pt x="1151" y="1782"/>
                  </a:lnTo>
                  <a:lnTo>
                    <a:pt x="1015" y="1760"/>
                  </a:lnTo>
                  <a:lnTo>
                    <a:pt x="970" y="1917"/>
                  </a:lnTo>
                  <a:lnTo>
                    <a:pt x="1128" y="1940"/>
                  </a:lnTo>
                  <a:lnTo>
                    <a:pt x="1196" y="1917"/>
                  </a:lnTo>
                  <a:lnTo>
                    <a:pt x="1376" y="2323"/>
                  </a:lnTo>
                  <a:lnTo>
                    <a:pt x="1241" y="2301"/>
                  </a:lnTo>
                  <a:lnTo>
                    <a:pt x="1196" y="2436"/>
                  </a:lnTo>
                  <a:lnTo>
                    <a:pt x="1354" y="2459"/>
                  </a:lnTo>
                  <a:lnTo>
                    <a:pt x="1421" y="2436"/>
                  </a:lnTo>
                  <a:lnTo>
                    <a:pt x="1534" y="2707"/>
                  </a:lnTo>
                  <a:lnTo>
                    <a:pt x="1782" y="2865"/>
                  </a:lnTo>
                  <a:lnTo>
                    <a:pt x="1647" y="1602"/>
                  </a:lnTo>
                  <a:lnTo>
                    <a:pt x="2865" y="1827"/>
                  </a:lnTo>
                  <a:lnTo>
                    <a:pt x="3023" y="1827"/>
                  </a:lnTo>
                  <a:lnTo>
                    <a:pt x="3181" y="1782"/>
                  </a:lnTo>
                  <a:lnTo>
                    <a:pt x="3339" y="2323"/>
                  </a:lnTo>
                  <a:lnTo>
                    <a:pt x="3564" y="2369"/>
                  </a:lnTo>
                  <a:lnTo>
                    <a:pt x="3564" y="2369"/>
                  </a:lnTo>
                  <a:lnTo>
                    <a:pt x="3519" y="1714"/>
                  </a:lnTo>
                  <a:lnTo>
                    <a:pt x="3790" y="1128"/>
                  </a:lnTo>
                  <a:lnTo>
                    <a:pt x="3564" y="1083"/>
                  </a:lnTo>
                  <a:lnTo>
                    <a:pt x="3226" y="1534"/>
                  </a:lnTo>
                  <a:lnTo>
                    <a:pt x="3158" y="1489"/>
                  </a:lnTo>
                  <a:lnTo>
                    <a:pt x="3091" y="1444"/>
                  </a:lnTo>
                  <a:lnTo>
                    <a:pt x="3023" y="1399"/>
                  </a:lnTo>
                  <a:lnTo>
                    <a:pt x="2933" y="1376"/>
                  </a:lnTo>
                  <a:lnTo>
                    <a:pt x="1737" y="1173"/>
                  </a:lnTo>
                  <a:lnTo>
                    <a:pt x="23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9" name="Google Shape;3419;p35"/>
            <p:cNvSpPr/>
            <p:nvPr/>
          </p:nvSpPr>
          <p:spPr>
            <a:xfrm>
              <a:off x="7854851" y="977922"/>
              <a:ext cx="34030" cy="40381"/>
            </a:xfrm>
            <a:custGeom>
              <a:avLst/>
              <a:gdLst/>
              <a:ahLst/>
              <a:cxnLst/>
              <a:rect l="l" t="t" r="r" b="b"/>
              <a:pathLst>
                <a:path w="868" h="1030" extrusionOk="0">
                  <a:moveTo>
                    <a:pt x="822" y="1"/>
                  </a:moveTo>
                  <a:lnTo>
                    <a:pt x="1" y="216"/>
                  </a:lnTo>
                  <a:lnTo>
                    <a:pt x="46" y="390"/>
                  </a:lnTo>
                  <a:lnTo>
                    <a:pt x="342" y="312"/>
                  </a:lnTo>
                  <a:lnTo>
                    <a:pt x="530" y="1029"/>
                  </a:lnTo>
                  <a:lnTo>
                    <a:pt x="760" y="969"/>
                  </a:lnTo>
                  <a:lnTo>
                    <a:pt x="572" y="252"/>
                  </a:lnTo>
                  <a:lnTo>
                    <a:pt x="867" y="174"/>
                  </a:lnTo>
                  <a:lnTo>
                    <a:pt x="82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0" name="Google Shape;3420;p35"/>
            <p:cNvSpPr/>
            <p:nvPr/>
          </p:nvSpPr>
          <p:spPr>
            <a:xfrm>
              <a:off x="7889979" y="947302"/>
              <a:ext cx="124123" cy="64963"/>
            </a:xfrm>
            <a:custGeom>
              <a:avLst/>
              <a:gdLst/>
              <a:ahLst/>
              <a:cxnLst/>
              <a:rect l="l" t="t" r="r" b="b"/>
              <a:pathLst>
                <a:path w="3166" h="1657" extrusionOk="0">
                  <a:moveTo>
                    <a:pt x="2919" y="1"/>
                  </a:moveTo>
                  <a:lnTo>
                    <a:pt x="2299" y="163"/>
                  </a:lnTo>
                  <a:lnTo>
                    <a:pt x="2532" y="1054"/>
                  </a:lnTo>
                  <a:lnTo>
                    <a:pt x="3165" y="888"/>
                  </a:lnTo>
                  <a:lnTo>
                    <a:pt x="3120" y="714"/>
                  </a:lnTo>
                  <a:lnTo>
                    <a:pt x="2717" y="820"/>
                  </a:lnTo>
                  <a:lnTo>
                    <a:pt x="2663" y="616"/>
                  </a:lnTo>
                  <a:lnTo>
                    <a:pt x="3030" y="520"/>
                  </a:lnTo>
                  <a:lnTo>
                    <a:pt x="2984" y="346"/>
                  </a:lnTo>
                  <a:lnTo>
                    <a:pt x="2617" y="442"/>
                  </a:lnTo>
                  <a:lnTo>
                    <a:pt x="2574" y="277"/>
                  </a:lnTo>
                  <a:lnTo>
                    <a:pt x="2964" y="174"/>
                  </a:lnTo>
                  <a:lnTo>
                    <a:pt x="2919" y="1"/>
                  </a:lnTo>
                  <a:close/>
                  <a:moveTo>
                    <a:pt x="2179" y="195"/>
                  </a:moveTo>
                  <a:lnTo>
                    <a:pt x="1913" y="265"/>
                  </a:lnTo>
                  <a:lnTo>
                    <a:pt x="1667" y="677"/>
                  </a:lnTo>
                  <a:lnTo>
                    <a:pt x="1581" y="351"/>
                  </a:lnTo>
                  <a:lnTo>
                    <a:pt x="1352" y="412"/>
                  </a:lnTo>
                  <a:lnTo>
                    <a:pt x="1585" y="1302"/>
                  </a:lnTo>
                  <a:lnTo>
                    <a:pt x="1815" y="1242"/>
                  </a:lnTo>
                  <a:lnTo>
                    <a:pt x="1723" y="891"/>
                  </a:lnTo>
                  <a:lnTo>
                    <a:pt x="1723" y="891"/>
                  </a:lnTo>
                  <a:lnTo>
                    <a:pt x="2170" y="1149"/>
                  </a:lnTo>
                  <a:lnTo>
                    <a:pt x="2457" y="1074"/>
                  </a:lnTo>
                  <a:lnTo>
                    <a:pt x="1861" y="729"/>
                  </a:lnTo>
                  <a:lnTo>
                    <a:pt x="2179" y="195"/>
                  </a:lnTo>
                  <a:close/>
                  <a:moveTo>
                    <a:pt x="1041" y="497"/>
                  </a:moveTo>
                  <a:cubicBezTo>
                    <a:pt x="1037" y="497"/>
                    <a:pt x="1033" y="497"/>
                    <a:pt x="1030" y="497"/>
                  </a:cubicBezTo>
                  <a:cubicBezTo>
                    <a:pt x="981" y="498"/>
                    <a:pt x="932" y="505"/>
                    <a:pt x="882" y="518"/>
                  </a:cubicBezTo>
                  <a:cubicBezTo>
                    <a:pt x="734" y="557"/>
                    <a:pt x="627" y="629"/>
                    <a:pt x="562" y="735"/>
                  </a:cubicBezTo>
                  <a:cubicBezTo>
                    <a:pt x="497" y="840"/>
                    <a:pt x="484" y="964"/>
                    <a:pt x="521" y="1107"/>
                  </a:cubicBezTo>
                  <a:cubicBezTo>
                    <a:pt x="558" y="1249"/>
                    <a:pt x="631" y="1350"/>
                    <a:pt x="739" y="1410"/>
                  </a:cubicBezTo>
                  <a:cubicBezTo>
                    <a:pt x="805" y="1446"/>
                    <a:pt x="879" y="1465"/>
                    <a:pt x="959" y="1465"/>
                  </a:cubicBezTo>
                  <a:cubicBezTo>
                    <a:pt x="1011" y="1465"/>
                    <a:pt x="1066" y="1457"/>
                    <a:pt x="1125" y="1442"/>
                  </a:cubicBezTo>
                  <a:cubicBezTo>
                    <a:pt x="1174" y="1429"/>
                    <a:pt x="1221" y="1411"/>
                    <a:pt x="1264" y="1388"/>
                  </a:cubicBezTo>
                  <a:cubicBezTo>
                    <a:pt x="1306" y="1364"/>
                    <a:pt x="1346" y="1336"/>
                    <a:pt x="1382" y="1303"/>
                  </a:cubicBezTo>
                  <a:lnTo>
                    <a:pt x="1334" y="1119"/>
                  </a:lnTo>
                  <a:cubicBezTo>
                    <a:pt x="1299" y="1159"/>
                    <a:pt x="1263" y="1192"/>
                    <a:pt x="1225" y="1216"/>
                  </a:cubicBezTo>
                  <a:cubicBezTo>
                    <a:pt x="1187" y="1240"/>
                    <a:pt x="1145" y="1258"/>
                    <a:pt x="1100" y="1270"/>
                  </a:cubicBezTo>
                  <a:cubicBezTo>
                    <a:pt x="1071" y="1278"/>
                    <a:pt x="1044" y="1282"/>
                    <a:pt x="1018" y="1282"/>
                  </a:cubicBezTo>
                  <a:cubicBezTo>
                    <a:pt x="969" y="1282"/>
                    <a:pt x="925" y="1269"/>
                    <a:pt x="886" y="1242"/>
                  </a:cubicBezTo>
                  <a:cubicBezTo>
                    <a:pt x="825" y="1202"/>
                    <a:pt x="782" y="1136"/>
                    <a:pt x="758" y="1044"/>
                  </a:cubicBezTo>
                  <a:cubicBezTo>
                    <a:pt x="734" y="952"/>
                    <a:pt x="739" y="874"/>
                    <a:pt x="772" y="809"/>
                  </a:cubicBezTo>
                  <a:cubicBezTo>
                    <a:pt x="805" y="744"/>
                    <a:pt x="862" y="701"/>
                    <a:pt x="944" y="679"/>
                  </a:cubicBezTo>
                  <a:cubicBezTo>
                    <a:pt x="982" y="669"/>
                    <a:pt x="1019" y="665"/>
                    <a:pt x="1056" y="665"/>
                  </a:cubicBezTo>
                  <a:cubicBezTo>
                    <a:pt x="1064" y="665"/>
                    <a:pt x="1072" y="665"/>
                    <a:pt x="1080" y="665"/>
                  </a:cubicBezTo>
                  <a:cubicBezTo>
                    <a:pt x="1125" y="668"/>
                    <a:pt x="1173" y="678"/>
                    <a:pt x="1223" y="696"/>
                  </a:cubicBezTo>
                  <a:lnTo>
                    <a:pt x="1175" y="512"/>
                  </a:lnTo>
                  <a:cubicBezTo>
                    <a:pt x="1130" y="502"/>
                    <a:pt x="1086" y="497"/>
                    <a:pt x="1041" y="497"/>
                  </a:cubicBezTo>
                  <a:close/>
                  <a:moveTo>
                    <a:pt x="230" y="706"/>
                  </a:moveTo>
                  <a:lnTo>
                    <a:pt x="1" y="766"/>
                  </a:lnTo>
                  <a:lnTo>
                    <a:pt x="234" y="1657"/>
                  </a:lnTo>
                  <a:lnTo>
                    <a:pt x="464" y="1597"/>
                  </a:lnTo>
                  <a:lnTo>
                    <a:pt x="230" y="70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1" name="Google Shape;3421;p35"/>
            <p:cNvSpPr/>
            <p:nvPr/>
          </p:nvSpPr>
          <p:spPr>
            <a:xfrm>
              <a:off x="8009636" y="937265"/>
              <a:ext cx="33991" cy="40342"/>
            </a:xfrm>
            <a:custGeom>
              <a:avLst/>
              <a:gdLst/>
              <a:ahLst/>
              <a:cxnLst/>
              <a:rect l="l" t="t" r="r" b="b"/>
              <a:pathLst>
                <a:path w="867" h="1029" extrusionOk="0">
                  <a:moveTo>
                    <a:pt x="821" y="0"/>
                  </a:moveTo>
                  <a:lnTo>
                    <a:pt x="0" y="215"/>
                  </a:lnTo>
                  <a:lnTo>
                    <a:pt x="46" y="389"/>
                  </a:lnTo>
                  <a:lnTo>
                    <a:pt x="342" y="311"/>
                  </a:lnTo>
                  <a:lnTo>
                    <a:pt x="530" y="1029"/>
                  </a:lnTo>
                  <a:lnTo>
                    <a:pt x="760" y="968"/>
                  </a:lnTo>
                  <a:lnTo>
                    <a:pt x="571" y="251"/>
                  </a:lnTo>
                  <a:lnTo>
                    <a:pt x="867" y="174"/>
                  </a:lnTo>
                  <a:lnTo>
                    <a:pt x="8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2" name="Google Shape;3422;p35"/>
            <p:cNvSpPr/>
            <p:nvPr/>
          </p:nvSpPr>
          <p:spPr>
            <a:xfrm>
              <a:off x="8045078" y="931384"/>
              <a:ext cx="34148" cy="38774"/>
            </a:xfrm>
            <a:custGeom>
              <a:avLst/>
              <a:gdLst/>
              <a:ahLst/>
              <a:cxnLst/>
              <a:rect l="l" t="t" r="r" b="b"/>
              <a:pathLst>
                <a:path w="871" h="989" extrusionOk="0">
                  <a:moveTo>
                    <a:pt x="613" y="0"/>
                  </a:moveTo>
                  <a:cubicBezTo>
                    <a:pt x="556" y="0"/>
                    <a:pt x="502" y="3"/>
                    <a:pt x="450" y="9"/>
                  </a:cubicBezTo>
                  <a:cubicBezTo>
                    <a:pt x="396" y="15"/>
                    <a:pt x="345" y="25"/>
                    <a:pt x="296" y="38"/>
                  </a:cubicBezTo>
                  <a:cubicBezTo>
                    <a:pt x="189" y="66"/>
                    <a:pt x="113" y="111"/>
                    <a:pt x="68" y="174"/>
                  </a:cubicBezTo>
                  <a:cubicBezTo>
                    <a:pt x="23" y="237"/>
                    <a:pt x="12" y="312"/>
                    <a:pt x="36" y="401"/>
                  </a:cubicBezTo>
                  <a:cubicBezTo>
                    <a:pt x="54" y="472"/>
                    <a:pt x="90" y="523"/>
                    <a:pt x="142" y="554"/>
                  </a:cubicBezTo>
                  <a:cubicBezTo>
                    <a:pt x="188" y="581"/>
                    <a:pt x="250" y="595"/>
                    <a:pt x="328" y="595"/>
                  </a:cubicBezTo>
                  <a:cubicBezTo>
                    <a:pt x="339" y="595"/>
                    <a:pt x="350" y="594"/>
                    <a:pt x="361" y="594"/>
                  </a:cubicBezTo>
                  <a:lnTo>
                    <a:pt x="455" y="590"/>
                  </a:lnTo>
                  <a:cubicBezTo>
                    <a:pt x="465" y="590"/>
                    <a:pt x="475" y="590"/>
                    <a:pt x="484" y="590"/>
                  </a:cubicBezTo>
                  <a:cubicBezTo>
                    <a:pt x="526" y="590"/>
                    <a:pt x="556" y="594"/>
                    <a:pt x="574" y="602"/>
                  </a:cubicBezTo>
                  <a:cubicBezTo>
                    <a:pt x="596" y="613"/>
                    <a:pt x="611" y="632"/>
                    <a:pt x="618" y="660"/>
                  </a:cubicBezTo>
                  <a:cubicBezTo>
                    <a:pt x="626" y="691"/>
                    <a:pt x="619" y="718"/>
                    <a:pt x="597" y="742"/>
                  </a:cubicBezTo>
                  <a:cubicBezTo>
                    <a:pt x="575" y="765"/>
                    <a:pt x="538" y="784"/>
                    <a:pt x="488" y="797"/>
                  </a:cubicBezTo>
                  <a:cubicBezTo>
                    <a:pt x="444" y="809"/>
                    <a:pt x="396" y="814"/>
                    <a:pt x="345" y="814"/>
                  </a:cubicBezTo>
                  <a:cubicBezTo>
                    <a:pt x="340" y="814"/>
                    <a:pt x="334" y="814"/>
                    <a:pt x="329" y="814"/>
                  </a:cubicBezTo>
                  <a:cubicBezTo>
                    <a:pt x="272" y="813"/>
                    <a:pt x="211" y="805"/>
                    <a:pt x="146" y="789"/>
                  </a:cubicBezTo>
                  <a:lnTo>
                    <a:pt x="146" y="789"/>
                  </a:lnTo>
                  <a:lnTo>
                    <a:pt x="197" y="983"/>
                  </a:lnTo>
                  <a:cubicBezTo>
                    <a:pt x="234" y="987"/>
                    <a:pt x="271" y="989"/>
                    <a:pt x="307" y="989"/>
                  </a:cubicBezTo>
                  <a:cubicBezTo>
                    <a:pt x="331" y="989"/>
                    <a:pt x="356" y="988"/>
                    <a:pt x="380" y="986"/>
                  </a:cubicBezTo>
                  <a:cubicBezTo>
                    <a:pt x="440" y="982"/>
                    <a:pt x="498" y="972"/>
                    <a:pt x="554" y="958"/>
                  </a:cubicBezTo>
                  <a:cubicBezTo>
                    <a:pt x="674" y="926"/>
                    <a:pt x="757" y="879"/>
                    <a:pt x="802" y="816"/>
                  </a:cubicBezTo>
                  <a:cubicBezTo>
                    <a:pt x="848" y="752"/>
                    <a:pt x="858" y="672"/>
                    <a:pt x="832" y="574"/>
                  </a:cubicBezTo>
                  <a:cubicBezTo>
                    <a:pt x="812" y="499"/>
                    <a:pt x="776" y="447"/>
                    <a:pt x="724" y="417"/>
                  </a:cubicBezTo>
                  <a:cubicBezTo>
                    <a:pt x="681" y="392"/>
                    <a:pt x="619" y="380"/>
                    <a:pt x="540" y="380"/>
                  </a:cubicBezTo>
                  <a:cubicBezTo>
                    <a:pt x="524" y="380"/>
                    <a:pt x="507" y="381"/>
                    <a:pt x="489" y="382"/>
                  </a:cubicBezTo>
                  <a:lnTo>
                    <a:pt x="386" y="388"/>
                  </a:lnTo>
                  <a:cubicBezTo>
                    <a:pt x="375" y="388"/>
                    <a:pt x="364" y="389"/>
                    <a:pt x="354" y="389"/>
                  </a:cubicBezTo>
                  <a:cubicBezTo>
                    <a:pt x="321" y="389"/>
                    <a:pt x="297" y="385"/>
                    <a:pt x="281" y="379"/>
                  </a:cubicBezTo>
                  <a:cubicBezTo>
                    <a:pt x="260" y="370"/>
                    <a:pt x="246" y="354"/>
                    <a:pt x="240" y="330"/>
                  </a:cubicBezTo>
                  <a:cubicBezTo>
                    <a:pt x="231" y="298"/>
                    <a:pt x="238" y="271"/>
                    <a:pt x="260" y="249"/>
                  </a:cubicBezTo>
                  <a:cubicBezTo>
                    <a:pt x="283" y="227"/>
                    <a:pt x="321" y="209"/>
                    <a:pt x="376" y="194"/>
                  </a:cubicBezTo>
                  <a:cubicBezTo>
                    <a:pt x="418" y="184"/>
                    <a:pt x="463" y="178"/>
                    <a:pt x="512" y="177"/>
                  </a:cubicBezTo>
                  <a:cubicBezTo>
                    <a:pt x="518" y="176"/>
                    <a:pt x="523" y="176"/>
                    <a:pt x="528" y="176"/>
                  </a:cubicBezTo>
                  <a:cubicBezTo>
                    <a:pt x="573" y="176"/>
                    <a:pt x="620" y="180"/>
                    <a:pt x="669" y="189"/>
                  </a:cubicBezTo>
                  <a:lnTo>
                    <a:pt x="619" y="0"/>
                  </a:lnTo>
                  <a:cubicBezTo>
                    <a:pt x="617" y="0"/>
                    <a:pt x="615" y="0"/>
                    <a:pt x="6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3" name="Google Shape;3423;p35"/>
            <p:cNvSpPr/>
            <p:nvPr/>
          </p:nvSpPr>
          <p:spPr>
            <a:xfrm>
              <a:off x="7851597" y="942127"/>
              <a:ext cx="28816" cy="32344"/>
            </a:xfrm>
            <a:custGeom>
              <a:avLst/>
              <a:gdLst/>
              <a:ahLst/>
              <a:cxnLst/>
              <a:rect l="l" t="t" r="r" b="b"/>
              <a:pathLst>
                <a:path w="735" h="825" extrusionOk="0">
                  <a:moveTo>
                    <a:pt x="227" y="193"/>
                  </a:moveTo>
                  <a:lnTo>
                    <a:pt x="396" y="446"/>
                  </a:lnTo>
                  <a:lnTo>
                    <a:pt x="204" y="496"/>
                  </a:lnTo>
                  <a:lnTo>
                    <a:pt x="227" y="193"/>
                  </a:lnTo>
                  <a:close/>
                  <a:moveTo>
                    <a:pt x="291" y="0"/>
                  </a:moveTo>
                  <a:lnTo>
                    <a:pt x="76" y="57"/>
                  </a:lnTo>
                  <a:lnTo>
                    <a:pt x="0" y="825"/>
                  </a:lnTo>
                  <a:lnTo>
                    <a:pt x="182" y="777"/>
                  </a:lnTo>
                  <a:lnTo>
                    <a:pt x="193" y="638"/>
                  </a:lnTo>
                  <a:lnTo>
                    <a:pt x="475" y="564"/>
                  </a:lnTo>
                  <a:lnTo>
                    <a:pt x="553" y="680"/>
                  </a:lnTo>
                  <a:lnTo>
                    <a:pt x="734" y="632"/>
                  </a:lnTo>
                  <a:lnTo>
                    <a:pt x="2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4" name="Google Shape;3424;p35"/>
            <p:cNvSpPr/>
            <p:nvPr/>
          </p:nvSpPr>
          <p:spPr>
            <a:xfrm>
              <a:off x="7878610" y="936324"/>
              <a:ext cx="14310" cy="29325"/>
            </a:xfrm>
            <a:custGeom>
              <a:avLst/>
              <a:gdLst/>
              <a:ahLst/>
              <a:cxnLst/>
              <a:rect l="l" t="t" r="r" b="b"/>
              <a:pathLst>
                <a:path w="365" h="748" extrusionOk="0">
                  <a:moveTo>
                    <a:pt x="181" y="1"/>
                  </a:moveTo>
                  <a:lnTo>
                    <a:pt x="1" y="48"/>
                  </a:lnTo>
                  <a:lnTo>
                    <a:pt x="184" y="748"/>
                  </a:lnTo>
                  <a:lnTo>
                    <a:pt x="365" y="700"/>
                  </a:lnTo>
                  <a:lnTo>
                    <a:pt x="18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5" name="Google Shape;3425;p35"/>
            <p:cNvSpPr/>
            <p:nvPr/>
          </p:nvSpPr>
          <p:spPr>
            <a:xfrm>
              <a:off x="7893665" y="931031"/>
              <a:ext cx="31991" cy="31090"/>
            </a:xfrm>
            <a:custGeom>
              <a:avLst/>
              <a:gdLst/>
              <a:ahLst/>
              <a:cxnLst/>
              <a:rect l="l" t="t" r="r" b="b"/>
              <a:pathLst>
                <a:path w="816" h="793" extrusionOk="0">
                  <a:moveTo>
                    <a:pt x="342" y="149"/>
                  </a:moveTo>
                  <a:cubicBezTo>
                    <a:pt x="356" y="149"/>
                    <a:pt x="368" y="151"/>
                    <a:pt x="378" y="155"/>
                  </a:cubicBezTo>
                  <a:cubicBezTo>
                    <a:pt x="398" y="165"/>
                    <a:pt x="412" y="186"/>
                    <a:pt x="420" y="217"/>
                  </a:cubicBezTo>
                  <a:cubicBezTo>
                    <a:pt x="429" y="250"/>
                    <a:pt x="427" y="275"/>
                    <a:pt x="414" y="293"/>
                  </a:cubicBezTo>
                  <a:cubicBezTo>
                    <a:pt x="401" y="312"/>
                    <a:pt x="376" y="326"/>
                    <a:pt x="338" y="336"/>
                  </a:cubicBezTo>
                  <a:lnTo>
                    <a:pt x="262" y="356"/>
                  </a:lnTo>
                  <a:lnTo>
                    <a:pt x="215" y="176"/>
                  </a:lnTo>
                  <a:lnTo>
                    <a:pt x="291" y="156"/>
                  </a:lnTo>
                  <a:cubicBezTo>
                    <a:pt x="310" y="151"/>
                    <a:pt x="327" y="149"/>
                    <a:pt x="342" y="149"/>
                  </a:cubicBezTo>
                  <a:close/>
                  <a:moveTo>
                    <a:pt x="410" y="0"/>
                  </a:moveTo>
                  <a:cubicBezTo>
                    <a:pt x="371" y="0"/>
                    <a:pt x="327" y="7"/>
                    <a:pt x="276" y="20"/>
                  </a:cubicBezTo>
                  <a:lnTo>
                    <a:pt x="0" y="93"/>
                  </a:lnTo>
                  <a:lnTo>
                    <a:pt x="184" y="792"/>
                  </a:lnTo>
                  <a:lnTo>
                    <a:pt x="364" y="745"/>
                  </a:lnTo>
                  <a:lnTo>
                    <a:pt x="295" y="480"/>
                  </a:lnTo>
                  <a:lnTo>
                    <a:pt x="346" y="467"/>
                  </a:lnTo>
                  <a:cubicBezTo>
                    <a:pt x="360" y="463"/>
                    <a:pt x="373" y="461"/>
                    <a:pt x="386" y="461"/>
                  </a:cubicBezTo>
                  <a:cubicBezTo>
                    <a:pt x="399" y="461"/>
                    <a:pt x="411" y="463"/>
                    <a:pt x="422" y="468"/>
                  </a:cubicBezTo>
                  <a:cubicBezTo>
                    <a:pt x="443" y="476"/>
                    <a:pt x="466" y="495"/>
                    <a:pt x="493" y="526"/>
                  </a:cubicBezTo>
                  <a:lnTo>
                    <a:pt x="624" y="677"/>
                  </a:lnTo>
                  <a:lnTo>
                    <a:pt x="816" y="627"/>
                  </a:lnTo>
                  <a:lnTo>
                    <a:pt x="666" y="454"/>
                  </a:lnTo>
                  <a:cubicBezTo>
                    <a:pt x="635" y="419"/>
                    <a:pt x="607" y="394"/>
                    <a:pt x="583" y="379"/>
                  </a:cubicBezTo>
                  <a:cubicBezTo>
                    <a:pt x="559" y="365"/>
                    <a:pt x="535" y="358"/>
                    <a:pt x="510" y="358"/>
                  </a:cubicBezTo>
                  <a:cubicBezTo>
                    <a:pt x="509" y="358"/>
                    <a:pt x="508" y="358"/>
                    <a:pt x="506" y="358"/>
                  </a:cubicBezTo>
                  <a:cubicBezTo>
                    <a:pt x="548" y="332"/>
                    <a:pt x="576" y="302"/>
                    <a:pt x="590" y="266"/>
                  </a:cubicBezTo>
                  <a:cubicBezTo>
                    <a:pt x="605" y="231"/>
                    <a:pt x="606" y="190"/>
                    <a:pt x="594" y="143"/>
                  </a:cubicBezTo>
                  <a:cubicBezTo>
                    <a:pt x="576" y="76"/>
                    <a:pt x="542" y="33"/>
                    <a:pt x="491" y="14"/>
                  </a:cubicBezTo>
                  <a:cubicBezTo>
                    <a:pt x="468" y="5"/>
                    <a:pt x="441" y="0"/>
                    <a:pt x="4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6" name="Google Shape;3426;p35"/>
            <p:cNvSpPr/>
            <p:nvPr/>
          </p:nvSpPr>
          <p:spPr>
            <a:xfrm>
              <a:off x="7923736" y="922955"/>
              <a:ext cx="26111" cy="31207"/>
            </a:xfrm>
            <a:custGeom>
              <a:avLst/>
              <a:gdLst/>
              <a:ahLst/>
              <a:cxnLst/>
              <a:rect l="l" t="t" r="r" b="b"/>
              <a:pathLst>
                <a:path w="666" h="796" extrusionOk="0">
                  <a:moveTo>
                    <a:pt x="357" y="147"/>
                  </a:moveTo>
                  <a:cubicBezTo>
                    <a:pt x="374" y="147"/>
                    <a:pt x="389" y="150"/>
                    <a:pt x="403" y="157"/>
                  </a:cubicBezTo>
                  <a:cubicBezTo>
                    <a:pt x="426" y="169"/>
                    <a:pt x="442" y="190"/>
                    <a:pt x="450" y="222"/>
                  </a:cubicBezTo>
                  <a:cubicBezTo>
                    <a:pt x="458" y="253"/>
                    <a:pt x="455" y="279"/>
                    <a:pt x="440" y="302"/>
                  </a:cubicBezTo>
                  <a:cubicBezTo>
                    <a:pt x="426" y="324"/>
                    <a:pt x="401" y="339"/>
                    <a:pt x="366" y="348"/>
                  </a:cubicBezTo>
                  <a:lnTo>
                    <a:pt x="266" y="375"/>
                  </a:lnTo>
                  <a:lnTo>
                    <a:pt x="215" y="179"/>
                  </a:lnTo>
                  <a:lnTo>
                    <a:pt x="315" y="153"/>
                  </a:lnTo>
                  <a:cubicBezTo>
                    <a:pt x="330" y="149"/>
                    <a:pt x="344" y="147"/>
                    <a:pt x="357" y="147"/>
                  </a:cubicBezTo>
                  <a:close/>
                  <a:moveTo>
                    <a:pt x="414" y="1"/>
                  </a:moveTo>
                  <a:cubicBezTo>
                    <a:pt x="379" y="1"/>
                    <a:pt x="341" y="6"/>
                    <a:pt x="300" y="17"/>
                  </a:cubicBezTo>
                  <a:lnTo>
                    <a:pt x="0" y="96"/>
                  </a:lnTo>
                  <a:lnTo>
                    <a:pt x="184" y="795"/>
                  </a:lnTo>
                  <a:lnTo>
                    <a:pt x="364" y="748"/>
                  </a:lnTo>
                  <a:lnTo>
                    <a:pt x="301" y="505"/>
                  </a:lnTo>
                  <a:lnTo>
                    <a:pt x="420" y="474"/>
                  </a:lnTo>
                  <a:cubicBezTo>
                    <a:pt x="509" y="451"/>
                    <a:pt x="572" y="413"/>
                    <a:pt x="609" y="361"/>
                  </a:cubicBezTo>
                  <a:cubicBezTo>
                    <a:pt x="646" y="309"/>
                    <a:pt x="655" y="246"/>
                    <a:pt x="636" y="173"/>
                  </a:cubicBezTo>
                  <a:cubicBezTo>
                    <a:pt x="617" y="100"/>
                    <a:pt x="578" y="50"/>
                    <a:pt x="520" y="23"/>
                  </a:cubicBezTo>
                  <a:cubicBezTo>
                    <a:pt x="489" y="8"/>
                    <a:pt x="454" y="1"/>
                    <a:pt x="4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7" name="Google Shape;3427;p35"/>
            <p:cNvSpPr/>
            <p:nvPr/>
          </p:nvSpPr>
          <p:spPr>
            <a:xfrm>
              <a:off x="7952003" y="916878"/>
              <a:ext cx="26738" cy="29325"/>
            </a:xfrm>
            <a:custGeom>
              <a:avLst/>
              <a:gdLst/>
              <a:ahLst/>
              <a:cxnLst/>
              <a:rect l="l" t="t" r="r" b="b"/>
              <a:pathLst>
                <a:path w="682" h="748" extrusionOk="0">
                  <a:moveTo>
                    <a:pt x="181" y="0"/>
                  </a:moveTo>
                  <a:lnTo>
                    <a:pt x="1" y="48"/>
                  </a:lnTo>
                  <a:lnTo>
                    <a:pt x="185" y="747"/>
                  </a:lnTo>
                  <a:lnTo>
                    <a:pt x="682" y="617"/>
                  </a:lnTo>
                  <a:lnTo>
                    <a:pt x="646" y="481"/>
                  </a:lnTo>
                  <a:lnTo>
                    <a:pt x="329" y="564"/>
                  </a:lnTo>
                  <a:lnTo>
                    <a:pt x="1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8" name="Google Shape;3428;p35"/>
            <p:cNvSpPr/>
            <p:nvPr/>
          </p:nvSpPr>
          <p:spPr>
            <a:xfrm>
              <a:off x="7979839" y="898451"/>
              <a:ext cx="57004" cy="42420"/>
            </a:xfrm>
            <a:custGeom>
              <a:avLst/>
              <a:gdLst/>
              <a:ahLst/>
              <a:cxnLst/>
              <a:rect l="l" t="t" r="r" b="b"/>
              <a:pathLst>
                <a:path w="1454" h="1082" extrusionOk="0">
                  <a:moveTo>
                    <a:pt x="227" y="449"/>
                  </a:moveTo>
                  <a:lnTo>
                    <a:pt x="395" y="703"/>
                  </a:lnTo>
                  <a:lnTo>
                    <a:pt x="204" y="753"/>
                  </a:lnTo>
                  <a:lnTo>
                    <a:pt x="227" y="449"/>
                  </a:lnTo>
                  <a:close/>
                  <a:moveTo>
                    <a:pt x="1270" y="0"/>
                  </a:moveTo>
                  <a:lnTo>
                    <a:pt x="1099" y="45"/>
                  </a:lnTo>
                  <a:lnTo>
                    <a:pt x="1225" y="525"/>
                  </a:lnTo>
                  <a:lnTo>
                    <a:pt x="1225" y="525"/>
                  </a:lnTo>
                  <a:lnTo>
                    <a:pt x="844" y="112"/>
                  </a:lnTo>
                  <a:lnTo>
                    <a:pt x="643" y="165"/>
                  </a:lnTo>
                  <a:lnTo>
                    <a:pt x="826" y="865"/>
                  </a:lnTo>
                  <a:lnTo>
                    <a:pt x="998" y="820"/>
                  </a:lnTo>
                  <a:lnTo>
                    <a:pt x="872" y="340"/>
                  </a:lnTo>
                  <a:lnTo>
                    <a:pt x="1252" y="753"/>
                  </a:lnTo>
                  <a:lnTo>
                    <a:pt x="1454" y="700"/>
                  </a:lnTo>
                  <a:lnTo>
                    <a:pt x="1270" y="0"/>
                  </a:lnTo>
                  <a:close/>
                  <a:moveTo>
                    <a:pt x="291" y="257"/>
                  </a:moveTo>
                  <a:lnTo>
                    <a:pt x="76" y="314"/>
                  </a:lnTo>
                  <a:lnTo>
                    <a:pt x="0" y="1081"/>
                  </a:lnTo>
                  <a:lnTo>
                    <a:pt x="0" y="1081"/>
                  </a:lnTo>
                  <a:lnTo>
                    <a:pt x="182" y="1034"/>
                  </a:lnTo>
                  <a:lnTo>
                    <a:pt x="193" y="895"/>
                  </a:lnTo>
                  <a:lnTo>
                    <a:pt x="475" y="821"/>
                  </a:lnTo>
                  <a:lnTo>
                    <a:pt x="552" y="937"/>
                  </a:lnTo>
                  <a:lnTo>
                    <a:pt x="734" y="889"/>
                  </a:lnTo>
                  <a:lnTo>
                    <a:pt x="291" y="25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9" name="Google Shape;3429;p35"/>
            <p:cNvSpPr/>
            <p:nvPr/>
          </p:nvSpPr>
          <p:spPr>
            <a:xfrm>
              <a:off x="8040452" y="890728"/>
              <a:ext cx="26738" cy="32462"/>
            </a:xfrm>
            <a:custGeom>
              <a:avLst/>
              <a:gdLst/>
              <a:ahLst/>
              <a:cxnLst/>
              <a:rect l="l" t="t" r="r" b="b"/>
              <a:pathLst>
                <a:path w="682" h="828" extrusionOk="0">
                  <a:moveTo>
                    <a:pt x="488" y="0"/>
                  </a:moveTo>
                  <a:lnTo>
                    <a:pt x="1" y="128"/>
                  </a:lnTo>
                  <a:lnTo>
                    <a:pt x="184" y="828"/>
                  </a:lnTo>
                  <a:lnTo>
                    <a:pt x="682" y="698"/>
                  </a:lnTo>
                  <a:lnTo>
                    <a:pt x="646" y="561"/>
                  </a:lnTo>
                  <a:lnTo>
                    <a:pt x="329" y="644"/>
                  </a:lnTo>
                  <a:lnTo>
                    <a:pt x="287" y="484"/>
                  </a:lnTo>
                  <a:lnTo>
                    <a:pt x="575" y="408"/>
                  </a:lnTo>
                  <a:lnTo>
                    <a:pt x="539" y="272"/>
                  </a:lnTo>
                  <a:lnTo>
                    <a:pt x="251" y="348"/>
                  </a:lnTo>
                  <a:lnTo>
                    <a:pt x="217" y="217"/>
                  </a:lnTo>
                  <a:lnTo>
                    <a:pt x="523" y="137"/>
                  </a:lnTo>
                  <a:lnTo>
                    <a:pt x="48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30" name="Google Shape;3430;p35"/>
          <p:cNvGrpSpPr/>
          <p:nvPr/>
        </p:nvGrpSpPr>
        <p:grpSpPr>
          <a:xfrm>
            <a:off x="10063857" y="189445"/>
            <a:ext cx="1279473" cy="2056187"/>
            <a:chOff x="9840651" y="2066749"/>
            <a:chExt cx="701773" cy="1127790"/>
          </a:xfrm>
        </p:grpSpPr>
        <p:sp>
          <p:nvSpPr>
            <p:cNvPr id="3431" name="Google Shape;3431;p35"/>
            <p:cNvSpPr/>
            <p:nvPr/>
          </p:nvSpPr>
          <p:spPr>
            <a:xfrm>
              <a:off x="9890974" y="2066749"/>
              <a:ext cx="651450" cy="809115"/>
            </a:xfrm>
            <a:custGeom>
              <a:avLst/>
              <a:gdLst/>
              <a:ahLst/>
              <a:cxnLst/>
              <a:rect l="l" t="t" r="r" b="b"/>
              <a:pathLst>
                <a:path w="21903" h="27204" extrusionOk="0">
                  <a:moveTo>
                    <a:pt x="12158" y="1"/>
                  </a:moveTo>
                  <a:lnTo>
                    <a:pt x="11662" y="68"/>
                  </a:lnTo>
                  <a:lnTo>
                    <a:pt x="11188" y="181"/>
                  </a:lnTo>
                  <a:lnTo>
                    <a:pt x="10692" y="316"/>
                  </a:lnTo>
                  <a:lnTo>
                    <a:pt x="10308" y="452"/>
                  </a:lnTo>
                  <a:lnTo>
                    <a:pt x="9925" y="632"/>
                  </a:lnTo>
                  <a:lnTo>
                    <a:pt x="9541" y="813"/>
                  </a:lnTo>
                  <a:lnTo>
                    <a:pt x="9181" y="1016"/>
                  </a:lnTo>
                  <a:lnTo>
                    <a:pt x="8820" y="1241"/>
                  </a:lnTo>
                  <a:lnTo>
                    <a:pt x="8481" y="1489"/>
                  </a:lnTo>
                  <a:lnTo>
                    <a:pt x="8143" y="1737"/>
                  </a:lnTo>
                  <a:lnTo>
                    <a:pt x="7827" y="2008"/>
                  </a:lnTo>
                  <a:lnTo>
                    <a:pt x="7489" y="2301"/>
                  </a:lnTo>
                  <a:lnTo>
                    <a:pt x="7196" y="2595"/>
                  </a:lnTo>
                  <a:lnTo>
                    <a:pt x="6880" y="2910"/>
                  </a:lnTo>
                  <a:lnTo>
                    <a:pt x="6609" y="3226"/>
                  </a:lnTo>
                  <a:lnTo>
                    <a:pt x="6045" y="3903"/>
                  </a:lnTo>
                  <a:lnTo>
                    <a:pt x="5549" y="4580"/>
                  </a:lnTo>
                  <a:lnTo>
                    <a:pt x="5098" y="5279"/>
                  </a:lnTo>
                  <a:lnTo>
                    <a:pt x="4692" y="5978"/>
                  </a:lnTo>
                  <a:lnTo>
                    <a:pt x="4331" y="6677"/>
                  </a:lnTo>
                  <a:lnTo>
                    <a:pt x="4015" y="7331"/>
                  </a:lnTo>
                  <a:lnTo>
                    <a:pt x="3767" y="7986"/>
                  </a:lnTo>
                  <a:lnTo>
                    <a:pt x="3564" y="8595"/>
                  </a:lnTo>
                  <a:lnTo>
                    <a:pt x="3429" y="9136"/>
                  </a:lnTo>
                  <a:lnTo>
                    <a:pt x="3338" y="9632"/>
                  </a:lnTo>
                  <a:lnTo>
                    <a:pt x="3271" y="10399"/>
                  </a:lnTo>
                  <a:lnTo>
                    <a:pt x="3226" y="11098"/>
                  </a:lnTo>
                  <a:lnTo>
                    <a:pt x="3181" y="12249"/>
                  </a:lnTo>
                  <a:lnTo>
                    <a:pt x="3181" y="12790"/>
                  </a:lnTo>
                  <a:lnTo>
                    <a:pt x="3158" y="13309"/>
                  </a:lnTo>
                  <a:lnTo>
                    <a:pt x="3090" y="13828"/>
                  </a:lnTo>
                  <a:lnTo>
                    <a:pt x="3000" y="14347"/>
                  </a:lnTo>
                  <a:lnTo>
                    <a:pt x="2842" y="14910"/>
                  </a:lnTo>
                  <a:lnTo>
                    <a:pt x="2594" y="15542"/>
                  </a:lnTo>
                  <a:lnTo>
                    <a:pt x="2278" y="16241"/>
                  </a:lnTo>
                  <a:lnTo>
                    <a:pt x="1850" y="17076"/>
                  </a:lnTo>
                  <a:lnTo>
                    <a:pt x="1489" y="17753"/>
                  </a:lnTo>
                  <a:lnTo>
                    <a:pt x="1196" y="18407"/>
                  </a:lnTo>
                  <a:lnTo>
                    <a:pt x="947" y="19038"/>
                  </a:lnTo>
                  <a:lnTo>
                    <a:pt x="722" y="19647"/>
                  </a:lnTo>
                  <a:lnTo>
                    <a:pt x="541" y="20256"/>
                  </a:lnTo>
                  <a:lnTo>
                    <a:pt x="406" y="20820"/>
                  </a:lnTo>
                  <a:lnTo>
                    <a:pt x="271" y="21362"/>
                  </a:lnTo>
                  <a:lnTo>
                    <a:pt x="181" y="21858"/>
                  </a:lnTo>
                  <a:lnTo>
                    <a:pt x="113" y="22309"/>
                  </a:lnTo>
                  <a:lnTo>
                    <a:pt x="68" y="22738"/>
                  </a:lnTo>
                  <a:lnTo>
                    <a:pt x="0" y="23414"/>
                  </a:lnTo>
                  <a:lnTo>
                    <a:pt x="0" y="23865"/>
                  </a:lnTo>
                  <a:lnTo>
                    <a:pt x="0" y="24046"/>
                  </a:lnTo>
                  <a:lnTo>
                    <a:pt x="23" y="24181"/>
                  </a:lnTo>
                  <a:lnTo>
                    <a:pt x="90" y="24294"/>
                  </a:lnTo>
                  <a:lnTo>
                    <a:pt x="158" y="24316"/>
                  </a:lnTo>
                  <a:lnTo>
                    <a:pt x="203" y="24362"/>
                  </a:lnTo>
                  <a:lnTo>
                    <a:pt x="406" y="24362"/>
                  </a:lnTo>
                  <a:lnTo>
                    <a:pt x="474" y="24339"/>
                  </a:lnTo>
                  <a:lnTo>
                    <a:pt x="587" y="24271"/>
                  </a:lnTo>
                  <a:lnTo>
                    <a:pt x="654" y="24159"/>
                  </a:lnTo>
                  <a:lnTo>
                    <a:pt x="654" y="24091"/>
                  </a:lnTo>
                  <a:lnTo>
                    <a:pt x="677" y="24023"/>
                  </a:lnTo>
                  <a:lnTo>
                    <a:pt x="654" y="23865"/>
                  </a:lnTo>
                  <a:lnTo>
                    <a:pt x="677" y="23459"/>
                  </a:lnTo>
                  <a:lnTo>
                    <a:pt x="722" y="22805"/>
                  </a:lnTo>
                  <a:lnTo>
                    <a:pt x="790" y="22422"/>
                  </a:lnTo>
                  <a:lnTo>
                    <a:pt x="857" y="21971"/>
                  </a:lnTo>
                  <a:lnTo>
                    <a:pt x="947" y="21497"/>
                  </a:lnTo>
                  <a:lnTo>
                    <a:pt x="1060" y="20978"/>
                  </a:lnTo>
                  <a:lnTo>
                    <a:pt x="1196" y="20437"/>
                  </a:lnTo>
                  <a:lnTo>
                    <a:pt x="1376" y="19873"/>
                  </a:lnTo>
                  <a:lnTo>
                    <a:pt x="1579" y="19264"/>
                  </a:lnTo>
                  <a:lnTo>
                    <a:pt x="1827" y="18655"/>
                  </a:lnTo>
                  <a:lnTo>
                    <a:pt x="2098" y="18046"/>
                  </a:lnTo>
                  <a:lnTo>
                    <a:pt x="2436" y="17392"/>
                  </a:lnTo>
                  <a:lnTo>
                    <a:pt x="2887" y="16512"/>
                  </a:lnTo>
                  <a:lnTo>
                    <a:pt x="3226" y="15745"/>
                  </a:lnTo>
                  <a:lnTo>
                    <a:pt x="3361" y="15407"/>
                  </a:lnTo>
                  <a:lnTo>
                    <a:pt x="3474" y="15068"/>
                  </a:lnTo>
                  <a:lnTo>
                    <a:pt x="3587" y="14775"/>
                  </a:lnTo>
                  <a:lnTo>
                    <a:pt x="3654" y="14482"/>
                  </a:lnTo>
                  <a:lnTo>
                    <a:pt x="3767" y="13918"/>
                  </a:lnTo>
                  <a:lnTo>
                    <a:pt x="3812" y="13377"/>
                  </a:lnTo>
                  <a:lnTo>
                    <a:pt x="3857" y="12835"/>
                  </a:lnTo>
                  <a:lnTo>
                    <a:pt x="3857" y="12271"/>
                  </a:lnTo>
                  <a:lnTo>
                    <a:pt x="3902" y="11121"/>
                  </a:lnTo>
                  <a:lnTo>
                    <a:pt x="3947" y="10467"/>
                  </a:lnTo>
                  <a:lnTo>
                    <a:pt x="4015" y="9700"/>
                  </a:lnTo>
                  <a:lnTo>
                    <a:pt x="4105" y="9226"/>
                  </a:lnTo>
                  <a:lnTo>
                    <a:pt x="4241" y="8707"/>
                  </a:lnTo>
                  <a:lnTo>
                    <a:pt x="4421" y="8121"/>
                  </a:lnTo>
                  <a:lnTo>
                    <a:pt x="4669" y="7512"/>
                  </a:lnTo>
                  <a:lnTo>
                    <a:pt x="4985" y="6880"/>
                  </a:lnTo>
                  <a:lnTo>
                    <a:pt x="5323" y="6226"/>
                  </a:lnTo>
                  <a:lnTo>
                    <a:pt x="5707" y="5572"/>
                  </a:lnTo>
                  <a:lnTo>
                    <a:pt x="6158" y="4918"/>
                  </a:lnTo>
                  <a:lnTo>
                    <a:pt x="6632" y="4264"/>
                  </a:lnTo>
                  <a:lnTo>
                    <a:pt x="7150" y="3655"/>
                  </a:lnTo>
                  <a:lnTo>
                    <a:pt x="7692" y="3068"/>
                  </a:lnTo>
                  <a:lnTo>
                    <a:pt x="7985" y="2775"/>
                  </a:lnTo>
                  <a:lnTo>
                    <a:pt x="8278" y="2527"/>
                  </a:lnTo>
                  <a:lnTo>
                    <a:pt x="8572" y="2256"/>
                  </a:lnTo>
                  <a:lnTo>
                    <a:pt x="8887" y="2031"/>
                  </a:lnTo>
                  <a:lnTo>
                    <a:pt x="9203" y="1805"/>
                  </a:lnTo>
                  <a:lnTo>
                    <a:pt x="9541" y="1602"/>
                  </a:lnTo>
                  <a:lnTo>
                    <a:pt x="9880" y="1399"/>
                  </a:lnTo>
                  <a:lnTo>
                    <a:pt x="10218" y="1241"/>
                  </a:lnTo>
                  <a:lnTo>
                    <a:pt x="10556" y="1083"/>
                  </a:lnTo>
                  <a:lnTo>
                    <a:pt x="10917" y="948"/>
                  </a:lnTo>
                  <a:lnTo>
                    <a:pt x="11346" y="835"/>
                  </a:lnTo>
                  <a:lnTo>
                    <a:pt x="11775" y="745"/>
                  </a:lnTo>
                  <a:lnTo>
                    <a:pt x="12226" y="677"/>
                  </a:lnTo>
                  <a:lnTo>
                    <a:pt x="12654" y="677"/>
                  </a:lnTo>
                  <a:lnTo>
                    <a:pt x="13083" y="700"/>
                  </a:lnTo>
                  <a:lnTo>
                    <a:pt x="13534" y="745"/>
                  </a:lnTo>
                  <a:lnTo>
                    <a:pt x="13962" y="835"/>
                  </a:lnTo>
                  <a:lnTo>
                    <a:pt x="14391" y="970"/>
                  </a:lnTo>
                  <a:lnTo>
                    <a:pt x="14820" y="1151"/>
                  </a:lnTo>
                  <a:lnTo>
                    <a:pt x="15248" y="1354"/>
                  </a:lnTo>
                  <a:lnTo>
                    <a:pt x="15677" y="1580"/>
                  </a:lnTo>
                  <a:lnTo>
                    <a:pt x="16105" y="1873"/>
                  </a:lnTo>
                  <a:lnTo>
                    <a:pt x="16534" y="2189"/>
                  </a:lnTo>
                  <a:lnTo>
                    <a:pt x="16963" y="2527"/>
                  </a:lnTo>
                  <a:lnTo>
                    <a:pt x="17391" y="2933"/>
                  </a:lnTo>
                  <a:lnTo>
                    <a:pt x="17820" y="3339"/>
                  </a:lnTo>
                  <a:lnTo>
                    <a:pt x="18293" y="3880"/>
                  </a:lnTo>
                  <a:lnTo>
                    <a:pt x="18744" y="4399"/>
                  </a:lnTo>
                  <a:lnTo>
                    <a:pt x="19128" y="4895"/>
                  </a:lnTo>
                  <a:lnTo>
                    <a:pt x="19489" y="5369"/>
                  </a:lnTo>
                  <a:lnTo>
                    <a:pt x="19827" y="5865"/>
                  </a:lnTo>
                  <a:lnTo>
                    <a:pt x="20098" y="6316"/>
                  </a:lnTo>
                  <a:lnTo>
                    <a:pt x="20346" y="6768"/>
                  </a:lnTo>
                  <a:lnTo>
                    <a:pt x="20549" y="7219"/>
                  </a:lnTo>
                  <a:lnTo>
                    <a:pt x="20729" y="7647"/>
                  </a:lnTo>
                  <a:lnTo>
                    <a:pt x="20887" y="8076"/>
                  </a:lnTo>
                  <a:lnTo>
                    <a:pt x="21000" y="8482"/>
                  </a:lnTo>
                  <a:lnTo>
                    <a:pt x="21090" y="8888"/>
                  </a:lnTo>
                  <a:lnTo>
                    <a:pt x="21158" y="9271"/>
                  </a:lnTo>
                  <a:lnTo>
                    <a:pt x="21203" y="9655"/>
                  </a:lnTo>
                  <a:lnTo>
                    <a:pt x="21226" y="10016"/>
                  </a:lnTo>
                  <a:lnTo>
                    <a:pt x="21203" y="10377"/>
                  </a:lnTo>
                  <a:lnTo>
                    <a:pt x="21181" y="10737"/>
                  </a:lnTo>
                  <a:lnTo>
                    <a:pt x="21135" y="11076"/>
                  </a:lnTo>
                  <a:lnTo>
                    <a:pt x="21068" y="11414"/>
                  </a:lnTo>
                  <a:lnTo>
                    <a:pt x="21000" y="11730"/>
                  </a:lnTo>
                  <a:lnTo>
                    <a:pt x="20910" y="12046"/>
                  </a:lnTo>
                  <a:lnTo>
                    <a:pt x="20797" y="12362"/>
                  </a:lnTo>
                  <a:lnTo>
                    <a:pt x="20549" y="12948"/>
                  </a:lnTo>
                  <a:lnTo>
                    <a:pt x="20256" y="13512"/>
                  </a:lnTo>
                  <a:lnTo>
                    <a:pt x="19963" y="14053"/>
                  </a:lnTo>
                  <a:lnTo>
                    <a:pt x="19647" y="14572"/>
                  </a:lnTo>
                  <a:lnTo>
                    <a:pt x="19331" y="15046"/>
                  </a:lnTo>
                  <a:lnTo>
                    <a:pt x="18925" y="15700"/>
                  </a:lnTo>
                  <a:lnTo>
                    <a:pt x="18564" y="16309"/>
                  </a:lnTo>
                  <a:lnTo>
                    <a:pt x="18429" y="16602"/>
                  </a:lnTo>
                  <a:lnTo>
                    <a:pt x="18316" y="16895"/>
                  </a:lnTo>
                  <a:lnTo>
                    <a:pt x="18226" y="17189"/>
                  </a:lnTo>
                  <a:lnTo>
                    <a:pt x="18158" y="17459"/>
                  </a:lnTo>
                  <a:lnTo>
                    <a:pt x="18023" y="18610"/>
                  </a:lnTo>
                  <a:lnTo>
                    <a:pt x="17887" y="20031"/>
                  </a:lnTo>
                  <a:lnTo>
                    <a:pt x="17594" y="23121"/>
                  </a:lnTo>
                  <a:lnTo>
                    <a:pt x="17278" y="26843"/>
                  </a:lnTo>
                  <a:lnTo>
                    <a:pt x="17278" y="26910"/>
                  </a:lnTo>
                  <a:lnTo>
                    <a:pt x="17278" y="26978"/>
                  </a:lnTo>
                  <a:lnTo>
                    <a:pt x="17346" y="27091"/>
                  </a:lnTo>
                  <a:lnTo>
                    <a:pt x="17436" y="27159"/>
                  </a:lnTo>
                  <a:lnTo>
                    <a:pt x="17504" y="27181"/>
                  </a:lnTo>
                  <a:lnTo>
                    <a:pt x="17572" y="27204"/>
                  </a:lnTo>
                  <a:lnTo>
                    <a:pt x="17594" y="27204"/>
                  </a:lnTo>
                  <a:lnTo>
                    <a:pt x="17729" y="27181"/>
                  </a:lnTo>
                  <a:lnTo>
                    <a:pt x="17820" y="27113"/>
                  </a:lnTo>
                  <a:lnTo>
                    <a:pt x="17910" y="27023"/>
                  </a:lnTo>
                  <a:lnTo>
                    <a:pt x="17932" y="26888"/>
                  </a:lnTo>
                  <a:lnTo>
                    <a:pt x="18271" y="23189"/>
                  </a:lnTo>
                  <a:lnTo>
                    <a:pt x="18541" y="20098"/>
                  </a:lnTo>
                  <a:lnTo>
                    <a:pt x="18699" y="18700"/>
                  </a:lnTo>
                  <a:lnTo>
                    <a:pt x="18835" y="17550"/>
                  </a:lnTo>
                  <a:lnTo>
                    <a:pt x="18880" y="17324"/>
                  </a:lnTo>
                  <a:lnTo>
                    <a:pt x="18947" y="17076"/>
                  </a:lnTo>
                  <a:lnTo>
                    <a:pt x="19060" y="16828"/>
                  </a:lnTo>
                  <a:lnTo>
                    <a:pt x="19196" y="16580"/>
                  </a:lnTo>
                  <a:lnTo>
                    <a:pt x="19511" y="16016"/>
                  </a:lnTo>
                  <a:lnTo>
                    <a:pt x="19895" y="15429"/>
                  </a:lnTo>
                  <a:lnTo>
                    <a:pt x="20211" y="14933"/>
                  </a:lnTo>
                  <a:lnTo>
                    <a:pt x="20549" y="14392"/>
                  </a:lnTo>
                  <a:lnTo>
                    <a:pt x="20865" y="13828"/>
                  </a:lnTo>
                  <a:lnTo>
                    <a:pt x="21158" y="13219"/>
                  </a:lnTo>
                  <a:lnTo>
                    <a:pt x="21429" y="12587"/>
                  </a:lnTo>
                  <a:lnTo>
                    <a:pt x="21541" y="12271"/>
                  </a:lnTo>
                  <a:lnTo>
                    <a:pt x="21632" y="11933"/>
                  </a:lnTo>
                  <a:lnTo>
                    <a:pt x="21722" y="11572"/>
                  </a:lnTo>
                  <a:lnTo>
                    <a:pt x="21790" y="11211"/>
                  </a:lnTo>
                  <a:lnTo>
                    <a:pt x="21857" y="10850"/>
                  </a:lnTo>
                  <a:lnTo>
                    <a:pt x="21880" y="10467"/>
                  </a:lnTo>
                  <a:lnTo>
                    <a:pt x="21902" y="10083"/>
                  </a:lnTo>
                  <a:lnTo>
                    <a:pt x="21880" y="9677"/>
                  </a:lnTo>
                  <a:lnTo>
                    <a:pt x="21835" y="9271"/>
                  </a:lnTo>
                  <a:lnTo>
                    <a:pt x="21767" y="8843"/>
                  </a:lnTo>
                  <a:lnTo>
                    <a:pt x="21677" y="8414"/>
                  </a:lnTo>
                  <a:lnTo>
                    <a:pt x="21564" y="7963"/>
                  </a:lnTo>
                  <a:lnTo>
                    <a:pt x="21406" y="7512"/>
                  </a:lnTo>
                  <a:lnTo>
                    <a:pt x="21226" y="7038"/>
                  </a:lnTo>
                  <a:lnTo>
                    <a:pt x="21000" y="6565"/>
                  </a:lnTo>
                  <a:lnTo>
                    <a:pt x="20729" y="6068"/>
                  </a:lnTo>
                  <a:lnTo>
                    <a:pt x="20436" y="5572"/>
                  </a:lnTo>
                  <a:lnTo>
                    <a:pt x="20098" y="5053"/>
                  </a:lnTo>
                  <a:lnTo>
                    <a:pt x="19714" y="4534"/>
                  </a:lnTo>
                  <a:lnTo>
                    <a:pt x="19286" y="3993"/>
                  </a:lnTo>
                  <a:lnTo>
                    <a:pt x="18812" y="3452"/>
                  </a:lnTo>
                  <a:lnTo>
                    <a:pt x="18293" y="2888"/>
                  </a:lnTo>
                  <a:lnTo>
                    <a:pt x="17842" y="2414"/>
                  </a:lnTo>
                  <a:lnTo>
                    <a:pt x="17391" y="2008"/>
                  </a:lnTo>
                  <a:lnTo>
                    <a:pt x="16917" y="1625"/>
                  </a:lnTo>
                  <a:lnTo>
                    <a:pt x="16444" y="1286"/>
                  </a:lnTo>
                  <a:lnTo>
                    <a:pt x="15970" y="970"/>
                  </a:lnTo>
                  <a:lnTo>
                    <a:pt x="15519" y="722"/>
                  </a:lnTo>
                  <a:lnTo>
                    <a:pt x="15045" y="497"/>
                  </a:lnTo>
                  <a:lnTo>
                    <a:pt x="14572" y="316"/>
                  </a:lnTo>
                  <a:lnTo>
                    <a:pt x="14075" y="181"/>
                  </a:lnTo>
                  <a:lnTo>
                    <a:pt x="13602" y="68"/>
                  </a:lnTo>
                  <a:lnTo>
                    <a:pt x="1312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dist="47625" dir="426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2" name="Google Shape;3432;p35"/>
            <p:cNvSpPr/>
            <p:nvPr/>
          </p:nvSpPr>
          <p:spPr>
            <a:xfrm>
              <a:off x="10335079" y="2773862"/>
              <a:ext cx="63768" cy="70460"/>
            </a:xfrm>
            <a:custGeom>
              <a:avLst/>
              <a:gdLst/>
              <a:ahLst/>
              <a:cxnLst/>
              <a:rect l="l" t="t" r="r" b="b"/>
              <a:pathLst>
                <a:path w="2144" h="2369" extrusionOk="0">
                  <a:moveTo>
                    <a:pt x="0" y="0"/>
                  </a:moveTo>
                  <a:lnTo>
                    <a:pt x="0" y="2166"/>
                  </a:lnTo>
                  <a:lnTo>
                    <a:pt x="1602" y="2369"/>
                  </a:lnTo>
                  <a:lnTo>
                    <a:pt x="2143" y="2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3" name="Google Shape;3433;p35"/>
            <p:cNvSpPr/>
            <p:nvPr/>
          </p:nvSpPr>
          <p:spPr>
            <a:xfrm>
              <a:off x="10309590" y="2668516"/>
              <a:ext cx="126138" cy="125484"/>
            </a:xfrm>
            <a:custGeom>
              <a:avLst/>
              <a:gdLst/>
              <a:ahLst/>
              <a:cxnLst/>
              <a:rect l="l" t="t" r="r" b="b"/>
              <a:pathLst>
                <a:path w="4241" h="4219" extrusionOk="0">
                  <a:moveTo>
                    <a:pt x="722" y="1"/>
                  </a:moveTo>
                  <a:lnTo>
                    <a:pt x="632" y="46"/>
                  </a:lnTo>
                  <a:lnTo>
                    <a:pt x="564" y="91"/>
                  </a:lnTo>
                  <a:lnTo>
                    <a:pt x="497" y="159"/>
                  </a:lnTo>
                  <a:lnTo>
                    <a:pt x="451" y="226"/>
                  </a:lnTo>
                  <a:lnTo>
                    <a:pt x="406" y="294"/>
                  </a:lnTo>
                  <a:lnTo>
                    <a:pt x="384" y="384"/>
                  </a:lnTo>
                  <a:lnTo>
                    <a:pt x="23" y="3339"/>
                  </a:lnTo>
                  <a:lnTo>
                    <a:pt x="0" y="3429"/>
                  </a:lnTo>
                  <a:lnTo>
                    <a:pt x="23" y="3520"/>
                  </a:lnTo>
                  <a:lnTo>
                    <a:pt x="68" y="3610"/>
                  </a:lnTo>
                  <a:lnTo>
                    <a:pt x="113" y="3677"/>
                  </a:lnTo>
                  <a:lnTo>
                    <a:pt x="158" y="3745"/>
                  </a:lnTo>
                  <a:lnTo>
                    <a:pt x="226" y="3790"/>
                  </a:lnTo>
                  <a:lnTo>
                    <a:pt x="316" y="3835"/>
                  </a:lnTo>
                  <a:lnTo>
                    <a:pt x="406" y="3858"/>
                  </a:lnTo>
                  <a:lnTo>
                    <a:pt x="3361" y="4219"/>
                  </a:lnTo>
                  <a:lnTo>
                    <a:pt x="3542" y="4219"/>
                  </a:lnTo>
                  <a:lnTo>
                    <a:pt x="3632" y="4174"/>
                  </a:lnTo>
                  <a:lnTo>
                    <a:pt x="3700" y="4129"/>
                  </a:lnTo>
                  <a:lnTo>
                    <a:pt x="3767" y="4083"/>
                  </a:lnTo>
                  <a:lnTo>
                    <a:pt x="3812" y="4016"/>
                  </a:lnTo>
                  <a:lnTo>
                    <a:pt x="3835" y="3926"/>
                  </a:lnTo>
                  <a:lnTo>
                    <a:pt x="3857" y="3835"/>
                  </a:lnTo>
                  <a:lnTo>
                    <a:pt x="4241" y="880"/>
                  </a:lnTo>
                  <a:lnTo>
                    <a:pt x="4241" y="790"/>
                  </a:lnTo>
                  <a:lnTo>
                    <a:pt x="4218" y="700"/>
                  </a:lnTo>
                  <a:lnTo>
                    <a:pt x="4196" y="610"/>
                  </a:lnTo>
                  <a:lnTo>
                    <a:pt x="4151" y="542"/>
                  </a:lnTo>
                  <a:lnTo>
                    <a:pt x="4083" y="474"/>
                  </a:lnTo>
                  <a:lnTo>
                    <a:pt x="4015" y="429"/>
                  </a:lnTo>
                  <a:lnTo>
                    <a:pt x="3948" y="384"/>
                  </a:lnTo>
                  <a:lnTo>
                    <a:pt x="3857" y="384"/>
                  </a:lnTo>
                  <a:lnTo>
                    <a:pt x="90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4" name="Google Shape;3434;p35"/>
            <p:cNvSpPr/>
            <p:nvPr/>
          </p:nvSpPr>
          <p:spPr>
            <a:xfrm>
              <a:off x="10309590" y="2668516"/>
              <a:ext cx="126138" cy="125484"/>
            </a:xfrm>
            <a:custGeom>
              <a:avLst/>
              <a:gdLst/>
              <a:ahLst/>
              <a:cxnLst/>
              <a:rect l="l" t="t" r="r" b="b"/>
              <a:pathLst>
                <a:path w="4241" h="4219" fill="none" extrusionOk="0">
                  <a:moveTo>
                    <a:pt x="3361" y="4219"/>
                  </a:moveTo>
                  <a:lnTo>
                    <a:pt x="406" y="3858"/>
                  </a:lnTo>
                  <a:lnTo>
                    <a:pt x="406" y="3858"/>
                  </a:lnTo>
                  <a:lnTo>
                    <a:pt x="316" y="3835"/>
                  </a:lnTo>
                  <a:lnTo>
                    <a:pt x="226" y="3790"/>
                  </a:lnTo>
                  <a:lnTo>
                    <a:pt x="158" y="3745"/>
                  </a:lnTo>
                  <a:lnTo>
                    <a:pt x="113" y="3677"/>
                  </a:lnTo>
                  <a:lnTo>
                    <a:pt x="68" y="3610"/>
                  </a:lnTo>
                  <a:lnTo>
                    <a:pt x="23" y="3520"/>
                  </a:lnTo>
                  <a:lnTo>
                    <a:pt x="0" y="3429"/>
                  </a:lnTo>
                  <a:lnTo>
                    <a:pt x="23" y="3339"/>
                  </a:lnTo>
                  <a:lnTo>
                    <a:pt x="384" y="384"/>
                  </a:lnTo>
                  <a:lnTo>
                    <a:pt x="384" y="384"/>
                  </a:lnTo>
                  <a:lnTo>
                    <a:pt x="406" y="294"/>
                  </a:lnTo>
                  <a:lnTo>
                    <a:pt x="451" y="226"/>
                  </a:lnTo>
                  <a:lnTo>
                    <a:pt x="497" y="159"/>
                  </a:lnTo>
                  <a:lnTo>
                    <a:pt x="564" y="91"/>
                  </a:lnTo>
                  <a:lnTo>
                    <a:pt x="632" y="46"/>
                  </a:lnTo>
                  <a:lnTo>
                    <a:pt x="722" y="1"/>
                  </a:lnTo>
                  <a:lnTo>
                    <a:pt x="812" y="1"/>
                  </a:lnTo>
                  <a:lnTo>
                    <a:pt x="903" y="1"/>
                  </a:lnTo>
                  <a:lnTo>
                    <a:pt x="3857" y="384"/>
                  </a:lnTo>
                  <a:lnTo>
                    <a:pt x="3857" y="384"/>
                  </a:lnTo>
                  <a:lnTo>
                    <a:pt x="3948" y="384"/>
                  </a:lnTo>
                  <a:lnTo>
                    <a:pt x="4015" y="429"/>
                  </a:lnTo>
                  <a:lnTo>
                    <a:pt x="4083" y="474"/>
                  </a:lnTo>
                  <a:lnTo>
                    <a:pt x="4151" y="542"/>
                  </a:lnTo>
                  <a:lnTo>
                    <a:pt x="4196" y="610"/>
                  </a:lnTo>
                  <a:lnTo>
                    <a:pt x="4218" y="700"/>
                  </a:lnTo>
                  <a:lnTo>
                    <a:pt x="4241" y="790"/>
                  </a:lnTo>
                  <a:lnTo>
                    <a:pt x="4241" y="880"/>
                  </a:lnTo>
                  <a:lnTo>
                    <a:pt x="3857" y="3835"/>
                  </a:lnTo>
                  <a:lnTo>
                    <a:pt x="3857" y="3835"/>
                  </a:lnTo>
                  <a:lnTo>
                    <a:pt x="3835" y="3926"/>
                  </a:lnTo>
                  <a:lnTo>
                    <a:pt x="3812" y="4016"/>
                  </a:lnTo>
                  <a:lnTo>
                    <a:pt x="3767" y="4083"/>
                  </a:lnTo>
                  <a:lnTo>
                    <a:pt x="3700" y="4129"/>
                  </a:lnTo>
                  <a:lnTo>
                    <a:pt x="3632" y="4174"/>
                  </a:lnTo>
                  <a:lnTo>
                    <a:pt x="3542" y="4219"/>
                  </a:lnTo>
                  <a:lnTo>
                    <a:pt x="3451" y="4219"/>
                  </a:lnTo>
                  <a:lnTo>
                    <a:pt x="3361" y="4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5" name="Google Shape;3435;p35"/>
            <p:cNvSpPr/>
            <p:nvPr/>
          </p:nvSpPr>
          <p:spPr>
            <a:xfrm>
              <a:off x="10325026" y="2683952"/>
              <a:ext cx="95295" cy="95295"/>
            </a:xfrm>
            <a:custGeom>
              <a:avLst/>
              <a:gdLst/>
              <a:ahLst/>
              <a:cxnLst/>
              <a:rect l="l" t="t" r="r" b="b"/>
              <a:pathLst>
                <a:path w="3204" h="3204" extrusionOk="0">
                  <a:moveTo>
                    <a:pt x="361" y="1"/>
                  </a:moveTo>
                  <a:lnTo>
                    <a:pt x="0" y="2843"/>
                  </a:lnTo>
                  <a:lnTo>
                    <a:pt x="2842" y="3204"/>
                  </a:lnTo>
                  <a:lnTo>
                    <a:pt x="3203" y="361"/>
                  </a:lnTo>
                  <a:lnTo>
                    <a:pt x="36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6" name="Google Shape;3436;p35"/>
            <p:cNvSpPr/>
            <p:nvPr/>
          </p:nvSpPr>
          <p:spPr>
            <a:xfrm>
              <a:off x="10331064" y="2689990"/>
              <a:ext cx="83220" cy="83220"/>
            </a:xfrm>
            <a:custGeom>
              <a:avLst/>
              <a:gdLst/>
              <a:ahLst/>
              <a:cxnLst/>
              <a:rect l="l" t="t" r="r" b="b"/>
              <a:pathLst>
                <a:path w="2798" h="2798" extrusionOk="0">
                  <a:moveTo>
                    <a:pt x="316" y="1"/>
                  </a:moveTo>
                  <a:lnTo>
                    <a:pt x="0" y="2482"/>
                  </a:lnTo>
                  <a:lnTo>
                    <a:pt x="2481" y="2798"/>
                  </a:lnTo>
                  <a:lnTo>
                    <a:pt x="2797" y="316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7" name="Google Shape;3437;p35"/>
            <p:cNvSpPr/>
            <p:nvPr/>
          </p:nvSpPr>
          <p:spPr>
            <a:xfrm>
              <a:off x="10343794" y="2702749"/>
              <a:ext cx="57730" cy="57700"/>
            </a:xfrm>
            <a:custGeom>
              <a:avLst/>
              <a:gdLst/>
              <a:ahLst/>
              <a:cxnLst/>
              <a:rect l="l" t="t" r="r" b="b"/>
              <a:pathLst>
                <a:path w="1941" h="1940" extrusionOk="0">
                  <a:moveTo>
                    <a:pt x="226" y="0"/>
                  </a:moveTo>
                  <a:lnTo>
                    <a:pt x="1" y="1714"/>
                  </a:lnTo>
                  <a:lnTo>
                    <a:pt x="1738" y="1940"/>
                  </a:lnTo>
                  <a:lnTo>
                    <a:pt x="1941" y="203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8" name="Google Shape;3438;p35"/>
            <p:cNvSpPr/>
            <p:nvPr/>
          </p:nvSpPr>
          <p:spPr>
            <a:xfrm>
              <a:off x="10343794" y="2702749"/>
              <a:ext cx="57730" cy="57700"/>
            </a:xfrm>
            <a:custGeom>
              <a:avLst/>
              <a:gdLst/>
              <a:ahLst/>
              <a:cxnLst/>
              <a:rect l="l" t="t" r="r" b="b"/>
              <a:pathLst>
                <a:path w="1941" h="1940" fill="none" extrusionOk="0">
                  <a:moveTo>
                    <a:pt x="1738" y="1940"/>
                  </a:moveTo>
                  <a:lnTo>
                    <a:pt x="1" y="1714"/>
                  </a:lnTo>
                  <a:lnTo>
                    <a:pt x="226" y="0"/>
                  </a:lnTo>
                  <a:lnTo>
                    <a:pt x="1941" y="203"/>
                  </a:lnTo>
                  <a:lnTo>
                    <a:pt x="1738" y="19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9" name="Google Shape;3439;p35"/>
            <p:cNvSpPr/>
            <p:nvPr/>
          </p:nvSpPr>
          <p:spPr>
            <a:xfrm>
              <a:off x="10343794" y="2702749"/>
              <a:ext cx="46339" cy="51008"/>
            </a:xfrm>
            <a:custGeom>
              <a:avLst/>
              <a:gdLst/>
              <a:ahLst/>
              <a:cxnLst/>
              <a:rect l="l" t="t" r="r" b="b"/>
              <a:pathLst>
                <a:path w="1558" h="1715" extrusionOk="0">
                  <a:moveTo>
                    <a:pt x="226" y="0"/>
                  </a:moveTo>
                  <a:lnTo>
                    <a:pt x="1" y="1714"/>
                  </a:lnTo>
                  <a:lnTo>
                    <a:pt x="226" y="0"/>
                  </a:lnTo>
                  <a:lnTo>
                    <a:pt x="1557" y="158"/>
                  </a:lnTo>
                  <a:lnTo>
                    <a:pt x="1557" y="158"/>
                  </a:lnTo>
                  <a:lnTo>
                    <a:pt x="1557" y="158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rgbClr val="2932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0" name="Google Shape;3440;p35"/>
            <p:cNvSpPr/>
            <p:nvPr/>
          </p:nvSpPr>
          <p:spPr>
            <a:xfrm>
              <a:off x="10343794" y="2702749"/>
              <a:ext cx="46339" cy="51008"/>
            </a:xfrm>
            <a:custGeom>
              <a:avLst/>
              <a:gdLst/>
              <a:ahLst/>
              <a:cxnLst/>
              <a:rect l="l" t="t" r="r" b="b"/>
              <a:pathLst>
                <a:path w="1558" h="1715" fill="none" extrusionOk="0">
                  <a:moveTo>
                    <a:pt x="226" y="0"/>
                  </a:moveTo>
                  <a:lnTo>
                    <a:pt x="1" y="1714"/>
                  </a:lnTo>
                  <a:lnTo>
                    <a:pt x="226" y="0"/>
                  </a:lnTo>
                  <a:lnTo>
                    <a:pt x="1557" y="158"/>
                  </a:lnTo>
                  <a:lnTo>
                    <a:pt x="1557" y="158"/>
                  </a:lnTo>
                  <a:lnTo>
                    <a:pt x="1557" y="158"/>
                  </a:lnTo>
                  <a:lnTo>
                    <a:pt x="22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1" name="Google Shape;3441;p35"/>
            <p:cNvSpPr/>
            <p:nvPr/>
          </p:nvSpPr>
          <p:spPr>
            <a:xfrm>
              <a:off x="9935914" y="2738974"/>
              <a:ext cx="68467" cy="50324"/>
            </a:xfrm>
            <a:custGeom>
              <a:avLst/>
              <a:gdLst/>
              <a:ahLst/>
              <a:cxnLst/>
              <a:rect l="l" t="t" r="r" b="b"/>
              <a:pathLst>
                <a:path w="2302" h="1692" extrusionOk="0">
                  <a:moveTo>
                    <a:pt x="181" y="0"/>
                  </a:moveTo>
                  <a:lnTo>
                    <a:pt x="0" y="1421"/>
                  </a:lnTo>
                  <a:lnTo>
                    <a:pt x="2121" y="1692"/>
                  </a:lnTo>
                  <a:lnTo>
                    <a:pt x="2301" y="248"/>
                  </a:lnTo>
                  <a:lnTo>
                    <a:pt x="18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2" name="Google Shape;3442;p35"/>
            <p:cNvSpPr/>
            <p:nvPr/>
          </p:nvSpPr>
          <p:spPr>
            <a:xfrm>
              <a:off x="10075463" y="2716162"/>
              <a:ext cx="157011" cy="102671"/>
            </a:xfrm>
            <a:custGeom>
              <a:avLst/>
              <a:gdLst/>
              <a:ahLst/>
              <a:cxnLst/>
              <a:rect l="l" t="t" r="r" b="b"/>
              <a:pathLst>
                <a:path w="5279" h="3452" extrusionOk="0">
                  <a:moveTo>
                    <a:pt x="1940" y="745"/>
                  </a:moveTo>
                  <a:lnTo>
                    <a:pt x="3880" y="993"/>
                  </a:lnTo>
                  <a:lnTo>
                    <a:pt x="4286" y="2301"/>
                  </a:lnTo>
                  <a:lnTo>
                    <a:pt x="1241" y="1918"/>
                  </a:lnTo>
                  <a:lnTo>
                    <a:pt x="1940" y="745"/>
                  </a:lnTo>
                  <a:close/>
                  <a:moveTo>
                    <a:pt x="1308" y="0"/>
                  </a:moveTo>
                  <a:lnTo>
                    <a:pt x="0" y="2820"/>
                  </a:lnTo>
                  <a:lnTo>
                    <a:pt x="5278" y="3451"/>
                  </a:lnTo>
                  <a:lnTo>
                    <a:pt x="4669" y="406"/>
                  </a:lnTo>
                  <a:lnTo>
                    <a:pt x="13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3" name="Google Shape;3443;p35"/>
            <p:cNvSpPr/>
            <p:nvPr/>
          </p:nvSpPr>
          <p:spPr>
            <a:xfrm>
              <a:off x="10055982" y="2753726"/>
              <a:ext cx="199304" cy="77836"/>
            </a:xfrm>
            <a:custGeom>
              <a:avLst/>
              <a:gdLst/>
              <a:ahLst/>
              <a:cxnLst/>
              <a:rect l="l" t="t" r="r" b="b"/>
              <a:pathLst>
                <a:path w="6701" h="2617" extrusionOk="0">
                  <a:moveTo>
                    <a:pt x="227" y="0"/>
                  </a:moveTo>
                  <a:lnTo>
                    <a:pt x="1" y="1850"/>
                  </a:lnTo>
                  <a:lnTo>
                    <a:pt x="6475" y="2617"/>
                  </a:lnTo>
                  <a:lnTo>
                    <a:pt x="6700" y="767"/>
                  </a:lnTo>
                  <a:lnTo>
                    <a:pt x="22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4" name="Google Shape;3444;p35"/>
            <p:cNvSpPr/>
            <p:nvPr/>
          </p:nvSpPr>
          <p:spPr>
            <a:xfrm>
              <a:off x="9840651" y="2759764"/>
              <a:ext cx="593750" cy="434776"/>
            </a:xfrm>
            <a:custGeom>
              <a:avLst/>
              <a:gdLst/>
              <a:ahLst/>
              <a:cxnLst/>
              <a:rect l="l" t="t" r="r" b="b"/>
              <a:pathLst>
                <a:path w="19963" h="14618" extrusionOk="0">
                  <a:moveTo>
                    <a:pt x="1602" y="0"/>
                  </a:moveTo>
                  <a:lnTo>
                    <a:pt x="1557" y="23"/>
                  </a:lnTo>
                  <a:lnTo>
                    <a:pt x="1512" y="23"/>
                  </a:lnTo>
                  <a:lnTo>
                    <a:pt x="1489" y="68"/>
                  </a:lnTo>
                  <a:lnTo>
                    <a:pt x="1466" y="113"/>
                  </a:lnTo>
                  <a:lnTo>
                    <a:pt x="0" y="12294"/>
                  </a:lnTo>
                  <a:lnTo>
                    <a:pt x="0" y="12316"/>
                  </a:lnTo>
                  <a:lnTo>
                    <a:pt x="23" y="12361"/>
                  </a:lnTo>
                  <a:lnTo>
                    <a:pt x="45" y="12384"/>
                  </a:lnTo>
                  <a:lnTo>
                    <a:pt x="91" y="12407"/>
                  </a:lnTo>
                  <a:lnTo>
                    <a:pt x="18361" y="14617"/>
                  </a:lnTo>
                  <a:lnTo>
                    <a:pt x="18406" y="14617"/>
                  </a:lnTo>
                  <a:lnTo>
                    <a:pt x="18429" y="14595"/>
                  </a:lnTo>
                  <a:lnTo>
                    <a:pt x="18474" y="14572"/>
                  </a:lnTo>
                  <a:lnTo>
                    <a:pt x="18474" y="14527"/>
                  </a:lnTo>
                  <a:lnTo>
                    <a:pt x="19963" y="2346"/>
                  </a:lnTo>
                  <a:lnTo>
                    <a:pt x="19963" y="2301"/>
                  </a:lnTo>
                  <a:lnTo>
                    <a:pt x="19940" y="2279"/>
                  </a:lnTo>
                  <a:lnTo>
                    <a:pt x="19895" y="2234"/>
                  </a:lnTo>
                  <a:lnTo>
                    <a:pt x="19850" y="2234"/>
                  </a:lnTo>
                  <a:lnTo>
                    <a:pt x="160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57150" dir="324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5" name="Google Shape;3445;p35"/>
            <p:cNvSpPr/>
            <p:nvPr/>
          </p:nvSpPr>
          <p:spPr>
            <a:xfrm>
              <a:off x="9840651" y="2759764"/>
              <a:ext cx="593750" cy="434776"/>
            </a:xfrm>
            <a:custGeom>
              <a:avLst/>
              <a:gdLst/>
              <a:ahLst/>
              <a:cxnLst/>
              <a:rect l="l" t="t" r="r" b="b"/>
              <a:pathLst>
                <a:path w="19963" h="14618" fill="none" extrusionOk="0">
                  <a:moveTo>
                    <a:pt x="18361" y="14617"/>
                  </a:moveTo>
                  <a:lnTo>
                    <a:pt x="91" y="12407"/>
                  </a:lnTo>
                  <a:lnTo>
                    <a:pt x="91" y="12407"/>
                  </a:lnTo>
                  <a:lnTo>
                    <a:pt x="45" y="12384"/>
                  </a:lnTo>
                  <a:lnTo>
                    <a:pt x="23" y="12361"/>
                  </a:lnTo>
                  <a:lnTo>
                    <a:pt x="0" y="12316"/>
                  </a:lnTo>
                  <a:lnTo>
                    <a:pt x="0" y="12294"/>
                  </a:lnTo>
                  <a:lnTo>
                    <a:pt x="1466" y="113"/>
                  </a:lnTo>
                  <a:lnTo>
                    <a:pt x="1466" y="113"/>
                  </a:lnTo>
                  <a:lnTo>
                    <a:pt x="1489" y="68"/>
                  </a:lnTo>
                  <a:lnTo>
                    <a:pt x="1512" y="23"/>
                  </a:lnTo>
                  <a:lnTo>
                    <a:pt x="1557" y="23"/>
                  </a:lnTo>
                  <a:lnTo>
                    <a:pt x="1602" y="0"/>
                  </a:lnTo>
                  <a:lnTo>
                    <a:pt x="19850" y="2234"/>
                  </a:lnTo>
                  <a:lnTo>
                    <a:pt x="19850" y="2234"/>
                  </a:lnTo>
                  <a:lnTo>
                    <a:pt x="19895" y="2234"/>
                  </a:lnTo>
                  <a:lnTo>
                    <a:pt x="19940" y="2279"/>
                  </a:lnTo>
                  <a:lnTo>
                    <a:pt x="19963" y="2301"/>
                  </a:lnTo>
                  <a:lnTo>
                    <a:pt x="19963" y="2346"/>
                  </a:lnTo>
                  <a:lnTo>
                    <a:pt x="18474" y="14527"/>
                  </a:lnTo>
                  <a:lnTo>
                    <a:pt x="18474" y="14527"/>
                  </a:lnTo>
                  <a:lnTo>
                    <a:pt x="18474" y="14572"/>
                  </a:lnTo>
                  <a:lnTo>
                    <a:pt x="18429" y="14595"/>
                  </a:lnTo>
                  <a:lnTo>
                    <a:pt x="18406" y="14617"/>
                  </a:lnTo>
                  <a:lnTo>
                    <a:pt x="18361" y="146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6" name="Google Shape;3446;p35"/>
            <p:cNvSpPr/>
            <p:nvPr/>
          </p:nvSpPr>
          <p:spPr>
            <a:xfrm>
              <a:off x="9982192" y="2826177"/>
              <a:ext cx="305961" cy="305961"/>
            </a:xfrm>
            <a:custGeom>
              <a:avLst/>
              <a:gdLst/>
              <a:ahLst/>
              <a:cxnLst/>
              <a:rect l="l" t="t" r="r" b="b"/>
              <a:pathLst>
                <a:path w="10287" h="10287" extrusionOk="0">
                  <a:moveTo>
                    <a:pt x="5211" y="1"/>
                  </a:moveTo>
                  <a:lnTo>
                    <a:pt x="4692" y="23"/>
                  </a:lnTo>
                  <a:lnTo>
                    <a:pt x="4174" y="91"/>
                  </a:lnTo>
                  <a:lnTo>
                    <a:pt x="3677" y="226"/>
                  </a:lnTo>
                  <a:lnTo>
                    <a:pt x="3204" y="384"/>
                  </a:lnTo>
                  <a:lnTo>
                    <a:pt x="2753" y="587"/>
                  </a:lnTo>
                  <a:lnTo>
                    <a:pt x="2324" y="835"/>
                  </a:lnTo>
                  <a:lnTo>
                    <a:pt x="1918" y="1128"/>
                  </a:lnTo>
                  <a:lnTo>
                    <a:pt x="1557" y="1467"/>
                  </a:lnTo>
                  <a:lnTo>
                    <a:pt x="1219" y="1828"/>
                  </a:lnTo>
                  <a:lnTo>
                    <a:pt x="926" y="2211"/>
                  </a:lnTo>
                  <a:lnTo>
                    <a:pt x="655" y="2640"/>
                  </a:lnTo>
                  <a:lnTo>
                    <a:pt x="429" y="3091"/>
                  </a:lnTo>
                  <a:lnTo>
                    <a:pt x="249" y="3542"/>
                  </a:lnTo>
                  <a:lnTo>
                    <a:pt x="114" y="4038"/>
                  </a:lnTo>
                  <a:lnTo>
                    <a:pt x="46" y="4557"/>
                  </a:lnTo>
                  <a:lnTo>
                    <a:pt x="1" y="5076"/>
                  </a:lnTo>
                  <a:lnTo>
                    <a:pt x="23" y="5595"/>
                  </a:lnTo>
                  <a:lnTo>
                    <a:pt x="91" y="6113"/>
                  </a:lnTo>
                  <a:lnTo>
                    <a:pt x="226" y="6610"/>
                  </a:lnTo>
                  <a:lnTo>
                    <a:pt x="384" y="7083"/>
                  </a:lnTo>
                  <a:lnTo>
                    <a:pt x="587" y="7534"/>
                  </a:lnTo>
                  <a:lnTo>
                    <a:pt x="835" y="7963"/>
                  </a:lnTo>
                  <a:lnTo>
                    <a:pt x="1129" y="8369"/>
                  </a:lnTo>
                  <a:lnTo>
                    <a:pt x="1467" y="8730"/>
                  </a:lnTo>
                  <a:lnTo>
                    <a:pt x="1828" y="9068"/>
                  </a:lnTo>
                  <a:lnTo>
                    <a:pt x="2211" y="9361"/>
                  </a:lnTo>
                  <a:lnTo>
                    <a:pt x="2640" y="9632"/>
                  </a:lnTo>
                  <a:lnTo>
                    <a:pt x="3091" y="9858"/>
                  </a:lnTo>
                  <a:lnTo>
                    <a:pt x="3542" y="10038"/>
                  </a:lnTo>
                  <a:lnTo>
                    <a:pt x="4038" y="10174"/>
                  </a:lnTo>
                  <a:lnTo>
                    <a:pt x="4557" y="10241"/>
                  </a:lnTo>
                  <a:lnTo>
                    <a:pt x="5076" y="10286"/>
                  </a:lnTo>
                  <a:lnTo>
                    <a:pt x="5595" y="10264"/>
                  </a:lnTo>
                  <a:lnTo>
                    <a:pt x="6114" y="10196"/>
                  </a:lnTo>
                  <a:lnTo>
                    <a:pt x="6610" y="10061"/>
                  </a:lnTo>
                  <a:lnTo>
                    <a:pt x="7083" y="9903"/>
                  </a:lnTo>
                  <a:lnTo>
                    <a:pt x="7535" y="9700"/>
                  </a:lnTo>
                  <a:lnTo>
                    <a:pt x="7963" y="9429"/>
                  </a:lnTo>
                  <a:lnTo>
                    <a:pt x="8369" y="9158"/>
                  </a:lnTo>
                  <a:lnTo>
                    <a:pt x="8730" y="8820"/>
                  </a:lnTo>
                  <a:lnTo>
                    <a:pt x="9068" y="8459"/>
                  </a:lnTo>
                  <a:lnTo>
                    <a:pt x="9362" y="8076"/>
                  </a:lnTo>
                  <a:lnTo>
                    <a:pt x="9632" y="7647"/>
                  </a:lnTo>
                  <a:lnTo>
                    <a:pt x="9858" y="7196"/>
                  </a:lnTo>
                  <a:lnTo>
                    <a:pt x="10038" y="6722"/>
                  </a:lnTo>
                  <a:lnTo>
                    <a:pt x="10174" y="6249"/>
                  </a:lnTo>
                  <a:lnTo>
                    <a:pt x="10241" y="5730"/>
                  </a:lnTo>
                  <a:lnTo>
                    <a:pt x="10286" y="5211"/>
                  </a:lnTo>
                  <a:lnTo>
                    <a:pt x="10264" y="4692"/>
                  </a:lnTo>
                  <a:lnTo>
                    <a:pt x="10196" y="4173"/>
                  </a:lnTo>
                  <a:lnTo>
                    <a:pt x="10061" y="3677"/>
                  </a:lnTo>
                  <a:lnTo>
                    <a:pt x="9903" y="3204"/>
                  </a:lnTo>
                  <a:lnTo>
                    <a:pt x="9700" y="2752"/>
                  </a:lnTo>
                  <a:lnTo>
                    <a:pt x="9452" y="2324"/>
                  </a:lnTo>
                  <a:lnTo>
                    <a:pt x="9159" y="1918"/>
                  </a:lnTo>
                  <a:lnTo>
                    <a:pt x="8820" y="1557"/>
                  </a:lnTo>
                  <a:lnTo>
                    <a:pt x="8459" y="1219"/>
                  </a:lnTo>
                  <a:lnTo>
                    <a:pt x="8076" y="925"/>
                  </a:lnTo>
                  <a:lnTo>
                    <a:pt x="7647" y="655"/>
                  </a:lnTo>
                  <a:lnTo>
                    <a:pt x="7196" y="429"/>
                  </a:lnTo>
                  <a:lnTo>
                    <a:pt x="6745" y="249"/>
                  </a:lnTo>
                  <a:lnTo>
                    <a:pt x="6249" y="113"/>
                  </a:lnTo>
                  <a:lnTo>
                    <a:pt x="5730" y="46"/>
                  </a:lnTo>
                  <a:lnTo>
                    <a:pt x="521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7" name="Google Shape;3447;p35"/>
            <p:cNvSpPr/>
            <p:nvPr/>
          </p:nvSpPr>
          <p:spPr>
            <a:xfrm>
              <a:off x="9982192" y="2826177"/>
              <a:ext cx="305961" cy="305961"/>
            </a:xfrm>
            <a:custGeom>
              <a:avLst/>
              <a:gdLst/>
              <a:ahLst/>
              <a:cxnLst/>
              <a:rect l="l" t="t" r="r" b="b"/>
              <a:pathLst>
                <a:path w="10287" h="10287" fill="none" extrusionOk="0">
                  <a:moveTo>
                    <a:pt x="10286" y="5211"/>
                  </a:moveTo>
                  <a:lnTo>
                    <a:pt x="10286" y="5211"/>
                  </a:lnTo>
                  <a:lnTo>
                    <a:pt x="10241" y="5730"/>
                  </a:lnTo>
                  <a:lnTo>
                    <a:pt x="10174" y="6249"/>
                  </a:lnTo>
                  <a:lnTo>
                    <a:pt x="10038" y="6722"/>
                  </a:lnTo>
                  <a:lnTo>
                    <a:pt x="9858" y="7196"/>
                  </a:lnTo>
                  <a:lnTo>
                    <a:pt x="9632" y="7647"/>
                  </a:lnTo>
                  <a:lnTo>
                    <a:pt x="9362" y="8076"/>
                  </a:lnTo>
                  <a:lnTo>
                    <a:pt x="9068" y="8459"/>
                  </a:lnTo>
                  <a:lnTo>
                    <a:pt x="8730" y="8820"/>
                  </a:lnTo>
                  <a:lnTo>
                    <a:pt x="8369" y="9158"/>
                  </a:lnTo>
                  <a:lnTo>
                    <a:pt x="7963" y="9429"/>
                  </a:lnTo>
                  <a:lnTo>
                    <a:pt x="7535" y="9700"/>
                  </a:lnTo>
                  <a:lnTo>
                    <a:pt x="7083" y="9903"/>
                  </a:lnTo>
                  <a:lnTo>
                    <a:pt x="6610" y="10061"/>
                  </a:lnTo>
                  <a:lnTo>
                    <a:pt x="6114" y="10196"/>
                  </a:lnTo>
                  <a:lnTo>
                    <a:pt x="5595" y="10264"/>
                  </a:lnTo>
                  <a:lnTo>
                    <a:pt x="5076" y="10286"/>
                  </a:lnTo>
                  <a:lnTo>
                    <a:pt x="5076" y="10286"/>
                  </a:lnTo>
                  <a:lnTo>
                    <a:pt x="4557" y="10241"/>
                  </a:lnTo>
                  <a:lnTo>
                    <a:pt x="4038" y="10174"/>
                  </a:lnTo>
                  <a:lnTo>
                    <a:pt x="3542" y="10038"/>
                  </a:lnTo>
                  <a:lnTo>
                    <a:pt x="3091" y="9858"/>
                  </a:lnTo>
                  <a:lnTo>
                    <a:pt x="2640" y="9632"/>
                  </a:lnTo>
                  <a:lnTo>
                    <a:pt x="2211" y="9361"/>
                  </a:lnTo>
                  <a:lnTo>
                    <a:pt x="1828" y="9068"/>
                  </a:lnTo>
                  <a:lnTo>
                    <a:pt x="1467" y="8730"/>
                  </a:lnTo>
                  <a:lnTo>
                    <a:pt x="1129" y="8369"/>
                  </a:lnTo>
                  <a:lnTo>
                    <a:pt x="835" y="7963"/>
                  </a:lnTo>
                  <a:lnTo>
                    <a:pt x="587" y="7534"/>
                  </a:lnTo>
                  <a:lnTo>
                    <a:pt x="384" y="7083"/>
                  </a:lnTo>
                  <a:lnTo>
                    <a:pt x="226" y="6610"/>
                  </a:lnTo>
                  <a:lnTo>
                    <a:pt x="91" y="6113"/>
                  </a:lnTo>
                  <a:lnTo>
                    <a:pt x="23" y="5595"/>
                  </a:lnTo>
                  <a:lnTo>
                    <a:pt x="1" y="5076"/>
                  </a:lnTo>
                  <a:lnTo>
                    <a:pt x="1" y="5076"/>
                  </a:lnTo>
                  <a:lnTo>
                    <a:pt x="46" y="4557"/>
                  </a:lnTo>
                  <a:lnTo>
                    <a:pt x="114" y="4038"/>
                  </a:lnTo>
                  <a:lnTo>
                    <a:pt x="249" y="3542"/>
                  </a:lnTo>
                  <a:lnTo>
                    <a:pt x="429" y="3091"/>
                  </a:lnTo>
                  <a:lnTo>
                    <a:pt x="655" y="2640"/>
                  </a:lnTo>
                  <a:lnTo>
                    <a:pt x="926" y="2211"/>
                  </a:lnTo>
                  <a:lnTo>
                    <a:pt x="1219" y="1828"/>
                  </a:lnTo>
                  <a:lnTo>
                    <a:pt x="1557" y="1467"/>
                  </a:lnTo>
                  <a:lnTo>
                    <a:pt x="1918" y="1128"/>
                  </a:lnTo>
                  <a:lnTo>
                    <a:pt x="2324" y="835"/>
                  </a:lnTo>
                  <a:lnTo>
                    <a:pt x="2753" y="587"/>
                  </a:lnTo>
                  <a:lnTo>
                    <a:pt x="3204" y="384"/>
                  </a:lnTo>
                  <a:lnTo>
                    <a:pt x="3677" y="226"/>
                  </a:lnTo>
                  <a:lnTo>
                    <a:pt x="4174" y="91"/>
                  </a:lnTo>
                  <a:lnTo>
                    <a:pt x="4692" y="23"/>
                  </a:lnTo>
                  <a:lnTo>
                    <a:pt x="5211" y="1"/>
                  </a:lnTo>
                  <a:lnTo>
                    <a:pt x="5211" y="1"/>
                  </a:lnTo>
                  <a:lnTo>
                    <a:pt x="5730" y="46"/>
                  </a:lnTo>
                  <a:lnTo>
                    <a:pt x="6249" y="113"/>
                  </a:lnTo>
                  <a:lnTo>
                    <a:pt x="6745" y="249"/>
                  </a:lnTo>
                  <a:lnTo>
                    <a:pt x="7196" y="429"/>
                  </a:lnTo>
                  <a:lnTo>
                    <a:pt x="7647" y="655"/>
                  </a:lnTo>
                  <a:lnTo>
                    <a:pt x="8076" y="925"/>
                  </a:lnTo>
                  <a:lnTo>
                    <a:pt x="8459" y="1219"/>
                  </a:lnTo>
                  <a:lnTo>
                    <a:pt x="8820" y="1557"/>
                  </a:lnTo>
                  <a:lnTo>
                    <a:pt x="9159" y="1918"/>
                  </a:lnTo>
                  <a:lnTo>
                    <a:pt x="9452" y="2324"/>
                  </a:lnTo>
                  <a:lnTo>
                    <a:pt x="9700" y="2752"/>
                  </a:lnTo>
                  <a:lnTo>
                    <a:pt x="9903" y="3204"/>
                  </a:lnTo>
                  <a:lnTo>
                    <a:pt x="10061" y="3677"/>
                  </a:lnTo>
                  <a:lnTo>
                    <a:pt x="10196" y="4173"/>
                  </a:lnTo>
                  <a:lnTo>
                    <a:pt x="10264" y="4692"/>
                  </a:lnTo>
                  <a:lnTo>
                    <a:pt x="10286" y="52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8" name="Google Shape;3448;p35"/>
            <p:cNvSpPr/>
            <p:nvPr/>
          </p:nvSpPr>
          <p:spPr>
            <a:xfrm>
              <a:off x="9996290" y="2840275"/>
              <a:ext cx="277765" cy="277765"/>
            </a:xfrm>
            <a:custGeom>
              <a:avLst/>
              <a:gdLst/>
              <a:ahLst/>
              <a:cxnLst/>
              <a:rect l="l" t="t" r="r" b="b"/>
              <a:pathLst>
                <a:path w="9339" h="9339" extrusionOk="0">
                  <a:moveTo>
                    <a:pt x="4737" y="0"/>
                  </a:moveTo>
                  <a:lnTo>
                    <a:pt x="4241" y="23"/>
                  </a:lnTo>
                  <a:lnTo>
                    <a:pt x="3790" y="90"/>
                  </a:lnTo>
                  <a:lnTo>
                    <a:pt x="3339" y="181"/>
                  </a:lnTo>
                  <a:lnTo>
                    <a:pt x="2910" y="339"/>
                  </a:lnTo>
                  <a:lnTo>
                    <a:pt x="2504" y="542"/>
                  </a:lnTo>
                  <a:lnTo>
                    <a:pt x="2098" y="767"/>
                  </a:lnTo>
                  <a:lnTo>
                    <a:pt x="1737" y="1038"/>
                  </a:lnTo>
                  <a:lnTo>
                    <a:pt x="1421" y="1331"/>
                  </a:lnTo>
                  <a:lnTo>
                    <a:pt x="1106" y="1647"/>
                  </a:lnTo>
                  <a:lnTo>
                    <a:pt x="835" y="2008"/>
                  </a:lnTo>
                  <a:lnTo>
                    <a:pt x="587" y="2391"/>
                  </a:lnTo>
                  <a:lnTo>
                    <a:pt x="384" y="2797"/>
                  </a:lnTo>
                  <a:lnTo>
                    <a:pt x="226" y="3226"/>
                  </a:lnTo>
                  <a:lnTo>
                    <a:pt x="113" y="3677"/>
                  </a:lnTo>
                  <a:lnTo>
                    <a:pt x="23" y="4128"/>
                  </a:lnTo>
                  <a:lnTo>
                    <a:pt x="0" y="4602"/>
                  </a:lnTo>
                  <a:lnTo>
                    <a:pt x="23" y="5075"/>
                  </a:lnTo>
                  <a:lnTo>
                    <a:pt x="91" y="5549"/>
                  </a:lnTo>
                  <a:lnTo>
                    <a:pt x="203" y="6000"/>
                  </a:lnTo>
                  <a:lnTo>
                    <a:pt x="339" y="6429"/>
                  </a:lnTo>
                  <a:lnTo>
                    <a:pt x="542" y="6835"/>
                  </a:lnTo>
                  <a:lnTo>
                    <a:pt x="767" y="7218"/>
                  </a:lnTo>
                  <a:lnTo>
                    <a:pt x="1038" y="7579"/>
                  </a:lnTo>
                  <a:lnTo>
                    <a:pt x="1331" y="7918"/>
                  </a:lnTo>
                  <a:lnTo>
                    <a:pt x="1647" y="8233"/>
                  </a:lnTo>
                  <a:lnTo>
                    <a:pt x="2008" y="8504"/>
                  </a:lnTo>
                  <a:lnTo>
                    <a:pt x="2391" y="8752"/>
                  </a:lnTo>
                  <a:lnTo>
                    <a:pt x="2797" y="8955"/>
                  </a:lnTo>
                  <a:lnTo>
                    <a:pt x="3226" y="9113"/>
                  </a:lnTo>
                  <a:lnTo>
                    <a:pt x="3677" y="9226"/>
                  </a:lnTo>
                  <a:lnTo>
                    <a:pt x="4128" y="9316"/>
                  </a:lnTo>
                  <a:lnTo>
                    <a:pt x="4602" y="9339"/>
                  </a:lnTo>
                  <a:lnTo>
                    <a:pt x="5076" y="9316"/>
                  </a:lnTo>
                  <a:lnTo>
                    <a:pt x="5549" y="9248"/>
                  </a:lnTo>
                  <a:lnTo>
                    <a:pt x="6000" y="9136"/>
                  </a:lnTo>
                  <a:lnTo>
                    <a:pt x="6429" y="9000"/>
                  </a:lnTo>
                  <a:lnTo>
                    <a:pt x="6835" y="8797"/>
                  </a:lnTo>
                  <a:lnTo>
                    <a:pt x="7218" y="8572"/>
                  </a:lnTo>
                  <a:lnTo>
                    <a:pt x="7602" y="8301"/>
                  </a:lnTo>
                  <a:lnTo>
                    <a:pt x="7918" y="8008"/>
                  </a:lnTo>
                  <a:lnTo>
                    <a:pt x="8234" y="7692"/>
                  </a:lnTo>
                  <a:lnTo>
                    <a:pt x="8504" y="7331"/>
                  </a:lnTo>
                  <a:lnTo>
                    <a:pt x="8752" y="6948"/>
                  </a:lnTo>
                  <a:lnTo>
                    <a:pt x="8955" y="6542"/>
                  </a:lnTo>
                  <a:lnTo>
                    <a:pt x="9113" y="6113"/>
                  </a:lnTo>
                  <a:lnTo>
                    <a:pt x="9226" y="5662"/>
                  </a:lnTo>
                  <a:lnTo>
                    <a:pt x="9316" y="5211"/>
                  </a:lnTo>
                  <a:lnTo>
                    <a:pt x="9339" y="4737"/>
                  </a:lnTo>
                  <a:lnTo>
                    <a:pt x="9316" y="4241"/>
                  </a:lnTo>
                  <a:lnTo>
                    <a:pt x="9249" y="3790"/>
                  </a:lnTo>
                  <a:lnTo>
                    <a:pt x="9136" y="3339"/>
                  </a:lnTo>
                  <a:lnTo>
                    <a:pt x="9000" y="2910"/>
                  </a:lnTo>
                  <a:lnTo>
                    <a:pt x="8797" y="2504"/>
                  </a:lnTo>
                  <a:lnTo>
                    <a:pt x="8572" y="2098"/>
                  </a:lnTo>
                  <a:lnTo>
                    <a:pt x="8301" y="1737"/>
                  </a:lnTo>
                  <a:lnTo>
                    <a:pt x="8008" y="1399"/>
                  </a:lnTo>
                  <a:lnTo>
                    <a:pt x="7692" y="1105"/>
                  </a:lnTo>
                  <a:lnTo>
                    <a:pt x="7331" y="835"/>
                  </a:lnTo>
                  <a:lnTo>
                    <a:pt x="6948" y="587"/>
                  </a:lnTo>
                  <a:lnTo>
                    <a:pt x="6542" y="384"/>
                  </a:lnTo>
                  <a:lnTo>
                    <a:pt x="6113" y="226"/>
                  </a:lnTo>
                  <a:lnTo>
                    <a:pt x="5662" y="113"/>
                  </a:lnTo>
                  <a:lnTo>
                    <a:pt x="5211" y="23"/>
                  </a:lnTo>
                  <a:lnTo>
                    <a:pt x="473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9" name="Google Shape;3449;p35"/>
            <p:cNvSpPr/>
            <p:nvPr/>
          </p:nvSpPr>
          <p:spPr>
            <a:xfrm>
              <a:off x="9996290" y="2840275"/>
              <a:ext cx="277765" cy="277765"/>
            </a:xfrm>
            <a:custGeom>
              <a:avLst/>
              <a:gdLst/>
              <a:ahLst/>
              <a:cxnLst/>
              <a:rect l="l" t="t" r="r" b="b"/>
              <a:pathLst>
                <a:path w="9339" h="9339" fill="none" extrusionOk="0">
                  <a:moveTo>
                    <a:pt x="9339" y="4737"/>
                  </a:moveTo>
                  <a:lnTo>
                    <a:pt x="9339" y="4737"/>
                  </a:lnTo>
                  <a:lnTo>
                    <a:pt x="9316" y="5211"/>
                  </a:lnTo>
                  <a:lnTo>
                    <a:pt x="9226" y="5662"/>
                  </a:lnTo>
                  <a:lnTo>
                    <a:pt x="9113" y="6113"/>
                  </a:lnTo>
                  <a:lnTo>
                    <a:pt x="8955" y="6542"/>
                  </a:lnTo>
                  <a:lnTo>
                    <a:pt x="8752" y="6948"/>
                  </a:lnTo>
                  <a:lnTo>
                    <a:pt x="8504" y="7331"/>
                  </a:lnTo>
                  <a:lnTo>
                    <a:pt x="8234" y="7692"/>
                  </a:lnTo>
                  <a:lnTo>
                    <a:pt x="7918" y="8008"/>
                  </a:lnTo>
                  <a:lnTo>
                    <a:pt x="7602" y="8301"/>
                  </a:lnTo>
                  <a:lnTo>
                    <a:pt x="7218" y="8572"/>
                  </a:lnTo>
                  <a:lnTo>
                    <a:pt x="6835" y="8797"/>
                  </a:lnTo>
                  <a:lnTo>
                    <a:pt x="6429" y="9000"/>
                  </a:lnTo>
                  <a:lnTo>
                    <a:pt x="6000" y="9136"/>
                  </a:lnTo>
                  <a:lnTo>
                    <a:pt x="5549" y="9248"/>
                  </a:lnTo>
                  <a:lnTo>
                    <a:pt x="5076" y="9316"/>
                  </a:lnTo>
                  <a:lnTo>
                    <a:pt x="4602" y="9339"/>
                  </a:lnTo>
                  <a:lnTo>
                    <a:pt x="4602" y="9339"/>
                  </a:lnTo>
                  <a:lnTo>
                    <a:pt x="4128" y="9316"/>
                  </a:lnTo>
                  <a:lnTo>
                    <a:pt x="3677" y="9226"/>
                  </a:lnTo>
                  <a:lnTo>
                    <a:pt x="3226" y="9113"/>
                  </a:lnTo>
                  <a:lnTo>
                    <a:pt x="2797" y="8955"/>
                  </a:lnTo>
                  <a:lnTo>
                    <a:pt x="2391" y="8752"/>
                  </a:lnTo>
                  <a:lnTo>
                    <a:pt x="2008" y="8504"/>
                  </a:lnTo>
                  <a:lnTo>
                    <a:pt x="1647" y="8233"/>
                  </a:lnTo>
                  <a:lnTo>
                    <a:pt x="1331" y="7918"/>
                  </a:lnTo>
                  <a:lnTo>
                    <a:pt x="1038" y="7579"/>
                  </a:lnTo>
                  <a:lnTo>
                    <a:pt x="767" y="7218"/>
                  </a:lnTo>
                  <a:lnTo>
                    <a:pt x="542" y="6835"/>
                  </a:lnTo>
                  <a:lnTo>
                    <a:pt x="339" y="6429"/>
                  </a:lnTo>
                  <a:lnTo>
                    <a:pt x="203" y="6000"/>
                  </a:lnTo>
                  <a:lnTo>
                    <a:pt x="91" y="5549"/>
                  </a:lnTo>
                  <a:lnTo>
                    <a:pt x="23" y="5075"/>
                  </a:lnTo>
                  <a:lnTo>
                    <a:pt x="0" y="4602"/>
                  </a:lnTo>
                  <a:lnTo>
                    <a:pt x="0" y="4602"/>
                  </a:lnTo>
                  <a:lnTo>
                    <a:pt x="23" y="4128"/>
                  </a:lnTo>
                  <a:lnTo>
                    <a:pt x="113" y="3677"/>
                  </a:lnTo>
                  <a:lnTo>
                    <a:pt x="226" y="3226"/>
                  </a:lnTo>
                  <a:lnTo>
                    <a:pt x="384" y="2797"/>
                  </a:lnTo>
                  <a:lnTo>
                    <a:pt x="587" y="2391"/>
                  </a:lnTo>
                  <a:lnTo>
                    <a:pt x="835" y="2008"/>
                  </a:lnTo>
                  <a:lnTo>
                    <a:pt x="1106" y="1647"/>
                  </a:lnTo>
                  <a:lnTo>
                    <a:pt x="1421" y="1331"/>
                  </a:lnTo>
                  <a:lnTo>
                    <a:pt x="1737" y="1038"/>
                  </a:lnTo>
                  <a:lnTo>
                    <a:pt x="2098" y="767"/>
                  </a:lnTo>
                  <a:lnTo>
                    <a:pt x="2504" y="542"/>
                  </a:lnTo>
                  <a:lnTo>
                    <a:pt x="2910" y="339"/>
                  </a:lnTo>
                  <a:lnTo>
                    <a:pt x="3339" y="181"/>
                  </a:lnTo>
                  <a:lnTo>
                    <a:pt x="3790" y="90"/>
                  </a:lnTo>
                  <a:lnTo>
                    <a:pt x="4241" y="23"/>
                  </a:lnTo>
                  <a:lnTo>
                    <a:pt x="4737" y="0"/>
                  </a:lnTo>
                  <a:lnTo>
                    <a:pt x="4737" y="0"/>
                  </a:lnTo>
                  <a:lnTo>
                    <a:pt x="5211" y="23"/>
                  </a:lnTo>
                  <a:lnTo>
                    <a:pt x="5662" y="113"/>
                  </a:lnTo>
                  <a:lnTo>
                    <a:pt x="6113" y="226"/>
                  </a:lnTo>
                  <a:lnTo>
                    <a:pt x="6542" y="384"/>
                  </a:lnTo>
                  <a:lnTo>
                    <a:pt x="6948" y="587"/>
                  </a:lnTo>
                  <a:lnTo>
                    <a:pt x="7331" y="835"/>
                  </a:lnTo>
                  <a:lnTo>
                    <a:pt x="7692" y="1105"/>
                  </a:lnTo>
                  <a:lnTo>
                    <a:pt x="8008" y="1399"/>
                  </a:lnTo>
                  <a:lnTo>
                    <a:pt x="8301" y="1737"/>
                  </a:lnTo>
                  <a:lnTo>
                    <a:pt x="8572" y="2098"/>
                  </a:lnTo>
                  <a:lnTo>
                    <a:pt x="8797" y="2504"/>
                  </a:lnTo>
                  <a:lnTo>
                    <a:pt x="9000" y="2910"/>
                  </a:lnTo>
                  <a:lnTo>
                    <a:pt x="9136" y="3339"/>
                  </a:lnTo>
                  <a:lnTo>
                    <a:pt x="9249" y="3790"/>
                  </a:lnTo>
                  <a:lnTo>
                    <a:pt x="9316" y="4241"/>
                  </a:lnTo>
                  <a:lnTo>
                    <a:pt x="9339" y="473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0" name="Google Shape;3450;p35"/>
            <p:cNvSpPr/>
            <p:nvPr/>
          </p:nvSpPr>
          <p:spPr>
            <a:xfrm>
              <a:off x="10015741" y="2859042"/>
              <a:ext cx="238862" cy="239546"/>
            </a:xfrm>
            <a:custGeom>
              <a:avLst/>
              <a:gdLst/>
              <a:ahLst/>
              <a:cxnLst/>
              <a:rect l="l" t="t" r="r" b="b"/>
              <a:pathLst>
                <a:path w="8031" h="8054" extrusionOk="0">
                  <a:moveTo>
                    <a:pt x="4061" y="1"/>
                  </a:moveTo>
                  <a:lnTo>
                    <a:pt x="3655" y="23"/>
                  </a:lnTo>
                  <a:lnTo>
                    <a:pt x="3249" y="91"/>
                  </a:lnTo>
                  <a:lnTo>
                    <a:pt x="2865" y="181"/>
                  </a:lnTo>
                  <a:lnTo>
                    <a:pt x="2504" y="317"/>
                  </a:lnTo>
                  <a:lnTo>
                    <a:pt x="2143" y="474"/>
                  </a:lnTo>
                  <a:lnTo>
                    <a:pt x="1805" y="677"/>
                  </a:lnTo>
                  <a:lnTo>
                    <a:pt x="1489" y="903"/>
                  </a:lnTo>
                  <a:lnTo>
                    <a:pt x="1196" y="1151"/>
                  </a:lnTo>
                  <a:lnTo>
                    <a:pt x="948" y="1444"/>
                  </a:lnTo>
                  <a:lnTo>
                    <a:pt x="700" y="1738"/>
                  </a:lnTo>
                  <a:lnTo>
                    <a:pt x="497" y="2076"/>
                  </a:lnTo>
                  <a:lnTo>
                    <a:pt x="316" y="2414"/>
                  </a:lnTo>
                  <a:lnTo>
                    <a:pt x="181" y="2798"/>
                  </a:lnTo>
                  <a:lnTo>
                    <a:pt x="91" y="3181"/>
                  </a:lnTo>
                  <a:lnTo>
                    <a:pt x="23" y="3565"/>
                  </a:lnTo>
                  <a:lnTo>
                    <a:pt x="1" y="3993"/>
                  </a:lnTo>
                  <a:lnTo>
                    <a:pt x="1" y="4399"/>
                  </a:lnTo>
                  <a:lnTo>
                    <a:pt x="68" y="4805"/>
                  </a:lnTo>
                  <a:lnTo>
                    <a:pt x="158" y="5189"/>
                  </a:lnTo>
                  <a:lnTo>
                    <a:pt x="294" y="5550"/>
                  </a:lnTo>
                  <a:lnTo>
                    <a:pt x="452" y="5911"/>
                  </a:lnTo>
                  <a:lnTo>
                    <a:pt x="655" y="6249"/>
                  </a:lnTo>
                  <a:lnTo>
                    <a:pt x="880" y="6565"/>
                  </a:lnTo>
                  <a:lnTo>
                    <a:pt x="1128" y="6835"/>
                  </a:lnTo>
                  <a:lnTo>
                    <a:pt x="1422" y="7106"/>
                  </a:lnTo>
                  <a:lnTo>
                    <a:pt x="1715" y="7354"/>
                  </a:lnTo>
                  <a:lnTo>
                    <a:pt x="2053" y="7557"/>
                  </a:lnTo>
                  <a:lnTo>
                    <a:pt x="2392" y="7715"/>
                  </a:lnTo>
                  <a:lnTo>
                    <a:pt x="2775" y="7873"/>
                  </a:lnTo>
                  <a:lnTo>
                    <a:pt x="3158" y="7963"/>
                  </a:lnTo>
                  <a:lnTo>
                    <a:pt x="3542" y="8031"/>
                  </a:lnTo>
                  <a:lnTo>
                    <a:pt x="3970" y="8053"/>
                  </a:lnTo>
                  <a:lnTo>
                    <a:pt x="4377" y="8053"/>
                  </a:lnTo>
                  <a:lnTo>
                    <a:pt x="4783" y="7986"/>
                  </a:lnTo>
                  <a:lnTo>
                    <a:pt x="5166" y="7896"/>
                  </a:lnTo>
                  <a:lnTo>
                    <a:pt x="5527" y="7760"/>
                  </a:lnTo>
                  <a:lnTo>
                    <a:pt x="5888" y="7602"/>
                  </a:lnTo>
                  <a:lnTo>
                    <a:pt x="6226" y="7399"/>
                  </a:lnTo>
                  <a:lnTo>
                    <a:pt x="6542" y="7174"/>
                  </a:lnTo>
                  <a:lnTo>
                    <a:pt x="6835" y="6926"/>
                  </a:lnTo>
                  <a:lnTo>
                    <a:pt x="7083" y="6632"/>
                  </a:lnTo>
                  <a:lnTo>
                    <a:pt x="7331" y="6339"/>
                  </a:lnTo>
                  <a:lnTo>
                    <a:pt x="7534" y="6001"/>
                  </a:lnTo>
                  <a:lnTo>
                    <a:pt x="7715" y="5662"/>
                  </a:lnTo>
                  <a:lnTo>
                    <a:pt x="7850" y="5279"/>
                  </a:lnTo>
                  <a:lnTo>
                    <a:pt x="7940" y="4896"/>
                  </a:lnTo>
                  <a:lnTo>
                    <a:pt x="8008" y="4490"/>
                  </a:lnTo>
                  <a:lnTo>
                    <a:pt x="8031" y="4084"/>
                  </a:lnTo>
                  <a:lnTo>
                    <a:pt x="8031" y="3678"/>
                  </a:lnTo>
                  <a:lnTo>
                    <a:pt x="7963" y="3271"/>
                  </a:lnTo>
                  <a:lnTo>
                    <a:pt x="7873" y="2888"/>
                  </a:lnTo>
                  <a:lnTo>
                    <a:pt x="7737" y="2527"/>
                  </a:lnTo>
                  <a:lnTo>
                    <a:pt x="7580" y="2166"/>
                  </a:lnTo>
                  <a:lnTo>
                    <a:pt x="7377" y="1828"/>
                  </a:lnTo>
                  <a:lnTo>
                    <a:pt x="7151" y="1512"/>
                  </a:lnTo>
                  <a:lnTo>
                    <a:pt x="6903" y="1219"/>
                  </a:lnTo>
                  <a:lnTo>
                    <a:pt x="6610" y="971"/>
                  </a:lnTo>
                  <a:lnTo>
                    <a:pt x="6316" y="723"/>
                  </a:lnTo>
                  <a:lnTo>
                    <a:pt x="5978" y="520"/>
                  </a:lnTo>
                  <a:lnTo>
                    <a:pt x="5640" y="339"/>
                  </a:lnTo>
                  <a:lnTo>
                    <a:pt x="5256" y="204"/>
                  </a:lnTo>
                  <a:lnTo>
                    <a:pt x="4873" y="114"/>
                  </a:lnTo>
                  <a:lnTo>
                    <a:pt x="4489" y="46"/>
                  </a:lnTo>
                  <a:lnTo>
                    <a:pt x="406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1" name="Google Shape;3451;p35"/>
            <p:cNvSpPr/>
            <p:nvPr/>
          </p:nvSpPr>
          <p:spPr>
            <a:xfrm>
              <a:off x="10024455" y="2868441"/>
              <a:ext cx="220749" cy="220749"/>
            </a:xfrm>
            <a:custGeom>
              <a:avLst/>
              <a:gdLst/>
              <a:ahLst/>
              <a:cxnLst/>
              <a:rect l="l" t="t" r="r" b="b"/>
              <a:pathLst>
                <a:path w="7422" h="7422" extrusionOk="0">
                  <a:moveTo>
                    <a:pt x="3768" y="1"/>
                  </a:moveTo>
                  <a:lnTo>
                    <a:pt x="3384" y="23"/>
                  </a:lnTo>
                  <a:lnTo>
                    <a:pt x="3023" y="68"/>
                  </a:lnTo>
                  <a:lnTo>
                    <a:pt x="2662" y="158"/>
                  </a:lnTo>
                  <a:lnTo>
                    <a:pt x="2324" y="294"/>
                  </a:lnTo>
                  <a:lnTo>
                    <a:pt x="1986" y="429"/>
                  </a:lnTo>
                  <a:lnTo>
                    <a:pt x="1693" y="610"/>
                  </a:lnTo>
                  <a:lnTo>
                    <a:pt x="1399" y="835"/>
                  </a:lnTo>
                  <a:lnTo>
                    <a:pt x="1129" y="1061"/>
                  </a:lnTo>
                  <a:lnTo>
                    <a:pt x="880" y="1331"/>
                  </a:lnTo>
                  <a:lnTo>
                    <a:pt x="677" y="1602"/>
                  </a:lnTo>
                  <a:lnTo>
                    <a:pt x="474" y="1918"/>
                  </a:lnTo>
                  <a:lnTo>
                    <a:pt x="317" y="2234"/>
                  </a:lnTo>
                  <a:lnTo>
                    <a:pt x="204" y="2572"/>
                  </a:lnTo>
                  <a:lnTo>
                    <a:pt x="91" y="2933"/>
                  </a:lnTo>
                  <a:lnTo>
                    <a:pt x="46" y="3294"/>
                  </a:lnTo>
                  <a:lnTo>
                    <a:pt x="1" y="3677"/>
                  </a:lnTo>
                  <a:lnTo>
                    <a:pt x="23" y="4061"/>
                  </a:lnTo>
                  <a:lnTo>
                    <a:pt x="68" y="4422"/>
                  </a:lnTo>
                  <a:lnTo>
                    <a:pt x="159" y="4783"/>
                  </a:lnTo>
                  <a:lnTo>
                    <a:pt x="294" y="5121"/>
                  </a:lnTo>
                  <a:lnTo>
                    <a:pt x="429" y="5437"/>
                  </a:lnTo>
                  <a:lnTo>
                    <a:pt x="610" y="5753"/>
                  </a:lnTo>
                  <a:lnTo>
                    <a:pt x="835" y="6046"/>
                  </a:lnTo>
                  <a:lnTo>
                    <a:pt x="1061" y="6316"/>
                  </a:lnTo>
                  <a:lnTo>
                    <a:pt x="1332" y="6565"/>
                  </a:lnTo>
                  <a:lnTo>
                    <a:pt x="1602" y="6768"/>
                  </a:lnTo>
                  <a:lnTo>
                    <a:pt x="1918" y="6971"/>
                  </a:lnTo>
                  <a:lnTo>
                    <a:pt x="2234" y="7128"/>
                  </a:lnTo>
                  <a:lnTo>
                    <a:pt x="2572" y="7241"/>
                  </a:lnTo>
                  <a:lnTo>
                    <a:pt x="2933" y="7354"/>
                  </a:lnTo>
                  <a:lnTo>
                    <a:pt x="3294" y="7399"/>
                  </a:lnTo>
                  <a:lnTo>
                    <a:pt x="3677" y="7422"/>
                  </a:lnTo>
                  <a:lnTo>
                    <a:pt x="4061" y="7422"/>
                  </a:lnTo>
                  <a:lnTo>
                    <a:pt x="4422" y="7377"/>
                  </a:lnTo>
                  <a:lnTo>
                    <a:pt x="4783" y="7286"/>
                  </a:lnTo>
                  <a:lnTo>
                    <a:pt x="5121" y="7151"/>
                  </a:lnTo>
                  <a:lnTo>
                    <a:pt x="5459" y="7016"/>
                  </a:lnTo>
                  <a:lnTo>
                    <a:pt x="5753" y="6835"/>
                  </a:lnTo>
                  <a:lnTo>
                    <a:pt x="6046" y="6610"/>
                  </a:lnTo>
                  <a:lnTo>
                    <a:pt x="6317" y="6384"/>
                  </a:lnTo>
                  <a:lnTo>
                    <a:pt x="6565" y="6113"/>
                  </a:lnTo>
                  <a:lnTo>
                    <a:pt x="6768" y="5843"/>
                  </a:lnTo>
                  <a:lnTo>
                    <a:pt x="6971" y="5527"/>
                  </a:lnTo>
                  <a:lnTo>
                    <a:pt x="7129" y="5211"/>
                  </a:lnTo>
                  <a:lnTo>
                    <a:pt x="7241" y="4873"/>
                  </a:lnTo>
                  <a:lnTo>
                    <a:pt x="7354" y="4512"/>
                  </a:lnTo>
                  <a:lnTo>
                    <a:pt x="7399" y="4151"/>
                  </a:lnTo>
                  <a:lnTo>
                    <a:pt x="7422" y="3768"/>
                  </a:lnTo>
                  <a:lnTo>
                    <a:pt x="7422" y="3384"/>
                  </a:lnTo>
                  <a:lnTo>
                    <a:pt x="7377" y="3023"/>
                  </a:lnTo>
                  <a:lnTo>
                    <a:pt x="7287" y="2662"/>
                  </a:lnTo>
                  <a:lnTo>
                    <a:pt x="7151" y="2324"/>
                  </a:lnTo>
                  <a:lnTo>
                    <a:pt x="7016" y="1986"/>
                  </a:lnTo>
                  <a:lnTo>
                    <a:pt x="6835" y="1692"/>
                  </a:lnTo>
                  <a:lnTo>
                    <a:pt x="6610" y="1399"/>
                  </a:lnTo>
                  <a:lnTo>
                    <a:pt x="6384" y="1128"/>
                  </a:lnTo>
                  <a:lnTo>
                    <a:pt x="6114" y="880"/>
                  </a:lnTo>
                  <a:lnTo>
                    <a:pt x="5843" y="677"/>
                  </a:lnTo>
                  <a:lnTo>
                    <a:pt x="5527" y="474"/>
                  </a:lnTo>
                  <a:lnTo>
                    <a:pt x="5211" y="316"/>
                  </a:lnTo>
                  <a:lnTo>
                    <a:pt x="4873" y="181"/>
                  </a:lnTo>
                  <a:lnTo>
                    <a:pt x="4512" y="91"/>
                  </a:lnTo>
                  <a:lnTo>
                    <a:pt x="4151" y="23"/>
                  </a:lnTo>
                  <a:lnTo>
                    <a:pt x="376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2" name="Google Shape;3452;p35"/>
            <p:cNvSpPr/>
            <p:nvPr/>
          </p:nvSpPr>
          <p:spPr>
            <a:xfrm>
              <a:off x="10024455" y="2868441"/>
              <a:ext cx="220749" cy="220749"/>
            </a:xfrm>
            <a:custGeom>
              <a:avLst/>
              <a:gdLst/>
              <a:ahLst/>
              <a:cxnLst/>
              <a:rect l="l" t="t" r="r" b="b"/>
              <a:pathLst>
                <a:path w="7422" h="7422" fill="none" extrusionOk="0">
                  <a:moveTo>
                    <a:pt x="7422" y="3768"/>
                  </a:moveTo>
                  <a:lnTo>
                    <a:pt x="7422" y="3768"/>
                  </a:lnTo>
                  <a:lnTo>
                    <a:pt x="7399" y="4151"/>
                  </a:lnTo>
                  <a:lnTo>
                    <a:pt x="7354" y="4512"/>
                  </a:lnTo>
                  <a:lnTo>
                    <a:pt x="7241" y="4873"/>
                  </a:lnTo>
                  <a:lnTo>
                    <a:pt x="7129" y="5211"/>
                  </a:lnTo>
                  <a:lnTo>
                    <a:pt x="6971" y="5527"/>
                  </a:lnTo>
                  <a:lnTo>
                    <a:pt x="6768" y="5843"/>
                  </a:lnTo>
                  <a:lnTo>
                    <a:pt x="6565" y="6113"/>
                  </a:lnTo>
                  <a:lnTo>
                    <a:pt x="6317" y="6384"/>
                  </a:lnTo>
                  <a:lnTo>
                    <a:pt x="6046" y="6610"/>
                  </a:lnTo>
                  <a:lnTo>
                    <a:pt x="5753" y="6835"/>
                  </a:lnTo>
                  <a:lnTo>
                    <a:pt x="5459" y="7016"/>
                  </a:lnTo>
                  <a:lnTo>
                    <a:pt x="5121" y="7151"/>
                  </a:lnTo>
                  <a:lnTo>
                    <a:pt x="4783" y="7286"/>
                  </a:lnTo>
                  <a:lnTo>
                    <a:pt x="4422" y="7377"/>
                  </a:lnTo>
                  <a:lnTo>
                    <a:pt x="4061" y="7422"/>
                  </a:lnTo>
                  <a:lnTo>
                    <a:pt x="3677" y="7422"/>
                  </a:lnTo>
                  <a:lnTo>
                    <a:pt x="3677" y="7422"/>
                  </a:lnTo>
                  <a:lnTo>
                    <a:pt x="3294" y="7399"/>
                  </a:lnTo>
                  <a:lnTo>
                    <a:pt x="2933" y="7354"/>
                  </a:lnTo>
                  <a:lnTo>
                    <a:pt x="2572" y="7241"/>
                  </a:lnTo>
                  <a:lnTo>
                    <a:pt x="2234" y="7128"/>
                  </a:lnTo>
                  <a:lnTo>
                    <a:pt x="1918" y="6971"/>
                  </a:lnTo>
                  <a:lnTo>
                    <a:pt x="1602" y="6768"/>
                  </a:lnTo>
                  <a:lnTo>
                    <a:pt x="1332" y="6565"/>
                  </a:lnTo>
                  <a:lnTo>
                    <a:pt x="1061" y="6316"/>
                  </a:lnTo>
                  <a:lnTo>
                    <a:pt x="835" y="6046"/>
                  </a:lnTo>
                  <a:lnTo>
                    <a:pt x="610" y="5753"/>
                  </a:lnTo>
                  <a:lnTo>
                    <a:pt x="429" y="5437"/>
                  </a:lnTo>
                  <a:lnTo>
                    <a:pt x="294" y="5121"/>
                  </a:lnTo>
                  <a:lnTo>
                    <a:pt x="159" y="4783"/>
                  </a:lnTo>
                  <a:lnTo>
                    <a:pt x="68" y="4422"/>
                  </a:lnTo>
                  <a:lnTo>
                    <a:pt x="23" y="4061"/>
                  </a:lnTo>
                  <a:lnTo>
                    <a:pt x="1" y="3677"/>
                  </a:lnTo>
                  <a:lnTo>
                    <a:pt x="1" y="3677"/>
                  </a:lnTo>
                  <a:lnTo>
                    <a:pt x="46" y="3294"/>
                  </a:lnTo>
                  <a:lnTo>
                    <a:pt x="91" y="2933"/>
                  </a:lnTo>
                  <a:lnTo>
                    <a:pt x="204" y="2572"/>
                  </a:lnTo>
                  <a:lnTo>
                    <a:pt x="317" y="2234"/>
                  </a:lnTo>
                  <a:lnTo>
                    <a:pt x="474" y="1918"/>
                  </a:lnTo>
                  <a:lnTo>
                    <a:pt x="677" y="1602"/>
                  </a:lnTo>
                  <a:lnTo>
                    <a:pt x="880" y="1331"/>
                  </a:lnTo>
                  <a:lnTo>
                    <a:pt x="1129" y="1061"/>
                  </a:lnTo>
                  <a:lnTo>
                    <a:pt x="1399" y="835"/>
                  </a:lnTo>
                  <a:lnTo>
                    <a:pt x="1693" y="610"/>
                  </a:lnTo>
                  <a:lnTo>
                    <a:pt x="1986" y="429"/>
                  </a:lnTo>
                  <a:lnTo>
                    <a:pt x="2324" y="294"/>
                  </a:lnTo>
                  <a:lnTo>
                    <a:pt x="2662" y="158"/>
                  </a:lnTo>
                  <a:lnTo>
                    <a:pt x="3023" y="68"/>
                  </a:lnTo>
                  <a:lnTo>
                    <a:pt x="3384" y="23"/>
                  </a:lnTo>
                  <a:lnTo>
                    <a:pt x="3768" y="1"/>
                  </a:lnTo>
                  <a:lnTo>
                    <a:pt x="3768" y="1"/>
                  </a:lnTo>
                  <a:lnTo>
                    <a:pt x="4151" y="23"/>
                  </a:lnTo>
                  <a:lnTo>
                    <a:pt x="4512" y="91"/>
                  </a:lnTo>
                  <a:lnTo>
                    <a:pt x="4873" y="181"/>
                  </a:lnTo>
                  <a:lnTo>
                    <a:pt x="5211" y="316"/>
                  </a:lnTo>
                  <a:lnTo>
                    <a:pt x="5527" y="474"/>
                  </a:lnTo>
                  <a:lnTo>
                    <a:pt x="5843" y="677"/>
                  </a:lnTo>
                  <a:lnTo>
                    <a:pt x="6114" y="880"/>
                  </a:lnTo>
                  <a:lnTo>
                    <a:pt x="6384" y="1128"/>
                  </a:lnTo>
                  <a:lnTo>
                    <a:pt x="6610" y="1399"/>
                  </a:lnTo>
                  <a:lnTo>
                    <a:pt x="6835" y="1692"/>
                  </a:lnTo>
                  <a:lnTo>
                    <a:pt x="7016" y="1986"/>
                  </a:lnTo>
                  <a:lnTo>
                    <a:pt x="7151" y="2324"/>
                  </a:lnTo>
                  <a:lnTo>
                    <a:pt x="7287" y="2662"/>
                  </a:lnTo>
                  <a:lnTo>
                    <a:pt x="7377" y="3023"/>
                  </a:lnTo>
                  <a:lnTo>
                    <a:pt x="7422" y="3384"/>
                  </a:lnTo>
                  <a:lnTo>
                    <a:pt x="7422" y="37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3" name="Google Shape;3453;p35"/>
            <p:cNvSpPr/>
            <p:nvPr/>
          </p:nvSpPr>
          <p:spPr>
            <a:xfrm>
              <a:off x="10083493" y="2927478"/>
              <a:ext cx="103355" cy="103355"/>
            </a:xfrm>
            <a:custGeom>
              <a:avLst/>
              <a:gdLst/>
              <a:ahLst/>
              <a:cxnLst/>
              <a:rect l="l" t="t" r="r" b="b"/>
              <a:pathLst>
                <a:path w="3475" h="3475" extrusionOk="0">
                  <a:moveTo>
                    <a:pt x="1580" y="1"/>
                  </a:moveTo>
                  <a:lnTo>
                    <a:pt x="1399" y="23"/>
                  </a:lnTo>
                  <a:lnTo>
                    <a:pt x="1241" y="68"/>
                  </a:lnTo>
                  <a:lnTo>
                    <a:pt x="1083" y="113"/>
                  </a:lnTo>
                  <a:lnTo>
                    <a:pt x="926" y="181"/>
                  </a:lnTo>
                  <a:lnTo>
                    <a:pt x="790" y="271"/>
                  </a:lnTo>
                  <a:lnTo>
                    <a:pt x="655" y="384"/>
                  </a:lnTo>
                  <a:lnTo>
                    <a:pt x="520" y="474"/>
                  </a:lnTo>
                  <a:lnTo>
                    <a:pt x="407" y="610"/>
                  </a:lnTo>
                  <a:lnTo>
                    <a:pt x="294" y="745"/>
                  </a:lnTo>
                  <a:lnTo>
                    <a:pt x="204" y="880"/>
                  </a:lnTo>
                  <a:lnTo>
                    <a:pt x="136" y="1038"/>
                  </a:lnTo>
                  <a:lnTo>
                    <a:pt x="68" y="1196"/>
                  </a:lnTo>
                  <a:lnTo>
                    <a:pt x="23" y="1354"/>
                  </a:lnTo>
                  <a:lnTo>
                    <a:pt x="1" y="1534"/>
                  </a:lnTo>
                  <a:lnTo>
                    <a:pt x="1" y="1715"/>
                  </a:lnTo>
                  <a:lnTo>
                    <a:pt x="1" y="1895"/>
                  </a:lnTo>
                  <a:lnTo>
                    <a:pt x="23" y="2076"/>
                  </a:lnTo>
                  <a:lnTo>
                    <a:pt x="68" y="2234"/>
                  </a:lnTo>
                  <a:lnTo>
                    <a:pt x="114" y="2392"/>
                  </a:lnTo>
                  <a:lnTo>
                    <a:pt x="181" y="2549"/>
                  </a:lnTo>
                  <a:lnTo>
                    <a:pt x="271" y="2685"/>
                  </a:lnTo>
                  <a:lnTo>
                    <a:pt x="384" y="2820"/>
                  </a:lnTo>
                  <a:lnTo>
                    <a:pt x="497" y="2955"/>
                  </a:lnTo>
                  <a:lnTo>
                    <a:pt x="610" y="3068"/>
                  </a:lnTo>
                  <a:lnTo>
                    <a:pt x="745" y="3181"/>
                  </a:lnTo>
                  <a:lnTo>
                    <a:pt x="880" y="3271"/>
                  </a:lnTo>
                  <a:lnTo>
                    <a:pt x="1038" y="3339"/>
                  </a:lnTo>
                  <a:lnTo>
                    <a:pt x="1196" y="3407"/>
                  </a:lnTo>
                  <a:lnTo>
                    <a:pt x="1354" y="3452"/>
                  </a:lnTo>
                  <a:lnTo>
                    <a:pt x="1535" y="3474"/>
                  </a:lnTo>
                  <a:lnTo>
                    <a:pt x="1896" y="3474"/>
                  </a:lnTo>
                  <a:lnTo>
                    <a:pt x="2076" y="3452"/>
                  </a:lnTo>
                  <a:lnTo>
                    <a:pt x="2234" y="3407"/>
                  </a:lnTo>
                  <a:lnTo>
                    <a:pt x="2392" y="3361"/>
                  </a:lnTo>
                  <a:lnTo>
                    <a:pt x="2550" y="3271"/>
                  </a:lnTo>
                  <a:lnTo>
                    <a:pt x="2685" y="3204"/>
                  </a:lnTo>
                  <a:lnTo>
                    <a:pt x="2820" y="3091"/>
                  </a:lnTo>
                  <a:lnTo>
                    <a:pt x="2956" y="2978"/>
                  </a:lnTo>
                  <a:lnTo>
                    <a:pt x="3068" y="2865"/>
                  </a:lnTo>
                  <a:lnTo>
                    <a:pt x="3181" y="2730"/>
                  </a:lnTo>
                  <a:lnTo>
                    <a:pt x="3271" y="2595"/>
                  </a:lnTo>
                  <a:lnTo>
                    <a:pt x="3339" y="2437"/>
                  </a:lnTo>
                  <a:lnTo>
                    <a:pt x="3407" y="2279"/>
                  </a:lnTo>
                  <a:lnTo>
                    <a:pt x="3452" y="2121"/>
                  </a:lnTo>
                  <a:lnTo>
                    <a:pt x="3474" y="1940"/>
                  </a:lnTo>
                  <a:lnTo>
                    <a:pt x="3474" y="1760"/>
                  </a:lnTo>
                  <a:lnTo>
                    <a:pt x="3474" y="1580"/>
                  </a:lnTo>
                  <a:lnTo>
                    <a:pt x="3452" y="1399"/>
                  </a:lnTo>
                  <a:lnTo>
                    <a:pt x="3407" y="1241"/>
                  </a:lnTo>
                  <a:lnTo>
                    <a:pt x="3362" y="1083"/>
                  </a:lnTo>
                  <a:lnTo>
                    <a:pt x="3294" y="925"/>
                  </a:lnTo>
                  <a:lnTo>
                    <a:pt x="3204" y="767"/>
                  </a:lnTo>
                  <a:lnTo>
                    <a:pt x="3091" y="632"/>
                  </a:lnTo>
                  <a:lnTo>
                    <a:pt x="2978" y="519"/>
                  </a:lnTo>
                  <a:lnTo>
                    <a:pt x="2865" y="407"/>
                  </a:lnTo>
                  <a:lnTo>
                    <a:pt x="2730" y="294"/>
                  </a:lnTo>
                  <a:lnTo>
                    <a:pt x="2595" y="204"/>
                  </a:lnTo>
                  <a:lnTo>
                    <a:pt x="2437" y="136"/>
                  </a:lnTo>
                  <a:lnTo>
                    <a:pt x="2279" y="68"/>
                  </a:lnTo>
                  <a:lnTo>
                    <a:pt x="2121" y="23"/>
                  </a:lnTo>
                  <a:lnTo>
                    <a:pt x="194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4" name="Google Shape;3454;p35"/>
            <p:cNvSpPr/>
            <p:nvPr/>
          </p:nvSpPr>
          <p:spPr>
            <a:xfrm>
              <a:off x="10083493" y="2927478"/>
              <a:ext cx="103355" cy="103355"/>
            </a:xfrm>
            <a:custGeom>
              <a:avLst/>
              <a:gdLst/>
              <a:ahLst/>
              <a:cxnLst/>
              <a:rect l="l" t="t" r="r" b="b"/>
              <a:pathLst>
                <a:path w="3475" h="3475" fill="none" extrusionOk="0">
                  <a:moveTo>
                    <a:pt x="3474" y="1760"/>
                  </a:moveTo>
                  <a:lnTo>
                    <a:pt x="3474" y="1760"/>
                  </a:lnTo>
                  <a:lnTo>
                    <a:pt x="3474" y="1940"/>
                  </a:lnTo>
                  <a:lnTo>
                    <a:pt x="3452" y="2121"/>
                  </a:lnTo>
                  <a:lnTo>
                    <a:pt x="3407" y="2279"/>
                  </a:lnTo>
                  <a:lnTo>
                    <a:pt x="3339" y="2437"/>
                  </a:lnTo>
                  <a:lnTo>
                    <a:pt x="3271" y="2595"/>
                  </a:lnTo>
                  <a:lnTo>
                    <a:pt x="3181" y="2730"/>
                  </a:lnTo>
                  <a:lnTo>
                    <a:pt x="3068" y="2865"/>
                  </a:lnTo>
                  <a:lnTo>
                    <a:pt x="2956" y="2978"/>
                  </a:lnTo>
                  <a:lnTo>
                    <a:pt x="2820" y="3091"/>
                  </a:lnTo>
                  <a:lnTo>
                    <a:pt x="2685" y="3204"/>
                  </a:lnTo>
                  <a:lnTo>
                    <a:pt x="2550" y="3271"/>
                  </a:lnTo>
                  <a:lnTo>
                    <a:pt x="2392" y="3361"/>
                  </a:lnTo>
                  <a:lnTo>
                    <a:pt x="2234" y="3407"/>
                  </a:lnTo>
                  <a:lnTo>
                    <a:pt x="2076" y="3452"/>
                  </a:lnTo>
                  <a:lnTo>
                    <a:pt x="1896" y="3474"/>
                  </a:lnTo>
                  <a:lnTo>
                    <a:pt x="1715" y="3474"/>
                  </a:lnTo>
                  <a:lnTo>
                    <a:pt x="1715" y="3474"/>
                  </a:lnTo>
                  <a:lnTo>
                    <a:pt x="1535" y="3474"/>
                  </a:lnTo>
                  <a:lnTo>
                    <a:pt x="1354" y="3452"/>
                  </a:lnTo>
                  <a:lnTo>
                    <a:pt x="1196" y="3407"/>
                  </a:lnTo>
                  <a:lnTo>
                    <a:pt x="1038" y="3339"/>
                  </a:lnTo>
                  <a:lnTo>
                    <a:pt x="880" y="3271"/>
                  </a:lnTo>
                  <a:lnTo>
                    <a:pt x="745" y="3181"/>
                  </a:lnTo>
                  <a:lnTo>
                    <a:pt x="610" y="3068"/>
                  </a:lnTo>
                  <a:lnTo>
                    <a:pt x="497" y="2955"/>
                  </a:lnTo>
                  <a:lnTo>
                    <a:pt x="384" y="2820"/>
                  </a:lnTo>
                  <a:lnTo>
                    <a:pt x="271" y="2685"/>
                  </a:lnTo>
                  <a:lnTo>
                    <a:pt x="181" y="2549"/>
                  </a:lnTo>
                  <a:lnTo>
                    <a:pt x="114" y="2392"/>
                  </a:lnTo>
                  <a:lnTo>
                    <a:pt x="68" y="2234"/>
                  </a:lnTo>
                  <a:lnTo>
                    <a:pt x="23" y="2076"/>
                  </a:lnTo>
                  <a:lnTo>
                    <a:pt x="1" y="1895"/>
                  </a:lnTo>
                  <a:lnTo>
                    <a:pt x="1" y="1715"/>
                  </a:lnTo>
                  <a:lnTo>
                    <a:pt x="1" y="1715"/>
                  </a:lnTo>
                  <a:lnTo>
                    <a:pt x="1" y="1534"/>
                  </a:lnTo>
                  <a:lnTo>
                    <a:pt x="23" y="1354"/>
                  </a:lnTo>
                  <a:lnTo>
                    <a:pt x="68" y="1196"/>
                  </a:lnTo>
                  <a:lnTo>
                    <a:pt x="136" y="1038"/>
                  </a:lnTo>
                  <a:lnTo>
                    <a:pt x="204" y="880"/>
                  </a:lnTo>
                  <a:lnTo>
                    <a:pt x="294" y="745"/>
                  </a:lnTo>
                  <a:lnTo>
                    <a:pt x="407" y="610"/>
                  </a:lnTo>
                  <a:lnTo>
                    <a:pt x="520" y="474"/>
                  </a:lnTo>
                  <a:lnTo>
                    <a:pt x="655" y="384"/>
                  </a:lnTo>
                  <a:lnTo>
                    <a:pt x="790" y="271"/>
                  </a:lnTo>
                  <a:lnTo>
                    <a:pt x="926" y="181"/>
                  </a:lnTo>
                  <a:lnTo>
                    <a:pt x="1083" y="113"/>
                  </a:lnTo>
                  <a:lnTo>
                    <a:pt x="1241" y="68"/>
                  </a:lnTo>
                  <a:lnTo>
                    <a:pt x="1399" y="23"/>
                  </a:lnTo>
                  <a:lnTo>
                    <a:pt x="1580" y="1"/>
                  </a:lnTo>
                  <a:lnTo>
                    <a:pt x="1760" y="1"/>
                  </a:lnTo>
                  <a:lnTo>
                    <a:pt x="1760" y="1"/>
                  </a:lnTo>
                  <a:lnTo>
                    <a:pt x="1941" y="1"/>
                  </a:lnTo>
                  <a:lnTo>
                    <a:pt x="2121" y="23"/>
                  </a:lnTo>
                  <a:lnTo>
                    <a:pt x="2279" y="68"/>
                  </a:lnTo>
                  <a:lnTo>
                    <a:pt x="2437" y="136"/>
                  </a:lnTo>
                  <a:lnTo>
                    <a:pt x="2595" y="204"/>
                  </a:lnTo>
                  <a:lnTo>
                    <a:pt x="2730" y="294"/>
                  </a:lnTo>
                  <a:lnTo>
                    <a:pt x="2865" y="407"/>
                  </a:lnTo>
                  <a:lnTo>
                    <a:pt x="2978" y="519"/>
                  </a:lnTo>
                  <a:lnTo>
                    <a:pt x="3091" y="632"/>
                  </a:lnTo>
                  <a:lnTo>
                    <a:pt x="3204" y="767"/>
                  </a:lnTo>
                  <a:lnTo>
                    <a:pt x="3294" y="925"/>
                  </a:lnTo>
                  <a:lnTo>
                    <a:pt x="3362" y="1083"/>
                  </a:lnTo>
                  <a:lnTo>
                    <a:pt x="3407" y="1241"/>
                  </a:lnTo>
                  <a:lnTo>
                    <a:pt x="3452" y="1399"/>
                  </a:lnTo>
                  <a:lnTo>
                    <a:pt x="3474" y="1580"/>
                  </a:lnTo>
                  <a:lnTo>
                    <a:pt x="3474" y="17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5" name="Google Shape;3455;p35"/>
            <p:cNvSpPr/>
            <p:nvPr/>
          </p:nvSpPr>
          <p:spPr>
            <a:xfrm>
              <a:off x="10045929" y="2868441"/>
              <a:ext cx="138243" cy="45655"/>
            </a:xfrm>
            <a:custGeom>
              <a:avLst/>
              <a:gdLst/>
              <a:ahLst/>
              <a:cxnLst/>
              <a:rect l="l" t="t" r="r" b="b"/>
              <a:pathLst>
                <a:path w="4648" h="1535" extrusionOk="0">
                  <a:moveTo>
                    <a:pt x="3046" y="1"/>
                  </a:moveTo>
                  <a:lnTo>
                    <a:pt x="3046" y="1"/>
                  </a:lnTo>
                  <a:lnTo>
                    <a:pt x="3046" y="1"/>
                  </a:lnTo>
                  <a:lnTo>
                    <a:pt x="3474" y="46"/>
                  </a:lnTo>
                  <a:lnTo>
                    <a:pt x="3880" y="113"/>
                  </a:lnTo>
                  <a:lnTo>
                    <a:pt x="4264" y="226"/>
                  </a:lnTo>
                  <a:lnTo>
                    <a:pt x="4647" y="384"/>
                  </a:lnTo>
                  <a:lnTo>
                    <a:pt x="4647" y="384"/>
                  </a:lnTo>
                  <a:lnTo>
                    <a:pt x="4264" y="226"/>
                  </a:lnTo>
                  <a:lnTo>
                    <a:pt x="3880" y="113"/>
                  </a:lnTo>
                  <a:lnTo>
                    <a:pt x="3474" y="46"/>
                  </a:lnTo>
                  <a:lnTo>
                    <a:pt x="3046" y="1"/>
                  </a:lnTo>
                  <a:lnTo>
                    <a:pt x="3046" y="1"/>
                  </a:lnTo>
                  <a:close/>
                  <a:moveTo>
                    <a:pt x="3001" y="1"/>
                  </a:moveTo>
                  <a:lnTo>
                    <a:pt x="3001" y="1"/>
                  </a:lnTo>
                  <a:lnTo>
                    <a:pt x="2775" y="23"/>
                  </a:lnTo>
                  <a:lnTo>
                    <a:pt x="2549" y="46"/>
                  </a:lnTo>
                  <a:lnTo>
                    <a:pt x="2324" y="68"/>
                  </a:lnTo>
                  <a:lnTo>
                    <a:pt x="2098" y="113"/>
                  </a:lnTo>
                  <a:lnTo>
                    <a:pt x="1692" y="249"/>
                  </a:lnTo>
                  <a:lnTo>
                    <a:pt x="1286" y="429"/>
                  </a:lnTo>
                  <a:lnTo>
                    <a:pt x="925" y="655"/>
                  </a:lnTo>
                  <a:lnTo>
                    <a:pt x="587" y="903"/>
                  </a:lnTo>
                  <a:lnTo>
                    <a:pt x="271" y="1196"/>
                  </a:lnTo>
                  <a:lnTo>
                    <a:pt x="1" y="1534"/>
                  </a:lnTo>
                  <a:lnTo>
                    <a:pt x="1" y="1534"/>
                  </a:lnTo>
                  <a:lnTo>
                    <a:pt x="271" y="1196"/>
                  </a:lnTo>
                  <a:lnTo>
                    <a:pt x="587" y="903"/>
                  </a:lnTo>
                  <a:lnTo>
                    <a:pt x="925" y="655"/>
                  </a:lnTo>
                  <a:lnTo>
                    <a:pt x="1286" y="429"/>
                  </a:lnTo>
                  <a:lnTo>
                    <a:pt x="1692" y="249"/>
                  </a:lnTo>
                  <a:lnTo>
                    <a:pt x="2098" y="113"/>
                  </a:lnTo>
                  <a:lnTo>
                    <a:pt x="2324" y="68"/>
                  </a:lnTo>
                  <a:lnTo>
                    <a:pt x="2549" y="46"/>
                  </a:lnTo>
                  <a:lnTo>
                    <a:pt x="2775" y="23"/>
                  </a:lnTo>
                  <a:lnTo>
                    <a:pt x="3001" y="1"/>
                  </a:lnTo>
                  <a:close/>
                  <a:moveTo>
                    <a:pt x="3001" y="1"/>
                  </a:moveTo>
                  <a:lnTo>
                    <a:pt x="3001" y="1"/>
                  </a:lnTo>
                  <a:lnTo>
                    <a:pt x="3001" y="1"/>
                  </a:lnTo>
                  <a:lnTo>
                    <a:pt x="3001" y="1"/>
                  </a:lnTo>
                  <a:close/>
                </a:path>
              </a:pathLst>
            </a:custGeom>
            <a:solidFill>
              <a:srgbClr val="2932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6" name="Google Shape;3456;p35"/>
            <p:cNvSpPr/>
            <p:nvPr/>
          </p:nvSpPr>
          <p:spPr>
            <a:xfrm>
              <a:off x="10136493" y="2868441"/>
              <a:ext cx="47677" cy="11451"/>
            </a:xfrm>
            <a:custGeom>
              <a:avLst/>
              <a:gdLst/>
              <a:ahLst/>
              <a:cxnLst/>
              <a:rect l="l" t="t" r="r" b="b"/>
              <a:pathLst>
                <a:path w="1603" h="385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429" y="46"/>
                  </a:lnTo>
                  <a:lnTo>
                    <a:pt x="835" y="113"/>
                  </a:lnTo>
                  <a:lnTo>
                    <a:pt x="1219" y="226"/>
                  </a:lnTo>
                  <a:lnTo>
                    <a:pt x="1602" y="384"/>
                  </a:lnTo>
                  <a:lnTo>
                    <a:pt x="1602" y="384"/>
                  </a:lnTo>
                  <a:lnTo>
                    <a:pt x="1219" y="226"/>
                  </a:lnTo>
                  <a:lnTo>
                    <a:pt x="835" y="113"/>
                  </a:lnTo>
                  <a:lnTo>
                    <a:pt x="429" y="46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7" name="Google Shape;3457;p35"/>
            <p:cNvSpPr/>
            <p:nvPr/>
          </p:nvSpPr>
          <p:spPr>
            <a:xfrm>
              <a:off x="10045929" y="2868441"/>
              <a:ext cx="89257" cy="45655"/>
            </a:xfrm>
            <a:custGeom>
              <a:avLst/>
              <a:gdLst/>
              <a:ahLst/>
              <a:cxnLst/>
              <a:rect l="l" t="t" r="r" b="b"/>
              <a:pathLst>
                <a:path w="3001" h="1535" fill="none" extrusionOk="0">
                  <a:moveTo>
                    <a:pt x="3001" y="1"/>
                  </a:moveTo>
                  <a:lnTo>
                    <a:pt x="3001" y="1"/>
                  </a:lnTo>
                  <a:lnTo>
                    <a:pt x="2775" y="23"/>
                  </a:lnTo>
                  <a:lnTo>
                    <a:pt x="2549" y="46"/>
                  </a:lnTo>
                  <a:lnTo>
                    <a:pt x="2324" y="68"/>
                  </a:lnTo>
                  <a:lnTo>
                    <a:pt x="2098" y="113"/>
                  </a:lnTo>
                  <a:lnTo>
                    <a:pt x="1692" y="249"/>
                  </a:lnTo>
                  <a:lnTo>
                    <a:pt x="1286" y="429"/>
                  </a:lnTo>
                  <a:lnTo>
                    <a:pt x="925" y="655"/>
                  </a:lnTo>
                  <a:lnTo>
                    <a:pt x="587" y="903"/>
                  </a:lnTo>
                  <a:lnTo>
                    <a:pt x="271" y="1196"/>
                  </a:lnTo>
                  <a:lnTo>
                    <a:pt x="1" y="1534"/>
                  </a:lnTo>
                  <a:lnTo>
                    <a:pt x="1" y="1534"/>
                  </a:lnTo>
                  <a:lnTo>
                    <a:pt x="271" y="1196"/>
                  </a:lnTo>
                  <a:lnTo>
                    <a:pt x="587" y="903"/>
                  </a:lnTo>
                  <a:lnTo>
                    <a:pt x="925" y="655"/>
                  </a:lnTo>
                  <a:lnTo>
                    <a:pt x="1286" y="429"/>
                  </a:lnTo>
                  <a:lnTo>
                    <a:pt x="1692" y="249"/>
                  </a:lnTo>
                  <a:lnTo>
                    <a:pt x="2098" y="113"/>
                  </a:lnTo>
                  <a:lnTo>
                    <a:pt x="2324" y="68"/>
                  </a:lnTo>
                  <a:lnTo>
                    <a:pt x="2549" y="46"/>
                  </a:lnTo>
                  <a:lnTo>
                    <a:pt x="2775" y="23"/>
                  </a:lnTo>
                  <a:lnTo>
                    <a:pt x="300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8" name="Google Shape;3458;p35"/>
            <p:cNvSpPr/>
            <p:nvPr/>
          </p:nvSpPr>
          <p:spPr>
            <a:xfrm>
              <a:off x="10135155" y="2868441"/>
              <a:ext cx="30" cy="3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9" name="Google Shape;3459;p35"/>
            <p:cNvSpPr/>
            <p:nvPr/>
          </p:nvSpPr>
          <p:spPr>
            <a:xfrm>
              <a:off x="10083493" y="2927478"/>
              <a:ext cx="103355" cy="85242"/>
            </a:xfrm>
            <a:custGeom>
              <a:avLst/>
              <a:gdLst/>
              <a:ahLst/>
              <a:cxnLst/>
              <a:rect l="l" t="t" r="r" b="b"/>
              <a:pathLst>
                <a:path w="3475" h="2866" fill="none" extrusionOk="0">
                  <a:moveTo>
                    <a:pt x="1738" y="1"/>
                  </a:moveTo>
                  <a:lnTo>
                    <a:pt x="1738" y="1"/>
                  </a:lnTo>
                  <a:lnTo>
                    <a:pt x="1557" y="1"/>
                  </a:lnTo>
                  <a:lnTo>
                    <a:pt x="1399" y="23"/>
                  </a:lnTo>
                  <a:lnTo>
                    <a:pt x="1219" y="68"/>
                  </a:lnTo>
                  <a:lnTo>
                    <a:pt x="1061" y="113"/>
                  </a:lnTo>
                  <a:lnTo>
                    <a:pt x="903" y="204"/>
                  </a:lnTo>
                  <a:lnTo>
                    <a:pt x="768" y="271"/>
                  </a:lnTo>
                  <a:lnTo>
                    <a:pt x="632" y="384"/>
                  </a:lnTo>
                  <a:lnTo>
                    <a:pt x="520" y="497"/>
                  </a:lnTo>
                  <a:lnTo>
                    <a:pt x="407" y="610"/>
                  </a:lnTo>
                  <a:lnTo>
                    <a:pt x="294" y="745"/>
                  </a:lnTo>
                  <a:lnTo>
                    <a:pt x="204" y="880"/>
                  </a:lnTo>
                  <a:lnTo>
                    <a:pt x="136" y="1038"/>
                  </a:lnTo>
                  <a:lnTo>
                    <a:pt x="68" y="1196"/>
                  </a:lnTo>
                  <a:lnTo>
                    <a:pt x="23" y="1354"/>
                  </a:lnTo>
                  <a:lnTo>
                    <a:pt x="1" y="1534"/>
                  </a:lnTo>
                  <a:lnTo>
                    <a:pt x="1" y="1715"/>
                  </a:lnTo>
                  <a:lnTo>
                    <a:pt x="1" y="1715"/>
                  </a:lnTo>
                  <a:lnTo>
                    <a:pt x="1" y="1873"/>
                  </a:lnTo>
                  <a:lnTo>
                    <a:pt x="23" y="2031"/>
                  </a:lnTo>
                  <a:lnTo>
                    <a:pt x="46" y="2189"/>
                  </a:lnTo>
                  <a:lnTo>
                    <a:pt x="91" y="2346"/>
                  </a:lnTo>
                  <a:lnTo>
                    <a:pt x="159" y="2482"/>
                  </a:lnTo>
                  <a:lnTo>
                    <a:pt x="226" y="2617"/>
                  </a:lnTo>
                  <a:lnTo>
                    <a:pt x="407" y="2865"/>
                  </a:lnTo>
                  <a:lnTo>
                    <a:pt x="407" y="2865"/>
                  </a:lnTo>
                  <a:lnTo>
                    <a:pt x="813" y="2775"/>
                  </a:lnTo>
                  <a:lnTo>
                    <a:pt x="1219" y="2662"/>
                  </a:lnTo>
                  <a:lnTo>
                    <a:pt x="1602" y="2527"/>
                  </a:lnTo>
                  <a:lnTo>
                    <a:pt x="1986" y="2369"/>
                  </a:lnTo>
                  <a:lnTo>
                    <a:pt x="2369" y="2211"/>
                  </a:lnTo>
                  <a:lnTo>
                    <a:pt x="2753" y="2031"/>
                  </a:lnTo>
                  <a:lnTo>
                    <a:pt x="3114" y="1828"/>
                  </a:lnTo>
                  <a:lnTo>
                    <a:pt x="3474" y="1602"/>
                  </a:lnTo>
                  <a:lnTo>
                    <a:pt x="3474" y="1602"/>
                  </a:lnTo>
                  <a:lnTo>
                    <a:pt x="3452" y="1444"/>
                  </a:lnTo>
                  <a:lnTo>
                    <a:pt x="3429" y="1286"/>
                  </a:lnTo>
                  <a:lnTo>
                    <a:pt x="3362" y="1128"/>
                  </a:lnTo>
                  <a:lnTo>
                    <a:pt x="3317" y="970"/>
                  </a:lnTo>
                  <a:lnTo>
                    <a:pt x="3226" y="835"/>
                  </a:lnTo>
                  <a:lnTo>
                    <a:pt x="3136" y="700"/>
                  </a:lnTo>
                  <a:lnTo>
                    <a:pt x="3046" y="587"/>
                  </a:lnTo>
                  <a:lnTo>
                    <a:pt x="2933" y="474"/>
                  </a:lnTo>
                  <a:lnTo>
                    <a:pt x="2820" y="361"/>
                  </a:lnTo>
                  <a:lnTo>
                    <a:pt x="2685" y="271"/>
                  </a:lnTo>
                  <a:lnTo>
                    <a:pt x="2550" y="181"/>
                  </a:lnTo>
                  <a:lnTo>
                    <a:pt x="2414" y="113"/>
                  </a:lnTo>
                  <a:lnTo>
                    <a:pt x="2256" y="68"/>
                  </a:lnTo>
                  <a:lnTo>
                    <a:pt x="2099" y="23"/>
                  </a:lnTo>
                  <a:lnTo>
                    <a:pt x="1918" y="1"/>
                  </a:lnTo>
                  <a:lnTo>
                    <a:pt x="1760" y="1"/>
                  </a:lnTo>
                  <a:lnTo>
                    <a:pt x="1760" y="1"/>
                  </a:lnTo>
                  <a:lnTo>
                    <a:pt x="173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0" name="Google Shape;3460;p35"/>
            <p:cNvSpPr/>
            <p:nvPr/>
          </p:nvSpPr>
          <p:spPr>
            <a:xfrm>
              <a:off x="10157283" y="2912042"/>
              <a:ext cx="45000" cy="45000"/>
            </a:xfrm>
            <a:custGeom>
              <a:avLst/>
              <a:gdLst/>
              <a:ahLst/>
              <a:cxnLst/>
              <a:rect l="l" t="t" r="r" b="b"/>
              <a:pathLst>
                <a:path w="1513" h="1513" extrusionOk="0">
                  <a:moveTo>
                    <a:pt x="768" y="1"/>
                  </a:moveTo>
                  <a:lnTo>
                    <a:pt x="633" y="23"/>
                  </a:lnTo>
                  <a:lnTo>
                    <a:pt x="475" y="68"/>
                  </a:lnTo>
                  <a:lnTo>
                    <a:pt x="362" y="136"/>
                  </a:lnTo>
                  <a:lnTo>
                    <a:pt x="227" y="226"/>
                  </a:lnTo>
                  <a:lnTo>
                    <a:pt x="136" y="339"/>
                  </a:lnTo>
                  <a:lnTo>
                    <a:pt x="69" y="474"/>
                  </a:lnTo>
                  <a:lnTo>
                    <a:pt x="24" y="610"/>
                  </a:lnTo>
                  <a:lnTo>
                    <a:pt x="1" y="768"/>
                  </a:lnTo>
                  <a:lnTo>
                    <a:pt x="24" y="903"/>
                  </a:lnTo>
                  <a:lnTo>
                    <a:pt x="46" y="1038"/>
                  </a:lnTo>
                  <a:lnTo>
                    <a:pt x="114" y="1174"/>
                  </a:lnTo>
                  <a:lnTo>
                    <a:pt x="227" y="1286"/>
                  </a:lnTo>
                  <a:lnTo>
                    <a:pt x="339" y="1399"/>
                  </a:lnTo>
                  <a:lnTo>
                    <a:pt x="475" y="1467"/>
                  </a:lnTo>
                  <a:lnTo>
                    <a:pt x="610" y="1512"/>
                  </a:lnTo>
                  <a:lnTo>
                    <a:pt x="903" y="1512"/>
                  </a:lnTo>
                  <a:lnTo>
                    <a:pt x="1039" y="1467"/>
                  </a:lnTo>
                  <a:lnTo>
                    <a:pt x="1174" y="1399"/>
                  </a:lnTo>
                  <a:lnTo>
                    <a:pt x="1287" y="1309"/>
                  </a:lnTo>
                  <a:lnTo>
                    <a:pt x="1377" y="1196"/>
                  </a:lnTo>
                  <a:lnTo>
                    <a:pt x="1467" y="1061"/>
                  </a:lnTo>
                  <a:lnTo>
                    <a:pt x="1490" y="926"/>
                  </a:lnTo>
                  <a:lnTo>
                    <a:pt x="1512" y="768"/>
                  </a:lnTo>
                  <a:lnTo>
                    <a:pt x="1512" y="632"/>
                  </a:lnTo>
                  <a:lnTo>
                    <a:pt x="1467" y="497"/>
                  </a:lnTo>
                  <a:lnTo>
                    <a:pt x="1399" y="362"/>
                  </a:lnTo>
                  <a:lnTo>
                    <a:pt x="1309" y="249"/>
                  </a:lnTo>
                  <a:lnTo>
                    <a:pt x="1174" y="136"/>
                  </a:lnTo>
                  <a:lnTo>
                    <a:pt x="1061" y="68"/>
                  </a:lnTo>
                  <a:lnTo>
                    <a:pt x="903" y="23"/>
                  </a:lnTo>
                  <a:lnTo>
                    <a:pt x="7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1" name="Google Shape;3461;p35"/>
            <p:cNvSpPr/>
            <p:nvPr/>
          </p:nvSpPr>
          <p:spPr>
            <a:xfrm>
              <a:off x="10132478" y="2957666"/>
              <a:ext cx="31557" cy="31557"/>
            </a:xfrm>
            <a:custGeom>
              <a:avLst/>
              <a:gdLst/>
              <a:ahLst/>
              <a:cxnLst/>
              <a:rect l="l" t="t" r="r" b="b"/>
              <a:pathLst>
                <a:path w="1061" h="1061" extrusionOk="0">
                  <a:moveTo>
                    <a:pt x="406" y="1"/>
                  </a:moveTo>
                  <a:lnTo>
                    <a:pt x="316" y="46"/>
                  </a:lnTo>
                  <a:lnTo>
                    <a:pt x="226" y="91"/>
                  </a:lnTo>
                  <a:lnTo>
                    <a:pt x="158" y="159"/>
                  </a:lnTo>
                  <a:lnTo>
                    <a:pt x="91" y="226"/>
                  </a:lnTo>
                  <a:lnTo>
                    <a:pt x="45" y="316"/>
                  </a:lnTo>
                  <a:lnTo>
                    <a:pt x="23" y="429"/>
                  </a:lnTo>
                  <a:lnTo>
                    <a:pt x="0" y="542"/>
                  </a:lnTo>
                  <a:lnTo>
                    <a:pt x="23" y="632"/>
                  </a:lnTo>
                  <a:lnTo>
                    <a:pt x="45" y="745"/>
                  </a:lnTo>
                  <a:lnTo>
                    <a:pt x="113" y="835"/>
                  </a:lnTo>
                  <a:lnTo>
                    <a:pt x="158" y="903"/>
                  </a:lnTo>
                  <a:lnTo>
                    <a:pt x="249" y="971"/>
                  </a:lnTo>
                  <a:lnTo>
                    <a:pt x="339" y="1016"/>
                  </a:lnTo>
                  <a:lnTo>
                    <a:pt x="452" y="1038"/>
                  </a:lnTo>
                  <a:lnTo>
                    <a:pt x="542" y="1061"/>
                  </a:lnTo>
                  <a:lnTo>
                    <a:pt x="655" y="1038"/>
                  </a:lnTo>
                  <a:lnTo>
                    <a:pt x="745" y="1016"/>
                  </a:lnTo>
                  <a:lnTo>
                    <a:pt x="835" y="948"/>
                  </a:lnTo>
                  <a:lnTo>
                    <a:pt x="925" y="880"/>
                  </a:lnTo>
                  <a:lnTo>
                    <a:pt x="993" y="813"/>
                  </a:lnTo>
                  <a:lnTo>
                    <a:pt x="1038" y="722"/>
                  </a:lnTo>
                  <a:lnTo>
                    <a:pt x="1061" y="610"/>
                  </a:lnTo>
                  <a:lnTo>
                    <a:pt x="1061" y="519"/>
                  </a:lnTo>
                  <a:lnTo>
                    <a:pt x="1061" y="407"/>
                  </a:lnTo>
                  <a:lnTo>
                    <a:pt x="1015" y="294"/>
                  </a:lnTo>
                  <a:lnTo>
                    <a:pt x="970" y="204"/>
                  </a:lnTo>
                  <a:lnTo>
                    <a:pt x="903" y="136"/>
                  </a:lnTo>
                  <a:lnTo>
                    <a:pt x="812" y="68"/>
                  </a:lnTo>
                  <a:lnTo>
                    <a:pt x="722" y="23"/>
                  </a:lnTo>
                  <a:lnTo>
                    <a:pt x="63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61" name="Group 160">
            <a:extLst>
              <a:ext uri="{FF2B5EF4-FFF2-40B4-BE49-F238E27FC236}">
                <a16:creationId xmlns:a16="http://schemas.microsoft.com/office/drawing/2014/main" id="{81F7D611-0C0C-4938-B729-17F0287604A3}"/>
              </a:ext>
            </a:extLst>
          </p:cNvPr>
          <p:cNvGrpSpPr/>
          <p:nvPr/>
        </p:nvGrpSpPr>
        <p:grpSpPr>
          <a:xfrm>
            <a:off x="2720337" y="1842752"/>
            <a:ext cx="6937700" cy="3087501"/>
            <a:chOff x="2285109" y="980814"/>
            <a:chExt cx="6937700" cy="3087501"/>
          </a:xfrm>
        </p:grpSpPr>
        <p:sp>
          <p:nvSpPr>
            <p:cNvPr id="162" name="矩形: 圆角 6">
              <a:extLst>
                <a:ext uri="{FF2B5EF4-FFF2-40B4-BE49-F238E27FC236}">
                  <a16:creationId xmlns:a16="http://schemas.microsoft.com/office/drawing/2014/main" id="{0A323BB6-233A-41B2-80D8-C53E6567BBB2}"/>
                </a:ext>
              </a:extLst>
            </p:cNvPr>
            <p:cNvSpPr/>
            <p:nvPr/>
          </p:nvSpPr>
          <p:spPr>
            <a:xfrm>
              <a:off x="2285109" y="980814"/>
              <a:ext cx="6937700" cy="3087501"/>
            </a:xfrm>
            <a:prstGeom prst="roundRect">
              <a:avLst>
                <a:gd name="adj" fmla="val 19216"/>
              </a:avLst>
            </a:prstGeom>
            <a:solidFill>
              <a:srgbClr val="FFFFFF">
                <a:alpha val="92000"/>
              </a:srgbClr>
            </a:solidFill>
            <a:ln w="38100" cap="flat" cmpd="sng" algn="ctr">
              <a:solidFill>
                <a:srgbClr val="77448C">
                  <a:lumMod val="50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 defTabSz="914377">
                <a:defRPr/>
              </a:pPr>
              <a:endParaRPr lang="zh-CN" altLang="en-US" kern="0" dirty="0">
                <a:ln>
                  <a:solidFill>
                    <a:srgbClr val="000000"/>
                  </a:solidFill>
                </a:ln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+mn-lt"/>
              </a:endParaRPr>
            </a:p>
          </p:txBody>
        </p:sp>
        <p:sp>
          <p:nvSpPr>
            <p:cNvPr id="165" name="TextBox 164">
              <a:extLst>
                <a:ext uri="{FF2B5EF4-FFF2-40B4-BE49-F238E27FC236}">
                  <a16:creationId xmlns:a16="http://schemas.microsoft.com/office/drawing/2014/main" id="{4D74B9B7-5714-4247-ABA9-B68448CF1303}"/>
                </a:ext>
              </a:extLst>
            </p:cNvPr>
            <p:cNvSpPr txBox="1"/>
            <p:nvPr/>
          </p:nvSpPr>
          <p:spPr>
            <a:xfrm>
              <a:off x="5083304" y="1133461"/>
              <a:ext cx="1275990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914377">
                <a:defRPr/>
              </a:pPr>
              <a:r>
                <a:rPr lang="en-US" sz="4000" kern="0" dirty="0">
                  <a:solidFill>
                    <a:srgbClr val="FFFFFF"/>
                  </a:solidFill>
                  <a:latin typeface="iCiel Cadena" panose="02000503000000020004" pitchFamily="50" charset="0"/>
                  <a:cs typeface="Arial"/>
                  <a:sym typeface="Arial"/>
                </a:rPr>
                <a:t>TOÁN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EADF7033-5566-490C-9AB1-E1FE485119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3191" y="2913450"/>
            <a:ext cx="6029467" cy="13168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4A51B06-8A07-4616-A57C-60B578C9A9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0514" y="3871299"/>
            <a:ext cx="2682472" cy="9632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A28132D-5955-4ABC-9393-6155C27B17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0665" y="2060408"/>
            <a:ext cx="1810669" cy="90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353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9" name="Google Shape;4679;p59"/>
          <p:cNvSpPr/>
          <p:nvPr/>
        </p:nvSpPr>
        <p:spPr>
          <a:xfrm>
            <a:off x="2442600" y="125827"/>
            <a:ext cx="7306800" cy="801200"/>
          </a:xfrm>
          <a:prstGeom prst="roundRect">
            <a:avLst>
              <a:gd name="adj" fmla="val 20977"/>
            </a:avLst>
          </a:prstGeom>
          <a:solidFill>
            <a:schemeClr val="accent6"/>
          </a:solidFill>
          <a:ln>
            <a:noFill/>
          </a:ln>
          <a:effectLst>
            <a:outerShdw dist="66675" dir="3480000" algn="bl" rotWithShape="0">
              <a:schemeClr val="accent5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733" kern="0" dirty="0">
                <a:solidFill>
                  <a:srgbClr val="FFFF00"/>
                </a:solidFill>
                <a:latin typeface="Arial"/>
                <a:cs typeface="Arial"/>
                <a:sym typeface="Arial"/>
              </a:rPr>
              <a:t>Quan </a:t>
            </a:r>
            <a:r>
              <a:rPr lang="en-US" sz="3733" kern="0" dirty="0" err="1">
                <a:solidFill>
                  <a:srgbClr val="FFFF00"/>
                </a:solidFill>
                <a:latin typeface="Arial"/>
                <a:cs typeface="Arial"/>
                <a:sym typeface="Arial"/>
              </a:rPr>
              <a:t>sát</a:t>
            </a:r>
            <a:r>
              <a:rPr lang="en-US" sz="3733" kern="0" dirty="0">
                <a:solidFill>
                  <a:srgbClr val="FFFF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3" kern="0" dirty="0" err="1">
                <a:solidFill>
                  <a:srgbClr val="FFFF00"/>
                </a:solidFill>
                <a:latin typeface="Arial"/>
                <a:cs typeface="Arial"/>
                <a:sym typeface="Arial"/>
              </a:rPr>
              <a:t>tranh</a:t>
            </a:r>
            <a:r>
              <a:rPr lang="en-US" sz="3733" kern="0" dirty="0">
                <a:solidFill>
                  <a:srgbClr val="FFFF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3" kern="0" dirty="0" err="1">
                <a:solidFill>
                  <a:srgbClr val="FFFF00"/>
                </a:solidFill>
                <a:latin typeface="Arial"/>
                <a:cs typeface="Arial"/>
                <a:sym typeface="Arial"/>
              </a:rPr>
              <a:t>và</a:t>
            </a:r>
            <a:r>
              <a:rPr lang="en-US" sz="3733" kern="0" dirty="0">
                <a:solidFill>
                  <a:srgbClr val="FFFF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3" kern="0" dirty="0" err="1">
                <a:solidFill>
                  <a:srgbClr val="FFFF00"/>
                </a:solidFill>
                <a:latin typeface="Arial"/>
                <a:cs typeface="Arial"/>
                <a:sym typeface="Arial"/>
              </a:rPr>
              <a:t>trả</a:t>
            </a:r>
            <a:r>
              <a:rPr lang="en-US" sz="3733" kern="0" dirty="0">
                <a:solidFill>
                  <a:srgbClr val="FFFF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3" kern="0" dirty="0" err="1">
                <a:solidFill>
                  <a:srgbClr val="FFFF00"/>
                </a:solidFill>
                <a:latin typeface="Arial"/>
                <a:cs typeface="Arial"/>
                <a:sym typeface="Arial"/>
              </a:rPr>
              <a:t>lời</a:t>
            </a:r>
            <a:r>
              <a:rPr lang="en-US" sz="3733" kern="0" dirty="0">
                <a:solidFill>
                  <a:srgbClr val="FFFF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3" kern="0" dirty="0" err="1">
                <a:solidFill>
                  <a:srgbClr val="FFFF00"/>
                </a:solidFill>
                <a:latin typeface="Arial"/>
                <a:cs typeface="Arial"/>
                <a:sym typeface="Arial"/>
              </a:rPr>
              <a:t>câu</a:t>
            </a:r>
            <a:r>
              <a:rPr lang="en-US" sz="3733" kern="0" dirty="0">
                <a:solidFill>
                  <a:srgbClr val="FFFF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3" kern="0" dirty="0" err="1">
                <a:solidFill>
                  <a:srgbClr val="FFFF00"/>
                </a:solidFill>
                <a:latin typeface="Arial"/>
                <a:cs typeface="Arial"/>
                <a:sym typeface="Arial"/>
              </a:rPr>
              <a:t>hỏi</a:t>
            </a:r>
            <a:endParaRPr lang="en-US" sz="3733" kern="0" dirty="0">
              <a:solidFill>
                <a:srgbClr val="FFFF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664A66-5B77-4230-BBE5-1546B92900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278" y="1142788"/>
            <a:ext cx="10276510" cy="4781762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B5D6711-45E4-42CB-9B93-9FA3B8B946E6}"/>
              </a:ext>
            </a:extLst>
          </p:cNvPr>
          <p:cNvSpPr txBox="1"/>
          <p:nvPr/>
        </p:nvSpPr>
        <p:spPr>
          <a:xfrm>
            <a:off x="5278776" y="1614654"/>
            <a:ext cx="2240327" cy="4708981"/>
          </a:xfrm>
          <a:custGeom>
            <a:avLst/>
            <a:gdLst>
              <a:gd name="connsiteX0" fmla="*/ 0 w 2240327"/>
              <a:gd name="connsiteY0" fmla="*/ 0 h 4708981"/>
              <a:gd name="connsiteX1" fmla="*/ 2240327 w 2240327"/>
              <a:gd name="connsiteY1" fmla="*/ 0 h 4708981"/>
              <a:gd name="connsiteX2" fmla="*/ 2240327 w 2240327"/>
              <a:gd name="connsiteY2" fmla="*/ 4708981 h 4708981"/>
              <a:gd name="connsiteX3" fmla="*/ 0 w 2240327"/>
              <a:gd name="connsiteY3" fmla="*/ 4708981 h 4708981"/>
              <a:gd name="connsiteX4" fmla="*/ 0 w 2240327"/>
              <a:gd name="connsiteY4" fmla="*/ 0 h 4708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40327" h="4708981" fill="none" extrusionOk="0">
                <a:moveTo>
                  <a:pt x="0" y="0"/>
                </a:moveTo>
                <a:cubicBezTo>
                  <a:pt x="845241" y="149518"/>
                  <a:pt x="1874529" y="-90350"/>
                  <a:pt x="2240327" y="0"/>
                </a:cubicBezTo>
                <a:cubicBezTo>
                  <a:pt x="2409690" y="509531"/>
                  <a:pt x="2266860" y="2545273"/>
                  <a:pt x="2240327" y="4708981"/>
                </a:cubicBezTo>
                <a:cubicBezTo>
                  <a:pt x="1395736" y="4865267"/>
                  <a:pt x="841516" y="4550720"/>
                  <a:pt x="0" y="4708981"/>
                </a:cubicBezTo>
                <a:cubicBezTo>
                  <a:pt x="111984" y="2902312"/>
                  <a:pt x="-8690" y="1367711"/>
                  <a:pt x="0" y="0"/>
                </a:cubicBezTo>
                <a:close/>
              </a:path>
              <a:path w="2240327" h="4708981" stroke="0" extrusionOk="0">
                <a:moveTo>
                  <a:pt x="0" y="0"/>
                </a:moveTo>
                <a:cubicBezTo>
                  <a:pt x="297566" y="-125902"/>
                  <a:pt x="1509310" y="163031"/>
                  <a:pt x="2240327" y="0"/>
                </a:cubicBezTo>
                <a:cubicBezTo>
                  <a:pt x="2176640" y="582514"/>
                  <a:pt x="2325383" y="3910090"/>
                  <a:pt x="2240327" y="4708981"/>
                </a:cubicBezTo>
                <a:cubicBezTo>
                  <a:pt x="1962628" y="4754851"/>
                  <a:pt x="943762" y="4559354"/>
                  <a:pt x="0" y="4708981"/>
                </a:cubicBezTo>
                <a:cubicBezTo>
                  <a:pt x="-105469" y="3195171"/>
                  <a:pt x="144620" y="537111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7 : </a:t>
            </a:r>
            <a:r>
              <a:rPr lang="en-US" sz="3000" b="1" kern="0" dirty="0">
                <a:solidFill>
                  <a:srgbClr val="135E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 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= ?</a:t>
            </a:r>
          </a:p>
          <a:p>
            <a:pPr lvl="0"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14 : </a:t>
            </a:r>
            <a:r>
              <a:rPr lang="en-US" sz="3000" b="1" kern="0" dirty="0">
                <a:solidFill>
                  <a:srgbClr val="135E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 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= ?</a:t>
            </a:r>
          </a:p>
          <a:p>
            <a:pPr lvl="0"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21 : </a:t>
            </a:r>
            <a:r>
              <a:rPr lang="en-US" sz="3000" b="1" kern="0" dirty="0">
                <a:solidFill>
                  <a:srgbClr val="135E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 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= ?</a:t>
            </a:r>
          </a:p>
          <a:p>
            <a:pPr lvl="0"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28 : </a:t>
            </a:r>
            <a:r>
              <a:rPr lang="en-US" sz="3000" b="1" kern="0" dirty="0">
                <a:solidFill>
                  <a:srgbClr val="135E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 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= ?</a:t>
            </a:r>
          </a:p>
          <a:p>
            <a:pPr lvl="0"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35 : </a:t>
            </a:r>
            <a:r>
              <a:rPr lang="en-US" sz="3000" b="1" kern="0" dirty="0">
                <a:solidFill>
                  <a:srgbClr val="135E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 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= ?</a:t>
            </a:r>
          </a:p>
          <a:p>
            <a:pPr lvl="0"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42 : </a:t>
            </a:r>
            <a:r>
              <a:rPr lang="en-US" sz="3000" b="1" kern="0" dirty="0">
                <a:solidFill>
                  <a:srgbClr val="135E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 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= ?</a:t>
            </a:r>
          </a:p>
          <a:p>
            <a:pPr lvl="0"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49 : </a:t>
            </a:r>
            <a:r>
              <a:rPr lang="en-US" sz="3000" b="1" kern="0" dirty="0">
                <a:solidFill>
                  <a:srgbClr val="135E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 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= ?</a:t>
            </a:r>
          </a:p>
          <a:p>
            <a:pPr lvl="0"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56 : </a:t>
            </a:r>
            <a:r>
              <a:rPr lang="en-US" sz="3000" b="1" kern="0" dirty="0">
                <a:solidFill>
                  <a:srgbClr val="135E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 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= ?</a:t>
            </a:r>
          </a:p>
          <a:p>
            <a:pPr lvl="0"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63 : </a:t>
            </a:r>
            <a:r>
              <a:rPr lang="en-US" sz="3000" b="1" kern="0" dirty="0">
                <a:solidFill>
                  <a:srgbClr val="135E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 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= ?</a:t>
            </a:r>
          </a:p>
          <a:p>
            <a:pPr lvl="0"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70 : </a:t>
            </a:r>
            <a:r>
              <a:rPr lang="en-US" sz="3000" b="1" kern="0" dirty="0">
                <a:solidFill>
                  <a:srgbClr val="135E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 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= 10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54D060-5AF6-4258-8E21-79213DB856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4027" y="409142"/>
            <a:ext cx="3694496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1277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theme/theme1.xml><?xml version="1.0" encoding="utf-8"?>
<a:theme xmlns:a="http://schemas.openxmlformats.org/drawingml/2006/main" name="Geography Subject for Elementary: Europe Continent by Slidesgo">
  <a:themeElements>
    <a:clrScheme name="Simple Light">
      <a:dk1>
        <a:srgbClr val="283039"/>
      </a:dk1>
      <a:lt1>
        <a:srgbClr val="FFFFFF"/>
      </a:lt1>
      <a:dk2>
        <a:srgbClr val="9BE1F2"/>
      </a:dk2>
      <a:lt2>
        <a:srgbClr val="E3C7A4"/>
      </a:lt2>
      <a:accent1>
        <a:srgbClr val="778697"/>
      </a:accent1>
      <a:accent2>
        <a:srgbClr val="DFDFDF"/>
      </a:accent2>
      <a:accent3>
        <a:srgbClr val="9DCC75"/>
      </a:accent3>
      <a:accent4>
        <a:srgbClr val="FFC515"/>
      </a:accent4>
      <a:accent5>
        <a:srgbClr val="64A9CC"/>
      </a:accent5>
      <a:accent6>
        <a:srgbClr val="FF5F5F"/>
      </a:accent6>
      <a:hlink>
        <a:srgbClr val="28303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383</Words>
  <Application>Microsoft Office PowerPoint</Application>
  <PresentationFormat>Widescreen</PresentationFormat>
  <Paragraphs>85</Paragraphs>
  <Slides>15</Slides>
  <Notes>10</Notes>
  <HiddenSlides>0</HiddenSlides>
  <MMClips>9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Arial</vt:lpstr>
      <vt:lpstr>Calibri</vt:lpstr>
      <vt:lpstr>DFPOP1-W9</vt:lpstr>
      <vt:lpstr>iCiel Cadena</vt:lpstr>
      <vt:lpstr>Times New Roman</vt:lpstr>
      <vt:lpstr>UTM Avo</vt:lpstr>
      <vt:lpstr>字魂59号-创粗黑</vt:lpstr>
      <vt:lpstr>Geography Subject for Elementary: Europe Continent by Slidesgo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Hà Nguyễn Thị Thu</cp:lastModifiedBy>
  <cp:revision>23</cp:revision>
  <dcterms:created xsi:type="dcterms:W3CDTF">2022-10-06T11:56:27Z</dcterms:created>
  <dcterms:modified xsi:type="dcterms:W3CDTF">2022-10-15T01:52:06Z</dcterms:modified>
</cp:coreProperties>
</file>