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25" r:id="rId3"/>
    <p:sldMasterId id="2147483738" r:id="rId4"/>
    <p:sldMasterId id="2147483744" r:id="rId5"/>
  </p:sldMasterIdLst>
  <p:notesMasterIdLst>
    <p:notesMasterId r:id="rId23"/>
  </p:notesMasterIdLst>
  <p:sldIdLst>
    <p:sldId id="321" r:id="rId6"/>
    <p:sldId id="265" r:id="rId7"/>
    <p:sldId id="311" r:id="rId8"/>
    <p:sldId id="267" r:id="rId9"/>
    <p:sldId id="277" r:id="rId10"/>
    <p:sldId id="273" r:id="rId11"/>
    <p:sldId id="317" r:id="rId12"/>
    <p:sldId id="318" r:id="rId13"/>
    <p:sldId id="313" r:id="rId14"/>
    <p:sldId id="312" r:id="rId15"/>
    <p:sldId id="314" r:id="rId16"/>
    <p:sldId id="279" r:id="rId17"/>
    <p:sldId id="280" r:id="rId18"/>
    <p:sldId id="281" r:id="rId19"/>
    <p:sldId id="319" r:id="rId20"/>
    <p:sldId id="320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>
        <p:scale>
          <a:sx n="79" d="100"/>
          <a:sy n="79" d="100"/>
        </p:scale>
        <p:origin x="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BAB7-F3BB-48F0-B5EE-3770D837AB17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81659-5441-4AEC-969F-9AF4D883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56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83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9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56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71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71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1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4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2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81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1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56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1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8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4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5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97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0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3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277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193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7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663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2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8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1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635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3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63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304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082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9522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5033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3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79789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62751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3625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18207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3641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79377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34384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6627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36301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0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6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8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30927"/>
      </p:ext>
    </p:extLst>
  </p:cSld>
  <p:clrMapOvr>
    <a:masterClrMapping/>
  </p:clrMapOvr>
  <p:transition spd="med" advTm="400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03437"/>
      </p:ext>
    </p:extLst>
  </p:cSld>
  <p:clrMapOvr>
    <a:masterClrMapping/>
  </p:clrMapOvr>
  <p:transition spd="med" advTm="400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199774"/>
      </p:ext>
    </p:extLst>
  </p:cSld>
  <p:clrMapOvr>
    <a:masterClrMapping/>
  </p:clrMapOvr>
  <p:transition spd="med" advTm="400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12599"/>
      </p:ext>
    </p:extLst>
  </p:cSld>
  <p:clrMapOvr>
    <a:masterClrMapping/>
  </p:clrMapOvr>
  <p:transition spd="med" advTm="400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700688"/>
      </p:ext>
    </p:extLst>
  </p:cSld>
  <p:clrMapOvr>
    <a:masterClrMapping/>
  </p:clrMapOvr>
  <p:transition spd="med" advTm="4000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08536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37070"/>
      </p:ext>
    </p:extLst>
  </p:cSld>
  <p:clrMapOvr>
    <a:masterClrMapping/>
  </p:clrMapOvr>
  <p:transition spd="med" advTm="4000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39663"/>
      </p:ext>
    </p:extLst>
  </p:cSld>
  <p:clrMapOvr>
    <a:masterClrMapping/>
  </p:clrMapOvr>
  <p:transition spd="med" advTm="4000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15544"/>
      </p:ext>
    </p:extLst>
  </p:cSld>
  <p:clrMapOvr>
    <a:masterClrMapping/>
  </p:clrMapOvr>
  <p:transition spd="med" advTm="4000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877626"/>
      </p:ext>
    </p:extLst>
  </p:cSld>
  <p:clrMapOvr>
    <a:masterClrMapping/>
  </p:clrMapOvr>
  <p:transition spd="med" advTm="400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895752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8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21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4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78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0261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8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217225" y="4902200"/>
            <a:ext cx="5586553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847976" y="1348689"/>
            <a:ext cx="633860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24" y="176022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6" y="280416"/>
            <a:ext cx="11450320" cy="641960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EFB68C43-131D-4313-92DB-DBE70F3BD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DECBB6-0EA5-4C35-B81B-9B36B2AF4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804" y="1102133"/>
            <a:ext cx="932159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e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học có tên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…..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1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được xây dựng vào năm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0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 trường nằm ở địa chỉ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915274" y="314990"/>
            <a:ext cx="4130421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188446" cy="6378895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5090" y="704081"/>
            <a:ext cx="7566429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192" y="1428750"/>
            <a:ext cx="474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……………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2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689" y="273189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47E7902C-115B-41DE-B591-1AD68BFA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558" y="2716447"/>
            <a:ext cx="573683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AE4528-EDF5-4F6E-848B-A16AB0E525F4}"/>
              </a:ext>
            </a:extLst>
          </p:cNvPr>
          <p:cNvSpPr txBox="1"/>
          <p:nvPr/>
        </p:nvSpPr>
        <p:spPr>
          <a:xfrm>
            <a:off x="2581275" y="2609850"/>
            <a:ext cx="779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5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endParaRPr lang="en-US" sz="5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xmlns="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trường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C41FC-C5A1-4C69-997E-4E9687CF1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100"/>
            <a:ext cx="6143625" cy="30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40B38C-B245-4E4A-8F9C-8F596556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176" y="1615999"/>
            <a:ext cx="3282173" cy="32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B12E95-1F45-490E-A133-E3D432DA7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670" y="1628774"/>
            <a:ext cx="307433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xmlns="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DCDD91-9F27-4A54-BD2D-E4F1C8ADD1D1}"/>
              </a:ext>
            </a:extLst>
          </p:cNvPr>
          <p:cNvSpPr txBox="1"/>
          <p:nvPr/>
        </p:nvSpPr>
        <p:spPr>
          <a:xfrm>
            <a:off x="733425" y="1552575"/>
            <a:ext cx="779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xmlns="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tổng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hợp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24406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6D4578-E7D6-4333-BA19-04C4E6D9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1300162"/>
            <a:ext cx="7142239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73;p10">
            <a:extLst>
              <a:ext uri="{FF2B5EF4-FFF2-40B4-BE49-F238E27FC236}">
                <a16:creationId xmlns:a16="http://schemas.microsoft.com/office/drawing/2014/main" xmlns="" id="{9B2E10BD-2008-4111-88E9-F8AA5373EA4D}"/>
              </a:ext>
            </a:extLst>
          </p:cNvPr>
          <p:cNvSpPr/>
          <p:nvPr/>
        </p:nvSpPr>
        <p:spPr>
          <a:xfrm>
            <a:off x="695325" y="214024"/>
            <a:ext cx="11100435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bày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trước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lớp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58014C-0EE1-4E1A-8470-0F8A11F8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238250"/>
            <a:ext cx="861334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639A19-3C89-401E-B63C-4E40C0DD09E5}"/>
              </a:ext>
            </a:extLst>
          </p:cNvPr>
          <p:cNvGrpSpPr/>
          <p:nvPr/>
        </p:nvGrpSpPr>
        <p:grpSpPr>
          <a:xfrm>
            <a:off x="2418204" y="902252"/>
            <a:ext cx="8940095" cy="1969619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xmlns="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xmlns="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xmlns="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30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ấn tượng nhất với thông tin nào về truyền thống nhà trường? Vì sao?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E3289F-99A8-407C-BBEF-8C5072BAFB3B}"/>
              </a:ext>
            </a:extLst>
          </p:cNvPr>
          <p:cNvGrpSpPr/>
          <p:nvPr/>
        </p:nvGrpSpPr>
        <p:grpSpPr>
          <a:xfrm>
            <a:off x="4076700" y="3711919"/>
            <a:ext cx="7934325" cy="1922162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xmlns="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xmlns="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xmlns="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53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nói về tình cảm hoặc mong ước của em đối với nhà trường.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222</Words>
  <Application>Microsoft Office PowerPoint</Application>
  <PresentationFormat>Widescreen</PresentationFormat>
  <Paragraphs>34</Paragraphs>
  <Slides>17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宋体</vt:lpstr>
      <vt:lpstr>Arial</vt:lpstr>
      <vt:lpstr>Bebas Neue</vt:lpstr>
      <vt:lpstr>Calibri</vt:lpstr>
      <vt:lpstr>Calibri Light</vt:lpstr>
      <vt:lpstr>Chau Philomene One</vt:lpstr>
      <vt:lpstr>等线</vt:lpstr>
      <vt:lpstr>Didact Gothic</vt:lpstr>
      <vt:lpstr>Georgia</vt:lpstr>
      <vt:lpstr>Roboto Condensed Light</vt:lpstr>
      <vt:lpstr>Tahoma</vt:lpstr>
      <vt:lpstr>Times New Roman</vt:lpstr>
      <vt:lpstr>仓耳今楷05-6763 W05</vt:lpstr>
      <vt:lpstr>字魂107号-萌趣欢乐体</vt:lpstr>
      <vt:lpstr>字魂59号-创粗黑</vt:lpstr>
      <vt:lpstr>字魂70号-灵悦黑体</vt:lpstr>
      <vt:lpstr>千图网海量PPT模板www.58pic.com​​</vt:lpstr>
      <vt:lpstr>Eco-Friendly School Center by Slidesgo</vt:lpstr>
      <vt:lpstr>2_Simple Light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14</cp:revision>
  <dcterms:created xsi:type="dcterms:W3CDTF">2022-09-24T03:59:25Z</dcterms:created>
  <dcterms:modified xsi:type="dcterms:W3CDTF">2023-10-17T05:18:53Z</dcterms:modified>
</cp:coreProperties>
</file>