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6"/>
  </p:notesMasterIdLst>
  <p:sldIdLst>
    <p:sldId id="2645" r:id="rId3"/>
    <p:sldId id="260" r:id="rId4"/>
    <p:sldId id="283" r:id="rId5"/>
    <p:sldId id="263" r:id="rId6"/>
    <p:sldId id="2636" r:id="rId7"/>
    <p:sldId id="285" r:id="rId8"/>
    <p:sldId id="290" r:id="rId9"/>
    <p:sldId id="292" r:id="rId10"/>
    <p:sldId id="293" r:id="rId11"/>
    <p:sldId id="291" r:id="rId12"/>
    <p:sldId id="294" r:id="rId13"/>
    <p:sldId id="300" r:id="rId14"/>
    <p:sldId id="297" r:id="rId15"/>
    <p:sldId id="299" r:id="rId16"/>
    <p:sldId id="2637" r:id="rId17"/>
    <p:sldId id="2638" r:id="rId18"/>
    <p:sldId id="2639" r:id="rId19"/>
    <p:sldId id="2640" r:id="rId20"/>
    <p:sldId id="2641" r:id="rId21"/>
    <p:sldId id="2642" r:id="rId22"/>
    <p:sldId id="2643" r:id="rId23"/>
    <p:sldId id="2644"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7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04533-5CF3-4A01-9DE2-E9E93F0F9B63}"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18BDB-2E37-4D13-9576-3F5FD58C8E05}" type="slidenum">
              <a:rPr lang="en-US" smtClean="0"/>
              <a:t>‹#›</a:t>
            </a:fld>
            <a:endParaRPr lang="en-US"/>
          </a:p>
        </p:txBody>
      </p:sp>
    </p:spTree>
    <p:extLst>
      <p:ext uri="{BB962C8B-B14F-4D97-AF65-F5344CB8AC3E}">
        <p14:creationId xmlns:p14="http://schemas.microsoft.com/office/powerpoint/2010/main" val="23837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83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741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2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691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980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448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443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762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14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993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49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3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2852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0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446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31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23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631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930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30887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500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A929840-79EE-469B-A54C-EFF3412EF79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17" name="矩形 16">
            <a:extLst>
              <a:ext uri="{FF2B5EF4-FFF2-40B4-BE49-F238E27FC236}">
                <a16:creationId xmlns="" xmlns:a16="http://schemas.microsoft.com/office/drawing/2014/main" id="{DBE565A8-1BDF-46C3-B26E-A5A9B0F41651}"/>
              </a:ext>
            </a:extLst>
          </p:cNvPr>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 xmlns:a16="http://schemas.microsoft.com/office/drawing/2014/main" id="{CEF44D78-B629-4BCF-BD02-6712A976975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7294"/>
          <a:stretch/>
        </p:blipFill>
        <p:spPr>
          <a:xfrm>
            <a:off x="0" y="4581526"/>
            <a:ext cx="2050221" cy="2046476"/>
          </a:xfrm>
          <a:prstGeom prst="rect">
            <a:avLst/>
          </a:prstGeom>
        </p:spPr>
      </p:pic>
      <p:pic>
        <p:nvPicPr>
          <p:cNvPr id="5" name="图片 4">
            <a:extLst>
              <a:ext uri="{FF2B5EF4-FFF2-40B4-BE49-F238E27FC236}">
                <a16:creationId xmlns="" xmlns:a16="http://schemas.microsoft.com/office/drawing/2014/main" id="{1279CA7E-A687-43A1-AE40-79A1250CDFD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6" name="图片 5">
            <a:extLst>
              <a:ext uri="{FF2B5EF4-FFF2-40B4-BE49-F238E27FC236}">
                <a16:creationId xmlns="" xmlns:a16="http://schemas.microsoft.com/office/drawing/2014/main" id="{D1FADE22-C77E-430A-B33D-D30ECDCDEDB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85828" y="5014119"/>
            <a:ext cx="1670050" cy="1444057"/>
          </a:xfrm>
          <a:prstGeom prst="rect">
            <a:avLst/>
          </a:prstGeom>
        </p:spPr>
      </p:pic>
      <p:pic>
        <p:nvPicPr>
          <p:cNvPr id="7" name="图片 6">
            <a:extLst>
              <a:ext uri="{FF2B5EF4-FFF2-40B4-BE49-F238E27FC236}">
                <a16:creationId xmlns="" xmlns:a16="http://schemas.microsoft.com/office/drawing/2014/main" id="{2ED91967-558D-439F-8668-6045FB1317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8" name="图片 7">
            <a:extLst>
              <a:ext uri="{FF2B5EF4-FFF2-40B4-BE49-F238E27FC236}">
                <a16:creationId xmlns="" xmlns:a16="http://schemas.microsoft.com/office/drawing/2014/main" id="{9B6FB0EF-1B3B-4BAF-A806-FA72D414423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b="7286"/>
          <a:stretch/>
        </p:blipFill>
        <p:spPr>
          <a:xfrm>
            <a:off x="2" y="5181983"/>
            <a:ext cx="2562775" cy="1676018"/>
          </a:xfrm>
          <a:prstGeom prst="rect">
            <a:avLst/>
          </a:prstGeom>
        </p:spPr>
      </p:pic>
      <p:pic>
        <p:nvPicPr>
          <p:cNvPr id="9" name="图片 8">
            <a:extLst>
              <a:ext uri="{FF2B5EF4-FFF2-40B4-BE49-F238E27FC236}">
                <a16:creationId xmlns="" xmlns:a16="http://schemas.microsoft.com/office/drawing/2014/main" id="{1F46D25C-BF21-4896-8638-5319795E6D9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spTree>
    <p:extLst>
      <p:ext uri="{BB962C8B-B14F-4D97-AF65-F5344CB8AC3E}">
        <p14:creationId xmlns:p14="http://schemas.microsoft.com/office/powerpoint/2010/main" val="357598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27072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6.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16.xml"/><Relationship Id="rId5" Type="http://schemas.openxmlformats.org/officeDocument/2006/relationships/image" Target="../media/image5.png"/><Relationship Id="rId15" Type="http://schemas.openxmlformats.org/officeDocument/2006/relationships/image" Target="../media/image39.png"/><Relationship Id="rId10" Type="http://schemas.openxmlformats.org/officeDocument/2006/relationships/image" Target="../media/image25.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43.png"/><Relationship Id="rId17" Type="http://schemas.microsoft.com/office/2007/relationships/hdphoto" Target="../media/hdphoto6.wdp"/><Relationship Id="rId2" Type="http://schemas.openxmlformats.org/officeDocument/2006/relationships/notesSlide" Target="../notesSlides/notesSlide6.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4.sv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7.png"/><Relationship Id="rId2" Type="http://schemas.openxmlformats.org/officeDocument/2006/relationships/notesSlide" Target="../notesSlides/notesSlide7.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7.png"/><Relationship Id="rId2" Type="http://schemas.openxmlformats.org/officeDocument/2006/relationships/notesSlide" Target="../notesSlides/notesSlide8.xml"/><Relationship Id="rId16" Type="http://schemas.microsoft.com/office/2007/relationships/hdphoto" Target="../media/hdphoto7.wdp"/><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50.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slide" Target="slide13.xml"/><Relationship Id="rId17" Type="http://schemas.openxmlformats.org/officeDocument/2006/relationships/image" Target="../media/image47.png"/><Relationship Id="rId2" Type="http://schemas.openxmlformats.org/officeDocument/2006/relationships/notesSlide" Target="../notesSlides/notesSlide9.xml"/><Relationship Id="rId16"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5.png"/><Relationship Id="rId5" Type="http://schemas.openxmlformats.org/officeDocument/2006/relationships/image" Target="../media/image5.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png"/><Relationship Id="rId9" Type="http://schemas.microsoft.com/office/2007/relationships/hdphoto" Target="../media/hdphoto1.wdp"/><Relationship Id="rId1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2.emf"/><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2652394" y="4900333"/>
            <a:ext cx="6716435" cy="1014213"/>
          </a:xfrm>
          <a:prstGeom prst="rect">
            <a:avLst/>
          </a:prstGeom>
          <a:noFill/>
        </p:spPr>
        <p:txBody>
          <a:bodyPr wrap="none" lIns="91208" tIns="45605" rIns="91208" bIns="45605">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5992"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8772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a:extLst>
              <a:ext uri="{FF2B5EF4-FFF2-40B4-BE49-F238E27FC236}">
                <a16:creationId xmlns=""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432319" y="1825663"/>
            <a:ext cx="8327472" cy="221599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vi-VN" sz="4800" b="1"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Tìm các tiếng ghép được với mỗi tiếng</a:t>
            </a:r>
            <a:endParaRPr kumimoji="0" lang="en-US" sz="6600" b="1" i="0" u="none" strike="noStrike" kern="1200" cap="none" spc="0" normalizeH="0" baseline="0" noProof="0" dirty="0">
              <a:ln>
                <a:noFill/>
              </a:ln>
              <a:solidFill>
                <a:srgbClr val="F9585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ExtraShape">
                <a:extLst>
                  <a:ext uri="{FF2B5EF4-FFF2-40B4-BE49-F238E27FC236}">
                    <a16:creationId xmlns=""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ValueShape2">
                <a:extLst>
                  <a:ext uri="{FF2B5EF4-FFF2-40B4-BE49-F238E27FC236}">
                    <a16:creationId xmlns=""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Rectangle 31"/>
            <p:cNvSpPr/>
            <p:nvPr/>
          </p:nvSpPr>
          <p:spPr>
            <a:xfrm>
              <a:off x="2548467" y="364009"/>
              <a:ext cx="638316"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n-US" sz="2800" b="0" i="0" u="none" strike="noStrike" kern="1200" cap="none" spc="0" normalizeH="0" baseline="0" noProof="0" dirty="0">
                <a:ln>
                  <a:noFill/>
                </a:ln>
                <a:solidFill>
                  <a:srgbClr val="229CA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3" name="Picture 22" descr="Shape&#10;&#10;Description automatically generated with medium confidence">
            <a:extLst>
              <a:ext uri="{FF2B5EF4-FFF2-40B4-BE49-F238E27FC236}">
                <a16:creationId xmlns="" xmlns:a16="http://schemas.microsoft.com/office/drawing/2014/main" id="{EE607B32-DE12-458C-8621-961D157B34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68175" y="-51981"/>
            <a:ext cx="1314152" cy="1314152"/>
          </a:xfrm>
          <a:prstGeom prst="rect">
            <a:avLst/>
          </a:prstGeom>
        </p:spPr>
      </p:pic>
    </p:spTree>
    <p:extLst>
      <p:ext uri="{BB962C8B-B14F-4D97-AF65-F5344CB8AC3E}">
        <p14:creationId xmlns:p14="http://schemas.microsoft.com/office/powerpoint/2010/main" val="347511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1419225" y="278792"/>
            <a:ext cx="8991600" cy="72816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2. Tìm các tiếng ghép được với mỗi tiếng sau:</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sp>
        <p:nvSpPr>
          <p:cNvPr id="2" name="Oval 1">
            <a:extLst>
              <a:ext uri="{FF2B5EF4-FFF2-40B4-BE49-F238E27FC236}">
                <a16:creationId xmlns="" xmlns:a16="http://schemas.microsoft.com/office/drawing/2014/main" id="{E527A5E1-24E2-49A8-AFD6-D510EF886C28}"/>
              </a:ext>
            </a:extLst>
          </p:cNvPr>
          <p:cNvSpPr/>
          <p:nvPr/>
        </p:nvSpPr>
        <p:spPr>
          <a:xfrm>
            <a:off x="1028700" y="2038350"/>
            <a:ext cx="1847850" cy="10001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giao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a:extLst>
              <a:ext uri="{FF2B5EF4-FFF2-40B4-BE49-F238E27FC236}">
                <a16:creationId xmlns="" xmlns:a16="http://schemas.microsoft.com/office/drawing/2014/main" id="{E59F2AE7-AD13-45EE-8A80-F738CB061604}"/>
              </a:ext>
            </a:extLst>
          </p:cNvPr>
          <p:cNvSpPr/>
          <p:nvPr/>
        </p:nvSpPr>
        <p:spPr>
          <a:xfrm>
            <a:off x="5038725" y="2038349"/>
            <a:ext cx="1847850" cy="10001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dao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18">
            <a:extLst>
              <a:ext uri="{FF2B5EF4-FFF2-40B4-BE49-F238E27FC236}">
                <a16:creationId xmlns="" xmlns:a16="http://schemas.microsoft.com/office/drawing/2014/main" id="{1B2F6182-1AB2-469B-AA64-56D40EF5630C}"/>
              </a:ext>
            </a:extLst>
          </p:cNvPr>
          <p:cNvSpPr/>
          <p:nvPr/>
        </p:nvSpPr>
        <p:spPr>
          <a:xfrm>
            <a:off x="8810625" y="2038349"/>
            <a:ext cx="1847850" cy="1000125"/>
          </a:xfrm>
          <a:prstGeom prst="ellipse">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rao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69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3" name="Picture 22">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1175759" y="5119106"/>
            <a:ext cx="892410" cy="892410"/>
          </a:xfrm>
          <a:prstGeom prst="rect">
            <a:avLst/>
          </a:prstGeom>
        </p:spPr>
      </p:pic>
      <p:sp>
        <p:nvSpPr>
          <p:cNvPr id="24" name="TextBox 8">
            <a:extLst>
              <a:ext uri="{FF2B5EF4-FFF2-40B4-BE49-F238E27FC236}">
                <a16:creationId xmlns="" xmlns:a16="http://schemas.microsoft.com/office/drawing/2014/main" id="{263EF488-EEB1-4CCD-BA97-5255960A8A48}"/>
              </a:ext>
            </a:extLst>
          </p:cNvPr>
          <p:cNvSpPr txBox="1"/>
          <p:nvPr/>
        </p:nvSpPr>
        <p:spPr>
          <a:xfrm>
            <a:off x="5787070" y="1070011"/>
            <a:ext cx="3568127" cy="568281"/>
          </a:xfrm>
          <a:prstGeom prst="rect">
            <a:avLst/>
          </a:prstGeom>
          <a:noFill/>
        </p:spPr>
        <p:txBody>
          <a:bodyPr wrap="none" lIns="480000" tIns="0" rIns="0" bIns="0" anchor="b" anchorCtr="0">
            <a:noAutofit/>
          </a:bodyPr>
          <a:lstStyle/>
          <a:p>
            <a:pPr>
              <a:defRPr/>
            </a:pPr>
            <a:r>
              <a:rPr lang="en-US" altLang="zh-CN" sz="4400" b="1" kern="0">
                <a:solidFill>
                  <a:srgbClr val="1E5AA4"/>
                </a:solidFill>
                <a:latin typeface="Calibri" panose="020F0502020204030204"/>
                <a:cs typeface="+mn-ea"/>
                <a:sym typeface="+mn-lt"/>
              </a:rPr>
              <a:t>Kĩ thuật Khăn trải bàn</a:t>
            </a:r>
            <a:endParaRPr lang="zh-CN" altLang="en-US" sz="4400" b="1" kern="0" dirty="0">
              <a:solidFill>
                <a:srgbClr val="1E5AA4"/>
              </a:solidFill>
              <a:latin typeface="Calibri" panose="020F0502020204030204"/>
              <a:cs typeface="+mn-ea"/>
              <a:sym typeface="+mn-lt"/>
            </a:endParaRPr>
          </a:p>
        </p:txBody>
      </p:sp>
      <p:pic>
        <p:nvPicPr>
          <p:cNvPr id="25" name="图片 6">
            <a:extLst>
              <a:ext uri="{FF2B5EF4-FFF2-40B4-BE49-F238E27FC236}">
                <a16:creationId xmlns="" xmlns:a16="http://schemas.microsoft.com/office/drawing/2014/main" id="{CF520DE3-9696-4CC4-9DB6-DF3B73AFF3BF}"/>
              </a:ext>
            </a:extLst>
          </p:cNvPr>
          <p:cNvPicPr>
            <a:picLocks noChangeAspect="1"/>
          </p:cNvPicPr>
          <p:nvPr/>
        </p:nvPicPr>
        <p:blipFill rotWithShape="1">
          <a:blip r:embed="rId14">
            <a:extLst>
              <a:ext uri="{28A0092B-C50C-407E-A947-70E740481C1C}">
                <a14:useLocalDpi xmlns:a14="http://schemas.microsoft.com/office/drawing/2010/main" val="0"/>
              </a:ext>
            </a:extLst>
          </a:blip>
          <a:srcRect r="80689" b="55653"/>
          <a:stretch/>
        </p:blipFill>
        <p:spPr>
          <a:xfrm>
            <a:off x="5062000" y="342695"/>
            <a:ext cx="1333548" cy="1208096"/>
          </a:xfrm>
          <a:prstGeom prst="rect">
            <a:avLst/>
          </a:prstGeom>
        </p:spPr>
      </p:pic>
      <p:pic>
        <p:nvPicPr>
          <p:cNvPr id="26" name="图片 1">
            <a:extLst>
              <a:ext uri="{FF2B5EF4-FFF2-40B4-BE49-F238E27FC236}">
                <a16:creationId xmlns="" xmlns:a16="http://schemas.microsoft.com/office/drawing/2014/main" id="{C3724BE8-CA2B-4D26-9686-E11AD4573A9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27" name="文本框 14">
            <a:extLst>
              <a:ext uri="{FF2B5EF4-FFF2-40B4-BE49-F238E27FC236}">
                <a16:creationId xmlns="" xmlns:a16="http://schemas.microsoft.com/office/drawing/2014/main" id="{8E9DEBE7-9E98-417C-B43A-80DA650132AB}"/>
              </a:ext>
            </a:extLst>
          </p:cNvPr>
          <p:cNvSpPr txBox="1"/>
          <p:nvPr/>
        </p:nvSpPr>
        <p:spPr>
          <a:xfrm>
            <a:off x="6693339" y="1723355"/>
            <a:ext cx="4850962" cy="1077218"/>
          </a:xfrm>
          <a:prstGeom prst="rect">
            <a:avLst/>
          </a:prstGeom>
          <a:noFill/>
        </p:spPr>
        <p:txBody>
          <a:bodyPr wrap="square" rtlCol="0">
            <a:spAutoFit/>
          </a:bodyPr>
          <a:lstStyle/>
          <a:p>
            <a:pPr algn="just"/>
            <a:r>
              <a:rPr lang="en-029" sz="3200" dirty="0" err="1">
                <a:latin typeface="+mj-lt"/>
                <a:cs typeface="Calibri" panose="020F0502020204030204" pitchFamily="34" charset="0"/>
              </a:rPr>
              <a:t>Mỗi</a:t>
            </a:r>
            <a:r>
              <a:rPr lang="en-029" sz="3200" dirty="0">
                <a:latin typeface="+mj-lt"/>
                <a:cs typeface="Calibri" panose="020F0502020204030204" pitchFamily="34" charset="0"/>
              </a:rPr>
              <a:t> </a:t>
            </a:r>
            <a:r>
              <a:rPr lang="en-029" sz="3200" dirty="0" err="1">
                <a:latin typeface="+mj-lt"/>
                <a:cs typeface="Calibri" panose="020F0502020204030204" pitchFamily="34" charset="0"/>
              </a:rPr>
              <a:t>bạn</a:t>
            </a:r>
            <a:r>
              <a:rPr lang="en-029" sz="3200" dirty="0">
                <a:latin typeface="+mj-lt"/>
                <a:cs typeface="Calibri" panose="020F0502020204030204" pitchFamily="34" charset="0"/>
              </a:rPr>
              <a:t> </a:t>
            </a:r>
            <a:r>
              <a:rPr lang="en-US" sz="3200" dirty="0">
                <a:latin typeface="+mj-lt"/>
                <a:cs typeface="Calibri" panose="020F0502020204030204" pitchFamily="34" charset="0"/>
              </a:rPr>
              <a:t>t</a:t>
            </a:r>
            <a:r>
              <a:rPr lang="vi-VN" sz="3200" dirty="0">
                <a:latin typeface="+mj-lt"/>
                <a:cs typeface="Calibri" panose="020F0502020204030204" pitchFamily="34" charset="0"/>
              </a:rPr>
              <a:t>ìm </a:t>
            </a:r>
            <a:r>
              <a:rPr lang="en-US" sz="3200" dirty="0">
                <a:latin typeface="+mj-lt"/>
                <a:cs typeface="Calibri" panose="020F0502020204030204" pitchFamily="34" charset="0"/>
              </a:rPr>
              <a:t>1-2 </a:t>
            </a:r>
            <a:r>
              <a:rPr lang="vi-VN" sz="3200" dirty="0">
                <a:latin typeface="+mj-lt"/>
                <a:cs typeface="Calibri" panose="020F0502020204030204" pitchFamily="34" charset="0"/>
              </a:rPr>
              <a:t> tiếng ghép được với mỗi tiếng </a:t>
            </a:r>
            <a:endParaRPr lang="en-US" sz="3200" dirty="0">
              <a:latin typeface="+mj-lt"/>
              <a:cs typeface="Calibri" panose="020F0502020204030204" pitchFamily="34" charset="0"/>
            </a:endParaRPr>
          </a:p>
        </p:txBody>
      </p:sp>
      <p:pic>
        <p:nvPicPr>
          <p:cNvPr id="28" name="图片 1">
            <a:extLst>
              <a:ext uri="{FF2B5EF4-FFF2-40B4-BE49-F238E27FC236}">
                <a16:creationId xmlns="" xmlns:a16="http://schemas.microsoft.com/office/drawing/2014/main" id="{2429069C-E3F6-4630-BA0F-7C73F81D40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29" name="文本框 13">
            <a:extLst>
              <a:ext uri="{FF2B5EF4-FFF2-40B4-BE49-F238E27FC236}">
                <a16:creationId xmlns="" xmlns:a16="http://schemas.microsoft.com/office/drawing/2014/main" id="{3C091910-261E-4D32-82AA-07A8630AE587}"/>
              </a:ext>
            </a:extLst>
          </p:cNvPr>
          <p:cNvSpPr txBox="1"/>
          <p:nvPr/>
        </p:nvSpPr>
        <p:spPr>
          <a:xfrm>
            <a:off x="6556035" y="3044515"/>
            <a:ext cx="5660223" cy="584775"/>
          </a:xfrm>
          <a:prstGeom prst="rect">
            <a:avLst/>
          </a:prstGeom>
          <a:noFill/>
        </p:spPr>
        <p:txBody>
          <a:bodyPr wrap="square" rtlCol="0">
            <a:spAutoFit/>
          </a:bodyPr>
          <a:lstStyle/>
          <a:p>
            <a:pPr>
              <a:defRPr/>
            </a:pPr>
            <a:r>
              <a:rPr lang="en-US" altLang="zh-CN" sz="3200" dirty="0" err="1">
                <a:solidFill>
                  <a:prstClr val="black"/>
                </a:solidFill>
                <a:latin typeface="+mj-lt"/>
                <a:ea typeface="字魂105号-简雅黑" panose="00000500000000000000" pitchFamily="2" charset="-122"/>
                <a:cs typeface="Calibri" panose="020F0502020204030204" pitchFamily="34" charset="0"/>
              </a:rPr>
              <a:t>Thống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nhất</a:t>
            </a:r>
            <a:r>
              <a:rPr lang="en-US" altLang="zh-CN" sz="3200" dirty="0">
                <a:solidFill>
                  <a:prstClr val="black"/>
                </a:solidFill>
                <a:latin typeface="+mj-lt"/>
                <a:ea typeface="字魂105号-简雅黑" panose="00000500000000000000" pitchFamily="2" charset="-122"/>
                <a:cs typeface="Calibri" panose="020F0502020204030204" pitchFamily="34" charset="0"/>
              </a:rPr>
              <a:t> ý </a:t>
            </a:r>
            <a:r>
              <a:rPr lang="en-US" altLang="zh-CN" sz="3200" dirty="0" err="1">
                <a:solidFill>
                  <a:prstClr val="black"/>
                </a:solidFill>
                <a:latin typeface="+mj-lt"/>
                <a:ea typeface="字魂105号-简雅黑" panose="00000500000000000000" pitchFamily="2" charset="-122"/>
                <a:cs typeface="Calibri" panose="020F0502020204030204" pitchFamily="34" charset="0"/>
              </a:rPr>
              <a:t>kiến</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trong</a:t>
            </a:r>
            <a:r>
              <a:rPr lang="en-US" altLang="zh-CN" sz="3200" dirty="0">
                <a:solidFill>
                  <a:prstClr val="black"/>
                </a:solidFill>
                <a:latin typeface="+mj-lt"/>
                <a:ea typeface="字魂105号-简雅黑" panose="00000500000000000000" pitchFamily="2" charset="-122"/>
                <a:cs typeface="Calibri" panose="020F0502020204030204" pitchFamily="34" charset="0"/>
              </a:rPr>
              <a:t> </a:t>
            </a:r>
            <a:r>
              <a:rPr lang="en-US" altLang="zh-CN" sz="3200" dirty="0" err="1">
                <a:solidFill>
                  <a:prstClr val="black"/>
                </a:solidFill>
                <a:latin typeface="+mj-lt"/>
                <a:ea typeface="字魂105号-简雅黑" panose="00000500000000000000" pitchFamily="2" charset="-122"/>
                <a:cs typeface="Calibri" panose="020F0502020204030204" pitchFamily="34" charset="0"/>
              </a:rPr>
              <a:t>nhóm</a:t>
            </a:r>
            <a:r>
              <a:rPr lang="en-US" altLang="zh-CN" sz="3200" dirty="0">
                <a:solidFill>
                  <a:prstClr val="black"/>
                </a:solidFill>
                <a:latin typeface="+mj-lt"/>
                <a:ea typeface="字魂105号-简雅黑" panose="00000500000000000000" pitchFamily="2" charset="-122"/>
                <a:cs typeface="Calibri" panose="020F0502020204030204" pitchFamily="34" charset="0"/>
              </a:rPr>
              <a:t>.</a:t>
            </a:r>
            <a:endParaRPr lang="zh-CN" altLang="en-US" sz="3200" dirty="0">
              <a:solidFill>
                <a:prstClr val="black"/>
              </a:solidFill>
              <a:latin typeface="+mj-lt"/>
              <a:ea typeface="字魂105号-简雅黑" panose="00000500000000000000" pitchFamily="2" charset="-122"/>
              <a:cs typeface="Calibri" panose="020F0502020204030204" pitchFamily="34" charset="0"/>
            </a:endParaRPr>
          </a:p>
        </p:txBody>
      </p:sp>
      <p:sp>
        <p:nvSpPr>
          <p:cNvPr id="30" name="TextBox 29">
            <a:extLst>
              <a:ext uri="{FF2B5EF4-FFF2-40B4-BE49-F238E27FC236}">
                <a16:creationId xmlns="" xmlns:a16="http://schemas.microsoft.com/office/drawing/2014/main" id="{2329D205-5335-4BA1-92E7-77F969DB7F08}"/>
              </a:ext>
            </a:extLst>
          </p:cNvPr>
          <p:cNvSpPr txBox="1"/>
          <p:nvPr/>
        </p:nvSpPr>
        <p:spPr>
          <a:xfrm>
            <a:off x="6775424" y="4063429"/>
            <a:ext cx="5205571" cy="584775"/>
          </a:xfrm>
          <a:prstGeom prst="rect">
            <a:avLst/>
          </a:prstGeom>
          <a:noFill/>
        </p:spPr>
        <p:txBody>
          <a:bodyPr wrap="square">
            <a:spAutoFit/>
          </a:bodyPr>
          <a:lstStyle/>
          <a:p>
            <a:r>
              <a:rPr lang="en-029" sz="3200" dirty="0">
                <a:solidFill>
                  <a:prstClr val="black"/>
                </a:solidFill>
                <a:latin typeface="+mj-lt"/>
                <a:ea typeface="Times New Roman" panose="02020603050405020304" pitchFamily="18" charset="0"/>
                <a:cs typeface="Calibri" panose="020F0502020204030204" pitchFamily="34" charset="0"/>
              </a:rPr>
              <a:t>Chia </a:t>
            </a:r>
            <a:r>
              <a:rPr lang="en-029" sz="3200" dirty="0" err="1">
                <a:solidFill>
                  <a:prstClr val="black"/>
                </a:solidFill>
                <a:latin typeface="+mj-lt"/>
                <a:ea typeface="Times New Roman" panose="02020603050405020304" pitchFamily="18" charset="0"/>
                <a:cs typeface="Calibri" panose="020F0502020204030204" pitchFamily="34" charset="0"/>
              </a:rPr>
              <a:t>sẻ</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kết</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quả</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trước</a:t>
            </a:r>
            <a:r>
              <a:rPr lang="en-029" sz="3200" dirty="0">
                <a:solidFill>
                  <a:prstClr val="black"/>
                </a:solidFill>
                <a:latin typeface="+mj-lt"/>
                <a:ea typeface="Times New Roman" panose="02020603050405020304" pitchFamily="18" charset="0"/>
                <a:cs typeface="Calibri" panose="020F0502020204030204" pitchFamily="34" charset="0"/>
              </a:rPr>
              <a:t> </a:t>
            </a:r>
            <a:r>
              <a:rPr lang="en-029" sz="3200" dirty="0" err="1">
                <a:solidFill>
                  <a:prstClr val="black"/>
                </a:solidFill>
                <a:latin typeface="+mj-lt"/>
                <a:ea typeface="Times New Roman" panose="02020603050405020304" pitchFamily="18" charset="0"/>
                <a:cs typeface="Calibri" panose="020F0502020204030204" pitchFamily="34" charset="0"/>
              </a:rPr>
              <a:t>lớp</a:t>
            </a:r>
            <a:r>
              <a:rPr lang="en-029" sz="3200" dirty="0">
                <a:solidFill>
                  <a:prstClr val="black"/>
                </a:solidFill>
                <a:latin typeface="+mj-lt"/>
                <a:ea typeface="Times New Roman" panose="02020603050405020304" pitchFamily="18" charset="0"/>
                <a:cs typeface="Calibri" panose="020F0502020204030204" pitchFamily="34" charset="0"/>
              </a:rPr>
              <a:t>.</a:t>
            </a:r>
            <a:endParaRPr lang="en-US" sz="3200" dirty="0">
              <a:solidFill>
                <a:prstClr val="black"/>
              </a:solidFill>
              <a:latin typeface="+mj-lt"/>
              <a:cs typeface="Calibri" panose="020F0502020204030204" pitchFamily="34" charset="0"/>
            </a:endParaRPr>
          </a:p>
        </p:txBody>
      </p:sp>
      <p:pic>
        <p:nvPicPr>
          <p:cNvPr id="32" name="图片 1">
            <a:extLst>
              <a:ext uri="{FF2B5EF4-FFF2-40B4-BE49-F238E27FC236}">
                <a16:creationId xmlns="" xmlns:a16="http://schemas.microsoft.com/office/drawing/2014/main" id="{7B641D5D-EC6B-4377-AFE4-903440D957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2345" y="3988515"/>
            <a:ext cx="660994" cy="673642"/>
          </a:xfrm>
          <a:prstGeom prst="rect">
            <a:avLst/>
          </a:prstGeom>
        </p:spPr>
      </p:pic>
      <p:sp>
        <p:nvSpPr>
          <p:cNvPr id="33" name="文本框 12">
            <a:extLst>
              <a:ext uri="{FF2B5EF4-FFF2-40B4-BE49-F238E27FC236}">
                <a16:creationId xmlns="" xmlns:a16="http://schemas.microsoft.com/office/drawing/2014/main" id="{99DE17AE-0B80-4C37-8C37-80CEA99E5E57}"/>
              </a:ext>
            </a:extLst>
          </p:cNvPr>
          <p:cNvSpPr txBox="1"/>
          <p:nvPr/>
        </p:nvSpPr>
        <p:spPr>
          <a:xfrm>
            <a:off x="1683451" y="3619127"/>
            <a:ext cx="3456212" cy="1663212"/>
          </a:xfrm>
          <a:prstGeom prst="rect">
            <a:avLst/>
          </a:prstGeom>
          <a:noFill/>
        </p:spPr>
        <p:txBody>
          <a:bodyPr wrap="square" rtlCol="0">
            <a:spAutoFit/>
            <a:scene3d>
              <a:camera prst="obliqueTopLeft"/>
              <a:lightRig rig="flat" dir="t"/>
            </a:scene3d>
            <a:sp3d extrusionH="127000" prstMaterial="plastic"/>
          </a:bodyPr>
          <a:lstStyle/>
          <a:p>
            <a:pPr algn="ctr">
              <a:lnSpc>
                <a:spcPct val="120000"/>
              </a:lnSpc>
              <a:defRPr/>
            </a:pPr>
            <a:r>
              <a:rPr lang="en-US" altLang="zh-CN"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rPr>
              <a:t>THẢO LUẬN NHÓM 4</a:t>
            </a:r>
            <a:endParaRPr lang="zh-CN" altLang="en-US" sz="4400" dirty="0">
              <a:ln w="19050">
                <a:solidFill>
                  <a:srgbClr val="FF2F64"/>
                </a:solidFill>
              </a:ln>
              <a:blipFill dpi="0" rotWithShape="1">
                <a:blip r:embed="rId16">
                  <a:extLst>
                    <a:ext uri="{28A0092B-C50C-407E-A947-70E740481C1C}">
                      <a14:useLocalDpi xmlns:a14="http://schemas.microsoft.com/office/drawing/2010/main" val="0"/>
                    </a:ext>
                  </a:extLst>
                </a:blip>
                <a:srcRect/>
                <a:stretch>
                  <a:fillRect/>
                </a:stretch>
              </a:blipFill>
              <a:latin typeface="+mj-lt"/>
              <a:ea typeface="字魂105号-简雅黑" panose="00000500000000000000" pitchFamily="2" charset="-122"/>
            </a:endParaRPr>
          </a:p>
        </p:txBody>
      </p:sp>
      <p:pic>
        <p:nvPicPr>
          <p:cNvPr id="34" name="Picture 2">
            <a:extLst>
              <a:ext uri="{FF2B5EF4-FFF2-40B4-BE49-F238E27FC236}">
                <a16:creationId xmlns="" xmlns:a16="http://schemas.microsoft.com/office/drawing/2014/main" id="{ED213A3F-5D9B-49EC-B1A1-4B2E79CE8C38}"/>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142894" y="1018171"/>
            <a:ext cx="4508169" cy="257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9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3"/>
                                        </p:tgtEl>
                                        <p:attrNameLst>
                                          <p:attrName>ppt_y</p:attrName>
                                        </p:attrNameLst>
                                      </p:cBhvr>
                                      <p:tavLst>
                                        <p:tav tm="0">
                                          <p:val>
                                            <p:strVal val="#ppt_y"/>
                                          </p:val>
                                        </p:tav>
                                        <p:tav tm="100000">
                                          <p:val>
                                            <p:strVal val="#ppt_y"/>
                                          </p:val>
                                        </p:tav>
                                      </p:tavLst>
                                    </p:anim>
                                    <p:anim calcmode="lin" valueType="num">
                                      <p:cBhvr>
                                        <p:cTn id="13"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3"/>
                                        </p:tgtEl>
                                      </p:cBhvr>
                                    </p:animEffect>
                                  </p:childTnLst>
                                </p:cTn>
                              </p:par>
                              <p:par>
                                <p:cTn id="16" presetID="26"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80">
                                          <p:stCondLst>
                                            <p:cond delay="0"/>
                                          </p:stCondLst>
                                        </p:cTn>
                                        <p:tgtEl>
                                          <p:spTgt spid="25"/>
                                        </p:tgtEl>
                                      </p:cBhvr>
                                    </p:animEffect>
                                    <p:anim calcmode="lin" valueType="num">
                                      <p:cBhvr>
                                        <p:cTn id="1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4" dur="26">
                                          <p:stCondLst>
                                            <p:cond delay="650"/>
                                          </p:stCondLst>
                                        </p:cTn>
                                        <p:tgtEl>
                                          <p:spTgt spid="25"/>
                                        </p:tgtEl>
                                      </p:cBhvr>
                                      <p:to x="100000" y="60000"/>
                                    </p:animScale>
                                    <p:animScale>
                                      <p:cBhvr>
                                        <p:cTn id="25" dur="166" decel="50000">
                                          <p:stCondLst>
                                            <p:cond delay="676"/>
                                          </p:stCondLst>
                                        </p:cTn>
                                        <p:tgtEl>
                                          <p:spTgt spid="25"/>
                                        </p:tgtEl>
                                      </p:cBhvr>
                                      <p:to x="100000" y="100000"/>
                                    </p:animScale>
                                    <p:animScale>
                                      <p:cBhvr>
                                        <p:cTn id="26" dur="26">
                                          <p:stCondLst>
                                            <p:cond delay="1312"/>
                                          </p:stCondLst>
                                        </p:cTn>
                                        <p:tgtEl>
                                          <p:spTgt spid="25"/>
                                        </p:tgtEl>
                                      </p:cBhvr>
                                      <p:to x="100000" y="80000"/>
                                    </p:animScale>
                                    <p:animScale>
                                      <p:cBhvr>
                                        <p:cTn id="27" dur="166" decel="50000">
                                          <p:stCondLst>
                                            <p:cond delay="1338"/>
                                          </p:stCondLst>
                                        </p:cTn>
                                        <p:tgtEl>
                                          <p:spTgt spid="25"/>
                                        </p:tgtEl>
                                      </p:cBhvr>
                                      <p:to x="100000" y="100000"/>
                                    </p:animScale>
                                    <p:animScale>
                                      <p:cBhvr>
                                        <p:cTn id="28" dur="26">
                                          <p:stCondLst>
                                            <p:cond delay="1642"/>
                                          </p:stCondLst>
                                        </p:cTn>
                                        <p:tgtEl>
                                          <p:spTgt spid="25"/>
                                        </p:tgtEl>
                                      </p:cBhvr>
                                      <p:to x="100000" y="90000"/>
                                    </p:animScale>
                                    <p:animScale>
                                      <p:cBhvr>
                                        <p:cTn id="29" dur="166" decel="50000">
                                          <p:stCondLst>
                                            <p:cond delay="1668"/>
                                          </p:stCondLst>
                                        </p:cTn>
                                        <p:tgtEl>
                                          <p:spTgt spid="25"/>
                                        </p:tgtEl>
                                      </p:cBhvr>
                                      <p:to x="100000" y="100000"/>
                                    </p:animScale>
                                    <p:animScale>
                                      <p:cBhvr>
                                        <p:cTn id="30" dur="26">
                                          <p:stCondLst>
                                            <p:cond delay="1808"/>
                                          </p:stCondLst>
                                        </p:cTn>
                                        <p:tgtEl>
                                          <p:spTgt spid="25"/>
                                        </p:tgtEl>
                                      </p:cBhvr>
                                      <p:to x="100000" y="95000"/>
                                    </p:animScale>
                                    <p:animScale>
                                      <p:cBhvr>
                                        <p:cTn id="31" dur="166" decel="50000">
                                          <p:stCondLst>
                                            <p:cond delay="1834"/>
                                          </p:stCondLst>
                                        </p:cTn>
                                        <p:tgtEl>
                                          <p:spTgt spid="25"/>
                                        </p:tgtEl>
                                      </p:cBhvr>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1000" fill="hold"/>
                                        <p:tgtEl>
                                          <p:spTgt spid="26"/>
                                        </p:tgtEl>
                                        <p:attrNameLst>
                                          <p:attrName>ppt_w</p:attrName>
                                        </p:attrNameLst>
                                      </p:cBhvr>
                                      <p:tavLst>
                                        <p:tav tm="0">
                                          <p:val>
                                            <p:fltVal val="0"/>
                                          </p:val>
                                        </p:tav>
                                        <p:tav tm="100000">
                                          <p:val>
                                            <p:strVal val="#ppt_w"/>
                                          </p:val>
                                        </p:tav>
                                      </p:tavLst>
                                    </p:anim>
                                    <p:anim calcmode="lin" valueType="num">
                                      <p:cBhvr>
                                        <p:cTn id="42" dur="1000" fill="hold"/>
                                        <p:tgtEl>
                                          <p:spTgt spid="26"/>
                                        </p:tgtEl>
                                        <p:attrNameLst>
                                          <p:attrName>ppt_h</p:attrName>
                                        </p:attrNameLst>
                                      </p:cBhvr>
                                      <p:tavLst>
                                        <p:tav tm="0">
                                          <p:val>
                                            <p:fltVal val="0"/>
                                          </p:val>
                                        </p:tav>
                                        <p:tav tm="100000">
                                          <p:val>
                                            <p:strVal val="#ppt_h"/>
                                          </p:val>
                                        </p:tav>
                                      </p:tavLst>
                                    </p:anim>
                                    <p:anim calcmode="lin" valueType="num">
                                      <p:cBhvr>
                                        <p:cTn id="43" dur="1000" fill="hold"/>
                                        <p:tgtEl>
                                          <p:spTgt spid="26"/>
                                        </p:tgtEl>
                                        <p:attrNameLst>
                                          <p:attrName>style.rotation</p:attrName>
                                        </p:attrNameLst>
                                      </p:cBhvr>
                                      <p:tavLst>
                                        <p:tav tm="0">
                                          <p:val>
                                            <p:fltVal val="90"/>
                                          </p:val>
                                        </p:tav>
                                        <p:tav tm="100000">
                                          <p:val>
                                            <p:fltVal val="0"/>
                                          </p:val>
                                        </p:tav>
                                      </p:tavLst>
                                    </p:anim>
                                    <p:animEffect transition="in" filter="fade">
                                      <p:cBhvr>
                                        <p:cTn id="44" dur="1000"/>
                                        <p:tgtEl>
                                          <p:spTgt spid="2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fltVal val="0"/>
                                          </p:val>
                                        </p:tav>
                                        <p:tav tm="100000">
                                          <p:val>
                                            <p:strVal val="#ppt_w"/>
                                          </p:val>
                                        </p:tav>
                                      </p:tavLst>
                                    </p:anim>
                                    <p:anim calcmode="lin" valueType="num">
                                      <p:cBhvr>
                                        <p:cTn id="53" dur="1000" fill="hold"/>
                                        <p:tgtEl>
                                          <p:spTgt spid="28"/>
                                        </p:tgtEl>
                                        <p:attrNameLst>
                                          <p:attrName>ppt_h</p:attrName>
                                        </p:attrNameLst>
                                      </p:cBhvr>
                                      <p:tavLst>
                                        <p:tav tm="0">
                                          <p:val>
                                            <p:fltVal val="0"/>
                                          </p:val>
                                        </p:tav>
                                        <p:tav tm="100000">
                                          <p:val>
                                            <p:strVal val="#ppt_h"/>
                                          </p:val>
                                        </p:tav>
                                      </p:tavLst>
                                    </p:anim>
                                    <p:anim calcmode="lin" valueType="num">
                                      <p:cBhvr>
                                        <p:cTn id="54" dur="1000" fill="hold"/>
                                        <p:tgtEl>
                                          <p:spTgt spid="28"/>
                                        </p:tgtEl>
                                        <p:attrNameLst>
                                          <p:attrName>style.rotation</p:attrName>
                                        </p:attrNameLst>
                                      </p:cBhvr>
                                      <p:tavLst>
                                        <p:tav tm="0">
                                          <p:val>
                                            <p:fltVal val="90"/>
                                          </p:val>
                                        </p:tav>
                                        <p:tav tm="100000">
                                          <p:val>
                                            <p:fltVal val="0"/>
                                          </p:val>
                                        </p:tav>
                                      </p:tavLst>
                                    </p:anim>
                                    <p:animEffect transition="in" filter="fade">
                                      <p:cBhvr>
                                        <p:cTn id="55" dur="1000"/>
                                        <p:tgtEl>
                                          <p:spTgt spid="28"/>
                                        </p:tgtEl>
                                      </p:cBhvr>
                                    </p:animEffect>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25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randombar(horizontal)">
                                      <p:cBhvr>
                                        <p:cTn id="7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30"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7616" y="4729099"/>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sp>
        <p:nvSpPr>
          <p:cNvPr id="48" name="!!2">
            <a:extLst>
              <a:ext uri="{FF2B5EF4-FFF2-40B4-BE49-F238E27FC236}">
                <a16:creationId xmlns="" xmlns:a16="http://schemas.microsoft.com/office/drawing/2014/main" id="{29482B1A-0B1B-4F6A-8FDB-0DCBFB0FE18C}"/>
              </a:ext>
            </a:extLst>
          </p:cNvPr>
          <p:cNvSpPr/>
          <p:nvPr/>
        </p:nvSpPr>
        <p:spPr>
          <a:xfrm rot="10800000">
            <a:off x="4977225" y="657956"/>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9" name="!!2">
            <a:extLst>
              <a:ext uri="{FF2B5EF4-FFF2-40B4-BE49-F238E27FC236}">
                <a16:creationId xmlns="" xmlns:a16="http://schemas.microsoft.com/office/drawing/2014/main" id="{CC4BF37F-F339-43FE-89DB-85B8E198EB50}"/>
              </a:ext>
            </a:extLst>
          </p:cNvPr>
          <p:cNvSpPr/>
          <p:nvPr/>
        </p:nvSpPr>
        <p:spPr>
          <a:xfrm rot="10800000">
            <a:off x="1321395" y="1790489"/>
            <a:ext cx="3383280" cy="3383280"/>
          </a:xfrm>
          <a:prstGeom prst="ellipse">
            <a:avLst/>
          </a:prstGeom>
          <a:noFill/>
          <a:ln w="38100">
            <a:solidFill>
              <a:srgbClr val="8EBBE2"/>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文本框 12">
            <a:extLst>
              <a:ext uri="{FF2B5EF4-FFF2-40B4-BE49-F238E27FC236}">
                <a16:creationId xmlns="" xmlns:a16="http://schemas.microsoft.com/office/drawing/2014/main" id="{10C5ADF0-5146-4B5D-BE67-9452193DB557}"/>
              </a:ext>
            </a:extLst>
          </p:cNvPr>
          <p:cNvSpPr txBox="1">
            <a:spLocks/>
          </p:cNvSpPr>
          <p:nvPr/>
        </p:nvSpPr>
        <p:spPr>
          <a:xfrm>
            <a:off x="1284123" y="2325012"/>
            <a:ext cx="35450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Trình</a:t>
            </a:r>
            <a:r>
              <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rPr>
              <a:t> </a:t>
            </a:r>
            <a:r>
              <a:rPr kumimoji="0" lang="en-US" altLang="zh-CN" sz="44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mn-cs"/>
              </a:rPr>
              <a:t>bày</a:t>
            </a:r>
            <a:endParaRPr kumimoji="0" lang="en-US" altLang="zh-CN" sz="44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mn-cs"/>
            </a:endParaRPr>
          </a:p>
        </p:txBody>
      </p:sp>
      <p:pic>
        <p:nvPicPr>
          <p:cNvPr id="51" name="Picture 50">
            <a:extLst>
              <a:ext uri="{FF2B5EF4-FFF2-40B4-BE49-F238E27FC236}">
                <a16:creationId xmlns="" xmlns:a16="http://schemas.microsoft.com/office/drawing/2014/main" id="{501B04C1-6533-478A-93A8-B688A15F0575}"/>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t="6740" r="5960"/>
          <a:stretch/>
        </p:blipFill>
        <p:spPr>
          <a:xfrm>
            <a:off x="1923595" y="3012510"/>
            <a:ext cx="2194561" cy="2194560"/>
          </a:xfrm>
          <a:prstGeom prst="rect">
            <a:avLst/>
          </a:prstGeom>
        </p:spPr>
      </p:pic>
      <p:grpSp>
        <p:nvGrpSpPr>
          <p:cNvPr id="52" name="Group 51">
            <a:extLst>
              <a:ext uri="{FF2B5EF4-FFF2-40B4-BE49-F238E27FC236}">
                <a16:creationId xmlns="" xmlns:a16="http://schemas.microsoft.com/office/drawing/2014/main" id="{0DA284AA-8C10-41DF-9316-7BB6062374F0}"/>
              </a:ext>
            </a:extLst>
          </p:cNvPr>
          <p:cNvGrpSpPr/>
          <p:nvPr/>
        </p:nvGrpSpPr>
        <p:grpSpPr>
          <a:xfrm>
            <a:off x="5169916" y="1090572"/>
            <a:ext cx="3029914" cy="2468880"/>
            <a:chOff x="4505364" y="1300542"/>
            <a:chExt cx="3029914" cy="2468880"/>
          </a:xfrm>
        </p:grpSpPr>
        <p:pic>
          <p:nvPicPr>
            <p:cNvPr id="53" name="Graphic 52">
              <a:extLst>
                <a:ext uri="{FF2B5EF4-FFF2-40B4-BE49-F238E27FC236}">
                  <a16:creationId xmlns="" xmlns:a16="http://schemas.microsoft.com/office/drawing/2014/main" id="{B3BD2310-9D79-4163-BAE0-CDDAD2FE597E}"/>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505364" y="1300542"/>
              <a:ext cx="3029914" cy="2468880"/>
            </a:xfrm>
            <a:prstGeom prst="rect">
              <a:avLst/>
            </a:prstGeom>
          </p:spPr>
        </p:pic>
        <p:sp>
          <p:nvSpPr>
            <p:cNvPr id="54" name="文本框 10">
              <a:extLst>
                <a:ext uri="{FF2B5EF4-FFF2-40B4-BE49-F238E27FC236}">
                  <a16:creationId xmlns="" xmlns:a16="http://schemas.microsoft.com/office/drawing/2014/main" id="{5EF93E1E-8E97-413B-9739-0055AF056BA4}"/>
                </a:ext>
              </a:extLst>
            </p:cNvPr>
            <p:cNvSpPr txBox="1">
              <a:spLocks/>
            </p:cNvSpPr>
            <p:nvPr/>
          </p:nvSpPr>
          <p:spPr>
            <a:xfrm>
              <a:off x="4611774" y="1996290"/>
              <a:ext cx="14085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Nhận</a:t>
              </a:r>
              <a:r>
                <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 </a:t>
              </a:r>
              <a:r>
                <a:rPr kumimoji="0" lang="en-US" altLang="zh-CN" sz="3600" b="0" i="0" u="none" strike="noStrike" kern="1200" cap="none" spc="0" normalizeH="0" baseline="0" noProof="0" dirty="0" err="1">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rPr>
                <a:t>xét</a:t>
              </a:r>
              <a:endParaRPr kumimoji="0" lang="en-US" altLang="zh-CN" sz="3600" b="0" i="0" u="none" strike="noStrike" kern="1200" cap="none" spc="0" normalizeH="0" baseline="0" noProof="0" dirty="0">
                <a:ln>
                  <a:noFill/>
                </a:ln>
                <a:solidFill>
                  <a:srgbClr val="FF0066"/>
                </a:solidFill>
                <a:effectLst/>
                <a:uLnTx/>
                <a:uFillTx/>
                <a:latin typeface="UVN Thay Giao Nang" panose="02090805050506020203" pitchFamily="18" charset="0"/>
                <a:ea typeface="字魂115号-刀刀体" panose="00000500000000000000" pitchFamily="2" charset="-122"/>
                <a:cs typeface="Calibri" panose="020F0502020204030204" pitchFamily="34" charset="0"/>
              </a:endParaRPr>
            </a:p>
          </p:txBody>
        </p:sp>
      </p:grpSp>
      <p:pic>
        <p:nvPicPr>
          <p:cNvPr id="55" name="Picture 2">
            <a:extLst>
              <a:ext uri="{FF2B5EF4-FFF2-40B4-BE49-F238E27FC236}">
                <a16:creationId xmlns="" xmlns:a16="http://schemas.microsoft.com/office/drawing/2014/main" id="{E482CE41-8ADE-48CE-AA53-7C854D47AB3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915" b="91312" l="7447" r="90780">
                        <a14:foregroundMark x1="27482" y1="6915" x2="40603" y2="41667"/>
                        <a14:foregroundMark x1="40603" y1="41667" x2="41844" y2="51596"/>
                        <a14:foregroundMark x1="29610" y1="28546" x2="29610" y2="28546"/>
                        <a14:foregroundMark x1="29433" y1="23759" x2="29433" y2="23759"/>
                        <a14:foregroundMark x1="29965" y1="21809" x2="39539" y2="22872"/>
                        <a14:foregroundMark x1="42199" y1="25355" x2="36525" y2="19681"/>
                        <a14:foregroundMark x1="14184" y1="60106" x2="14184" y2="60106"/>
                        <a14:foregroundMark x1="14007" y1="58511" x2="9752" y2="85284"/>
                        <a14:foregroundMark x1="9752" y1="85284" x2="24645" y2="90248"/>
                        <a14:foregroundMark x1="24645" y1="90248" x2="79965" y2="87766"/>
                        <a14:foregroundMark x1="79965" y1="87766" x2="89362" y2="84397"/>
                        <a14:foregroundMark x1="89362" y1="84397" x2="90248" y2="73936"/>
                        <a14:foregroundMark x1="90248" y1="73936" x2="84397" y2="57447"/>
                        <a14:foregroundMark x1="7624" y1="86702" x2="7624" y2="86702"/>
                        <a14:foregroundMark x1="36348" y1="84043" x2="36348" y2="84043"/>
                        <a14:foregroundMark x1="46986" y1="91489" x2="46986" y2="91489"/>
                        <a14:foregroundMark x1="17908" y1="90426" x2="17908" y2="90426"/>
                        <a14:foregroundMark x1="72518" y1="90248" x2="72518" y2="90248"/>
                        <a14:foregroundMark x1="83865" y1="90426" x2="73582" y2="90426"/>
                        <a14:foregroundMark x1="88652" y1="90248" x2="90780" y2="84397"/>
                        <a14:foregroundMark x1="25177" y1="12234" x2="30496" y2="25000"/>
                        <a14:foregroundMark x1="22518" y1="16312" x2="22518" y2="16312"/>
                      </a14:backgroundRemoval>
                    </a14:imgEffect>
                  </a14:imgLayer>
                </a14:imgProps>
              </a:ext>
              <a:ext uri="{28A0092B-C50C-407E-A947-70E740481C1C}">
                <a14:useLocalDpi xmlns:a14="http://schemas.microsoft.com/office/drawing/2010/main" val="0"/>
              </a:ext>
            </a:extLst>
          </a:blip>
          <a:srcRect/>
          <a:stretch>
            <a:fillRect/>
          </a:stretch>
        </p:blipFill>
        <p:spPr bwMode="auto">
          <a:xfrm>
            <a:off x="8026202" y="2897392"/>
            <a:ext cx="2643359" cy="26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7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par>
                          <p:cTn id="8" fill="hold">
                            <p:stCondLst>
                              <p:cond delay="2000"/>
                            </p:stCondLst>
                            <p:childTnLst>
                              <p:par>
                                <p:cTn id="9" presetID="19" presetClass="emph" presetSubtype="0" fill="hold" grpId="0" nodeType="afterEffect">
                                  <p:stCondLst>
                                    <p:cond delay="0"/>
                                  </p:stCondLst>
                                  <p:childTnLst>
                                    <p:animClr clrSpc="rgb" dir="cw">
                                      <p:cBhvr override="childStyle">
                                        <p:cTn id="10" dur="250" fill="hold"/>
                                        <p:tgtEl>
                                          <p:spTgt spid="48"/>
                                        </p:tgtEl>
                                        <p:attrNameLst>
                                          <p:attrName>style.color</p:attrName>
                                        </p:attrNameLst>
                                      </p:cBhvr>
                                      <p:to>
                                        <a:srgbClr val="FFCCCC"/>
                                      </p:to>
                                    </p:animClr>
                                    <p:animClr clrSpc="rgb" dir="cw">
                                      <p:cBhvr>
                                        <p:cTn id="11" dur="250" fill="hold"/>
                                        <p:tgtEl>
                                          <p:spTgt spid="48"/>
                                        </p:tgtEl>
                                        <p:attrNameLst>
                                          <p:attrName>fillcolor</p:attrName>
                                        </p:attrNameLst>
                                      </p:cBhvr>
                                      <p:to>
                                        <a:srgbClr val="FFCCCC"/>
                                      </p:to>
                                    </p:animClr>
                                    <p:set>
                                      <p:cBhvr>
                                        <p:cTn id="12" dur="250" fill="hold"/>
                                        <p:tgtEl>
                                          <p:spTgt spid="48"/>
                                        </p:tgtEl>
                                        <p:attrNameLst>
                                          <p:attrName>fill.type</p:attrName>
                                        </p:attrNameLst>
                                      </p:cBhvr>
                                      <p:to>
                                        <p:strVal val="solid"/>
                                      </p:to>
                                    </p:set>
                                    <p:set>
                                      <p:cBhvr>
                                        <p:cTn id="13" dur="250" fill="hold"/>
                                        <p:tgtEl>
                                          <p:spTgt spid="48"/>
                                        </p:tgtEl>
                                        <p:attrNameLst>
                                          <p:attrName>fill.on</p:attrName>
                                        </p:attrNameLst>
                                      </p:cBhvr>
                                      <p:to>
                                        <p:strVal val="true"/>
                                      </p:to>
                                    </p:set>
                                  </p:childTnLst>
                                </p:cTn>
                              </p:par>
                            </p:childTnLst>
                          </p:cTn>
                        </p:par>
                        <p:par>
                          <p:cTn id="14" fill="hold">
                            <p:stCondLst>
                              <p:cond delay="2250"/>
                            </p:stCondLst>
                            <p:childTnLst>
                              <p:par>
                                <p:cTn id="15" presetID="19" presetClass="emph" presetSubtype="0" fill="hold" grpId="0" nodeType="afterEffect">
                                  <p:stCondLst>
                                    <p:cond delay="0"/>
                                  </p:stCondLst>
                                  <p:childTnLst>
                                    <p:animClr clrSpc="rgb" dir="cw">
                                      <p:cBhvr override="childStyle">
                                        <p:cTn id="16" dur="250" fill="hold"/>
                                        <p:tgtEl>
                                          <p:spTgt spid="49"/>
                                        </p:tgtEl>
                                        <p:attrNameLst>
                                          <p:attrName>style.color</p:attrName>
                                        </p:attrNameLst>
                                      </p:cBhvr>
                                      <p:to>
                                        <a:srgbClr val="FFCCCC"/>
                                      </p:to>
                                    </p:animClr>
                                    <p:animClr clrSpc="rgb" dir="cw">
                                      <p:cBhvr>
                                        <p:cTn id="17" dur="250" fill="hold"/>
                                        <p:tgtEl>
                                          <p:spTgt spid="49"/>
                                        </p:tgtEl>
                                        <p:attrNameLst>
                                          <p:attrName>fillcolor</p:attrName>
                                        </p:attrNameLst>
                                      </p:cBhvr>
                                      <p:to>
                                        <a:srgbClr val="FFCCCC"/>
                                      </p:to>
                                    </p:animClr>
                                    <p:set>
                                      <p:cBhvr>
                                        <p:cTn id="18" dur="250" fill="hold"/>
                                        <p:tgtEl>
                                          <p:spTgt spid="49"/>
                                        </p:tgtEl>
                                        <p:attrNameLst>
                                          <p:attrName>fill.type</p:attrName>
                                        </p:attrNameLst>
                                      </p:cBhvr>
                                      <p:to>
                                        <p:strVal val="solid"/>
                                      </p:to>
                                    </p:set>
                                    <p:set>
                                      <p:cBhvr>
                                        <p:cTn id="19" dur="25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thông</a:t>
              </a:r>
              <a:r>
                <a:rPr lang="en-US" sz="4000" b="1" dirty="0">
                  <a:solidFill>
                    <a:prstClr val="black"/>
                  </a:solidFill>
                  <a:latin typeface="Calibri" panose="020F0502020204030204"/>
                </a:rPr>
                <a:t> </a:t>
              </a: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dịch</a:t>
              </a:r>
              <a:endParaRPr lang="en-US" sz="4000" b="1" dirty="0">
                <a:solidFill>
                  <a:prstClr val="black"/>
                </a:solidFill>
                <a:latin typeface="Calibri" panose="020F0502020204030204"/>
              </a:endParaRPr>
            </a:p>
          </p:txBody>
        </p:sp>
      </p:grpSp>
      <p:grpSp>
        <p:nvGrpSpPr>
          <p:cNvPr id="30" name="Group 29">
            <a:extLst>
              <a:ext uri="{FF2B5EF4-FFF2-40B4-BE49-F238E27FC236}">
                <a16:creationId xmlns=""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giao</a:t>
              </a:r>
              <a:endParaRPr lang="en-US" sz="4000" b="1" dirty="0">
                <a:solidFill>
                  <a:prstClr val="black"/>
                </a:solidFill>
                <a:latin typeface="Calibri" panose="020F0502020204030204"/>
              </a:endParaRPr>
            </a:p>
          </p:txBody>
        </p:sp>
      </p:grpSp>
      <p:grpSp>
        <p:nvGrpSpPr>
          <p:cNvPr id="34" name="Group 33">
            <a:extLst>
              <a:ext uri="{FF2B5EF4-FFF2-40B4-BE49-F238E27FC236}">
                <a16:creationId xmlns="" xmlns:a16="http://schemas.microsoft.com/office/drawing/2014/main" id="{071191DC-CCAB-4B3D-AB38-A970FD28EDB2}"/>
              </a:ext>
            </a:extLst>
          </p:cNvPr>
          <p:cNvGrpSpPr/>
          <p:nvPr/>
        </p:nvGrpSpPr>
        <p:grpSpPr>
          <a:xfrm>
            <a:off x="5246104" y="2916449"/>
            <a:ext cx="2853638" cy="1424331"/>
            <a:chOff x="5430751" y="4152045"/>
            <a:chExt cx="2853638" cy="1424331"/>
          </a:xfrm>
        </p:grpSpPr>
        <p:pic>
          <p:nvPicPr>
            <p:cNvPr id="35" name="Picture 2">
              <a:extLst>
                <a:ext uri="{FF2B5EF4-FFF2-40B4-BE49-F238E27FC236}">
                  <a16:creationId xmlns=""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595A9B57-E46D-4D74-9B27-DEF85FBEF8E8}"/>
                </a:ext>
              </a:extLst>
            </p:cNvPr>
            <p:cNvSpPr txBox="1"/>
            <p:nvPr/>
          </p:nvSpPr>
          <p:spPr>
            <a:xfrm>
              <a:off x="5730240" y="4681658"/>
              <a:ext cx="2554149" cy="707886"/>
            </a:xfrm>
            <a:prstGeom prst="rect">
              <a:avLst/>
            </a:prstGeom>
            <a:noFill/>
          </p:spPr>
          <p:txBody>
            <a:bodyPr wrap="square" rtlCol="0">
              <a:spAutoFit/>
            </a:bodyPr>
            <a:lstStyle/>
            <a:p>
              <a:pPr algn="ct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lưu</a:t>
              </a:r>
              <a:endParaRPr lang="en-US" sz="4000" b="1" dirty="0">
                <a:solidFill>
                  <a:prstClr val="black"/>
                </a:solidFill>
                <a:latin typeface="Calibri" panose="020F0502020204030204"/>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a:ln>
                    <a:noFill/>
                  </a:ln>
                  <a:solidFill>
                    <a:srgbClr val="1E5AA4"/>
                  </a:solidFill>
                  <a:effectLst/>
                  <a:uLnTx/>
                  <a:uFillTx/>
                  <a:latin typeface="Calibri" panose="020F0502020204030204"/>
                  <a:cs typeface="+mn-ea"/>
                  <a:sym typeface="+mn-lt"/>
                </a:rPr>
                <a:t>Giao</a:t>
              </a:r>
              <a:endParaRPr kumimoji="0" lang="zh-CN" altLang="en-US" sz="5000" b="1" i="0" u="none" strike="noStrike" kern="0" cap="none" spc="0" normalizeH="0" baseline="0" noProof="0" dirty="0">
                <a:ln>
                  <a:noFill/>
                </a:ln>
                <a:solidFill>
                  <a:srgbClr val="1E5AA4"/>
                </a:solidFill>
                <a:effectLst/>
                <a:uLnTx/>
                <a:uFillTx/>
                <a:latin typeface="Calibri" panose="020F0502020204030204"/>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grpSp>
        <p:nvGrpSpPr>
          <p:cNvPr id="47" name="Group 46">
            <a:extLst>
              <a:ext uri="{FF2B5EF4-FFF2-40B4-BE49-F238E27FC236}">
                <a16:creationId xmlns="" xmlns:a16="http://schemas.microsoft.com/office/drawing/2014/main" id="{E3D9B6F5-9D5A-42B7-9894-FBC4DAF34522}"/>
              </a:ext>
            </a:extLst>
          </p:cNvPr>
          <p:cNvGrpSpPr/>
          <p:nvPr/>
        </p:nvGrpSpPr>
        <p:grpSpPr>
          <a:xfrm>
            <a:off x="6969622" y="4373643"/>
            <a:ext cx="2628226" cy="1552728"/>
            <a:chOff x="8021253" y="3198267"/>
            <a:chExt cx="2628226" cy="1552728"/>
          </a:xfrm>
        </p:grpSpPr>
        <p:pic>
          <p:nvPicPr>
            <p:cNvPr id="48" name="Picture 2">
              <a:extLst>
                <a:ext uri="{FF2B5EF4-FFF2-40B4-BE49-F238E27FC236}">
                  <a16:creationId xmlns="" xmlns:a16="http://schemas.microsoft.com/office/drawing/2014/main" id="{B50B384A-F7CA-49CC-B687-F89BF7B08016}"/>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 xmlns:a16="http://schemas.microsoft.com/office/drawing/2014/main" id="{4B959D66-2FAB-4746-8B5F-783E72F1E6A7}"/>
                </a:ext>
              </a:extLst>
            </p:cNvPr>
            <p:cNvSpPr txBox="1"/>
            <p:nvPr/>
          </p:nvSpPr>
          <p:spPr>
            <a:xfrm>
              <a:off x="8345349" y="3779520"/>
              <a:ext cx="2223553" cy="707886"/>
            </a:xfrm>
            <a:prstGeom prst="rect">
              <a:avLst/>
            </a:prstGeom>
            <a:noFill/>
          </p:spPr>
          <p:txBody>
            <a:bodyPr wrap="square" rtlCol="0">
              <a:spAutoFit/>
            </a:bodyPr>
            <a:lstStyle/>
            <a:p>
              <a:pPr>
                <a:defRPr/>
              </a:pPr>
              <a:r>
                <a:rPr lang="en-US" sz="4000" b="1" dirty="0" err="1">
                  <a:solidFill>
                    <a:prstClr val="black"/>
                  </a:solidFill>
                  <a:latin typeface="Calibri" panose="020F0502020204030204"/>
                </a:rPr>
                <a:t>giao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cảm</a:t>
              </a:r>
              <a:endParaRPr lang="en-US" sz="4000" b="1" dirty="0">
                <a:solidFill>
                  <a:prstClr val="black"/>
                </a:solidFill>
                <a:latin typeface="Calibri" panose="020F0502020204030204"/>
              </a:endParaRPr>
            </a:p>
          </p:txBody>
        </p:sp>
      </p:grpSp>
    </p:spTree>
    <p:extLst>
      <p:ext uri="{BB962C8B-B14F-4D97-AF65-F5344CB8AC3E}">
        <p14:creationId xmlns:p14="http://schemas.microsoft.com/office/powerpoint/2010/main" val="4084672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737274" y="116881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nhọn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5389" y="1210420"/>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sắc</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0" name="Group 29">
            <a:extLst>
              <a:ext uri="{FF2B5EF4-FFF2-40B4-BE49-F238E27FC236}">
                <a16:creationId xmlns="" xmlns:a16="http://schemas.microsoft.com/office/drawing/2014/main" id="{FD67BB01-F070-4F6B-83EA-1C143DBDE7FE}"/>
              </a:ext>
            </a:extLst>
          </p:cNvPr>
          <p:cNvGrpSpPr/>
          <p:nvPr/>
        </p:nvGrpSpPr>
        <p:grpSpPr>
          <a:xfrm>
            <a:off x="8164688" y="2564332"/>
            <a:ext cx="2628226" cy="1552728"/>
            <a:chOff x="8021253" y="3198267"/>
            <a:chExt cx="2628226" cy="1552728"/>
          </a:xfrm>
        </p:grpSpPr>
        <p:pic>
          <p:nvPicPr>
            <p:cNvPr id="32" name="Picture 2">
              <a:extLst>
                <a:ext uri="{FF2B5EF4-FFF2-40B4-BE49-F238E27FC236}">
                  <a16:creationId xmlns="" xmlns:a16="http://schemas.microsoft.com/office/drawing/2014/main" id="{5A46FE7E-86D8-482B-84BD-51FD04AE0B37}"/>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0402" b="78487" l="5851" r="57979">
                          <a14:foregroundMark x1="8333" y1="69858" x2="8333" y2="69858"/>
                          <a14:foregroundMark x1="6915" y1="76005" x2="6915" y2="76005"/>
                          <a14:foregroundMark x1="6028" y1="67612" x2="6028" y2="67612"/>
                          <a14:foregroundMark x1="55674" y1="69385" x2="55674" y2="69385"/>
                          <a14:foregroundMark x1="57979" y1="72459" x2="57979" y2="72459"/>
                        </a14:backgroundRemoval>
                      </a14:imgEffect>
                    </a14:imgLayer>
                  </a14:imgProps>
                </a:ext>
                <a:ext uri="{28A0092B-C50C-407E-A947-70E740481C1C}">
                  <a14:useLocalDpi xmlns:a14="http://schemas.microsoft.com/office/drawing/2010/main" val="0"/>
                </a:ext>
              </a:extLst>
            </a:blip>
            <a:srcRect l="3983" t="58234" r="38532" b="19125"/>
            <a:stretch/>
          </p:blipFill>
          <p:spPr bwMode="auto">
            <a:xfrm>
              <a:off x="8021253" y="3198267"/>
              <a:ext cx="2628226" cy="155272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B49E4AB-9506-40AB-BE36-C2AC5FF2CF65}"/>
                </a:ext>
              </a:extLst>
            </p:cNvPr>
            <p:cNvSpPr txBox="1"/>
            <p:nvPr/>
          </p:nvSpPr>
          <p:spPr>
            <a:xfrm>
              <a:off x="8345349" y="3779520"/>
              <a:ext cx="2223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mài</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4" name="Group 33">
            <a:extLst>
              <a:ext uri="{FF2B5EF4-FFF2-40B4-BE49-F238E27FC236}">
                <a16:creationId xmlns="" xmlns:a16="http://schemas.microsoft.com/office/drawing/2014/main" id="{071191DC-CCAB-4B3D-AB38-A970FD28EDB2}"/>
              </a:ext>
            </a:extLst>
          </p:cNvPr>
          <p:cNvGrpSpPr/>
          <p:nvPr/>
        </p:nvGrpSpPr>
        <p:grpSpPr>
          <a:xfrm>
            <a:off x="5246104" y="2916449"/>
            <a:ext cx="2669569" cy="1424331"/>
            <a:chOff x="5430751" y="4152045"/>
            <a:chExt cx="2669569" cy="1424331"/>
          </a:xfrm>
        </p:grpSpPr>
        <p:pic>
          <p:nvPicPr>
            <p:cNvPr id="35" name="Picture 2">
              <a:extLst>
                <a:ext uri="{FF2B5EF4-FFF2-40B4-BE49-F238E27FC236}">
                  <a16:creationId xmlns="" xmlns:a16="http://schemas.microsoft.com/office/drawing/2014/main" id="{C714CAB2-8951-4AF2-BF8A-A8227415E82A}"/>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0024" b="96809" l="41844" r="93262">
                          <a14:foregroundMark x1="41844" y1="91371" x2="41844" y2="91371"/>
                          <a14:foregroundMark x1="68262" y1="80496" x2="68262" y2="80496"/>
                          <a14:foregroundMark x1="90603" y1="88889" x2="90603" y2="88889"/>
                          <a14:foregroundMark x1="73227" y1="81797" x2="73227" y2="81797"/>
                          <a14:foregroundMark x1="63298" y1="81087" x2="63298" y2="81087"/>
                          <a14:foregroundMark x1="56915" y1="82742" x2="56915" y2="82742"/>
                          <a14:foregroundMark x1="59929" y1="81797" x2="59929" y2="81797"/>
                          <a14:foregroundMark x1="70213" y1="81087" x2="70213" y2="81087"/>
                          <a14:foregroundMark x1="77305" y1="80024" x2="77305" y2="80024"/>
                          <a14:foregroundMark x1="93262" y1="84870" x2="93262" y2="84870"/>
                        </a14:backgroundRemoval>
                      </a14:imgEffect>
                    </a14:imgLayer>
                  </a14:imgProps>
                </a:ext>
                <a:ext uri="{28A0092B-C50C-407E-A947-70E740481C1C}">
                  <a14:useLocalDpi xmlns:a14="http://schemas.microsoft.com/office/drawing/2010/main" val="0"/>
                </a:ext>
              </a:extLst>
            </a:blip>
            <a:srcRect l="36539" t="78156" r="5072" b="1075"/>
            <a:stretch/>
          </p:blipFill>
          <p:spPr bwMode="auto">
            <a:xfrm>
              <a:off x="5430751" y="4152045"/>
              <a:ext cx="2669569" cy="14243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595A9B57-E46D-4D74-9B27-DEF85FBEF8E8}"/>
                </a:ext>
              </a:extLst>
            </p:cNvPr>
            <p:cNvSpPr txBox="1"/>
            <p:nvPr/>
          </p:nvSpPr>
          <p:spPr>
            <a:xfrm>
              <a:off x="5475317" y="4708424"/>
              <a:ext cx="25541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dao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động</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588975" y="3337117"/>
              <a:ext cx="2785193" cy="596321"/>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dao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2518517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5">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6">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690231" y="32155"/>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0483" y="4542560"/>
            <a:ext cx="1350553" cy="1728621"/>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flipH="1" flipV="1">
            <a:off x="147687" y="-251356"/>
            <a:ext cx="696125" cy="980020"/>
          </a:xfrm>
          <a:prstGeom prst="rect">
            <a:avLst/>
          </a:prstGeom>
        </p:spPr>
      </p:pic>
      <p:pic>
        <p:nvPicPr>
          <p:cNvPr id="20" name="Picture 1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853385" y="5107155"/>
            <a:ext cx="892410" cy="892410"/>
          </a:xfrm>
          <a:prstGeom prst="rect">
            <a:avLst/>
          </a:prstGeom>
        </p:spPr>
      </p:pic>
      <p:grpSp>
        <p:nvGrpSpPr>
          <p:cNvPr id="23" name="Group 22">
            <a:extLst>
              <a:ext uri="{FF2B5EF4-FFF2-40B4-BE49-F238E27FC236}">
                <a16:creationId xmlns="" xmlns:a16="http://schemas.microsoft.com/office/drawing/2014/main" id="{0343FFA3-C106-41DE-8727-26B43ACB237D}"/>
              </a:ext>
            </a:extLst>
          </p:cNvPr>
          <p:cNvGrpSpPr/>
          <p:nvPr/>
        </p:nvGrpSpPr>
        <p:grpSpPr>
          <a:xfrm>
            <a:off x="7979372" y="1941995"/>
            <a:ext cx="2952957" cy="1395517"/>
            <a:chOff x="7821791" y="1719540"/>
            <a:chExt cx="2952957" cy="1395517"/>
          </a:xfrm>
        </p:grpSpPr>
        <p:pic>
          <p:nvPicPr>
            <p:cNvPr id="24" name="Picture 2">
              <a:extLst>
                <a:ext uri="{FF2B5EF4-FFF2-40B4-BE49-F238E27FC236}">
                  <a16:creationId xmlns="" xmlns:a16="http://schemas.microsoft.com/office/drawing/2014/main" id="{EBABFE0B-E32F-4D3B-820D-BCA8AE96C8CA}"/>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21986" b="38298" l="7447" r="60993">
                          <a14:foregroundMark x1="59397" y1="29196" x2="59397" y2="29196"/>
                          <a14:foregroundMark x1="36879" y1="21986" x2="36879" y2="21986"/>
                          <a14:foregroundMark x1="60993" y1="27305" x2="60993" y2="27305"/>
                          <a14:foregroundMark x1="49291" y1="38180" x2="49291" y2="38180"/>
                        </a14:backgroundRemoval>
                      </a14:imgEffect>
                    </a14:imgLayer>
                  </a14:imgProps>
                </a:ext>
                <a:ext uri="{28A0092B-C50C-407E-A947-70E740481C1C}">
                  <a14:useLocalDpi xmlns:a14="http://schemas.microsoft.com/office/drawing/2010/main" val="0"/>
                </a:ext>
              </a:extLst>
            </a:blip>
            <a:srcRect l="1702" t="20361" r="35574" b="59663"/>
            <a:stretch/>
          </p:blipFill>
          <p:spPr bwMode="auto">
            <a:xfrm>
              <a:off x="7821791" y="1719540"/>
              <a:ext cx="2921191" cy="139551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DC358CF9-2380-4A06-9EB6-217D520F2CF5}"/>
                </a:ext>
              </a:extLst>
            </p:cNvPr>
            <p:cNvSpPr txBox="1"/>
            <p:nvPr/>
          </p:nvSpPr>
          <p:spPr>
            <a:xfrm>
              <a:off x="8032429" y="2223732"/>
              <a:ext cx="27423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vặt</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27" name="Group 26">
            <a:extLst>
              <a:ext uri="{FF2B5EF4-FFF2-40B4-BE49-F238E27FC236}">
                <a16:creationId xmlns="" xmlns:a16="http://schemas.microsoft.com/office/drawing/2014/main" id="{28C51EA8-5B88-4E4D-A8AA-00EAEB70220A}"/>
              </a:ext>
            </a:extLst>
          </p:cNvPr>
          <p:cNvGrpSpPr/>
          <p:nvPr/>
        </p:nvGrpSpPr>
        <p:grpSpPr>
          <a:xfrm>
            <a:off x="5198544" y="2017597"/>
            <a:ext cx="2606557" cy="1395517"/>
            <a:chOff x="5475462" y="2852683"/>
            <a:chExt cx="2606557" cy="1395517"/>
          </a:xfrm>
        </p:grpSpPr>
        <p:pic>
          <p:nvPicPr>
            <p:cNvPr id="28" name="Picture 2">
              <a:extLst>
                <a:ext uri="{FF2B5EF4-FFF2-40B4-BE49-F238E27FC236}">
                  <a16:creationId xmlns="" xmlns:a16="http://schemas.microsoft.com/office/drawing/2014/main" id="{6B27C4F9-8667-420B-8734-37F0AD50093C}"/>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1135" b="58038" l="35993" r="87234">
                          <a14:foregroundMark x1="39716" y1="47163" x2="38652" y2="47163"/>
                          <a14:foregroundMark x1="35993" y1="47518" x2="35993" y2="47518"/>
                          <a14:foregroundMark x1="87411" y1="50473" x2="87411" y2="50473"/>
                          <a14:foregroundMark x1="63652" y1="41135" x2="63652" y2="41135"/>
                        </a14:backgroundRemoval>
                      </a14:imgEffect>
                    </a14:imgLayer>
                  </a14:imgProps>
                </a:ext>
                <a:ext uri="{28A0092B-C50C-407E-A947-70E740481C1C}">
                  <a14:useLocalDpi xmlns:a14="http://schemas.microsoft.com/office/drawing/2010/main" val="0"/>
                </a:ext>
              </a:extLst>
            </a:blip>
            <a:srcRect l="34285" t="39836" r="8704" b="39817"/>
            <a:stretch/>
          </p:blipFill>
          <p:spPr bwMode="auto">
            <a:xfrm>
              <a:off x="5475462" y="2852683"/>
              <a:ext cx="2606557" cy="13955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1235A1A7-2A39-43DA-B1BF-A66A36B320A7}"/>
                </a:ext>
              </a:extLst>
            </p:cNvPr>
            <p:cNvSpPr txBox="1"/>
            <p:nvPr/>
          </p:nvSpPr>
          <p:spPr>
            <a:xfrm>
              <a:off x="5720298" y="3322320"/>
              <a:ext cx="22550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rao</a:t>
              </a:r>
              <a:r>
                <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微软雅黑"/>
                  <a:cs typeface="+mn-cs"/>
                </a:rPr>
                <a:t>bán</a:t>
              </a:r>
              <a:endParaRPr kumimoji="0" lang="en-US" sz="4000" b="1"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grpSp>
      <p:grpSp>
        <p:nvGrpSpPr>
          <p:cNvPr id="37" name="Group 36">
            <a:extLst>
              <a:ext uri="{FF2B5EF4-FFF2-40B4-BE49-F238E27FC236}">
                <a16:creationId xmlns="" xmlns:a16="http://schemas.microsoft.com/office/drawing/2014/main" id="{43A64B9A-E969-4437-A271-75CAE355D951}"/>
              </a:ext>
            </a:extLst>
          </p:cNvPr>
          <p:cNvGrpSpPr/>
          <p:nvPr/>
        </p:nvGrpSpPr>
        <p:grpSpPr>
          <a:xfrm>
            <a:off x="1676854" y="1600372"/>
            <a:ext cx="2606558" cy="2161125"/>
            <a:chOff x="5999872" y="1325784"/>
            <a:chExt cx="4325441" cy="3907725"/>
          </a:xfrm>
        </p:grpSpPr>
        <p:sp>
          <p:nvSpPr>
            <p:cNvPr id="38" name="TextBox 8">
              <a:extLst>
                <a:ext uri="{FF2B5EF4-FFF2-40B4-BE49-F238E27FC236}">
                  <a16:creationId xmlns="" xmlns:a16="http://schemas.microsoft.com/office/drawing/2014/main" id="{25698AD9-95E5-4701-8460-1681FA15DA4A}"/>
                </a:ext>
              </a:extLst>
            </p:cNvPr>
            <p:cNvSpPr txBox="1"/>
            <p:nvPr/>
          </p:nvSpPr>
          <p:spPr>
            <a:xfrm>
              <a:off x="6685286" y="3311812"/>
              <a:ext cx="2785194" cy="596322"/>
            </a:xfrm>
            <a:prstGeom prst="rect">
              <a:avLst/>
            </a:prstGeom>
            <a:noFill/>
          </p:spPr>
          <p:txBody>
            <a:bodyPr wrap="none" lIns="480000" tIns="0" rIns="0" bIns="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0" cap="none" spc="0" normalizeH="0" baseline="0" noProof="0" dirty="0" err="1">
                  <a:ln>
                    <a:noFill/>
                  </a:ln>
                  <a:solidFill>
                    <a:srgbClr val="1E5AA4"/>
                  </a:solidFill>
                  <a:effectLst/>
                  <a:uLnTx/>
                  <a:uFillTx/>
                  <a:latin typeface="Calibri" panose="020F0502020204030204"/>
                  <a:ea typeface="微软雅黑"/>
                  <a:cs typeface="+mn-ea"/>
                  <a:sym typeface="+mn-lt"/>
                </a:rPr>
                <a:t>rao</a:t>
              </a:r>
              <a:endParaRPr kumimoji="0" lang="zh-CN" altLang="en-US" sz="5000" b="1" i="0" u="none" strike="noStrike" kern="0" cap="none" spc="0" normalizeH="0" baseline="0" noProof="0" dirty="0">
                <a:ln>
                  <a:noFill/>
                </a:ln>
                <a:solidFill>
                  <a:srgbClr val="1E5AA4"/>
                </a:solidFill>
                <a:effectLst/>
                <a:uLnTx/>
                <a:uFillTx/>
                <a:latin typeface="Calibri" panose="020F0502020204030204"/>
                <a:ea typeface="微软雅黑"/>
                <a:cs typeface="+mn-ea"/>
                <a:sym typeface="+mn-lt"/>
              </a:endParaRPr>
            </a:p>
          </p:txBody>
        </p:sp>
        <p:grpSp>
          <p:nvGrpSpPr>
            <p:cNvPr id="39" name="组合 9">
              <a:extLst>
                <a:ext uri="{FF2B5EF4-FFF2-40B4-BE49-F238E27FC236}">
                  <a16:creationId xmlns="" xmlns:a16="http://schemas.microsoft.com/office/drawing/2014/main" id="{251E5CFE-747D-483C-85F5-F2EF2D0359BF}"/>
                </a:ext>
              </a:extLst>
            </p:cNvPr>
            <p:cNvGrpSpPr/>
            <p:nvPr/>
          </p:nvGrpSpPr>
          <p:grpSpPr>
            <a:xfrm>
              <a:off x="5999872" y="1325784"/>
              <a:ext cx="4325441" cy="3907725"/>
              <a:chOff x="6281530" y="1497546"/>
              <a:chExt cx="4119983" cy="3751203"/>
            </a:xfrm>
          </p:grpSpPr>
          <p:grpSp>
            <p:nvGrpSpPr>
              <p:cNvPr id="43" name="组合 214">
                <a:extLst>
                  <a:ext uri="{FF2B5EF4-FFF2-40B4-BE49-F238E27FC236}">
                    <a16:creationId xmlns="" xmlns:a16="http://schemas.microsoft.com/office/drawing/2014/main" id="{C95B3D0D-EE76-41A4-B4CF-D44325CCA1B6}"/>
                  </a:ext>
                </a:extLst>
              </p:cNvPr>
              <p:cNvGrpSpPr/>
              <p:nvPr/>
            </p:nvGrpSpPr>
            <p:grpSpPr>
              <a:xfrm>
                <a:off x="6281530" y="1788799"/>
                <a:ext cx="4119983" cy="3459950"/>
                <a:chOff x="1918357" y="1491175"/>
                <a:chExt cx="4119983" cy="3459950"/>
              </a:xfrm>
            </p:grpSpPr>
            <p:sp>
              <p:nvSpPr>
                <p:cNvPr id="45" name="任意多边形 215">
                  <a:extLst>
                    <a:ext uri="{FF2B5EF4-FFF2-40B4-BE49-F238E27FC236}">
                      <a16:creationId xmlns="" xmlns:a16="http://schemas.microsoft.com/office/drawing/2014/main" id="{3F5C0B08-893C-4C1C-8428-B686CDA1F277}"/>
                    </a:ext>
                  </a:extLst>
                </p:cNvPr>
                <p:cNvSpPr/>
                <p:nvPr/>
              </p:nvSpPr>
              <p:spPr>
                <a:xfrm>
                  <a:off x="1918357" y="1491175"/>
                  <a:ext cx="4119983" cy="3459950"/>
                </a:xfrm>
                <a:custGeom>
                  <a:avLst/>
                  <a:gdLst>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02198 h 3399417"/>
                    <a:gd name="connsiteX1" fmla="*/ 817581 w 3808207"/>
                    <a:gd name="connsiteY1" fmla="*/ 220532 h 3399417"/>
                    <a:gd name="connsiteX2" fmla="*/ 564776 w 3808207"/>
                    <a:gd name="connsiteY2" fmla="*/ 720762 h 3399417"/>
                    <a:gd name="connsiteX3" fmla="*/ 107576 w 3808207"/>
                    <a:gd name="connsiteY3" fmla="*/ 1269402 h 3399417"/>
                    <a:gd name="connsiteX4" fmla="*/ 0 w 3808207"/>
                    <a:gd name="connsiteY4" fmla="*/ 2070847 h 3399417"/>
                    <a:gd name="connsiteX5" fmla="*/ 699247 w 3808207"/>
                    <a:gd name="connsiteY5" fmla="*/ 2732442 h 3399417"/>
                    <a:gd name="connsiteX6" fmla="*/ 1360842 w 3808207"/>
                    <a:gd name="connsiteY6" fmla="*/ 3383280 h 3399417"/>
                    <a:gd name="connsiteX7" fmla="*/ 2366682 w 3808207"/>
                    <a:gd name="connsiteY7" fmla="*/ 3302598 h 3399417"/>
                    <a:gd name="connsiteX8" fmla="*/ 3200400 w 3808207"/>
                    <a:gd name="connsiteY8" fmla="*/ 3399417 h 3399417"/>
                    <a:gd name="connsiteX9" fmla="*/ 3598433 w 3808207"/>
                    <a:gd name="connsiteY9" fmla="*/ 3055172 h 3399417"/>
                    <a:gd name="connsiteX10" fmla="*/ 3593054 w 3808207"/>
                    <a:gd name="connsiteY10" fmla="*/ 2490395 h 3399417"/>
                    <a:gd name="connsiteX11" fmla="*/ 3808207 w 3808207"/>
                    <a:gd name="connsiteY11" fmla="*/ 2017059 h 3399417"/>
                    <a:gd name="connsiteX12" fmla="*/ 3689873 w 3808207"/>
                    <a:gd name="connsiteY12" fmla="*/ 1371600 h 3399417"/>
                    <a:gd name="connsiteX13" fmla="*/ 3447826 w 3808207"/>
                    <a:gd name="connsiteY13" fmla="*/ 849854 h 3399417"/>
                    <a:gd name="connsiteX14" fmla="*/ 3458584 w 3808207"/>
                    <a:gd name="connsiteY14" fmla="*/ 446442 h 3399417"/>
                    <a:gd name="connsiteX15" fmla="*/ 2770094 w 3808207"/>
                    <a:gd name="connsiteY15" fmla="*/ 0 h 3399417"/>
                    <a:gd name="connsiteX16" fmla="*/ 2264485 w 3808207"/>
                    <a:gd name="connsiteY16" fmla="*/ 155986 h 3399417"/>
                    <a:gd name="connsiteX17" fmla="*/ 1721224 w 3808207"/>
                    <a:gd name="connsiteY17" fmla="*/ 102198 h 3399417"/>
                    <a:gd name="connsiteX0" fmla="*/ 1721224 w 3808207"/>
                    <a:gd name="connsiteY0" fmla="*/ 110193 h 3407412"/>
                    <a:gd name="connsiteX1" fmla="*/ 817581 w 3808207"/>
                    <a:gd name="connsiteY1" fmla="*/ 228527 h 3407412"/>
                    <a:gd name="connsiteX2" fmla="*/ 564776 w 3808207"/>
                    <a:gd name="connsiteY2" fmla="*/ 728757 h 3407412"/>
                    <a:gd name="connsiteX3" fmla="*/ 107576 w 3808207"/>
                    <a:gd name="connsiteY3" fmla="*/ 1277397 h 3407412"/>
                    <a:gd name="connsiteX4" fmla="*/ 0 w 3808207"/>
                    <a:gd name="connsiteY4" fmla="*/ 2078842 h 3407412"/>
                    <a:gd name="connsiteX5" fmla="*/ 699247 w 3808207"/>
                    <a:gd name="connsiteY5" fmla="*/ 2740437 h 3407412"/>
                    <a:gd name="connsiteX6" fmla="*/ 1360842 w 3808207"/>
                    <a:gd name="connsiteY6" fmla="*/ 3391275 h 3407412"/>
                    <a:gd name="connsiteX7" fmla="*/ 2366682 w 3808207"/>
                    <a:gd name="connsiteY7" fmla="*/ 3310593 h 3407412"/>
                    <a:gd name="connsiteX8" fmla="*/ 3200400 w 3808207"/>
                    <a:gd name="connsiteY8" fmla="*/ 3407412 h 3407412"/>
                    <a:gd name="connsiteX9" fmla="*/ 3598433 w 3808207"/>
                    <a:gd name="connsiteY9" fmla="*/ 3063167 h 3407412"/>
                    <a:gd name="connsiteX10" fmla="*/ 3593054 w 3808207"/>
                    <a:gd name="connsiteY10" fmla="*/ 2498390 h 3407412"/>
                    <a:gd name="connsiteX11" fmla="*/ 3808207 w 3808207"/>
                    <a:gd name="connsiteY11" fmla="*/ 2025054 h 3407412"/>
                    <a:gd name="connsiteX12" fmla="*/ 3689873 w 3808207"/>
                    <a:gd name="connsiteY12" fmla="*/ 1379595 h 3407412"/>
                    <a:gd name="connsiteX13" fmla="*/ 3447826 w 3808207"/>
                    <a:gd name="connsiteY13" fmla="*/ 857849 h 3407412"/>
                    <a:gd name="connsiteX14" fmla="*/ 3458584 w 3808207"/>
                    <a:gd name="connsiteY14" fmla="*/ 454437 h 3407412"/>
                    <a:gd name="connsiteX15" fmla="*/ 2770094 w 3808207"/>
                    <a:gd name="connsiteY15" fmla="*/ 7995 h 3407412"/>
                    <a:gd name="connsiteX16" fmla="*/ 2264485 w 3808207"/>
                    <a:gd name="connsiteY16" fmla="*/ 163981 h 3407412"/>
                    <a:gd name="connsiteX17" fmla="*/ 1721224 w 3808207"/>
                    <a:gd name="connsiteY17" fmla="*/ 110193 h 3407412"/>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08207"/>
                    <a:gd name="connsiteY0" fmla="*/ 110956 h 3408175"/>
                    <a:gd name="connsiteX1" fmla="*/ 817581 w 3808207"/>
                    <a:gd name="connsiteY1" fmla="*/ 229290 h 3408175"/>
                    <a:gd name="connsiteX2" fmla="*/ 564776 w 3808207"/>
                    <a:gd name="connsiteY2" fmla="*/ 729520 h 3408175"/>
                    <a:gd name="connsiteX3" fmla="*/ 107576 w 3808207"/>
                    <a:gd name="connsiteY3" fmla="*/ 1278160 h 3408175"/>
                    <a:gd name="connsiteX4" fmla="*/ 0 w 3808207"/>
                    <a:gd name="connsiteY4" fmla="*/ 2079605 h 3408175"/>
                    <a:gd name="connsiteX5" fmla="*/ 699247 w 3808207"/>
                    <a:gd name="connsiteY5" fmla="*/ 2741200 h 3408175"/>
                    <a:gd name="connsiteX6" fmla="*/ 1360842 w 3808207"/>
                    <a:gd name="connsiteY6" fmla="*/ 3392038 h 3408175"/>
                    <a:gd name="connsiteX7" fmla="*/ 2366682 w 3808207"/>
                    <a:gd name="connsiteY7" fmla="*/ 3311356 h 3408175"/>
                    <a:gd name="connsiteX8" fmla="*/ 3200400 w 3808207"/>
                    <a:gd name="connsiteY8" fmla="*/ 3408175 h 3408175"/>
                    <a:gd name="connsiteX9" fmla="*/ 3598433 w 3808207"/>
                    <a:gd name="connsiteY9" fmla="*/ 3063930 h 3408175"/>
                    <a:gd name="connsiteX10" fmla="*/ 3593054 w 3808207"/>
                    <a:gd name="connsiteY10" fmla="*/ 2499153 h 3408175"/>
                    <a:gd name="connsiteX11" fmla="*/ 3808207 w 3808207"/>
                    <a:gd name="connsiteY11" fmla="*/ 2025817 h 3408175"/>
                    <a:gd name="connsiteX12" fmla="*/ 3689873 w 3808207"/>
                    <a:gd name="connsiteY12" fmla="*/ 1380358 h 3408175"/>
                    <a:gd name="connsiteX13" fmla="*/ 3447826 w 3808207"/>
                    <a:gd name="connsiteY13" fmla="*/ 858612 h 3408175"/>
                    <a:gd name="connsiteX14" fmla="*/ 3458584 w 3808207"/>
                    <a:gd name="connsiteY14" fmla="*/ 455200 h 3408175"/>
                    <a:gd name="connsiteX15" fmla="*/ 2770094 w 3808207"/>
                    <a:gd name="connsiteY15" fmla="*/ 8758 h 3408175"/>
                    <a:gd name="connsiteX16" fmla="*/ 2264485 w 3808207"/>
                    <a:gd name="connsiteY16" fmla="*/ 164744 h 3408175"/>
                    <a:gd name="connsiteX17" fmla="*/ 1721224 w 3808207"/>
                    <a:gd name="connsiteY17" fmla="*/ 110956 h 3408175"/>
                    <a:gd name="connsiteX0" fmla="*/ 1721224 w 3837701"/>
                    <a:gd name="connsiteY0" fmla="*/ 110956 h 3408175"/>
                    <a:gd name="connsiteX1" fmla="*/ 817581 w 3837701"/>
                    <a:gd name="connsiteY1" fmla="*/ 229290 h 3408175"/>
                    <a:gd name="connsiteX2" fmla="*/ 564776 w 3837701"/>
                    <a:gd name="connsiteY2" fmla="*/ 729520 h 3408175"/>
                    <a:gd name="connsiteX3" fmla="*/ 107576 w 3837701"/>
                    <a:gd name="connsiteY3" fmla="*/ 1278160 h 3408175"/>
                    <a:gd name="connsiteX4" fmla="*/ 0 w 3837701"/>
                    <a:gd name="connsiteY4" fmla="*/ 2079605 h 3408175"/>
                    <a:gd name="connsiteX5" fmla="*/ 699247 w 3837701"/>
                    <a:gd name="connsiteY5" fmla="*/ 2741200 h 3408175"/>
                    <a:gd name="connsiteX6" fmla="*/ 1360842 w 3837701"/>
                    <a:gd name="connsiteY6" fmla="*/ 3392038 h 3408175"/>
                    <a:gd name="connsiteX7" fmla="*/ 2366682 w 3837701"/>
                    <a:gd name="connsiteY7" fmla="*/ 3311356 h 3408175"/>
                    <a:gd name="connsiteX8" fmla="*/ 3200400 w 3837701"/>
                    <a:gd name="connsiteY8" fmla="*/ 3408175 h 3408175"/>
                    <a:gd name="connsiteX9" fmla="*/ 3598433 w 3837701"/>
                    <a:gd name="connsiteY9" fmla="*/ 3063930 h 3408175"/>
                    <a:gd name="connsiteX10" fmla="*/ 3593054 w 3837701"/>
                    <a:gd name="connsiteY10" fmla="*/ 2499153 h 3408175"/>
                    <a:gd name="connsiteX11" fmla="*/ 3808207 w 3837701"/>
                    <a:gd name="connsiteY11" fmla="*/ 2025817 h 3408175"/>
                    <a:gd name="connsiteX12" fmla="*/ 3689873 w 3837701"/>
                    <a:gd name="connsiteY12" fmla="*/ 1380358 h 3408175"/>
                    <a:gd name="connsiteX13" fmla="*/ 3447826 w 3837701"/>
                    <a:gd name="connsiteY13" fmla="*/ 858612 h 3408175"/>
                    <a:gd name="connsiteX14" fmla="*/ 3458584 w 3837701"/>
                    <a:gd name="connsiteY14" fmla="*/ 455200 h 3408175"/>
                    <a:gd name="connsiteX15" fmla="*/ 2770094 w 3837701"/>
                    <a:gd name="connsiteY15" fmla="*/ 8758 h 3408175"/>
                    <a:gd name="connsiteX16" fmla="*/ 2264485 w 3837701"/>
                    <a:gd name="connsiteY16" fmla="*/ 164744 h 3408175"/>
                    <a:gd name="connsiteX17" fmla="*/ 1721224 w 3837701"/>
                    <a:gd name="connsiteY17" fmla="*/ 110956 h 3408175"/>
                    <a:gd name="connsiteX0" fmla="*/ 1721224 w 3874332"/>
                    <a:gd name="connsiteY0" fmla="*/ 110956 h 3408175"/>
                    <a:gd name="connsiteX1" fmla="*/ 817581 w 3874332"/>
                    <a:gd name="connsiteY1" fmla="*/ 229290 h 3408175"/>
                    <a:gd name="connsiteX2" fmla="*/ 564776 w 3874332"/>
                    <a:gd name="connsiteY2" fmla="*/ 729520 h 3408175"/>
                    <a:gd name="connsiteX3" fmla="*/ 107576 w 3874332"/>
                    <a:gd name="connsiteY3" fmla="*/ 1278160 h 3408175"/>
                    <a:gd name="connsiteX4" fmla="*/ 0 w 3874332"/>
                    <a:gd name="connsiteY4" fmla="*/ 2079605 h 3408175"/>
                    <a:gd name="connsiteX5" fmla="*/ 699247 w 3874332"/>
                    <a:gd name="connsiteY5" fmla="*/ 2741200 h 3408175"/>
                    <a:gd name="connsiteX6" fmla="*/ 1360842 w 3874332"/>
                    <a:gd name="connsiteY6" fmla="*/ 3392038 h 3408175"/>
                    <a:gd name="connsiteX7" fmla="*/ 2366682 w 3874332"/>
                    <a:gd name="connsiteY7" fmla="*/ 3311356 h 3408175"/>
                    <a:gd name="connsiteX8" fmla="*/ 3200400 w 3874332"/>
                    <a:gd name="connsiteY8" fmla="*/ 3408175 h 3408175"/>
                    <a:gd name="connsiteX9" fmla="*/ 3598433 w 3874332"/>
                    <a:gd name="connsiteY9" fmla="*/ 3063930 h 3408175"/>
                    <a:gd name="connsiteX10" fmla="*/ 3593054 w 3874332"/>
                    <a:gd name="connsiteY10" fmla="*/ 2499153 h 3408175"/>
                    <a:gd name="connsiteX11" fmla="*/ 3808207 w 3874332"/>
                    <a:gd name="connsiteY11" fmla="*/ 2025817 h 3408175"/>
                    <a:gd name="connsiteX12" fmla="*/ 3689873 w 3874332"/>
                    <a:gd name="connsiteY12" fmla="*/ 1380358 h 3408175"/>
                    <a:gd name="connsiteX13" fmla="*/ 3447826 w 3874332"/>
                    <a:gd name="connsiteY13" fmla="*/ 858612 h 3408175"/>
                    <a:gd name="connsiteX14" fmla="*/ 3458584 w 3874332"/>
                    <a:gd name="connsiteY14" fmla="*/ 455200 h 3408175"/>
                    <a:gd name="connsiteX15" fmla="*/ 2770094 w 3874332"/>
                    <a:gd name="connsiteY15" fmla="*/ 8758 h 3408175"/>
                    <a:gd name="connsiteX16" fmla="*/ 2264485 w 3874332"/>
                    <a:gd name="connsiteY16" fmla="*/ 164744 h 3408175"/>
                    <a:gd name="connsiteX17" fmla="*/ 1721224 w 3874332"/>
                    <a:gd name="connsiteY17" fmla="*/ 110956 h 3408175"/>
                    <a:gd name="connsiteX0" fmla="*/ 1721224 w 3877234"/>
                    <a:gd name="connsiteY0" fmla="*/ 110956 h 3408175"/>
                    <a:gd name="connsiteX1" fmla="*/ 817581 w 3877234"/>
                    <a:gd name="connsiteY1" fmla="*/ 229290 h 3408175"/>
                    <a:gd name="connsiteX2" fmla="*/ 564776 w 3877234"/>
                    <a:gd name="connsiteY2" fmla="*/ 729520 h 3408175"/>
                    <a:gd name="connsiteX3" fmla="*/ 107576 w 3877234"/>
                    <a:gd name="connsiteY3" fmla="*/ 1278160 h 3408175"/>
                    <a:gd name="connsiteX4" fmla="*/ 0 w 3877234"/>
                    <a:gd name="connsiteY4" fmla="*/ 2079605 h 3408175"/>
                    <a:gd name="connsiteX5" fmla="*/ 699247 w 3877234"/>
                    <a:gd name="connsiteY5" fmla="*/ 2741200 h 3408175"/>
                    <a:gd name="connsiteX6" fmla="*/ 1360842 w 3877234"/>
                    <a:gd name="connsiteY6" fmla="*/ 3392038 h 3408175"/>
                    <a:gd name="connsiteX7" fmla="*/ 2366682 w 3877234"/>
                    <a:gd name="connsiteY7" fmla="*/ 3311356 h 3408175"/>
                    <a:gd name="connsiteX8" fmla="*/ 3200400 w 3877234"/>
                    <a:gd name="connsiteY8" fmla="*/ 3408175 h 3408175"/>
                    <a:gd name="connsiteX9" fmla="*/ 3598433 w 3877234"/>
                    <a:gd name="connsiteY9" fmla="*/ 3063930 h 3408175"/>
                    <a:gd name="connsiteX10" fmla="*/ 3593054 w 3877234"/>
                    <a:gd name="connsiteY10" fmla="*/ 2499153 h 3408175"/>
                    <a:gd name="connsiteX11" fmla="*/ 3813586 w 3877234"/>
                    <a:gd name="connsiteY11" fmla="*/ 2063468 h 3408175"/>
                    <a:gd name="connsiteX12" fmla="*/ 3689873 w 3877234"/>
                    <a:gd name="connsiteY12" fmla="*/ 1380358 h 3408175"/>
                    <a:gd name="connsiteX13" fmla="*/ 3447826 w 3877234"/>
                    <a:gd name="connsiteY13" fmla="*/ 858612 h 3408175"/>
                    <a:gd name="connsiteX14" fmla="*/ 3458584 w 3877234"/>
                    <a:gd name="connsiteY14" fmla="*/ 455200 h 3408175"/>
                    <a:gd name="connsiteX15" fmla="*/ 2770094 w 3877234"/>
                    <a:gd name="connsiteY15" fmla="*/ 8758 h 3408175"/>
                    <a:gd name="connsiteX16" fmla="*/ 2264485 w 3877234"/>
                    <a:gd name="connsiteY16" fmla="*/ 164744 h 3408175"/>
                    <a:gd name="connsiteX17" fmla="*/ 1721224 w 3877234"/>
                    <a:gd name="connsiteY17" fmla="*/ 110956 h 3408175"/>
                    <a:gd name="connsiteX0" fmla="*/ 1721224 w 3879373"/>
                    <a:gd name="connsiteY0" fmla="*/ 110956 h 3408175"/>
                    <a:gd name="connsiteX1" fmla="*/ 817581 w 3879373"/>
                    <a:gd name="connsiteY1" fmla="*/ 229290 h 3408175"/>
                    <a:gd name="connsiteX2" fmla="*/ 564776 w 3879373"/>
                    <a:gd name="connsiteY2" fmla="*/ 729520 h 3408175"/>
                    <a:gd name="connsiteX3" fmla="*/ 107576 w 3879373"/>
                    <a:gd name="connsiteY3" fmla="*/ 1278160 h 3408175"/>
                    <a:gd name="connsiteX4" fmla="*/ 0 w 3879373"/>
                    <a:gd name="connsiteY4" fmla="*/ 2079605 h 3408175"/>
                    <a:gd name="connsiteX5" fmla="*/ 699247 w 3879373"/>
                    <a:gd name="connsiteY5" fmla="*/ 2741200 h 3408175"/>
                    <a:gd name="connsiteX6" fmla="*/ 1360842 w 3879373"/>
                    <a:gd name="connsiteY6" fmla="*/ 3392038 h 3408175"/>
                    <a:gd name="connsiteX7" fmla="*/ 2366682 w 3879373"/>
                    <a:gd name="connsiteY7" fmla="*/ 3311356 h 3408175"/>
                    <a:gd name="connsiteX8" fmla="*/ 3200400 w 3879373"/>
                    <a:gd name="connsiteY8" fmla="*/ 3408175 h 3408175"/>
                    <a:gd name="connsiteX9" fmla="*/ 3598433 w 3879373"/>
                    <a:gd name="connsiteY9" fmla="*/ 3063930 h 3408175"/>
                    <a:gd name="connsiteX10" fmla="*/ 3593054 w 3879373"/>
                    <a:gd name="connsiteY10" fmla="*/ 2499153 h 3408175"/>
                    <a:gd name="connsiteX11" fmla="*/ 3813586 w 3879373"/>
                    <a:gd name="connsiteY11" fmla="*/ 2063468 h 3408175"/>
                    <a:gd name="connsiteX12" fmla="*/ 3689873 w 3879373"/>
                    <a:gd name="connsiteY12" fmla="*/ 1380358 h 3408175"/>
                    <a:gd name="connsiteX13" fmla="*/ 3447826 w 3879373"/>
                    <a:gd name="connsiteY13" fmla="*/ 858612 h 3408175"/>
                    <a:gd name="connsiteX14" fmla="*/ 3458584 w 3879373"/>
                    <a:gd name="connsiteY14" fmla="*/ 455200 h 3408175"/>
                    <a:gd name="connsiteX15" fmla="*/ 2770094 w 3879373"/>
                    <a:gd name="connsiteY15" fmla="*/ 8758 h 3408175"/>
                    <a:gd name="connsiteX16" fmla="*/ 2264485 w 3879373"/>
                    <a:gd name="connsiteY16" fmla="*/ 164744 h 3408175"/>
                    <a:gd name="connsiteX17" fmla="*/ 1721224 w 38793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063930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08175"/>
                    <a:gd name="connsiteX1" fmla="*/ 817581 w 3895073"/>
                    <a:gd name="connsiteY1" fmla="*/ 229290 h 3408175"/>
                    <a:gd name="connsiteX2" fmla="*/ 564776 w 3895073"/>
                    <a:gd name="connsiteY2" fmla="*/ 729520 h 3408175"/>
                    <a:gd name="connsiteX3" fmla="*/ 107576 w 3895073"/>
                    <a:gd name="connsiteY3" fmla="*/ 1278160 h 3408175"/>
                    <a:gd name="connsiteX4" fmla="*/ 0 w 3895073"/>
                    <a:gd name="connsiteY4" fmla="*/ 2079605 h 3408175"/>
                    <a:gd name="connsiteX5" fmla="*/ 699247 w 3895073"/>
                    <a:gd name="connsiteY5" fmla="*/ 2741200 h 3408175"/>
                    <a:gd name="connsiteX6" fmla="*/ 1360842 w 3895073"/>
                    <a:gd name="connsiteY6" fmla="*/ 3392038 h 3408175"/>
                    <a:gd name="connsiteX7" fmla="*/ 2366682 w 3895073"/>
                    <a:gd name="connsiteY7" fmla="*/ 3311356 h 3408175"/>
                    <a:gd name="connsiteX8" fmla="*/ 3200400 w 3895073"/>
                    <a:gd name="connsiteY8" fmla="*/ 3408175 h 3408175"/>
                    <a:gd name="connsiteX9" fmla="*/ 3598433 w 3895073"/>
                    <a:gd name="connsiteY9" fmla="*/ 3133854 h 3408175"/>
                    <a:gd name="connsiteX10" fmla="*/ 3593054 w 3895073"/>
                    <a:gd name="connsiteY10" fmla="*/ 2499153 h 3408175"/>
                    <a:gd name="connsiteX11" fmla="*/ 3840480 w 3895073"/>
                    <a:gd name="connsiteY11" fmla="*/ 2063468 h 3408175"/>
                    <a:gd name="connsiteX12" fmla="*/ 3689873 w 3895073"/>
                    <a:gd name="connsiteY12" fmla="*/ 1380358 h 3408175"/>
                    <a:gd name="connsiteX13" fmla="*/ 3447826 w 3895073"/>
                    <a:gd name="connsiteY13" fmla="*/ 858612 h 3408175"/>
                    <a:gd name="connsiteX14" fmla="*/ 3458584 w 3895073"/>
                    <a:gd name="connsiteY14" fmla="*/ 455200 h 3408175"/>
                    <a:gd name="connsiteX15" fmla="*/ 2770094 w 3895073"/>
                    <a:gd name="connsiteY15" fmla="*/ 8758 h 3408175"/>
                    <a:gd name="connsiteX16" fmla="*/ 2264485 w 3895073"/>
                    <a:gd name="connsiteY16" fmla="*/ 164744 h 3408175"/>
                    <a:gd name="connsiteX17" fmla="*/ 1721224 w 3895073"/>
                    <a:gd name="connsiteY17" fmla="*/ 110956 h 3408175"/>
                    <a:gd name="connsiteX0" fmla="*/ 1721224 w 3895073"/>
                    <a:gd name="connsiteY0" fmla="*/ 110956 h 3413275"/>
                    <a:gd name="connsiteX1" fmla="*/ 817581 w 3895073"/>
                    <a:gd name="connsiteY1" fmla="*/ 229290 h 3413275"/>
                    <a:gd name="connsiteX2" fmla="*/ 564776 w 3895073"/>
                    <a:gd name="connsiteY2" fmla="*/ 729520 h 3413275"/>
                    <a:gd name="connsiteX3" fmla="*/ 107576 w 3895073"/>
                    <a:gd name="connsiteY3" fmla="*/ 1278160 h 3413275"/>
                    <a:gd name="connsiteX4" fmla="*/ 0 w 3895073"/>
                    <a:gd name="connsiteY4" fmla="*/ 2079605 h 3413275"/>
                    <a:gd name="connsiteX5" fmla="*/ 699247 w 3895073"/>
                    <a:gd name="connsiteY5" fmla="*/ 2741200 h 3413275"/>
                    <a:gd name="connsiteX6" fmla="*/ 1360842 w 3895073"/>
                    <a:gd name="connsiteY6" fmla="*/ 3392038 h 3413275"/>
                    <a:gd name="connsiteX7" fmla="*/ 2366682 w 3895073"/>
                    <a:gd name="connsiteY7" fmla="*/ 3311356 h 3413275"/>
                    <a:gd name="connsiteX8" fmla="*/ 3200400 w 3895073"/>
                    <a:gd name="connsiteY8" fmla="*/ 3408175 h 3413275"/>
                    <a:gd name="connsiteX9" fmla="*/ 3598433 w 3895073"/>
                    <a:gd name="connsiteY9" fmla="*/ 3133854 h 3413275"/>
                    <a:gd name="connsiteX10" fmla="*/ 3593054 w 3895073"/>
                    <a:gd name="connsiteY10" fmla="*/ 2499153 h 3413275"/>
                    <a:gd name="connsiteX11" fmla="*/ 3840480 w 3895073"/>
                    <a:gd name="connsiteY11" fmla="*/ 2063468 h 3413275"/>
                    <a:gd name="connsiteX12" fmla="*/ 3689873 w 3895073"/>
                    <a:gd name="connsiteY12" fmla="*/ 1380358 h 3413275"/>
                    <a:gd name="connsiteX13" fmla="*/ 3447826 w 3895073"/>
                    <a:gd name="connsiteY13" fmla="*/ 858612 h 3413275"/>
                    <a:gd name="connsiteX14" fmla="*/ 3458584 w 3895073"/>
                    <a:gd name="connsiteY14" fmla="*/ 455200 h 3413275"/>
                    <a:gd name="connsiteX15" fmla="*/ 2770094 w 3895073"/>
                    <a:gd name="connsiteY15" fmla="*/ 8758 h 3413275"/>
                    <a:gd name="connsiteX16" fmla="*/ 2264485 w 3895073"/>
                    <a:gd name="connsiteY16" fmla="*/ 164744 h 3413275"/>
                    <a:gd name="connsiteX17" fmla="*/ 1721224 w 3895073"/>
                    <a:gd name="connsiteY17" fmla="*/ 110956 h 3413275"/>
                    <a:gd name="connsiteX0" fmla="*/ 1721224 w 3895073"/>
                    <a:gd name="connsiteY0" fmla="*/ 110956 h 3428654"/>
                    <a:gd name="connsiteX1" fmla="*/ 817581 w 3895073"/>
                    <a:gd name="connsiteY1" fmla="*/ 229290 h 3428654"/>
                    <a:gd name="connsiteX2" fmla="*/ 564776 w 3895073"/>
                    <a:gd name="connsiteY2" fmla="*/ 729520 h 3428654"/>
                    <a:gd name="connsiteX3" fmla="*/ 107576 w 3895073"/>
                    <a:gd name="connsiteY3" fmla="*/ 1278160 h 3428654"/>
                    <a:gd name="connsiteX4" fmla="*/ 0 w 3895073"/>
                    <a:gd name="connsiteY4" fmla="*/ 2079605 h 3428654"/>
                    <a:gd name="connsiteX5" fmla="*/ 699247 w 3895073"/>
                    <a:gd name="connsiteY5" fmla="*/ 2741200 h 3428654"/>
                    <a:gd name="connsiteX6" fmla="*/ 1360842 w 3895073"/>
                    <a:gd name="connsiteY6" fmla="*/ 3392038 h 3428654"/>
                    <a:gd name="connsiteX7" fmla="*/ 2366682 w 3895073"/>
                    <a:gd name="connsiteY7" fmla="*/ 3311356 h 3428654"/>
                    <a:gd name="connsiteX8" fmla="*/ 3200400 w 3895073"/>
                    <a:gd name="connsiteY8" fmla="*/ 3408175 h 3428654"/>
                    <a:gd name="connsiteX9" fmla="*/ 3598433 w 3895073"/>
                    <a:gd name="connsiteY9" fmla="*/ 3133854 h 3428654"/>
                    <a:gd name="connsiteX10" fmla="*/ 3593054 w 3895073"/>
                    <a:gd name="connsiteY10" fmla="*/ 2499153 h 3428654"/>
                    <a:gd name="connsiteX11" fmla="*/ 3840480 w 3895073"/>
                    <a:gd name="connsiteY11" fmla="*/ 2063468 h 3428654"/>
                    <a:gd name="connsiteX12" fmla="*/ 3689873 w 3895073"/>
                    <a:gd name="connsiteY12" fmla="*/ 1380358 h 3428654"/>
                    <a:gd name="connsiteX13" fmla="*/ 3447826 w 3895073"/>
                    <a:gd name="connsiteY13" fmla="*/ 858612 h 3428654"/>
                    <a:gd name="connsiteX14" fmla="*/ 3458584 w 3895073"/>
                    <a:gd name="connsiteY14" fmla="*/ 455200 h 3428654"/>
                    <a:gd name="connsiteX15" fmla="*/ 2770094 w 3895073"/>
                    <a:gd name="connsiteY15" fmla="*/ 8758 h 3428654"/>
                    <a:gd name="connsiteX16" fmla="*/ 2264485 w 3895073"/>
                    <a:gd name="connsiteY16" fmla="*/ 164744 h 3428654"/>
                    <a:gd name="connsiteX17" fmla="*/ 1721224 w 3895073"/>
                    <a:gd name="connsiteY17" fmla="*/ 110956 h 3428654"/>
                    <a:gd name="connsiteX0" fmla="*/ 1721224 w 3895073"/>
                    <a:gd name="connsiteY0" fmla="*/ 110956 h 3423733"/>
                    <a:gd name="connsiteX1" fmla="*/ 817581 w 3895073"/>
                    <a:gd name="connsiteY1" fmla="*/ 229290 h 3423733"/>
                    <a:gd name="connsiteX2" fmla="*/ 564776 w 3895073"/>
                    <a:gd name="connsiteY2" fmla="*/ 729520 h 3423733"/>
                    <a:gd name="connsiteX3" fmla="*/ 107576 w 3895073"/>
                    <a:gd name="connsiteY3" fmla="*/ 1278160 h 3423733"/>
                    <a:gd name="connsiteX4" fmla="*/ 0 w 3895073"/>
                    <a:gd name="connsiteY4" fmla="*/ 2079605 h 3423733"/>
                    <a:gd name="connsiteX5" fmla="*/ 699247 w 3895073"/>
                    <a:gd name="connsiteY5" fmla="*/ 2741200 h 3423733"/>
                    <a:gd name="connsiteX6" fmla="*/ 1376979 w 3895073"/>
                    <a:gd name="connsiteY6" fmla="*/ 3386659 h 3423733"/>
                    <a:gd name="connsiteX7" fmla="*/ 2366682 w 3895073"/>
                    <a:gd name="connsiteY7" fmla="*/ 3311356 h 3423733"/>
                    <a:gd name="connsiteX8" fmla="*/ 3200400 w 3895073"/>
                    <a:gd name="connsiteY8" fmla="*/ 3408175 h 3423733"/>
                    <a:gd name="connsiteX9" fmla="*/ 3598433 w 3895073"/>
                    <a:gd name="connsiteY9" fmla="*/ 3133854 h 3423733"/>
                    <a:gd name="connsiteX10" fmla="*/ 3593054 w 3895073"/>
                    <a:gd name="connsiteY10" fmla="*/ 2499153 h 3423733"/>
                    <a:gd name="connsiteX11" fmla="*/ 3840480 w 3895073"/>
                    <a:gd name="connsiteY11" fmla="*/ 2063468 h 3423733"/>
                    <a:gd name="connsiteX12" fmla="*/ 3689873 w 3895073"/>
                    <a:gd name="connsiteY12" fmla="*/ 1380358 h 3423733"/>
                    <a:gd name="connsiteX13" fmla="*/ 3447826 w 3895073"/>
                    <a:gd name="connsiteY13" fmla="*/ 858612 h 3423733"/>
                    <a:gd name="connsiteX14" fmla="*/ 3458584 w 3895073"/>
                    <a:gd name="connsiteY14" fmla="*/ 455200 h 3423733"/>
                    <a:gd name="connsiteX15" fmla="*/ 2770094 w 3895073"/>
                    <a:gd name="connsiteY15" fmla="*/ 8758 h 3423733"/>
                    <a:gd name="connsiteX16" fmla="*/ 2264485 w 3895073"/>
                    <a:gd name="connsiteY16" fmla="*/ 164744 h 3423733"/>
                    <a:gd name="connsiteX17" fmla="*/ 1721224 w 3895073"/>
                    <a:gd name="connsiteY17" fmla="*/ 110956 h 3423733"/>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721224 w 3895073"/>
                    <a:gd name="connsiteY0" fmla="*/ 110956 h 3450277"/>
                    <a:gd name="connsiteX1" fmla="*/ 817581 w 3895073"/>
                    <a:gd name="connsiteY1" fmla="*/ 229290 h 3450277"/>
                    <a:gd name="connsiteX2" fmla="*/ 564776 w 3895073"/>
                    <a:gd name="connsiteY2" fmla="*/ 729520 h 3450277"/>
                    <a:gd name="connsiteX3" fmla="*/ 107576 w 3895073"/>
                    <a:gd name="connsiteY3" fmla="*/ 1278160 h 3450277"/>
                    <a:gd name="connsiteX4" fmla="*/ 0 w 3895073"/>
                    <a:gd name="connsiteY4" fmla="*/ 2079605 h 3450277"/>
                    <a:gd name="connsiteX5" fmla="*/ 699247 w 3895073"/>
                    <a:gd name="connsiteY5" fmla="*/ 2741200 h 3450277"/>
                    <a:gd name="connsiteX6" fmla="*/ 1376979 w 3895073"/>
                    <a:gd name="connsiteY6" fmla="*/ 3386659 h 3450277"/>
                    <a:gd name="connsiteX7" fmla="*/ 2366682 w 3895073"/>
                    <a:gd name="connsiteY7" fmla="*/ 3311356 h 3450277"/>
                    <a:gd name="connsiteX8" fmla="*/ 3200400 w 3895073"/>
                    <a:gd name="connsiteY8" fmla="*/ 3408175 h 3450277"/>
                    <a:gd name="connsiteX9" fmla="*/ 3598433 w 3895073"/>
                    <a:gd name="connsiteY9" fmla="*/ 3133854 h 3450277"/>
                    <a:gd name="connsiteX10" fmla="*/ 3593054 w 3895073"/>
                    <a:gd name="connsiteY10" fmla="*/ 2499153 h 3450277"/>
                    <a:gd name="connsiteX11" fmla="*/ 3840480 w 3895073"/>
                    <a:gd name="connsiteY11" fmla="*/ 2063468 h 3450277"/>
                    <a:gd name="connsiteX12" fmla="*/ 3689873 w 3895073"/>
                    <a:gd name="connsiteY12" fmla="*/ 1380358 h 3450277"/>
                    <a:gd name="connsiteX13" fmla="*/ 3447826 w 3895073"/>
                    <a:gd name="connsiteY13" fmla="*/ 858612 h 3450277"/>
                    <a:gd name="connsiteX14" fmla="*/ 3458584 w 3895073"/>
                    <a:gd name="connsiteY14" fmla="*/ 455200 h 3450277"/>
                    <a:gd name="connsiteX15" fmla="*/ 2770094 w 3895073"/>
                    <a:gd name="connsiteY15" fmla="*/ 8758 h 3450277"/>
                    <a:gd name="connsiteX16" fmla="*/ 2264485 w 3895073"/>
                    <a:gd name="connsiteY16" fmla="*/ 164744 h 3450277"/>
                    <a:gd name="connsiteX17" fmla="*/ 1721224 w 3895073"/>
                    <a:gd name="connsiteY17" fmla="*/ 110956 h 3450277"/>
                    <a:gd name="connsiteX0" fmla="*/ 1859872 w 4033721"/>
                    <a:gd name="connsiteY0" fmla="*/ 110956 h 3450277"/>
                    <a:gd name="connsiteX1" fmla="*/ 956229 w 4033721"/>
                    <a:gd name="connsiteY1" fmla="*/ 229290 h 3450277"/>
                    <a:gd name="connsiteX2" fmla="*/ 703424 w 4033721"/>
                    <a:gd name="connsiteY2" fmla="*/ 729520 h 3450277"/>
                    <a:gd name="connsiteX3" fmla="*/ 246224 w 4033721"/>
                    <a:gd name="connsiteY3" fmla="*/ 1278160 h 3450277"/>
                    <a:gd name="connsiteX4" fmla="*/ 138648 w 4033721"/>
                    <a:gd name="connsiteY4" fmla="*/ 2079605 h 3450277"/>
                    <a:gd name="connsiteX5" fmla="*/ 837895 w 4033721"/>
                    <a:gd name="connsiteY5" fmla="*/ 2741200 h 3450277"/>
                    <a:gd name="connsiteX6" fmla="*/ 1515627 w 4033721"/>
                    <a:gd name="connsiteY6" fmla="*/ 3386659 h 3450277"/>
                    <a:gd name="connsiteX7" fmla="*/ 2505330 w 4033721"/>
                    <a:gd name="connsiteY7" fmla="*/ 3311356 h 3450277"/>
                    <a:gd name="connsiteX8" fmla="*/ 3339048 w 4033721"/>
                    <a:gd name="connsiteY8" fmla="*/ 3408175 h 3450277"/>
                    <a:gd name="connsiteX9" fmla="*/ 3737081 w 4033721"/>
                    <a:gd name="connsiteY9" fmla="*/ 3133854 h 3450277"/>
                    <a:gd name="connsiteX10" fmla="*/ 3731702 w 4033721"/>
                    <a:gd name="connsiteY10" fmla="*/ 2499153 h 3450277"/>
                    <a:gd name="connsiteX11" fmla="*/ 3979128 w 4033721"/>
                    <a:gd name="connsiteY11" fmla="*/ 2063468 h 3450277"/>
                    <a:gd name="connsiteX12" fmla="*/ 3828521 w 4033721"/>
                    <a:gd name="connsiteY12" fmla="*/ 1380358 h 3450277"/>
                    <a:gd name="connsiteX13" fmla="*/ 3586474 w 4033721"/>
                    <a:gd name="connsiteY13" fmla="*/ 858612 h 3450277"/>
                    <a:gd name="connsiteX14" fmla="*/ 3597232 w 4033721"/>
                    <a:gd name="connsiteY14" fmla="*/ 455200 h 3450277"/>
                    <a:gd name="connsiteX15" fmla="*/ 2908742 w 4033721"/>
                    <a:gd name="connsiteY15" fmla="*/ 8758 h 3450277"/>
                    <a:gd name="connsiteX16" fmla="*/ 2403133 w 4033721"/>
                    <a:gd name="connsiteY16" fmla="*/ 164744 h 3450277"/>
                    <a:gd name="connsiteX17" fmla="*/ 1859872 w 4033721"/>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73327 w 4047176"/>
                    <a:gd name="connsiteY0" fmla="*/ 110956 h 3450277"/>
                    <a:gd name="connsiteX1" fmla="*/ 969684 w 4047176"/>
                    <a:gd name="connsiteY1" fmla="*/ 229290 h 3450277"/>
                    <a:gd name="connsiteX2" fmla="*/ 716879 w 4047176"/>
                    <a:gd name="connsiteY2" fmla="*/ 729520 h 3450277"/>
                    <a:gd name="connsiteX3" fmla="*/ 259679 w 4047176"/>
                    <a:gd name="connsiteY3" fmla="*/ 1278160 h 3450277"/>
                    <a:gd name="connsiteX4" fmla="*/ 152103 w 4047176"/>
                    <a:gd name="connsiteY4" fmla="*/ 2079605 h 3450277"/>
                    <a:gd name="connsiteX5" fmla="*/ 851350 w 4047176"/>
                    <a:gd name="connsiteY5" fmla="*/ 2741200 h 3450277"/>
                    <a:gd name="connsiteX6" fmla="*/ 1529082 w 4047176"/>
                    <a:gd name="connsiteY6" fmla="*/ 3386659 h 3450277"/>
                    <a:gd name="connsiteX7" fmla="*/ 2518785 w 4047176"/>
                    <a:gd name="connsiteY7" fmla="*/ 3311356 h 3450277"/>
                    <a:gd name="connsiteX8" fmla="*/ 3352503 w 4047176"/>
                    <a:gd name="connsiteY8" fmla="*/ 3408175 h 3450277"/>
                    <a:gd name="connsiteX9" fmla="*/ 3750536 w 4047176"/>
                    <a:gd name="connsiteY9" fmla="*/ 3133854 h 3450277"/>
                    <a:gd name="connsiteX10" fmla="*/ 3745157 w 4047176"/>
                    <a:gd name="connsiteY10" fmla="*/ 2499153 h 3450277"/>
                    <a:gd name="connsiteX11" fmla="*/ 3992583 w 4047176"/>
                    <a:gd name="connsiteY11" fmla="*/ 2063468 h 3450277"/>
                    <a:gd name="connsiteX12" fmla="*/ 3841976 w 4047176"/>
                    <a:gd name="connsiteY12" fmla="*/ 1380358 h 3450277"/>
                    <a:gd name="connsiteX13" fmla="*/ 3599929 w 4047176"/>
                    <a:gd name="connsiteY13" fmla="*/ 858612 h 3450277"/>
                    <a:gd name="connsiteX14" fmla="*/ 3610687 w 4047176"/>
                    <a:gd name="connsiteY14" fmla="*/ 455200 h 3450277"/>
                    <a:gd name="connsiteX15" fmla="*/ 2922197 w 4047176"/>
                    <a:gd name="connsiteY15" fmla="*/ 8758 h 3450277"/>
                    <a:gd name="connsiteX16" fmla="*/ 2416588 w 4047176"/>
                    <a:gd name="connsiteY16" fmla="*/ 164744 h 3450277"/>
                    <a:gd name="connsiteX17" fmla="*/ 1873327 w 4047176"/>
                    <a:gd name="connsiteY17" fmla="*/ 110956 h 3450277"/>
                    <a:gd name="connsiteX0" fmla="*/ 1847085 w 4020934"/>
                    <a:gd name="connsiteY0" fmla="*/ 110956 h 3450277"/>
                    <a:gd name="connsiteX1" fmla="*/ 943442 w 4020934"/>
                    <a:gd name="connsiteY1" fmla="*/ 229290 h 3450277"/>
                    <a:gd name="connsiteX2" fmla="*/ 690637 w 4020934"/>
                    <a:gd name="connsiteY2" fmla="*/ 729520 h 3450277"/>
                    <a:gd name="connsiteX3" fmla="*/ 233437 w 4020934"/>
                    <a:gd name="connsiteY3" fmla="*/ 1278160 h 3450277"/>
                    <a:gd name="connsiteX4" fmla="*/ 125861 w 4020934"/>
                    <a:gd name="connsiteY4" fmla="*/ 2079605 h 3450277"/>
                    <a:gd name="connsiteX5" fmla="*/ 825108 w 4020934"/>
                    <a:gd name="connsiteY5" fmla="*/ 2741200 h 3450277"/>
                    <a:gd name="connsiteX6" fmla="*/ 1502840 w 4020934"/>
                    <a:gd name="connsiteY6" fmla="*/ 3386659 h 3450277"/>
                    <a:gd name="connsiteX7" fmla="*/ 2492543 w 4020934"/>
                    <a:gd name="connsiteY7" fmla="*/ 3311356 h 3450277"/>
                    <a:gd name="connsiteX8" fmla="*/ 3326261 w 4020934"/>
                    <a:gd name="connsiteY8" fmla="*/ 3408175 h 3450277"/>
                    <a:gd name="connsiteX9" fmla="*/ 3724294 w 4020934"/>
                    <a:gd name="connsiteY9" fmla="*/ 3133854 h 3450277"/>
                    <a:gd name="connsiteX10" fmla="*/ 3718915 w 4020934"/>
                    <a:gd name="connsiteY10" fmla="*/ 2499153 h 3450277"/>
                    <a:gd name="connsiteX11" fmla="*/ 3966341 w 4020934"/>
                    <a:gd name="connsiteY11" fmla="*/ 2063468 h 3450277"/>
                    <a:gd name="connsiteX12" fmla="*/ 3815734 w 4020934"/>
                    <a:gd name="connsiteY12" fmla="*/ 1380358 h 3450277"/>
                    <a:gd name="connsiteX13" fmla="*/ 3573687 w 4020934"/>
                    <a:gd name="connsiteY13" fmla="*/ 858612 h 3450277"/>
                    <a:gd name="connsiteX14" fmla="*/ 3584445 w 4020934"/>
                    <a:gd name="connsiteY14" fmla="*/ 455200 h 3450277"/>
                    <a:gd name="connsiteX15" fmla="*/ 2895955 w 4020934"/>
                    <a:gd name="connsiteY15" fmla="*/ 8758 h 3450277"/>
                    <a:gd name="connsiteX16" fmla="*/ 2390346 w 4020934"/>
                    <a:gd name="connsiteY16" fmla="*/ 164744 h 3450277"/>
                    <a:gd name="connsiteX17" fmla="*/ 1847085 w 4020934"/>
                    <a:gd name="connsiteY17" fmla="*/ 110956 h 345027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19916 h 3459237"/>
                    <a:gd name="connsiteX1" fmla="*/ 943442 w 4020934"/>
                    <a:gd name="connsiteY1" fmla="*/ 238250 h 3459237"/>
                    <a:gd name="connsiteX2" fmla="*/ 690637 w 4020934"/>
                    <a:gd name="connsiteY2" fmla="*/ 738480 h 3459237"/>
                    <a:gd name="connsiteX3" fmla="*/ 233437 w 4020934"/>
                    <a:gd name="connsiteY3" fmla="*/ 1287120 h 3459237"/>
                    <a:gd name="connsiteX4" fmla="*/ 125861 w 4020934"/>
                    <a:gd name="connsiteY4" fmla="*/ 2088565 h 3459237"/>
                    <a:gd name="connsiteX5" fmla="*/ 825108 w 4020934"/>
                    <a:gd name="connsiteY5" fmla="*/ 2750160 h 3459237"/>
                    <a:gd name="connsiteX6" fmla="*/ 1502840 w 4020934"/>
                    <a:gd name="connsiteY6" fmla="*/ 3395619 h 3459237"/>
                    <a:gd name="connsiteX7" fmla="*/ 2492543 w 4020934"/>
                    <a:gd name="connsiteY7" fmla="*/ 3320316 h 3459237"/>
                    <a:gd name="connsiteX8" fmla="*/ 3326261 w 4020934"/>
                    <a:gd name="connsiteY8" fmla="*/ 3417135 h 3459237"/>
                    <a:gd name="connsiteX9" fmla="*/ 3724294 w 4020934"/>
                    <a:gd name="connsiteY9" fmla="*/ 3142814 h 3459237"/>
                    <a:gd name="connsiteX10" fmla="*/ 3718915 w 4020934"/>
                    <a:gd name="connsiteY10" fmla="*/ 2508113 h 3459237"/>
                    <a:gd name="connsiteX11" fmla="*/ 3966341 w 4020934"/>
                    <a:gd name="connsiteY11" fmla="*/ 2072428 h 3459237"/>
                    <a:gd name="connsiteX12" fmla="*/ 3815734 w 4020934"/>
                    <a:gd name="connsiteY12" fmla="*/ 1389318 h 3459237"/>
                    <a:gd name="connsiteX13" fmla="*/ 3573687 w 4020934"/>
                    <a:gd name="connsiteY13" fmla="*/ 867572 h 3459237"/>
                    <a:gd name="connsiteX14" fmla="*/ 3584445 w 4020934"/>
                    <a:gd name="connsiteY14" fmla="*/ 464160 h 3459237"/>
                    <a:gd name="connsiteX15" fmla="*/ 2895955 w 4020934"/>
                    <a:gd name="connsiteY15" fmla="*/ 17718 h 3459237"/>
                    <a:gd name="connsiteX16" fmla="*/ 2390346 w 4020934"/>
                    <a:gd name="connsiteY16" fmla="*/ 173704 h 3459237"/>
                    <a:gd name="connsiteX17" fmla="*/ 1847085 w 4020934"/>
                    <a:gd name="connsiteY17" fmla="*/ 119916 h 3459237"/>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4433 h 3513754"/>
                    <a:gd name="connsiteX1" fmla="*/ 943442 w 4020934"/>
                    <a:gd name="connsiteY1" fmla="*/ 292767 h 3513754"/>
                    <a:gd name="connsiteX2" fmla="*/ 690637 w 4020934"/>
                    <a:gd name="connsiteY2" fmla="*/ 792997 h 3513754"/>
                    <a:gd name="connsiteX3" fmla="*/ 233437 w 4020934"/>
                    <a:gd name="connsiteY3" fmla="*/ 1341637 h 3513754"/>
                    <a:gd name="connsiteX4" fmla="*/ 125861 w 4020934"/>
                    <a:gd name="connsiteY4" fmla="*/ 2143082 h 3513754"/>
                    <a:gd name="connsiteX5" fmla="*/ 825108 w 4020934"/>
                    <a:gd name="connsiteY5" fmla="*/ 2804677 h 3513754"/>
                    <a:gd name="connsiteX6" fmla="*/ 1502840 w 4020934"/>
                    <a:gd name="connsiteY6" fmla="*/ 3450136 h 3513754"/>
                    <a:gd name="connsiteX7" fmla="*/ 2492543 w 4020934"/>
                    <a:gd name="connsiteY7" fmla="*/ 3374833 h 3513754"/>
                    <a:gd name="connsiteX8" fmla="*/ 3326261 w 4020934"/>
                    <a:gd name="connsiteY8" fmla="*/ 3471652 h 3513754"/>
                    <a:gd name="connsiteX9" fmla="*/ 3724294 w 4020934"/>
                    <a:gd name="connsiteY9" fmla="*/ 3197331 h 3513754"/>
                    <a:gd name="connsiteX10" fmla="*/ 3718915 w 4020934"/>
                    <a:gd name="connsiteY10" fmla="*/ 2562630 h 3513754"/>
                    <a:gd name="connsiteX11" fmla="*/ 3966341 w 4020934"/>
                    <a:gd name="connsiteY11" fmla="*/ 2126945 h 3513754"/>
                    <a:gd name="connsiteX12" fmla="*/ 3815734 w 4020934"/>
                    <a:gd name="connsiteY12" fmla="*/ 1443835 h 3513754"/>
                    <a:gd name="connsiteX13" fmla="*/ 3573687 w 4020934"/>
                    <a:gd name="connsiteY13" fmla="*/ 922089 h 3513754"/>
                    <a:gd name="connsiteX14" fmla="*/ 3584445 w 4020934"/>
                    <a:gd name="connsiteY14" fmla="*/ 518677 h 3513754"/>
                    <a:gd name="connsiteX15" fmla="*/ 2895955 w 4020934"/>
                    <a:gd name="connsiteY15" fmla="*/ 72235 h 3513754"/>
                    <a:gd name="connsiteX16" fmla="*/ 2390346 w 4020934"/>
                    <a:gd name="connsiteY16" fmla="*/ 228221 h 3513754"/>
                    <a:gd name="connsiteX17" fmla="*/ 1847085 w 4020934"/>
                    <a:gd name="connsiteY17" fmla="*/ 174433 h 3513754"/>
                    <a:gd name="connsiteX0" fmla="*/ 1847085 w 4020934"/>
                    <a:gd name="connsiteY0" fmla="*/ 172598 h 3511919"/>
                    <a:gd name="connsiteX1" fmla="*/ 943442 w 4020934"/>
                    <a:gd name="connsiteY1" fmla="*/ 290932 h 3511919"/>
                    <a:gd name="connsiteX2" fmla="*/ 690637 w 4020934"/>
                    <a:gd name="connsiteY2" fmla="*/ 791162 h 3511919"/>
                    <a:gd name="connsiteX3" fmla="*/ 233437 w 4020934"/>
                    <a:gd name="connsiteY3" fmla="*/ 1339802 h 3511919"/>
                    <a:gd name="connsiteX4" fmla="*/ 125861 w 4020934"/>
                    <a:gd name="connsiteY4" fmla="*/ 2141247 h 3511919"/>
                    <a:gd name="connsiteX5" fmla="*/ 825108 w 4020934"/>
                    <a:gd name="connsiteY5" fmla="*/ 2802842 h 3511919"/>
                    <a:gd name="connsiteX6" fmla="*/ 1502840 w 4020934"/>
                    <a:gd name="connsiteY6" fmla="*/ 3448301 h 3511919"/>
                    <a:gd name="connsiteX7" fmla="*/ 2492543 w 4020934"/>
                    <a:gd name="connsiteY7" fmla="*/ 3372998 h 3511919"/>
                    <a:gd name="connsiteX8" fmla="*/ 3326261 w 4020934"/>
                    <a:gd name="connsiteY8" fmla="*/ 3469817 h 3511919"/>
                    <a:gd name="connsiteX9" fmla="*/ 3724294 w 4020934"/>
                    <a:gd name="connsiteY9" fmla="*/ 3195496 h 3511919"/>
                    <a:gd name="connsiteX10" fmla="*/ 3718915 w 4020934"/>
                    <a:gd name="connsiteY10" fmla="*/ 2560795 h 3511919"/>
                    <a:gd name="connsiteX11" fmla="*/ 3966341 w 4020934"/>
                    <a:gd name="connsiteY11" fmla="*/ 2125110 h 3511919"/>
                    <a:gd name="connsiteX12" fmla="*/ 3815734 w 4020934"/>
                    <a:gd name="connsiteY12" fmla="*/ 1442000 h 3511919"/>
                    <a:gd name="connsiteX13" fmla="*/ 3573687 w 4020934"/>
                    <a:gd name="connsiteY13" fmla="*/ 920254 h 3511919"/>
                    <a:gd name="connsiteX14" fmla="*/ 3584445 w 4020934"/>
                    <a:gd name="connsiteY14" fmla="*/ 516842 h 3511919"/>
                    <a:gd name="connsiteX15" fmla="*/ 2895955 w 4020934"/>
                    <a:gd name="connsiteY15" fmla="*/ 70400 h 3511919"/>
                    <a:gd name="connsiteX16" fmla="*/ 2390346 w 4020934"/>
                    <a:gd name="connsiteY16" fmla="*/ 226386 h 3511919"/>
                    <a:gd name="connsiteX17" fmla="*/ 1847085 w 4020934"/>
                    <a:gd name="connsiteY17" fmla="*/ 172598 h 3511919"/>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63580 h 3502901"/>
                    <a:gd name="connsiteX1" fmla="*/ 943442 w 4020934"/>
                    <a:gd name="connsiteY1" fmla="*/ 281914 h 3502901"/>
                    <a:gd name="connsiteX2" fmla="*/ 690637 w 4020934"/>
                    <a:gd name="connsiteY2" fmla="*/ 782144 h 3502901"/>
                    <a:gd name="connsiteX3" fmla="*/ 233437 w 4020934"/>
                    <a:gd name="connsiteY3" fmla="*/ 1330784 h 3502901"/>
                    <a:gd name="connsiteX4" fmla="*/ 125861 w 4020934"/>
                    <a:gd name="connsiteY4" fmla="*/ 2132229 h 3502901"/>
                    <a:gd name="connsiteX5" fmla="*/ 825108 w 4020934"/>
                    <a:gd name="connsiteY5" fmla="*/ 2793824 h 3502901"/>
                    <a:gd name="connsiteX6" fmla="*/ 1502840 w 4020934"/>
                    <a:gd name="connsiteY6" fmla="*/ 3439283 h 3502901"/>
                    <a:gd name="connsiteX7" fmla="*/ 2492543 w 4020934"/>
                    <a:gd name="connsiteY7" fmla="*/ 3363980 h 3502901"/>
                    <a:gd name="connsiteX8" fmla="*/ 3326261 w 4020934"/>
                    <a:gd name="connsiteY8" fmla="*/ 3460799 h 3502901"/>
                    <a:gd name="connsiteX9" fmla="*/ 3724294 w 4020934"/>
                    <a:gd name="connsiteY9" fmla="*/ 3186478 h 3502901"/>
                    <a:gd name="connsiteX10" fmla="*/ 3718915 w 4020934"/>
                    <a:gd name="connsiteY10" fmla="*/ 2551777 h 3502901"/>
                    <a:gd name="connsiteX11" fmla="*/ 3966341 w 4020934"/>
                    <a:gd name="connsiteY11" fmla="*/ 2116092 h 3502901"/>
                    <a:gd name="connsiteX12" fmla="*/ 3815734 w 4020934"/>
                    <a:gd name="connsiteY12" fmla="*/ 1432982 h 3502901"/>
                    <a:gd name="connsiteX13" fmla="*/ 3573687 w 4020934"/>
                    <a:gd name="connsiteY13" fmla="*/ 911236 h 3502901"/>
                    <a:gd name="connsiteX14" fmla="*/ 3584445 w 4020934"/>
                    <a:gd name="connsiteY14" fmla="*/ 507824 h 3502901"/>
                    <a:gd name="connsiteX15" fmla="*/ 2895955 w 4020934"/>
                    <a:gd name="connsiteY15" fmla="*/ 61382 h 3502901"/>
                    <a:gd name="connsiteX16" fmla="*/ 2390346 w 4020934"/>
                    <a:gd name="connsiteY16" fmla="*/ 217368 h 3502901"/>
                    <a:gd name="connsiteX17" fmla="*/ 1847085 w 4020934"/>
                    <a:gd name="connsiteY17" fmla="*/ 163580 h 3502901"/>
                    <a:gd name="connsiteX0" fmla="*/ 1847085 w 4020934"/>
                    <a:gd name="connsiteY0" fmla="*/ 157390 h 3496711"/>
                    <a:gd name="connsiteX1" fmla="*/ 938063 w 4020934"/>
                    <a:gd name="connsiteY1" fmla="*/ 286482 h 3496711"/>
                    <a:gd name="connsiteX2" fmla="*/ 690637 w 4020934"/>
                    <a:gd name="connsiteY2" fmla="*/ 775954 h 3496711"/>
                    <a:gd name="connsiteX3" fmla="*/ 233437 w 4020934"/>
                    <a:gd name="connsiteY3" fmla="*/ 1324594 h 3496711"/>
                    <a:gd name="connsiteX4" fmla="*/ 125861 w 4020934"/>
                    <a:gd name="connsiteY4" fmla="*/ 2126039 h 3496711"/>
                    <a:gd name="connsiteX5" fmla="*/ 825108 w 4020934"/>
                    <a:gd name="connsiteY5" fmla="*/ 2787634 h 3496711"/>
                    <a:gd name="connsiteX6" fmla="*/ 1502840 w 4020934"/>
                    <a:gd name="connsiteY6" fmla="*/ 3433093 h 3496711"/>
                    <a:gd name="connsiteX7" fmla="*/ 2492543 w 4020934"/>
                    <a:gd name="connsiteY7" fmla="*/ 3357790 h 3496711"/>
                    <a:gd name="connsiteX8" fmla="*/ 3326261 w 4020934"/>
                    <a:gd name="connsiteY8" fmla="*/ 3454609 h 3496711"/>
                    <a:gd name="connsiteX9" fmla="*/ 3724294 w 4020934"/>
                    <a:gd name="connsiteY9" fmla="*/ 3180288 h 3496711"/>
                    <a:gd name="connsiteX10" fmla="*/ 3718915 w 4020934"/>
                    <a:gd name="connsiteY10" fmla="*/ 2545587 h 3496711"/>
                    <a:gd name="connsiteX11" fmla="*/ 3966341 w 4020934"/>
                    <a:gd name="connsiteY11" fmla="*/ 2109902 h 3496711"/>
                    <a:gd name="connsiteX12" fmla="*/ 3815734 w 4020934"/>
                    <a:gd name="connsiteY12" fmla="*/ 1426792 h 3496711"/>
                    <a:gd name="connsiteX13" fmla="*/ 3573687 w 4020934"/>
                    <a:gd name="connsiteY13" fmla="*/ 905046 h 3496711"/>
                    <a:gd name="connsiteX14" fmla="*/ 3584445 w 4020934"/>
                    <a:gd name="connsiteY14" fmla="*/ 501634 h 3496711"/>
                    <a:gd name="connsiteX15" fmla="*/ 2895955 w 4020934"/>
                    <a:gd name="connsiteY15" fmla="*/ 55192 h 3496711"/>
                    <a:gd name="connsiteX16" fmla="*/ 2390346 w 4020934"/>
                    <a:gd name="connsiteY16" fmla="*/ 211178 h 3496711"/>
                    <a:gd name="connsiteX17" fmla="*/ 1847085 w 4020934"/>
                    <a:gd name="connsiteY17" fmla="*/ 157390 h 3496711"/>
                    <a:gd name="connsiteX0" fmla="*/ 1847085 w 4020934"/>
                    <a:gd name="connsiteY0" fmla="*/ 170587 h 3509908"/>
                    <a:gd name="connsiteX1" fmla="*/ 938063 w 4020934"/>
                    <a:gd name="connsiteY1" fmla="*/ 299679 h 3509908"/>
                    <a:gd name="connsiteX2" fmla="*/ 690637 w 4020934"/>
                    <a:gd name="connsiteY2" fmla="*/ 789151 h 3509908"/>
                    <a:gd name="connsiteX3" fmla="*/ 233437 w 4020934"/>
                    <a:gd name="connsiteY3" fmla="*/ 1337791 h 3509908"/>
                    <a:gd name="connsiteX4" fmla="*/ 125861 w 4020934"/>
                    <a:gd name="connsiteY4" fmla="*/ 2139236 h 3509908"/>
                    <a:gd name="connsiteX5" fmla="*/ 825108 w 4020934"/>
                    <a:gd name="connsiteY5" fmla="*/ 2800831 h 3509908"/>
                    <a:gd name="connsiteX6" fmla="*/ 1502840 w 4020934"/>
                    <a:gd name="connsiteY6" fmla="*/ 3446290 h 3509908"/>
                    <a:gd name="connsiteX7" fmla="*/ 2492543 w 4020934"/>
                    <a:gd name="connsiteY7" fmla="*/ 3370987 h 3509908"/>
                    <a:gd name="connsiteX8" fmla="*/ 3326261 w 4020934"/>
                    <a:gd name="connsiteY8" fmla="*/ 3467806 h 3509908"/>
                    <a:gd name="connsiteX9" fmla="*/ 3724294 w 4020934"/>
                    <a:gd name="connsiteY9" fmla="*/ 3193485 h 3509908"/>
                    <a:gd name="connsiteX10" fmla="*/ 3718915 w 4020934"/>
                    <a:gd name="connsiteY10" fmla="*/ 2558784 h 3509908"/>
                    <a:gd name="connsiteX11" fmla="*/ 3966341 w 4020934"/>
                    <a:gd name="connsiteY11" fmla="*/ 2123099 h 3509908"/>
                    <a:gd name="connsiteX12" fmla="*/ 3815734 w 4020934"/>
                    <a:gd name="connsiteY12" fmla="*/ 1439989 h 3509908"/>
                    <a:gd name="connsiteX13" fmla="*/ 3573687 w 4020934"/>
                    <a:gd name="connsiteY13" fmla="*/ 918243 h 3509908"/>
                    <a:gd name="connsiteX14" fmla="*/ 3584445 w 4020934"/>
                    <a:gd name="connsiteY14" fmla="*/ 514831 h 3509908"/>
                    <a:gd name="connsiteX15" fmla="*/ 2895955 w 4020934"/>
                    <a:gd name="connsiteY15" fmla="*/ 68389 h 3509908"/>
                    <a:gd name="connsiteX16" fmla="*/ 2390346 w 4020934"/>
                    <a:gd name="connsiteY16" fmla="*/ 224375 h 3509908"/>
                    <a:gd name="connsiteX17" fmla="*/ 1847085 w 4020934"/>
                    <a:gd name="connsiteY17" fmla="*/ 170587 h 3509908"/>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52323 h 3491644"/>
                    <a:gd name="connsiteX1" fmla="*/ 932684 w 4020934"/>
                    <a:gd name="connsiteY1" fmla="*/ 313688 h 3491644"/>
                    <a:gd name="connsiteX2" fmla="*/ 690637 w 4020934"/>
                    <a:gd name="connsiteY2" fmla="*/ 770887 h 3491644"/>
                    <a:gd name="connsiteX3" fmla="*/ 233437 w 4020934"/>
                    <a:gd name="connsiteY3" fmla="*/ 1319527 h 3491644"/>
                    <a:gd name="connsiteX4" fmla="*/ 125861 w 4020934"/>
                    <a:gd name="connsiteY4" fmla="*/ 2120972 h 3491644"/>
                    <a:gd name="connsiteX5" fmla="*/ 825108 w 4020934"/>
                    <a:gd name="connsiteY5" fmla="*/ 2782567 h 3491644"/>
                    <a:gd name="connsiteX6" fmla="*/ 1502840 w 4020934"/>
                    <a:gd name="connsiteY6" fmla="*/ 3428026 h 3491644"/>
                    <a:gd name="connsiteX7" fmla="*/ 2492543 w 4020934"/>
                    <a:gd name="connsiteY7" fmla="*/ 3352723 h 3491644"/>
                    <a:gd name="connsiteX8" fmla="*/ 3326261 w 4020934"/>
                    <a:gd name="connsiteY8" fmla="*/ 3449542 h 3491644"/>
                    <a:gd name="connsiteX9" fmla="*/ 3724294 w 4020934"/>
                    <a:gd name="connsiteY9" fmla="*/ 3175221 h 3491644"/>
                    <a:gd name="connsiteX10" fmla="*/ 3718915 w 4020934"/>
                    <a:gd name="connsiteY10" fmla="*/ 2540520 h 3491644"/>
                    <a:gd name="connsiteX11" fmla="*/ 3966341 w 4020934"/>
                    <a:gd name="connsiteY11" fmla="*/ 2104835 h 3491644"/>
                    <a:gd name="connsiteX12" fmla="*/ 3815734 w 4020934"/>
                    <a:gd name="connsiteY12" fmla="*/ 1421725 h 3491644"/>
                    <a:gd name="connsiteX13" fmla="*/ 3573687 w 4020934"/>
                    <a:gd name="connsiteY13" fmla="*/ 899979 h 3491644"/>
                    <a:gd name="connsiteX14" fmla="*/ 3584445 w 4020934"/>
                    <a:gd name="connsiteY14" fmla="*/ 496567 h 3491644"/>
                    <a:gd name="connsiteX15" fmla="*/ 2895955 w 4020934"/>
                    <a:gd name="connsiteY15" fmla="*/ 50125 h 3491644"/>
                    <a:gd name="connsiteX16" fmla="*/ 2390346 w 4020934"/>
                    <a:gd name="connsiteY16" fmla="*/ 206111 h 3491644"/>
                    <a:gd name="connsiteX17" fmla="*/ 1847085 w 4020934"/>
                    <a:gd name="connsiteY17" fmla="*/ 152323 h 3491644"/>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4216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718915 w 4020934"/>
                    <a:gd name="connsiteY10" fmla="*/ 2532013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20934"/>
                    <a:gd name="connsiteY0" fmla="*/ 143816 h 3483137"/>
                    <a:gd name="connsiteX1" fmla="*/ 932684 w 4020934"/>
                    <a:gd name="connsiteY1" fmla="*/ 305181 h 3483137"/>
                    <a:gd name="connsiteX2" fmla="*/ 690637 w 4020934"/>
                    <a:gd name="connsiteY2" fmla="*/ 762380 h 3483137"/>
                    <a:gd name="connsiteX3" fmla="*/ 233437 w 4020934"/>
                    <a:gd name="connsiteY3" fmla="*/ 1311020 h 3483137"/>
                    <a:gd name="connsiteX4" fmla="*/ 125861 w 4020934"/>
                    <a:gd name="connsiteY4" fmla="*/ 2112465 h 3483137"/>
                    <a:gd name="connsiteX5" fmla="*/ 825108 w 4020934"/>
                    <a:gd name="connsiteY5" fmla="*/ 2774060 h 3483137"/>
                    <a:gd name="connsiteX6" fmla="*/ 1502840 w 4020934"/>
                    <a:gd name="connsiteY6" fmla="*/ 3419519 h 3483137"/>
                    <a:gd name="connsiteX7" fmla="*/ 2492543 w 4020934"/>
                    <a:gd name="connsiteY7" fmla="*/ 3349595 h 3483137"/>
                    <a:gd name="connsiteX8" fmla="*/ 3326261 w 4020934"/>
                    <a:gd name="connsiteY8" fmla="*/ 3441035 h 3483137"/>
                    <a:gd name="connsiteX9" fmla="*/ 3724294 w 4020934"/>
                    <a:gd name="connsiteY9" fmla="*/ 3166714 h 3483137"/>
                    <a:gd name="connsiteX10" fmla="*/ 3692021 w 4020934"/>
                    <a:gd name="connsiteY10" fmla="*/ 2526634 h 3483137"/>
                    <a:gd name="connsiteX11" fmla="*/ 3966341 w 4020934"/>
                    <a:gd name="connsiteY11" fmla="*/ 2096328 h 3483137"/>
                    <a:gd name="connsiteX12" fmla="*/ 3815734 w 4020934"/>
                    <a:gd name="connsiteY12" fmla="*/ 1413218 h 3483137"/>
                    <a:gd name="connsiteX13" fmla="*/ 3573687 w 4020934"/>
                    <a:gd name="connsiteY13" fmla="*/ 891472 h 3483137"/>
                    <a:gd name="connsiteX14" fmla="*/ 3584445 w 4020934"/>
                    <a:gd name="connsiteY14" fmla="*/ 488060 h 3483137"/>
                    <a:gd name="connsiteX15" fmla="*/ 2895955 w 4020934"/>
                    <a:gd name="connsiteY15" fmla="*/ 41618 h 3483137"/>
                    <a:gd name="connsiteX16" fmla="*/ 2390346 w 4020934"/>
                    <a:gd name="connsiteY16" fmla="*/ 197604 h 3483137"/>
                    <a:gd name="connsiteX17" fmla="*/ 1847085 w 4020934"/>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47085 w 4032576"/>
                    <a:gd name="connsiteY0" fmla="*/ 143816 h 3483137"/>
                    <a:gd name="connsiteX1" fmla="*/ 932684 w 4032576"/>
                    <a:gd name="connsiteY1" fmla="*/ 305181 h 3483137"/>
                    <a:gd name="connsiteX2" fmla="*/ 690637 w 4032576"/>
                    <a:gd name="connsiteY2" fmla="*/ 762380 h 3483137"/>
                    <a:gd name="connsiteX3" fmla="*/ 233437 w 4032576"/>
                    <a:gd name="connsiteY3" fmla="*/ 1311020 h 3483137"/>
                    <a:gd name="connsiteX4" fmla="*/ 125861 w 4032576"/>
                    <a:gd name="connsiteY4" fmla="*/ 2112465 h 3483137"/>
                    <a:gd name="connsiteX5" fmla="*/ 825108 w 4032576"/>
                    <a:gd name="connsiteY5" fmla="*/ 2774060 h 3483137"/>
                    <a:gd name="connsiteX6" fmla="*/ 1502840 w 4032576"/>
                    <a:gd name="connsiteY6" fmla="*/ 3419519 h 3483137"/>
                    <a:gd name="connsiteX7" fmla="*/ 2492543 w 4032576"/>
                    <a:gd name="connsiteY7" fmla="*/ 3349595 h 3483137"/>
                    <a:gd name="connsiteX8" fmla="*/ 3326261 w 4032576"/>
                    <a:gd name="connsiteY8" fmla="*/ 3441035 h 3483137"/>
                    <a:gd name="connsiteX9" fmla="*/ 3724294 w 4032576"/>
                    <a:gd name="connsiteY9" fmla="*/ 3166714 h 3483137"/>
                    <a:gd name="connsiteX10" fmla="*/ 3692021 w 4032576"/>
                    <a:gd name="connsiteY10" fmla="*/ 2526634 h 3483137"/>
                    <a:gd name="connsiteX11" fmla="*/ 3966341 w 4032576"/>
                    <a:gd name="connsiteY11" fmla="*/ 2096328 h 3483137"/>
                    <a:gd name="connsiteX12" fmla="*/ 3815734 w 4032576"/>
                    <a:gd name="connsiteY12" fmla="*/ 1413218 h 3483137"/>
                    <a:gd name="connsiteX13" fmla="*/ 3573687 w 4032576"/>
                    <a:gd name="connsiteY13" fmla="*/ 891472 h 3483137"/>
                    <a:gd name="connsiteX14" fmla="*/ 3584445 w 4032576"/>
                    <a:gd name="connsiteY14" fmla="*/ 488060 h 3483137"/>
                    <a:gd name="connsiteX15" fmla="*/ 2895955 w 4032576"/>
                    <a:gd name="connsiteY15" fmla="*/ 41618 h 3483137"/>
                    <a:gd name="connsiteX16" fmla="*/ 2390346 w 4032576"/>
                    <a:gd name="connsiteY16" fmla="*/ 197604 h 3483137"/>
                    <a:gd name="connsiteX17" fmla="*/ 1847085 w 4032576"/>
                    <a:gd name="connsiteY17" fmla="*/ 143816 h 3483137"/>
                    <a:gd name="connsiteX0" fmla="*/ 1863409 w 4048900"/>
                    <a:gd name="connsiteY0" fmla="*/ 143816 h 3483137"/>
                    <a:gd name="connsiteX1" fmla="*/ 949008 w 4048900"/>
                    <a:gd name="connsiteY1" fmla="*/ 305181 h 3483137"/>
                    <a:gd name="connsiteX2" fmla="*/ 706961 w 4048900"/>
                    <a:gd name="connsiteY2" fmla="*/ 762380 h 3483137"/>
                    <a:gd name="connsiteX3" fmla="*/ 249761 w 4048900"/>
                    <a:gd name="connsiteY3" fmla="*/ 1311020 h 3483137"/>
                    <a:gd name="connsiteX4" fmla="*/ 121084 w 4048900"/>
                    <a:gd name="connsiteY4" fmla="*/ 2119498 h 3483137"/>
                    <a:gd name="connsiteX5" fmla="*/ 841432 w 4048900"/>
                    <a:gd name="connsiteY5" fmla="*/ 2774060 h 3483137"/>
                    <a:gd name="connsiteX6" fmla="*/ 1519164 w 4048900"/>
                    <a:gd name="connsiteY6" fmla="*/ 3419519 h 3483137"/>
                    <a:gd name="connsiteX7" fmla="*/ 2508867 w 4048900"/>
                    <a:gd name="connsiteY7" fmla="*/ 3349595 h 3483137"/>
                    <a:gd name="connsiteX8" fmla="*/ 3342585 w 4048900"/>
                    <a:gd name="connsiteY8" fmla="*/ 3441035 h 3483137"/>
                    <a:gd name="connsiteX9" fmla="*/ 3740618 w 4048900"/>
                    <a:gd name="connsiteY9" fmla="*/ 3166714 h 3483137"/>
                    <a:gd name="connsiteX10" fmla="*/ 3708345 w 4048900"/>
                    <a:gd name="connsiteY10" fmla="*/ 2526634 h 3483137"/>
                    <a:gd name="connsiteX11" fmla="*/ 3982665 w 4048900"/>
                    <a:gd name="connsiteY11" fmla="*/ 2096328 h 3483137"/>
                    <a:gd name="connsiteX12" fmla="*/ 3832058 w 4048900"/>
                    <a:gd name="connsiteY12" fmla="*/ 1413218 h 3483137"/>
                    <a:gd name="connsiteX13" fmla="*/ 3590011 w 4048900"/>
                    <a:gd name="connsiteY13" fmla="*/ 891472 h 3483137"/>
                    <a:gd name="connsiteX14" fmla="*/ 3600769 w 4048900"/>
                    <a:gd name="connsiteY14" fmla="*/ 488060 h 3483137"/>
                    <a:gd name="connsiteX15" fmla="*/ 2912279 w 4048900"/>
                    <a:gd name="connsiteY15" fmla="*/ 41618 h 3483137"/>
                    <a:gd name="connsiteX16" fmla="*/ 2406670 w 4048900"/>
                    <a:gd name="connsiteY16" fmla="*/ 197604 h 3483137"/>
                    <a:gd name="connsiteX17" fmla="*/ 1863409 w 4048900"/>
                    <a:gd name="connsiteY17" fmla="*/ 143816 h 3483137"/>
                    <a:gd name="connsiteX0" fmla="*/ 1835513 w 4021004"/>
                    <a:gd name="connsiteY0" fmla="*/ 143816 h 3483137"/>
                    <a:gd name="connsiteX1" fmla="*/ 921112 w 4021004"/>
                    <a:gd name="connsiteY1" fmla="*/ 305181 h 3483137"/>
                    <a:gd name="connsiteX2" fmla="*/ 679065 w 4021004"/>
                    <a:gd name="connsiteY2" fmla="*/ 762380 h 3483137"/>
                    <a:gd name="connsiteX3" fmla="*/ 221865 w 4021004"/>
                    <a:gd name="connsiteY3" fmla="*/ 1311020 h 3483137"/>
                    <a:gd name="connsiteX4" fmla="*/ 93188 w 4021004"/>
                    <a:gd name="connsiteY4" fmla="*/ 2119498 h 3483137"/>
                    <a:gd name="connsiteX5" fmla="*/ 813536 w 4021004"/>
                    <a:gd name="connsiteY5" fmla="*/ 2774060 h 3483137"/>
                    <a:gd name="connsiteX6" fmla="*/ 1491268 w 4021004"/>
                    <a:gd name="connsiteY6" fmla="*/ 3419519 h 3483137"/>
                    <a:gd name="connsiteX7" fmla="*/ 2480971 w 4021004"/>
                    <a:gd name="connsiteY7" fmla="*/ 3349595 h 3483137"/>
                    <a:gd name="connsiteX8" fmla="*/ 3314689 w 4021004"/>
                    <a:gd name="connsiteY8" fmla="*/ 3441035 h 3483137"/>
                    <a:gd name="connsiteX9" fmla="*/ 3712722 w 4021004"/>
                    <a:gd name="connsiteY9" fmla="*/ 3166714 h 3483137"/>
                    <a:gd name="connsiteX10" fmla="*/ 3680449 w 4021004"/>
                    <a:gd name="connsiteY10" fmla="*/ 2526634 h 3483137"/>
                    <a:gd name="connsiteX11" fmla="*/ 3954769 w 4021004"/>
                    <a:gd name="connsiteY11" fmla="*/ 2096328 h 3483137"/>
                    <a:gd name="connsiteX12" fmla="*/ 3804162 w 4021004"/>
                    <a:gd name="connsiteY12" fmla="*/ 1413218 h 3483137"/>
                    <a:gd name="connsiteX13" fmla="*/ 3562115 w 4021004"/>
                    <a:gd name="connsiteY13" fmla="*/ 891472 h 3483137"/>
                    <a:gd name="connsiteX14" fmla="*/ 3572873 w 4021004"/>
                    <a:gd name="connsiteY14" fmla="*/ 488060 h 3483137"/>
                    <a:gd name="connsiteX15" fmla="*/ 2884383 w 4021004"/>
                    <a:gd name="connsiteY15" fmla="*/ 41618 h 3483137"/>
                    <a:gd name="connsiteX16" fmla="*/ 2378774 w 4021004"/>
                    <a:gd name="connsiteY16" fmla="*/ 197604 h 3483137"/>
                    <a:gd name="connsiteX17" fmla="*/ 1835513 w 4021004"/>
                    <a:gd name="connsiteY17" fmla="*/ 143816 h 3483137"/>
                    <a:gd name="connsiteX0" fmla="*/ 1847898 w 4033389"/>
                    <a:gd name="connsiteY0" fmla="*/ 143816 h 3483137"/>
                    <a:gd name="connsiteX1" fmla="*/ 933497 w 4033389"/>
                    <a:gd name="connsiteY1" fmla="*/ 305181 h 3483137"/>
                    <a:gd name="connsiteX2" fmla="*/ 691450 w 4033389"/>
                    <a:gd name="connsiteY2" fmla="*/ 762380 h 3483137"/>
                    <a:gd name="connsiteX3" fmla="*/ 234250 w 4033389"/>
                    <a:gd name="connsiteY3" fmla="*/ 1311020 h 3483137"/>
                    <a:gd name="connsiteX4" fmla="*/ 105573 w 4033389"/>
                    <a:gd name="connsiteY4" fmla="*/ 2119498 h 3483137"/>
                    <a:gd name="connsiteX5" fmla="*/ 825921 w 4033389"/>
                    <a:gd name="connsiteY5" fmla="*/ 2774060 h 3483137"/>
                    <a:gd name="connsiteX6" fmla="*/ 1503653 w 4033389"/>
                    <a:gd name="connsiteY6" fmla="*/ 3419519 h 3483137"/>
                    <a:gd name="connsiteX7" fmla="*/ 2493356 w 4033389"/>
                    <a:gd name="connsiteY7" fmla="*/ 3349595 h 3483137"/>
                    <a:gd name="connsiteX8" fmla="*/ 3327074 w 4033389"/>
                    <a:gd name="connsiteY8" fmla="*/ 3441035 h 3483137"/>
                    <a:gd name="connsiteX9" fmla="*/ 3725107 w 4033389"/>
                    <a:gd name="connsiteY9" fmla="*/ 3166714 h 3483137"/>
                    <a:gd name="connsiteX10" fmla="*/ 3692834 w 4033389"/>
                    <a:gd name="connsiteY10" fmla="*/ 2526634 h 3483137"/>
                    <a:gd name="connsiteX11" fmla="*/ 3967154 w 4033389"/>
                    <a:gd name="connsiteY11" fmla="*/ 2096328 h 3483137"/>
                    <a:gd name="connsiteX12" fmla="*/ 3816547 w 4033389"/>
                    <a:gd name="connsiteY12" fmla="*/ 1413218 h 3483137"/>
                    <a:gd name="connsiteX13" fmla="*/ 3574500 w 4033389"/>
                    <a:gd name="connsiteY13" fmla="*/ 891472 h 3483137"/>
                    <a:gd name="connsiteX14" fmla="*/ 3585258 w 4033389"/>
                    <a:gd name="connsiteY14" fmla="*/ 488060 h 3483137"/>
                    <a:gd name="connsiteX15" fmla="*/ 2896768 w 4033389"/>
                    <a:gd name="connsiteY15" fmla="*/ 41618 h 3483137"/>
                    <a:gd name="connsiteX16" fmla="*/ 2391159 w 4033389"/>
                    <a:gd name="connsiteY16" fmla="*/ 197604 h 3483137"/>
                    <a:gd name="connsiteX17" fmla="*/ 1847898 w 4033389"/>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27074 w 4045737"/>
                    <a:gd name="connsiteY8" fmla="*/ 3441035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47898 w 4045737"/>
                    <a:gd name="connsiteY0" fmla="*/ 143816 h 3483137"/>
                    <a:gd name="connsiteX1" fmla="*/ 933497 w 4045737"/>
                    <a:gd name="connsiteY1" fmla="*/ 305181 h 3483137"/>
                    <a:gd name="connsiteX2" fmla="*/ 691450 w 4045737"/>
                    <a:gd name="connsiteY2" fmla="*/ 762380 h 3483137"/>
                    <a:gd name="connsiteX3" fmla="*/ 234250 w 4045737"/>
                    <a:gd name="connsiteY3" fmla="*/ 1311020 h 3483137"/>
                    <a:gd name="connsiteX4" fmla="*/ 105573 w 4045737"/>
                    <a:gd name="connsiteY4" fmla="*/ 2119498 h 3483137"/>
                    <a:gd name="connsiteX5" fmla="*/ 825921 w 4045737"/>
                    <a:gd name="connsiteY5" fmla="*/ 2774060 h 3483137"/>
                    <a:gd name="connsiteX6" fmla="*/ 1503653 w 4045737"/>
                    <a:gd name="connsiteY6" fmla="*/ 3419519 h 3483137"/>
                    <a:gd name="connsiteX7" fmla="*/ 2493356 w 4045737"/>
                    <a:gd name="connsiteY7" fmla="*/ 3349595 h 3483137"/>
                    <a:gd name="connsiteX8" fmla="*/ 3334108 w 4045737"/>
                    <a:gd name="connsiteY8" fmla="*/ 3462137 h 3483137"/>
                    <a:gd name="connsiteX9" fmla="*/ 3725107 w 4045737"/>
                    <a:gd name="connsiteY9" fmla="*/ 3166714 h 3483137"/>
                    <a:gd name="connsiteX10" fmla="*/ 3692834 w 4045737"/>
                    <a:gd name="connsiteY10" fmla="*/ 2526634 h 3483137"/>
                    <a:gd name="connsiteX11" fmla="*/ 3967154 w 4045737"/>
                    <a:gd name="connsiteY11" fmla="*/ 2096328 h 3483137"/>
                    <a:gd name="connsiteX12" fmla="*/ 3816547 w 4045737"/>
                    <a:gd name="connsiteY12" fmla="*/ 1413218 h 3483137"/>
                    <a:gd name="connsiteX13" fmla="*/ 3574500 w 4045737"/>
                    <a:gd name="connsiteY13" fmla="*/ 891472 h 3483137"/>
                    <a:gd name="connsiteX14" fmla="*/ 3585258 w 4045737"/>
                    <a:gd name="connsiteY14" fmla="*/ 488060 h 3483137"/>
                    <a:gd name="connsiteX15" fmla="*/ 2896768 w 4045737"/>
                    <a:gd name="connsiteY15" fmla="*/ 41618 h 3483137"/>
                    <a:gd name="connsiteX16" fmla="*/ 2391159 w 4045737"/>
                    <a:gd name="connsiteY16" fmla="*/ 197604 h 3483137"/>
                    <a:gd name="connsiteX17" fmla="*/ 1847898 w 4045737"/>
                    <a:gd name="connsiteY17" fmla="*/ 143816 h 3483137"/>
                    <a:gd name="connsiteX0" fmla="*/ 1874114 w 4071953"/>
                    <a:gd name="connsiteY0" fmla="*/ 143816 h 3483137"/>
                    <a:gd name="connsiteX1" fmla="*/ 959713 w 4071953"/>
                    <a:gd name="connsiteY1" fmla="*/ 305181 h 3483137"/>
                    <a:gd name="connsiteX2" fmla="*/ 717666 w 4071953"/>
                    <a:gd name="connsiteY2" fmla="*/ 762380 h 3483137"/>
                    <a:gd name="connsiteX3" fmla="*/ 260466 w 4071953"/>
                    <a:gd name="connsiteY3" fmla="*/ 1311020 h 3483137"/>
                    <a:gd name="connsiteX4" fmla="*/ 131789 w 4071953"/>
                    <a:gd name="connsiteY4" fmla="*/ 2119498 h 3483137"/>
                    <a:gd name="connsiteX5" fmla="*/ 852137 w 4071953"/>
                    <a:gd name="connsiteY5" fmla="*/ 2774060 h 3483137"/>
                    <a:gd name="connsiteX6" fmla="*/ 1529869 w 4071953"/>
                    <a:gd name="connsiteY6" fmla="*/ 3419519 h 3483137"/>
                    <a:gd name="connsiteX7" fmla="*/ 2519572 w 4071953"/>
                    <a:gd name="connsiteY7" fmla="*/ 3349595 h 3483137"/>
                    <a:gd name="connsiteX8" fmla="*/ 3360324 w 4071953"/>
                    <a:gd name="connsiteY8" fmla="*/ 3462137 h 3483137"/>
                    <a:gd name="connsiteX9" fmla="*/ 3751323 w 4071953"/>
                    <a:gd name="connsiteY9" fmla="*/ 3166714 h 3483137"/>
                    <a:gd name="connsiteX10" fmla="*/ 3719050 w 4071953"/>
                    <a:gd name="connsiteY10" fmla="*/ 2526634 h 3483137"/>
                    <a:gd name="connsiteX11" fmla="*/ 3993370 w 4071953"/>
                    <a:gd name="connsiteY11" fmla="*/ 2096328 h 3483137"/>
                    <a:gd name="connsiteX12" fmla="*/ 3842763 w 4071953"/>
                    <a:gd name="connsiteY12" fmla="*/ 1413218 h 3483137"/>
                    <a:gd name="connsiteX13" fmla="*/ 3600716 w 4071953"/>
                    <a:gd name="connsiteY13" fmla="*/ 891472 h 3483137"/>
                    <a:gd name="connsiteX14" fmla="*/ 3611474 w 4071953"/>
                    <a:gd name="connsiteY14" fmla="*/ 488060 h 3483137"/>
                    <a:gd name="connsiteX15" fmla="*/ 2922984 w 4071953"/>
                    <a:gd name="connsiteY15" fmla="*/ 41618 h 3483137"/>
                    <a:gd name="connsiteX16" fmla="*/ 2417375 w 4071953"/>
                    <a:gd name="connsiteY16" fmla="*/ 197604 h 3483137"/>
                    <a:gd name="connsiteX17" fmla="*/ 1874114 w 4071953"/>
                    <a:gd name="connsiteY17" fmla="*/ 143816 h 3483137"/>
                    <a:gd name="connsiteX0" fmla="*/ 1887847 w 4085686"/>
                    <a:gd name="connsiteY0" fmla="*/ 143816 h 3483137"/>
                    <a:gd name="connsiteX1" fmla="*/ 973446 w 4085686"/>
                    <a:gd name="connsiteY1" fmla="*/ 305181 h 3483137"/>
                    <a:gd name="connsiteX2" fmla="*/ 731399 w 4085686"/>
                    <a:gd name="connsiteY2" fmla="*/ 762380 h 3483137"/>
                    <a:gd name="connsiteX3" fmla="*/ 231996 w 4085686"/>
                    <a:gd name="connsiteY3" fmla="*/ 1275851 h 3483137"/>
                    <a:gd name="connsiteX4" fmla="*/ 145522 w 4085686"/>
                    <a:gd name="connsiteY4" fmla="*/ 2119498 h 3483137"/>
                    <a:gd name="connsiteX5" fmla="*/ 865870 w 4085686"/>
                    <a:gd name="connsiteY5" fmla="*/ 2774060 h 3483137"/>
                    <a:gd name="connsiteX6" fmla="*/ 1543602 w 4085686"/>
                    <a:gd name="connsiteY6" fmla="*/ 3419519 h 3483137"/>
                    <a:gd name="connsiteX7" fmla="*/ 2533305 w 4085686"/>
                    <a:gd name="connsiteY7" fmla="*/ 3349595 h 3483137"/>
                    <a:gd name="connsiteX8" fmla="*/ 3374057 w 4085686"/>
                    <a:gd name="connsiteY8" fmla="*/ 3462137 h 3483137"/>
                    <a:gd name="connsiteX9" fmla="*/ 3765056 w 4085686"/>
                    <a:gd name="connsiteY9" fmla="*/ 3166714 h 3483137"/>
                    <a:gd name="connsiteX10" fmla="*/ 3732783 w 4085686"/>
                    <a:gd name="connsiteY10" fmla="*/ 2526634 h 3483137"/>
                    <a:gd name="connsiteX11" fmla="*/ 4007103 w 4085686"/>
                    <a:gd name="connsiteY11" fmla="*/ 2096328 h 3483137"/>
                    <a:gd name="connsiteX12" fmla="*/ 3856496 w 4085686"/>
                    <a:gd name="connsiteY12" fmla="*/ 1413218 h 3483137"/>
                    <a:gd name="connsiteX13" fmla="*/ 3614449 w 4085686"/>
                    <a:gd name="connsiteY13" fmla="*/ 891472 h 3483137"/>
                    <a:gd name="connsiteX14" fmla="*/ 3625207 w 4085686"/>
                    <a:gd name="connsiteY14" fmla="*/ 488060 h 3483137"/>
                    <a:gd name="connsiteX15" fmla="*/ 2936717 w 4085686"/>
                    <a:gd name="connsiteY15" fmla="*/ 41618 h 3483137"/>
                    <a:gd name="connsiteX16" fmla="*/ 2431108 w 4085686"/>
                    <a:gd name="connsiteY16" fmla="*/ 197604 h 3483137"/>
                    <a:gd name="connsiteX17" fmla="*/ 1887847 w 4085686"/>
                    <a:gd name="connsiteY17" fmla="*/ 143816 h 3483137"/>
                    <a:gd name="connsiteX0" fmla="*/ 1879987 w 4077826"/>
                    <a:gd name="connsiteY0" fmla="*/ 143816 h 3483137"/>
                    <a:gd name="connsiteX1" fmla="*/ 965586 w 4077826"/>
                    <a:gd name="connsiteY1" fmla="*/ 305181 h 3483137"/>
                    <a:gd name="connsiteX2" fmla="*/ 723539 w 4077826"/>
                    <a:gd name="connsiteY2" fmla="*/ 762380 h 3483137"/>
                    <a:gd name="connsiteX3" fmla="*/ 224136 w 4077826"/>
                    <a:gd name="connsiteY3" fmla="*/ 1275851 h 3483137"/>
                    <a:gd name="connsiteX4" fmla="*/ 137662 w 4077826"/>
                    <a:gd name="connsiteY4" fmla="*/ 2119498 h 3483137"/>
                    <a:gd name="connsiteX5" fmla="*/ 858010 w 4077826"/>
                    <a:gd name="connsiteY5" fmla="*/ 2774060 h 3483137"/>
                    <a:gd name="connsiteX6" fmla="*/ 1535742 w 4077826"/>
                    <a:gd name="connsiteY6" fmla="*/ 3419519 h 3483137"/>
                    <a:gd name="connsiteX7" fmla="*/ 2525445 w 4077826"/>
                    <a:gd name="connsiteY7" fmla="*/ 3349595 h 3483137"/>
                    <a:gd name="connsiteX8" fmla="*/ 3366197 w 4077826"/>
                    <a:gd name="connsiteY8" fmla="*/ 3462137 h 3483137"/>
                    <a:gd name="connsiteX9" fmla="*/ 3757196 w 4077826"/>
                    <a:gd name="connsiteY9" fmla="*/ 3166714 h 3483137"/>
                    <a:gd name="connsiteX10" fmla="*/ 3724923 w 4077826"/>
                    <a:gd name="connsiteY10" fmla="*/ 2526634 h 3483137"/>
                    <a:gd name="connsiteX11" fmla="*/ 3999243 w 4077826"/>
                    <a:gd name="connsiteY11" fmla="*/ 2096328 h 3483137"/>
                    <a:gd name="connsiteX12" fmla="*/ 3848636 w 4077826"/>
                    <a:gd name="connsiteY12" fmla="*/ 1413218 h 3483137"/>
                    <a:gd name="connsiteX13" fmla="*/ 3606589 w 4077826"/>
                    <a:gd name="connsiteY13" fmla="*/ 891472 h 3483137"/>
                    <a:gd name="connsiteX14" fmla="*/ 3617347 w 4077826"/>
                    <a:gd name="connsiteY14" fmla="*/ 488060 h 3483137"/>
                    <a:gd name="connsiteX15" fmla="*/ 2928857 w 4077826"/>
                    <a:gd name="connsiteY15" fmla="*/ 41618 h 3483137"/>
                    <a:gd name="connsiteX16" fmla="*/ 2423248 w 4077826"/>
                    <a:gd name="connsiteY16" fmla="*/ 197604 h 3483137"/>
                    <a:gd name="connsiteX17" fmla="*/ 1879987 w 4077826"/>
                    <a:gd name="connsiteY17" fmla="*/ 143816 h 3483137"/>
                    <a:gd name="connsiteX0" fmla="*/ 1870766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870766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414027 w 4068605"/>
                    <a:gd name="connsiteY16" fmla="*/ 197604 h 3483137"/>
                    <a:gd name="connsiteX17" fmla="*/ 1955172 w 4068605"/>
                    <a:gd name="connsiteY17" fmla="*/ 143816 h 3483137"/>
                    <a:gd name="connsiteX0" fmla="*/ 1955172 w 4068605"/>
                    <a:gd name="connsiteY0" fmla="*/ 143816 h 3483137"/>
                    <a:gd name="connsiteX1" fmla="*/ 956365 w 4068605"/>
                    <a:gd name="connsiteY1" fmla="*/ 305181 h 3483137"/>
                    <a:gd name="connsiteX2" fmla="*/ 714318 w 4068605"/>
                    <a:gd name="connsiteY2" fmla="*/ 762380 h 3483137"/>
                    <a:gd name="connsiteX3" fmla="*/ 214915 w 4068605"/>
                    <a:gd name="connsiteY3" fmla="*/ 1275851 h 3483137"/>
                    <a:gd name="connsiteX4" fmla="*/ 128441 w 4068605"/>
                    <a:gd name="connsiteY4" fmla="*/ 2119498 h 3483137"/>
                    <a:gd name="connsiteX5" fmla="*/ 848789 w 4068605"/>
                    <a:gd name="connsiteY5" fmla="*/ 2774060 h 3483137"/>
                    <a:gd name="connsiteX6" fmla="*/ 1526521 w 4068605"/>
                    <a:gd name="connsiteY6" fmla="*/ 3419519 h 3483137"/>
                    <a:gd name="connsiteX7" fmla="*/ 2516224 w 4068605"/>
                    <a:gd name="connsiteY7" fmla="*/ 3349595 h 3483137"/>
                    <a:gd name="connsiteX8" fmla="*/ 3356976 w 4068605"/>
                    <a:gd name="connsiteY8" fmla="*/ 3462137 h 3483137"/>
                    <a:gd name="connsiteX9" fmla="*/ 3747975 w 4068605"/>
                    <a:gd name="connsiteY9" fmla="*/ 3166714 h 3483137"/>
                    <a:gd name="connsiteX10" fmla="*/ 3715702 w 4068605"/>
                    <a:gd name="connsiteY10" fmla="*/ 2526634 h 3483137"/>
                    <a:gd name="connsiteX11" fmla="*/ 3990022 w 4068605"/>
                    <a:gd name="connsiteY11" fmla="*/ 2096328 h 3483137"/>
                    <a:gd name="connsiteX12" fmla="*/ 3839415 w 4068605"/>
                    <a:gd name="connsiteY12" fmla="*/ 1413218 h 3483137"/>
                    <a:gd name="connsiteX13" fmla="*/ 3597368 w 4068605"/>
                    <a:gd name="connsiteY13" fmla="*/ 891472 h 3483137"/>
                    <a:gd name="connsiteX14" fmla="*/ 3608126 w 4068605"/>
                    <a:gd name="connsiteY14" fmla="*/ 488060 h 3483137"/>
                    <a:gd name="connsiteX15" fmla="*/ 2919636 w 4068605"/>
                    <a:gd name="connsiteY15" fmla="*/ 41618 h 3483137"/>
                    <a:gd name="connsiteX16" fmla="*/ 2512501 w 4068605"/>
                    <a:gd name="connsiteY16" fmla="*/ 148367 h 3483137"/>
                    <a:gd name="connsiteX17" fmla="*/ 1955172 w 4068605"/>
                    <a:gd name="connsiteY17" fmla="*/ 143816 h 3483137"/>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512501 w 4068605"/>
                    <a:gd name="connsiteY16" fmla="*/ 17736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15702 w 4068605"/>
                    <a:gd name="connsiteY10" fmla="*/ 2555633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68605"/>
                    <a:gd name="connsiteY0" fmla="*/ 172815 h 3512136"/>
                    <a:gd name="connsiteX1" fmla="*/ 956365 w 4068605"/>
                    <a:gd name="connsiteY1" fmla="*/ 334180 h 3512136"/>
                    <a:gd name="connsiteX2" fmla="*/ 714318 w 4068605"/>
                    <a:gd name="connsiteY2" fmla="*/ 791379 h 3512136"/>
                    <a:gd name="connsiteX3" fmla="*/ 214915 w 4068605"/>
                    <a:gd name="connsiteY3" fmla="*/ 1304850 h 3512136"/>
                    <a:gd name="connsiteX4" fmla="*/ 128441 w 4068605"/>
                    <a:gd name="connsiteY4" fmla="*/ 2148497 h 3512136"/>
                    <a:gd name="connsiteX5" fmla="*/ 848789 w 4068605"/>
                    <a:gd name="connsiteY5" fmla="*/ 2803059 h 3512136"/>
                    <a:gd name="connsiteX6" fmla="*/ 1526521 w 4068605"/>
                    <a:gd name="connsiteY6" fmla="*/ 3448518 h 3512136"/>
                    <a:gd name="connsiteX7" fmla="*/ 2516224 w 4068605"/>
                    <a:gd name="connsiteY7" fmla="*/ 3378594 h 3512136"/>
                    <a:gd name="connsiteX8" fmla="*/ 3356976 w 4068605"/>
                    <a:gd name="connsiteY8" fmla="*/ 3491136 h 3512136"/>
                    <a:gd name="connsiteX9" fmla="*/ 3747975 w 4068605"/>
                    <a:gd name="connsiteY9" fmla="*/ 3195713 h 3512136"/>
                    <a:gd name="connsiteX10" fmla="*/ 3722736 w 4068605"/>
                    <a:gd name="connsiteY10" fmla="*/ 2498514 h 3512136"/>
                    <a:gd name="connsiteX11" fmla="*/ 3990022 w 4068605"/>
                    <a:gd name="connsiteY11" fmla="*/ 2125327 h 3512136"/>
                    <a:gd name="connsiteX12" fmla="*/ 3839415 w 4068605"/>
                    <a:gd name="connsiteY12" fmla="*/ 1442217 h 3512136"/>
                    <a:gd name="connsiteX13" fmla="*/ 3597368 w 4068605"/>
                    <a:gd name="connsiteY13" fmla="*/ 920471 h 3512136"/>
                    <a:gd name="connsiteX14" fmla="*/ 3608126 w 4068605"/>
                    <a:gd name="connsiteY14" fmla="*/ 517059 h 3512136"/>
                    <a:gd name="connsiteX15" fmla="*/ 2954805 w 4068605"/>
                    <a:gd name="connsiteY15" fmla="*/ 14346 h 3512136"/>
                    <a:gd name="connsiteX16" fmla="*/ 2498433 w 4068605"/>
                    <a:gd name="connsiteY16" fmla="*/ 191646 h 3512136"/>
                    <a:gd name="connsiteX17" fmla="*/ 1955172 w 4068605"/>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76192"/>
                    <a:gd name="connsiteY0" fmla="*/ 172815 h 3512136"/>
                    <a:gd name="connsiteX1" fmla="*/ 956365 w 4076192"/>
                    <a:gd name="connsiteY1" fmla="*/ 334180 h 3512136"/>
                    <a:gd name="connsiteX2" fmla="*/ 714318 w 4076192"/>
                    <a:gd name="connsiteY2" fmla="*/ 791379 h 3512136"/>
                    <a:gd name="connsiteX3" fmla="*/ 214915 w 4076192"/>
                    <a:gd name="connsiteY3" fmla="*/ 1304850 h 3512136"/>
                    <a:gd name="connsiteX4" fmla="*/ 128441 w 4076192"/>
                    <a:gd name="connsiteY4" fmla="*/ 2148497 h 3512136"/>
                    <a:gd name="connsiteX5" fmla="*/ 848789 w 4076192"/>
                    <a:gd name="connsiteY5" fmla="*/ 2803059 h 3512136"/>
                    <a:gd name="connsiteX6" fmla="*/ 1526521 w 4076192"/>
                    <a:gd name="connsiteY6" fmla="*/ 3448518 h 3512136"/>
                    <a:gd name="connsiteX7" fmla="*/ 2516224 w 4076192"/>
                    <a:gd name="connsiteY7" fmla="*/ 3378594 h 3512136"/>
                    <a:gd name="connsiteX8" fmla="*/ 3356976 w 4076192"/>
                    <a:gd name="connsiteY8" fmla="*/ 3491136 h 3512136"/>
                    <a:gd name="connsiteX9" fmla="*/ 3747975 w 4076192"/>
                    <a:gd name="connsiteY9" fmla="*/ 3195713 h 3512136"/>
                    <a:gd name="connsiteX10" fmla="*/ 3722736 w 4076192"/>
                    <a:gd name="connsiteY10" fmla="*/ 2498514 h 3512136"/>
                    <a:gd name="connsiteX11" fmla="*/ 4004089 w 4076192"/>
                    <a:gd name="connsiteY11" fmla="*/ 2082487 h 3512136"/>
                    <a:gd name="connsiteX12" fmla="*/ 3839415 w 4076192"/>
                    <a:gd name="connsiteY12" fmla="*/ 1442217 h 3512136"/>
                    <a:gd name="connsiteX13" fmla="*/ 3597368 w 4076192"/>
                    <a:gd name="connsiteY13" fmla="*/ 920471 h 3512136"/>
                    <a:gd name="connsiteX14" fmla="*/ 3608126 w 4076192"/>
                    <a:gd name="connsiteY14" fmla="*/ 517059 h 3512136"/>
                    <a:gd name="connsiteX15" fmla="*/ 2954805 w 4076192"/>
                    <a:gd name="connsiteY15" fmla="*/ 14346 h 3512136"/>
                    <a:gd name="connsiteX16" fmla="*/ 2498433 w 4076192"/>
                    <a:gd name="connsiteY16" fmla="*/ 191646 h 3512136"/>
                    <a:gd name="connsiteX17" fmla="*/ 1955172 w 4076192"/>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55172 w 4096899"/>
                    <a:gd name="connsiteY0" fmla="*/ 172815 h 3512136"/>
                    <a:gd name="connsiteX1" fmla="*/ 956365 w 4096899"/>
                    <a:gd name="connsiteY1" fmla="*/ 334180 h 3512136"/>
                    <a:gd name="connsiteX2" fmla="*/ 714318 w 4096899"/>
                    <a:gd name="connsiteY2" fmla="*/ 791379 h 3512136"/>
                    <a:gd name="connsiteX3" fmla="*/ 214915 w 4096899"/>
                    <a:gd name="connsiteY3" fmla="*/ 1304850 h 3512136"/>
                    <a:gd name="connsiteX4" fmla="*/ 128441 w 4096899"/>
                    <a:gd name="connsiteY4" fmla="*/ 2148497 h 3512136"/>
                    <a:gd name="connsiteX5" fmla="*/ 848789 w 4096899"/>
                    <a:gd name="connsiteY5" fmla="*/ 2803059 h 3512136"/>
                    <a:gd name="connsiteX6" fmla="*/ 1526521 w 4096899"/>
                    <a:gd name="connsiteY6" fmla="*/ 3448518 h 3512136"/>
                    <a:gd name="connsiteX7" fmla="*/ 2516224 w 4096899"/>
                    <a:gd name="connsiteY7" fmla="*/ 3378594 h 3512136"/>
                    <a:gd name="connsiteX8" fmla="*/ 3356976 w 4096899"/>
                    <a:gd name="connsiteY8" fmla="*/ 3491136 h 3512136"/>
                    <a:gd name="connsiteX9" fmla="*/ 3747975 w 4096899"/>
                    <a:gd name="connsiteY9" fmla="*/ 3195713 h 3512136"/>
                    <a:gd name="connsiteX10" fmla="*/ 3722736 w 4096899"/>
                    <a:gd name="connsiteY10" fmla="*/ 2498514 h 3512136"/>
                    <a:gd name="connsiteX11" fmla="*/ 4039258 w 4096899"/>
                    <a:gd name="connsiteY11" fmla="*/ 2082487 h 3512136"/>
                    <a:gd name="connsiteX12" fmla="*/ 3839415 w 4096899"/>
                    <a:gd name="connsiteY12" fmla="*/ 1442217 h 3512136"/>
                    <a:gd name="connsiteX13" fmla="*/ 3597368 w 4096899"/>
                    <a:gd name="connsiteY13" fmla="*/ 920471 h 3512136"/>
                    <a:gd name="connsiteX14" fmla="*/ 3608126 w 4096899"/>
                    <a:gd name="connsiteY14" fmla="*/ 517059 h 3512136"/>
                    <a:gd name="connsiteX15" fmla="*/ 2954805 w 4096899"/>
                    <a:gd name="connsiteY15" fmla="*/ 14346 h 3512136"/>
                    <a:gd name="connsiteX16" fmla="*/ 2498433 w 4096899"/>
                    <a:gd name="connsiteY16" fmla="*/ 191646 h 3512136"/>
                    <a:gd name="connsiteX17" fmla="*/ 1955172 w 4096899"/>
                    <a:gd name="connsiteY17" fmla="*/ 172815 h 3512136"/>
                    <a:gd name="connsiteX0" fmla="*/ 1978256 w 4119983"/>
                    <a:gd name="connsiteY0" fmla="*/ 172815 h 3512136"/>
                    <a:gd name="connsiteX1" fmla="*/ 979449 w 4119983"/>
                    <a:gd name="connsiteY1" fmla="*/ 334180 h 3512136"/>
                    <a:gd name="connsiteX2" fmla="*/ 737402 w 4119983"/>
                    <a:gd name="connsiteY2" fmla="*/ 791379 h 3512136"/>
                    <a:gd name="connsiteX3" fmla="*/ 237999 w 4119983"/>
                    <a:gd name="connsiteY3" fmla="*/ 1304850 h 3512136"/>
                    <a:gd name="connsiteX4" fmla="*/ 151525 w 4119983"/>
                    <a:gd name="connsiteY4" fmla="*/ 2148497 h 3512136"/>
                    <a:gd name="connsiteX5" fmla="*/ 871873 w 4119983"/>
                    <a:gd name="connsiteY5" fmla="*/ 2803059 h 3512136"/>
                    <a:gd name="connsiteX6" fmla="*/ 1549605 w 4119983"/>
                    <a:gd name="connsiteY6" fmla="*/ 3448518 h 3512136"/>
                    <a:gd name="connsiteX7" fmla="*/ 2539308 w 4119983"/>
                    <a:gd name="connsiteY7" fmla="*/ 3378594 h 3512136"/>
                    <a:gd name="connsiteX8" fmla="*/ 3380060 w 4119983"/>
                    <a:gd name="connsiteY8" fmla="*/ 3491136 h 3512136"/>
                    <a:gd name="connsiteX9" fmla="*/ 3771059 w 4119983"/>
                    <a:gd name="connsiteY9" fmla="*/ 3195713 h 3512136"/>
                    <a:gd name="connsiteX10" fmla="*/ 3745820 w 4119983"/>
                    <a:gd name="connsiteY10" fmla="*/ 2498514 h 3512136"/>
                    <a:gd name="connsiteX11" fmla="*/ 4062342 w 4119983"/>
                    <a:gd name="connsiteY11" fmla="*/ 2082487 h 3512136"/>
                    <a:gd name="connsiteX12" fmla="*/ 3862499 w 4119983"/>
                    <a:gd name="connsiteY12" fmla="*/ 1442217 h 3512136"/>
                    <a:gd name="connsiteX13" fmla="*/ 3620452 w 4119983"/>
                    <a:gd name="connsiteY13" fmla="*/ 920471 h 3512136"/>
                    <a:gd name="connsiteX14" fmla="*/ 3631210 w 4119983"/>
                    <a:gd name="connsiteY14" fmla="*/ 517059 h 3512136"/>
                    <a:gd name="connsiteX15" fmla="*/ 2977889 w 4119983"/>
                    <a:gd name="connsiteY15" fmla="*/ 14346 h 3512136"/>
                    <a:gd name="connsiteX16" fmla="*/ 2521517 w 4119983"/>
                    <a:gd name="connsiteY16" fmla="*/ 191646 h 3512136"/>
                    <a:gd name="connsiteX17" fmla="*/ 1978256 w 4119983"/>
                    <a:gd name="connsiteY17" fmla="*/ 172815 h 35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19983" h="3512136">
                      <a:moveTo>
                        <a:pt x="1978256" y="172815"/>
                      </a:moveTo>
                      <a:cubicBezTo>
                        <a:pt x="1779240" y="67031"/>
                        <a:pt x="1382861" y="-157086"/>
                        <a:pt x="979449" y="334180"/>
                      </a:cubicBezTo>
                      <a:cubicBezTo>
                        <a:pt x="895181" y="436377"/>
                        <a:pt x="816291" y="549333"/>
                        <a:pt x="737402" y="791379"/>
                      </a:cubicBezTo>
                      <a:cubicBezTo>
                        <a:pt x="671064" y="963501"/>
                        <a:pt x="627067" y="1052045"/>
                        <a:pt x="237999" y="1304850"/>
                      </a:cubicBezTo>
                      <a:cubicBezTo>
                        <a:pt x="-36597" y="1490488"/>
                        <a:pt x="-84453" y="1840387"/>
                        <a:pt x="151525" y="2148497"/>
                      </a:cubicBezTo>
                      <a:cubicBezTo>
                        <a:pt x="309304" y="2390544"/>
                        <a:pt x="853944" y="2501845"/>
                        <a:pt x="871873" y="2803059"/>
                      </a:cubicBezTo>
                      <a:cubicBezTo>
                        <a:pt x="920282" y="3331976"/>
                        <a:pt x="931040" y="3656498"/>
                        <a:pt x="1549605" y="3448518"/>
                      </a:cubicBezTo>
                      <a:cubicBezTo>
                        <a:pt x="1863369" y="3346320"/>
                        <a:pt x="2053421" y="3222608"/>
                        <a:pt x="2539308" y="3378594"/>
                      </a:cubicBezTo>
                      <a:cubicBezTo>
                        <a:pt x="2919412" y="3489757"/>
                        <a:pt x="3161321" y="3514444"/>
                        <a:pt x="3380060" y="3491136"/>
                      </a:cubicBezTo>
                      <a:cubicBezTo>
                        <a:pt x="3534253" y="3464242"/>
                        <a:pt x="3643759" y="3421623"/>
                        <a:pt x="3771059" y="3195713"/>
                      </a:cubicBezTo>
                      <a:cubicBezTo>
                        <a:pt x="3882221" y="2948287"/>
                        <a:pt x="3715341" y="2659879"/>
                        <a:pt x="3745820" y="2498514"/>
                      </a:cubicBezTo>
                      <a:cubicBezTo>
                        <a:pt x="3822916" y="2277983"/>
                        <a:pt x="3979867" y="2256274"/>
                        <a:pt x="4062342" y="2082487"/>
                      </a:cubicBezTo>
                      <a:cubicBezTo>
                        <a:pt x="4130474" y="1942638"/>
                        <a:pt x="4204261" y="1723065"/>
                        <a:pt x="3862499" y="1442217"/>
                      </a:cubicBezTo>
                      <a:cubicBezTo>
                        <a:pt x="3756716" y="1317309"/>
                        <a:pt x="3604316" y="1325675"/>
                        <a:pt x="3620452" y="920471"/>
                      </a:cubicBezTo>
                      <a:lnTo>
                        <a:pt x="3631210" y="517059"/>
                      </a:lnTo>
                      <a:cubicBezTo>
                        <a:pt x="3627624" y="330593"/>
                        <a:pt x="3457202" y="-81875"/>
                        <a:pt x="2977889" y="14346"/>
                      </a:cubicBezTo>
                      <a:cubicBezTo>
                        <a:pt x="2793216" y="55583"/>
                        <a:pt x="2690053" y="139651"/>
                        <a:pt x="2521517" y="191646"/>
                      </a:cubicBezTo>
                      <a:cubicBezTo>
                        <a:pt x="2300296" y="254592"/>
                        <a:pt x="2094796" y="223017"/>
                        <a:pt x="1978256" y="172815"/>
                      </a:cubicBezTo>
                      <a:close/>
                    </a:path>
                  </a:pathLst>
                </a:custGeom>
                <a:noFill/>
                <a:ln w="28575" cap="flat" cmpd="sng" algn="ctr">
                  <a:solidFill>
                    <a:srgbClr val="1E5AA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任意多边形 216">
                  <a:extLst>
                    <a:ext uri="{FF2B5EF4-FFF2-40B4-BE49-F238E27FC236}">
                      <a16:creationId xmlns="" xmlns:a16="http://schemas.microsoft.com/office/drawing/2014/main" id="{A42280E3-3256-45F8-B193-B15A00BE0154}"/>
                    </a:ext>
                  </a:extLst>
                </p:cNvPr>
                <p:cNvSpPr/>
                <p:nvPr/>
              </p:nvSpPr>
              <p:spPr>
                <a:xfrm>
                  <a:off x="2190941" y="1701991"/>
                  <a:ext cx="3547136" cy="3034919"/>
                </a:xfrm>
                <a:custGeom>
                  <a:avLst/>
                  <a:gdLst>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387736 w 3286461"/>
                    <a:gd name="connsiteY0" fmla="*/ 102197 h 2904564"/>
                    <a:gd name="connsiteX1" fmla="*/ 527125 w 3286461"/>
                    <a:gd name="connsiteY1" fmla="*/ 467957 h 2904564"/>
                    <a:gd name="connsiteX2" fmla="*/ 0 w 3286461"/>
                    <a:gd name="connsiteY2" fmla="*/ 1145689 h 2904564"/>
                    <a:gd name="connsiteX3" fmla="*/ 91440 w 3286461"/>
                    <a:gd name="connsiteY3" fmla="*/ 1936376 h 2904564"/>
                    <a:gd name="connsiteX4" fmla="*/ 586292 w 3286461"/>
                    <a:gd name="connsiteY4" fmla="*/ 2630244 h 2904564"/>
                    <a:gd name="connsiteX5" fmla="*/ 1264023 w 3286461"/>
                    <a:gd name="connsiteY5" fmla="*/ 2899186 h 2904564"/>
                    <a:gd name="connsiteX6" fmla="*/ 1968649 w 3286461"/>
                    <a:gd name="connsiteY6" fmla="*/ 2904564 h 2904564"/>
                    <a:gd name="connsiteX7" fmla="*/ 2904565 w 3286461"/>
                    <a:gd name="connsiteY7" fmla="*/ 2775473 h 2904564"/>
                    <a:gd name="connsiteX8" fmla="*/ 3044414 w 3286461"/>
                    <a:gd name="connsiteY8" fmla="*/ 2366682 h 2904564"/>
                    <a:gd name="connsiteX9" fmla="*/ 3286461 w 3286461"/>
                    <a:gd name="connsiteY9" fmla="*/ 1715844 h 2904564"/>
                    <a:gd name="connsiteX10" fmla="*/ 3087445 w 3286461"/>
                    <a:gd name="connsiteY10" fmla="*/ 1226371 h 2904564"/>
                    <a:gd name="connsiteX11" fmla="*/ 2958353 w 3286461"/>
                    <a:gd name="connsiteY11" fmla="*/ 365760 h 2904564"/>
                    <a:gd name="connsiteX12" fmla="*/ 2355925 w 3286461"/>
                    <a:gd name="connsiteY12" fmla="*/ 0 h 2904564"/>
                    <a:gd name="connsiteX13" fmla="*/ 1387736 w 3286461"/>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35848 w 3434573"/>
                    <a:gd name="connsiteY0" fmla="*/ 102197 h 2904564"/>
                    <a:gd name="connsiteX1" fmla="*/ 675237 w 3434573"/>
                    <a:gd name="connsiteY1" fmla="*/ 467957 h 2904564"/>
                    <a:gd name="connsiteX2" fmla="*/ 148112 w 3434573"/>
                    <a:gd name="connsiteY2" fmla="*/ 1145689 h 2904564"/>
                    <a:gd name="connsiteX3" fmla="*/ 239552 w 3434573"/>
                    <a:gd name="connsiteY3" fmla="*/ 1936376 h 2904564"/>
                    <a:gd name="connsiteX4" fmla="*/ 734404 w 3434573"/>
                    <a:gd name="connsiteY4" fmla="*/ 2630244 h 2904564"/>
                    <a:gd name="connsiteX5" fmla="*/ 1412135 w 3434573"/>
                    <a:gd name="connsiteY5" fmla="*/ 2899186 h 2904564"/>
                    <a:gd name="connsiteX6" fmla="*/ 2116761 w 3434573"/>
                    <a:gd name="connsiteY6" fmla="*/ 2904564 h 2904564"/>
                    <a:gd name="connsiteX7" fmla="*/ 3052677 w 3434573"/>
                    <a:gd name="connsiteY7" fmla="*/ 2775473 h 2904564"/>
                    <a:gd name="connsiteX8" fmla="*/ 3192526 w 3434573"/>
                    <a:gd name="connsiteY8" fmla="*/ 2366682 h 2904564"/>
                    <a:gd name="connsiteX9" fmla="*/ 3434573 w 3434573"/>
                    <a:gd name="connsiteY9" fmla="*/ 1715844 h 2904564"/>
                    <a:gd name="connsiteX10" fmla="*/ 3235557 w 3434573"/>
                    <a:gd name="connsiteY10" fmla="*/ 1226371 h 2904564"/>
                    <a:gd name="connsiteX11" fmla="*/ 3106465 w 3434573"/>
                    <a:gd name="connsiteY11" fmla="*/ 365760 h 2904564"/>
                    <a:gd name="connsiteX12" fmla="*/ 2504037 w 3434573"/>
                    <a:gd name="connsiteY12" fmla="*/ 0 h 2904564"/>
                    <a:gd name="connsiteX13" fmla="*/ 1535848 w 3434573"/>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2821 w 3491546"/>
                    <a:gd name="connsiteY0" fmla="*/ 102197 h 2904564"/>
                    <a:gd name="connsiteX1" fmla="*/ 732210 w 3491546"/>
                    <a:gd name="connsiteY1" fmla="*/ 467957 h 2904564"/>
                    <a:gd name="connsiteX2" fmla="*/ 205085 w 3491546"/>
                    <a:gd name="connsiteY2" fmla="*/ 1145689 h 2904564"/>
                    <a:gd name="connsiteX3" fmla="*/ 296525 w 3491546"/>
                    <a:gd name="connsiteY3" fmla="*/ 1936376 h 2904564"/>
                    <a:gd name="connsiteX4" fmla="*/ 791377 w 3491546"/>
                    <a:gd name="connsiteY4" fmla="*/ 2630244 h 2904564"/>
                    <a:gd name="connsiteX5" fmla="*/ 1469108 w 3491546"/>
                    <a:gd name="connsiteY5" fmla="*/ 2899186 h 2904564"/>
                    <a:gd name="connsiteX6" fmla="*/ 2173734 w 3491546"/>
                    <a:gd name="connsiteY6" fmla="*/ 2904564 h 2904564"/>
                    <a:gd name="connsiteX7" fmla="*/ 3109650 w 3491546"/>
                    <a:gd name="connsiteY7" fmla="*/ 2775473 h 2904564"/>
                    <a:gd name="connsiteX8" fmla="*/ 3249499 w 3491546"/>
                    <a:gd name="connsiteY8" fmla="*/ 2366682 h 2904564"/>
                    <a:gd name="connsiteX9" fmla="*/ 3491546 w 3491546"/>
                    <a:gd name="connsiteY9" fmla="*/ 1715844 h 2904564"/>
                    <a:gd name="connsiteX10" fmla="*/ 3292530 w 3491546"/>
                    <a:gd name="connsiteY10" fmla="*/ 1226371 h 2904564"/>
                    <a:gd name="connsiteX11" fmla="*/ 3163438 w 3491546"/>
                    <a:gd name="connsiteY11" fmla="*/ 365760 h 2904564"/>
                    <a:gd name="connsiteX12" fmla="*/ 2561010 w 3491546"/>
                    <a:gd name="connsiteY12" fmla="*/ 0 h 2904564"/>
                    <a:gd name="connsiteX13" fmla="*/ 1592821 w 3491546"/>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04564"/>
                    <a:gd name="connsiteX1" fmla="*/ 733759 w 3493095"/>
                    <a:gd name="connsiteY1" fmla="*/ 467957 h 2904564"/>
                    <a:gd name="connsiteX2" fmla="*/ 206634 w 3493095"/>
                    <a:gd name="connsiteY2" fmla="*/ 1145689 h 2904564"/>
                    <a:gd name="connsiteX3" fmla="*/ 298074 w 3493095"/>
                    <a:gd name="connsiteY3" fmla="*/ 1936376 h 2904564"/>
                    <a:gd name="connsiteX4" fmla="*/ 792926 w 3493095"/>
                    <a:gd name="connsiteY4" fmla="*/ 2630244 h 2904564"/>
                    <a:gd name="connsiteX5" fmla="*/ 1470657 w 3493095"/>
                    <a:gd name="connsiteY5" fmla="*/ 2899186 h 2904564"/>
                    <a:gd name="connsiteX6" fmla="*/ 2175283 w 3493095"/>
                    <a:gd name="connsiteY6" fmla="*/ 2904564 h 2904564"/>
                    <a:gd name="connsiteX7" fmla="*/ 3111199 w 3493095"/>
                    <a:gd name="connsiteY7" fmla="*/ 2775473 h 2904564"/>
                    <a:gd name="connsiteX8" fmla="*/ 3251048 w 3493095"/>
                    <a:gd name="connsiteY8" fmla="*/ 2366682 h 2904564"/>
                    <a:gd name="connsiteX9" fmla="*/ 3493095 w 3493095"/>
                    <a:gd name="connsiteY9" fmla="*/ 1715844 h 2904564"/>
                    <a:gd name="connsiteX10" fmla="*/ 3294079 w 3493095"/>
                    <a:gd name="connsiteY10" fmla="*/ 1226371 h 2904564"/>
                    <a:gd name="connsiteX11" fmla="*/ 3164987 w 3493095"/>
                    <a:gd name="connsiteY11" fmla="*/ 365760 h 2904564"/>
                    <a:gd name="connsiteX12" fmla="*/ 2562559 w 3493095"/>
                    <a:gd name="connsiteY12" fmla="*/ 0 h 2904564"/>
                    <a:gd name="connsiteX13" fmla="*/ 1594370 w 3493095"/>
                    <a:gd name="connsiteY13" fmla="*/ 102197 h 2904564"/>
                    <a:gd name="connsiteX0" fmla="*/ 1594370 w 3493095"/>
                    <a:gd name="connsiteY0" fmla="*/ 102197 h 2939707"/>
                    <a:gd name="connsiteX1" fmla="*/ 733759 w 3493095"/>
                    <a:gd name="connsiteY1" fmla="*/ 467957 h 2939707"/>
                    <a:gd name="connsiteX2" fmla="*/ 206634 w 3493095"/>
                    <a:gd name="connsiteY2" fmla="*/ 1145689 h 2939707"/>
                    <a:gd name="connsiteX3" fmla="*/ 298074 w 3493095"/>
                    <a:gd name="connsiteY3" fmla="*/ 1936376 h 2939707"/>
                    <a:gd name="connsiteX4" fmla="*/ 792926 w 3493095"/>
                    <a:gd name="connsiteY4" fmla="*/ 2630244 h 2939707"/>
                    <a:gd name="connsiteX5" fmla="*/ 1470657 w 3493095"/>
                    <a:gd name="connsiteY5" fmla="*/ 2899186 h 2939707"/>
                    <a:gd name="connsiteX6" fmla="*/ 2175283 w 3493095"/>
                    <a:gd name="connsiteY6" fmla="*/ 2904564 h 2939707"/>
                    <a:gd name="connsiteX7" fmla="*/ 3111199 w 3493095"/>
                    <a:gd name="connsiteY7" fmla="*/ 2775473 h 2939707"/>
                    <a:gd name="connsiteX8" fmla="*/ 3251048 w 3493095"/>
                    <a:gd name="connsiteY8" fmla="*/ 2366682 h 2939707"/>
                    <a:gd name="connsiteX9" fmla="*/ 3493095 w 3493095"/>
                    <a:gd name="connsiteY9" fmla="*/ 1715844 h 2939707"/>
                    <a:gd name="connsiteX10" fmla="*/ 3294079 w 3493095"/>
                    <a:gd name="connsiteY10" fmla="*/ 1226371 h 2939707"/>
                    <a:gd name="connsiteX11" fmla="*/ 3164987 w 3493095"/>
                    <a:gd name="connsiteY11" fmla="*/ 365760 h 2939707"/>
                    <a:gd name="connsiteX12" fmla="*/ 2562559 w 3493095"/>
                    <a:gd name="connsiteY12" fmla="*/ 0 h 2939707"/>
                    <a:gd name="connsiteX13" fmla="*/ 1594370 w 3493095"/>
                    <a:gd name="connsiteY13" fmla="*/ 102197 h 2939707"/>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70657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32811"/>
                    <a:gd name="connsiteX1" fmla="*/ 733759 w 3493095"/>
                    <a:gd name="connsiteY1" fmla="*/ 467957 h 2932811"/>
                    <a:gd name="connsiteX2" fmla="*/ 206634 w 3493095"/>
                    <a:gd name="connsiteY2" fmla="*/ 1145689 h 2932811"/>
                    <a:gd name="connsiteX3" fmla="*/ 298074 w 3493095"/>
                    <a:gd name="connsiteY3" fmla="*/ 1936376 h 2932811"/>
                    <a:gd name="connsiteX4" fmla="*/ 792926 w 3493095"/>
                    <a:gd name="connsiteY4" fmla="*/ 2630244 h 2932811"/>
                    <a:gd name="connsiteX5" fmla="*/ 1449142 w 3493095"/>
                    <a:gd name="connsiteY5" fmla="*/ 2899186 h 2932811"/>
                    <a:gd name="connsiteX6" fmla="*/ 2175283 w 3493095"/>
                    <a:gd name="connsiteY6" fmla="*/ 2904564 h 2932811"/>
                    <a:gd name="connsiteX7" fmla="*/ 3111199 w 3493095"/>
                    <a:gd name="connsiteY7" fmla="*/ 2775473 h 2932811"/>
                    <a:gd name="connsiteX8" fmla="*/ 3251048 w 3493095"/>
                    <a:gd name="connsiteY8" fmla="*/ 2366682 h 2932811"/>
                    <a:gd name="connsiteX9" fmla="*/ 3493095 w 3493095"/>
                    <a:gd name="connsiteY9" fmla="*/ 1715844 h 2932811"/>
                    <a:gd name="connsiteX10" fmla="*/ 3294079 w 3493095"/>
                    <a:gd name="connsiteY10" fmla="*/ 1226371 h 2932811"/>
                    <a:gd name="connsiteX11" fmla="*/ 3164987 w 3493095"/>
                    <a:gd name="connsiteY11" fmla="*/ 365760 h 2932811"/>
                    <a:gd name="connsiteX12" fmla="*/ 2562559 w 3493095"/>
                    <a:gd name="connsiteY12" fmla="*/ 0 h 2932811"/>
                    <a:gd name="connsiteX13" fmla="*/ 1594370 w 3493095"/>
                    <a:gd name="connsiteY13" fmla="*/ 102197 h 2932811"/>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44739"/>
                    <a:gd name="connsiteX1" fmla="*/ 733759 w 3493095"/>
                    <a:gd name="connsiteY1" fmla="*/ 467957 h 2944739"/>
                    <a:gd name="connsiteX2" fmla="*/ 206634 w 3493095"/>
                    <a:gd name="connsiteY2" fmla="*/ 1145689 h 2944739"/>
                    <a:gd name="connsiteX3" fmla="*/ 298074 w 3493095"/>
                    <a:gd name="connsiteY3" fmla="*/ 1936376 h 2944739"/>
                    <a:gd name="connsiteX4" fmla="*/ 792926 w 3493095"/>
                    <a:gd name="connsiteY4" fmla="*/ 2630244 h 2944739"/>
                    <a:gd name="connsiteX5" fmla="*/ 1449142 w 3493095"/>
                    <a:gd name="connsiteY5" fmla="*/ 2899186 h 2944739"/>
                    <a:gd name="connsiteX6" fmla="*/ 2175283 w 3493095"/>
                    <a:gd name="connsiteY6" fmla="*/ 2904564 h 2944739"/>
                    <a:gd name="connsiteX7" fmla="*/ 3111199 w 3493095"/>
                    <a:gd name="connsiteY7" fmla="*/ 2775473 h 2944739"/>
                    <a:gd name="connsiteX8" fmla="*/ 3251048 w 3493095"/>
                    <a:gd name="connsiteY8" fmla="*/ 2366682 h 2944739"/>
                    <a:gd name="connsiteX9" fmla="*/ 3493095 w 3493095"/>
                    <a:gd name="connsiteY9" fmla="*/ 1715844 h 2944739"/>
                    <a:gd name="connsiteX10" fmla="*/ 3294079 w 3493095"/>
                    <a:gd name="connsiteY10" fmla="*/ 1226371 h 2944739"/>
                    <a:gd name="connsiteX11" fmla="*/ 3164987 w 3493095"/>
                    <a:gd name="connsiteY11" fmla="*/ 365760 h 2944739"/>
                    <a:gd name="connsiteX12" fmla="*/ 2562559 w 3493095"/>
                    <a:gd name="connsiteY12" fmla="*/ 0 h 2944739"/>
                    <a:gd name="connsiteX13" fmla="*/ 1594370 w 3493095"/>
                    <a:gd name="connsiteY13" fmla="*/ 102197 h 2944739"/>
                    <a:gd name="connsiteX0" fmla="*/ 1594370 w 3493095"/>
                    <a:gd name="connsiteY0" fmla="*/ 102197 h 2978989"/>
                    <a:gd name="connsiteX1" fmla="*/ 733759 w 3493095"/>
                    <a:gd name="connsiteY1" fmla="*/ 467957 h 2978989"/>
                    <a:gd name="connsiteX2" fmla="*/ 206634 w 3493095"/>
                    <a:gd name="connsiteY2" fmla="*/ 1145689 h 2978989"/>
                    <a:gd name="connsiteX3" fmla="*/ 298074 w 3493095"/>
                    <a:gd name="connsiteY3" fmla="*/ 1936376 h 2978989"/>
                    <a:gd name="connsiteX4" fmla="*/ 792926 w 3493095"/>
                    <a:gd name="connsiteY4" fmla="*/ 2630244 h 2978989"/>
                    <a:gd name="connsiteX5" fmla="*/ 1449142 w 3493095"/>
                    <a:gd name="connsiteY5" fmla="*/ 2899186 h 2978989"/>
                    <a:gd name="connsiteX6" fmla="*/ 2175283 w 3493095"/>
                    <a:gd name="connsiteY6" fmla="*/ 2904564 h 2978989"/>
                    <a:gd name="connsiteX7" fmla="*/ 3111199 w 3493095"/>
                    <a:gd name="connsiteY7" fmla="*/ 2775473 h 2978989"/>
                    <a:gd name="connsiteX8" fmla="*/ 3251048 w 3493095"/>
                    <a:gd name="connsiteY8" fmla="*/ 2366682 h 2978989"/>
                    <a:gd name="connsiteX9" fmla="*/ 3493095 w 3493095"/>
                    <a:gd name="connsiteY9" fmla="*/ 1715844 h 2978989"/>
                    <a:gd name="connsiteX10" fmla="*/ 3294079 w 3493095"/>
                    <a:gd name="connsiteY10" fmla="*/ 1226371 h 2978989"/>
                    <a:gd name="connsiteX11" fmla="*/ 3164987 w 3493095"/>
                    <a:gd name="connsiteY11" fmla="*/ 365760 h 2978989"/>
                    <a:gd name="connsiteX12" fmla="*/ 2562559 w 3493095"/>
                    <a:gd name="connsiteY12" fmla="*/ 0 h 2978989"/>
                    <a:gd name="connsiteX13" fmla="*/ 1594370 w 3493095"/>
                    <a:gd name="connsiteY13" fmla="*/ 102197 h 2978989"/>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111199 w 3493095"/>
                    <a:gd name="connsiteY7" fmla="*/ 2775473 h 3001392"/>
                    <a:gd name="connsiteX8" fmla="*/ 3251048 w 3493095"/>
                    <a:gd name="connsiteY8" fmla="*/ 2366682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51048 w 3493095"/>
                    <a:gd name="connsiteY8" fmla="*/ 2366682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8676"/>
                    <a:gd name="connsiteX1" fmla="*/ 733759 w 3493095"/>
                    <a:gd name="connsiteY1" fmla="*/ 467957 h 3008676"/>
                    <a:gd name="connsiteX2" fmla="*/ 206634 w 3493095"/>
                    <a:gd name="connsiteY2" fmla="*/ 1145689 h 3008676"/>
                    <a:gd name="connsiteX3" fmla="*/ 298074 w 3493095"/>
                    <a:gd name="connsiteY3" fmla="*/ 1936376 h 3008676"/>
                    <a:gd name="connsiteX4" fmla="*/ 792926 w 3493095"/>
                    <a:gd name="connsiteY4" fmla="*/ 2630244 h 3008676"/>
                    <a:gd name="connsiteX5" fmla="*/ 1449142 w 3493095"/>
                    <a:gd name="connsiteY5" fmla="*/ 2899186 h 3008676"/>
                    <a:gd name="connsiteX6" fmla="*/ 2175283 w 3493095"/>
                    <a:gd name="connsiteY6" fmla="*/ 2904564 h 3008676"/>
                    <a:gd name="connsiteX7" fmla="*/ 3154230 w 3493095"/>
                    <a:gd name="connsiteY7" fmla="*/ 2802367 h 3008676"/>
                    <a:gd name="connsiteX8" fmla="*/ 3272563 w 3493095"/>
                    <a:gd name="connsiteY8" fmla="*/ 2237590 h 3008676"/>
                    <a:gd name="connsiteX9" fmla="*/ 3493095 w 3493095"/>
                    <a:gd name="connsiteY9" fmla="*/ 1715844 h 3008676"/>
                    <a:gd name="connsiteX10" fmla="*/ 3294079 w 3493095"/>
                    <a:gd name="connsiteY10" fmla="*/ 1226371 h 3008676"/>
                    <a:gd name="connsiteX11" fmla="*/ 3164987 w 3493095"/>
                    <a:gd name="connsiteY11" fmla="*/ 365760 h 3008676"/>
                    <a:gd name="connsiteX12" fmla="*/ 2562559 w 3493095"/>
                    <a:gd name="connsiteY12" fmla="*/ 0 h 3008676"/>
                    <a:gd name="connsiteX13" fmla="*/ 1594370 w 3493095"/>
                    <a:gd name="connsiteY13" fmla="*/ 102197 h 3008676"/>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72563 w 3493095"/>
                    <a:gd name="connsiteY8" fmla="*/ 2237590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02197 h 3001392"/>
                    <a:gd name="connsiteX1" fmla="*/ 733759 w 3493095"/>
                    <a:gd name="connsiteY1" fmla="*/ 467957 h 3001392"/>
                    <a:gd name="connsiteX2" fmla="*/ 206634 w 3493095"/>
                    <a:gd name="connsiteY2" fmla="*/ 1145689 h 3001392"/>
                    <a:gd name="connsiteX3" fmla="*/ 298074 w 3493095"/>
                    <a:gd name="connsiteY3" fmla="*/ 1936376 h 3001392"/>
                    <a:gd name="connsiteX4" fmla="*/ 792926 w 3493095"/>
                    <a:gd name="connsiteY4" fmla="*/ 2630244 h 3001392"/>
                    <a:gd name="connsiteX5" fmla="*/ 1449142 w 3493095"/>
                    <a:gd name="connsiteY5" fmla="*/ 2899186 h 3001392"/>
                    <a:gd name="connsiteX6" fmla="*/ 2175283 w 3493095"/>
                    <a:gd name="connsiteY6" fmla="*/ 2904564 h 3001392"/>
                    <a:gd name="connsiteX7" fmla="*/ 3245670 w 3493095"/>
                    <a:gd name="connsiteY7" fmla="*/ 2775473 h 3001392"/>
                    <a:gd name="connsiteX8" fmla="*/ 3267184 w 3493095"/>
                    <a:gd name="connsiteY8" fmla="*/ 2205318 h 3001392"/>
                    <a:gd name="connsiteX9" fmla="*/ 3493095 w 3493095"/>
                    <a:gd name="connsiteY9" fmla="*/ 1715844 h 3001392"/>
                    <a:gd name="connsiteX10" fmla="*/ 3294079 w 3493095"/>
                    <a:gd name="connsiteY10" fmla="*/ 1226371 h 3001392"/>
                    <a:gd name="connsiteX11" fmla="*/ 3164987 w 3493095"/>
                    <a:gd name="connsiteY11" fmla="*/ 365760 h 3001392"/>
                    <a:gd name="connsiteX12" fmla="*/ 2562559 w 3493095"/>
                    <a:gd name="connsiteY12" fmla="*/ 0 h 3001392"/>
                    <a:gd name="connsiteX13" fmla="*/ 1594370 w 3493095"/>
                    <a:gd name="connsiteY13" fmla="*/ 102197 h 3001392"/>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3095"/>
                    <a:gd name="connsiteY0" fmla="*/ 135724 h 3034919"/>
                    <a:gd name="connsiteX1" fmla="*/ 733759 w 3493095"/>
                    <a:gd name="connsiteY1" fmla="*/ 501484 h 3034919"/>
                    <a:gd name="connsiteX2" fmla="*/ 206634 w 3493095"/>
                    <a:gd name="connsiteY2" fmla="*/ 1179216 h 3034919"/>
                    <a:gd name="connsiteX3" fmla="*/ 298074 w 3493095"/>
                    <a:gd name="connsiteY3" fmla="*/ 1969903 h 3034919"/>
                    <a:gd name="connsiteX4" fmla="*/ 792926 w 3493095"/>
                    <a:gd name="connsiteY4" fmla="*/ 2663771 h 3034919"/>
                    <a:gd name="connsiteX5" fmla="*/ 1449142 w 3493095"/>
                    <a:gd name="connsiteY5" fmla="*/ 2932713 h 3034919"/>
                    <a:gd name="connsiteX6" fmla="*/ 2175283 w 3493095"/>
                    <a:gd name="connsiteY6" fmla="*/ 2938091 h 3034919"/>
                    <a:gd name="connsiteX7" fmla="*/ 3245670 w 3493095"/>
                    <a:gd name="connsiteY7" fmla="*/ 2809000 h 3034919"/>
                    <a:gd name="connsiteX8" fmla="*/ 3267184 w 3493095"/>
                    <a:gd name="connsiteY8" fmla="*/ 2238845 h 3034919"/>
                    <a:gd name="connsiteX9" fmla="*/ 3493095 w 3493095"/>
                    <a:gd name="connsiteY9" fmla="*/ 1749371 h 3034919"/>
                    <a:gd name="connsiteX10" fmla="*/ 3294079 w 3493095"/>
                    <a:gd name="connsiteY10" fmla="*/ 1259898 h 3034919"/>
                    <a:gd name="connsiteX11" fmla="*/ 3164987 w 3493095"/>
                    <a:gd name="connsiteY11" fmla="*/ 399287 h 3034919"/>
                    <a:gd name="connsiteX12" fmla="*/ 2562559 w 3493095"/>
                    <a:gd name="connsiteY12" fmla="*/ 33527 h 3034919"/>
                    <a:gd name="connsiteX13" fmla="*/ 1594370 w 3493095"/>
                    <a:gd name="connsiteY13" fmla="*/ 135724 h 3034919"/>
                    <a:gd name="connsiteX0" fmla="*/ 1594370 w 3498177"/>
                    <a:gd name="connsiteY0" fmla="*/ 135724 h 3034919"/>
                    <a:gd name="connsiteX1" fmla="*/ 733759 w 3498177"/>
                    <a:gd name="connsiteY1" fmla="*/ 501484 h 3034919"/>
                    <a:gd name="connsiteX2" fmla="*/ 206634 w 3498177"/>
                    <a:gd name="connsiteY2" fmla="*/ 1179216 h 3034919"/>
                    <a:gd name="connsiteX3" fmla="*/ 298074 w 3498177"/>
                    <a:gd name="connsiteY3" fmla="*/ 1969903 h 3034919"/>
                    <a:gd name="connsiteX4" fmla="*/ 792926 w 3498177"/>
                    <a:gd name="connsiteY4" fmla="*/ 2663771 h 3034919"/>
                    <a:gd name="connsiteX5" fmla="*/ 1449142 w 3498177"/>
                    <a:gd name="connsiteY5" fmla="*/ 2932713 h 3034919"/>
                    <a:gd name="connsiteX6" fmla="*/ 2175283 w 3498177"/>
                    <a:gd name="connsiteY6" fmla="*/ 2938091 h 3034919"/>
                    <a:gd name="connsiteX7" fmla="*/ 3245670 w 3498177"/>
                    <a:gd name="connsiteY7" fmla="*/ 2809000 h 3034919"/>
                    <a:gd name="connsiteX8" fmla="*/ 3267184 w 3498177"/>
                    <a:gd name="connsiteY8" fmla="*/ 2238845 h 3034919"/>
                    <a:gd name="connsiteX9" fmla="*/ 3493095 w 3498177"/>
                    <a:gd name="connsiteY9" fmla="*/ 1749371 h 3034919"/>
                    <a:gd name="connsiteX10" fmla="*/ 3294079 w 3498177"/>
                    <a:gd name="connsiteY10" fmla="*/ 1259898 h 3034919"/>
                    <a:gd name="connsiteX11" fmla="*/ 3164987 w 3498177"/>
                    <a:gd name="connsiteY11" fmla="*/ 399287 h 3034919"/>
                    <a:gd name="connsiteX12" fmla="*/ 2562559 w 3498177"/>
                    <a:gd name="connsiteY12" fmla="*/ 33527 h 3034919"/>
                    <a:gd name="connsiteX13" fmla="*/ 1594370 w 3498177"/>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05579"/>
                    <a:gd name="connsiteY0" fmla="*/ 135724 h 3034919"/>
                    <a:gd name="connsiteX1" fmla="*/ 733759 w 3505579"/>
                    <a:gd name="connsiteY1" fmla="*/ 501484 h 3034919"/>
                    <a:gd name="connsiteX2" fmla="*/ 206634 w 3505579"/>
                    <a:gd name="connsiteY2" fmla="*/ 1179216 h 3034919"/>
                    <a:gd name="connsiteX3" fmla="*/ 298074 w 3505579"/>
                    <a:gd name="connsiteY3" fmla="*/ 1969903 h 3034919"/>
                    <a:gd name="connsiteX4" fmla="*/ 792926 w 3505579"/>
                    <a:gd name="connsiteY4" fmla="*/ 2663771 h 3034919"/>
                    <a:gd name="connsiteX5" fmla="*/ 1449142 w 3505579"/>
                    <a:gd name="connsiteY5" fmla="*/ 2932713 h 3034919"/>
                    <a:gd name="connsiteX6" fmla="*/ 2175283 w 3505579"/>
                    <a:gd name="connsiteY6" fmla="*/ 2938091 h 3034919"/>
                    <a:gd name="connsiteX7" fmla="*/ 3245670 w 3505579"/>
                    <a:gd name="connsiteY7" fmla="*/ 2809000 h 3034919"/>
                    <a:gd name="connsiteX8" fmla="*/ 3267184 w 3505579"/>
                    <a:gd name="connsiteY8" fmla="*/ 2238845 h 3034919"/>
                    <a:gd name="connsiteX9" fmla="*/ 3493095 w 3505579"/>
                    <a:gd name="connsiteY9" fmla="*/ 1749371 h 3034919"/>
                    <a:gd name="connsiteX10" fmla="*/ 3294079 w 3505579"/>
                    <a:gd name="connsiteY10" fmla="*/ 1259898 h 3034919"/>
                    <a:gd name="connsiteX11" fmla="*/ 3164987 w 3505579"/>
                    <a:gd name="connsiteY11" fmla="*/ 399287 h 3034919"/>
                    <a:gd name="connsiteX12" fmla="*/ 2562559 w 3505579"/>
                    <a:gd name="connsiteY12" fmla="*/ 33527 h 3034919"/>
                    <a:gd name="connsiteX13" fmla="*/ 1594370 w 3505579"/>
                    <a:gd name="connsiteY13" fmla="*/ 135724 h 3034919"/>
                    <a:gd name="connsiteX0" fmla="*/ 1594370 w 3549654"/>
                    <a:gd name="connsiteY0" fmla="*/ 135724 h 3034919"/>
                    <a:gd name="connsiteX1" fmla="*/ 733759 w 3549654"/>
                    <a:gd name="connsiteY1" fmla="*/ 501484 h 3034919"/>
                    <a:gd name="connsiteX2" fmla="*/ 206634 w 3549654"/>
                    <a:gd name="connsiteY2" fmla="*/ 1179216 h 3034919"/>
                    <a:gd name="connsiteX3" fmla="*/ 298074 w 3549654"/>
                    <a:gd name="connsiteY3" fmla="*/ 1969903 h 3034919"/>
                    <a:gd name="connsiteX4" fmla="*/ 792926 w 3549654"/>
                    <a:gd name="connsiteY4" fmla="*/ 2663771 h 3034919"/>
                    <a:gd name="connsiteX5" fmla="*/ 1449142 w 3549654"/>
                    <a:gd name="connsiteY5" fmla="*/ 2932713 h 3034919"/>
                    <a:gd name="connsiteX6" fmla="*/ 2175283 w 3549654"/>
                    <a:gd name="connsiteY6" fmla="*/ 2938091 h 3034919"/>
                    <a:gd name="connsiteX7" fmla="*/ 3245670 w 3549654"/>
                    <a:gd name="connsiteY7" fmla="*/ 2809000 h 3034919"/>
                    <a:gd name="connsiteX8" fmla="*/ 3267184 w 3549654"/>
                    <a:gd name="connsiteY8" fmla="*/ 2238845 h 3034919"/>
                    <a:gd name="connsiteX9" fmla="*/ 3541505 w 3549654"/>
                    <a:gd name="connsiteY9" fmla="*/ 1738614 h 3034919"/>
                    <a:gd name="connsiteX10" fmla="*/ 3294079 w 3549654"/>
                    <a:gd name="connsiteY10" fmla="*/ 1259898 h 3034919"/>
                    <a:gd name="connsiteX11" fmla="*/ 3164987 w 3549654"/>
                    <a:gd name="connsiteY11" fmla="*/ 399287 h 3034919"/>
                    <a:gd name="connsiteX12" fmla="*/ 2562559 w 3549654"/>
                    <a:gd name="connsiteY12" fmla="*/ 33527 h 3034919"/>
                    <a:gd name="connsiteX13" fmla="*/ 1594370 w 3549654"/>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 name="connsiteX0" fmla="*/ 1594370 w 3547136"/>
                    <a:gd name="connsiteY0" fmla="*/ 135724 h 3034919"/>
                    <a:gd name="connsiteX1" fmla="*/ 733759 w 3547136"/>
                    <a:gd name="connsiteY1" fmla="*/ 501484 h 3034919"/>
                    <a:gd name="connsiteX2" fmla="*/ 206634 w 3547136"/>
                    <a:gd name="connsiteY2" fmla="*/ 1179216 h 3034919"/>
                    <a:gd name="connsiteX3" fmla="*/ 298074 w 3547136"/>
                    <a:gd name="connsiteY3" fmla="*/ 1969903 h 3034919"/>
                    <a:gd name="connsiteX4" fmla="*/ 792926 w 3547136"/>
                    <a:gd name="connsiteY4" fmla="*/ 2663771 h 3034919"/>
                    <a:gd name="connsiteX5" fmla="*/ 1449142 w 3547136"/>
                    <a:gd name="connsiteY5" fmla="*/ 2932713 h 3034919"/>
                    <a:gd name="connsiteX6" fmla="*/ 2175283 w 3547136"/>
                    <a:gd name="connsiteY6" fmla="*/ 2938091 h 3034919"/>
                    <a:gd name="connsiteX7" fmla="*/ 3245670 w 3547136"/>
                    <a:gd name="connsiteY7" fmla="*/ 2809000 h 3034919"/>
                    <a:gd name="connsiteX8" fmla="*/ 3267184 w 3547136"/>
                    <a:gd name="connsiteY8" fmla="*/ 2238845 h 3034919"/>
                    <a:gd name="connsiteX9" fmla="*/ 3541505 w 3547136"/>
                    <a:gd name="connsiteY9" fmla="*/ 1738614 h 3034919"/>
                    <a:gd name="connsiteX10" fmla="*/ 3294079 w 3547136"/>
                    <a:gd name="connsiteY10" fmla="*/ 1259898 h 3034919"/>
                    <a:gd name="connsiteX11" fmla="*/ 3164987 w 3547136"/>
                    <a:gd name="connsiteY11" fmla="*/ 399287 h 3034919"/>
                    <a:gd name="connsiteX12" fmla="*/ 2562559 w 3547136"/>
                    <a:gd name="connsiteY12" fmla="*/ 33527 h 3034919"/>
                    <a:gd name="connsiteX13" fmla="*/ 1594370 w 3547136"/>
                    <a:gd name="connsiteY13" fmla="*/ 135724 h 3034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136" h="3034919">
                      <a:moveTo>
                        <a:pt x="1594370" y="135724"/>
                      </a:moveTo>
                      <a:cubicBezTo>
                        <a:pt x="1043938" y="4840"/>
                        <a:pt x="832370" y="261230"/>
                        <a:pt x="733759" y="501484"/>
                      </a:cubicBezTo>
                      <a:cubicBezTo>
                        <a:pt x="611839" y="872624"/>
                        <a:pt x="409236" y="953305"/>
                        <a:pt x="206634" y="1179216"/>
                      </a:cubicBezTo>
                      <a:cubicBezTo>
                        <a:pt x="-160919" y="1523460"/>
                        <a:pt x="20168" y="1792402"/>
                        <a:pt x="298074" y="1969903"/>
                      </a:cubicBezTo>
                      <a:cubicBezTo>
                        <a:pt x="791133" y="2190435"/>
                        <a:pt x="762446" y="2362557"/>
                        <a:pt x="792926" y="2663771"/>
                      </a:cubicBezTo>
                      <a:cubicBezTo>
                        <a:pt x="868230" y="3038495"/>
                        <a:pt x="1147928" y="3004430"/>
                        <a:pt x="1449142" y="2932713"/>
                      </a:cubicBezTo>
                      <a:cubicBezTo>
                        <a:pt x="1879448" y="2762383"/>
                        <a:pt x="2003160" y="2909404"/>
                        <a:pt x="2175283" y="2938091"/>
                      </a:cubicBezTo>
                      <a:cubicBezTo>
                        <a:pt x="3035895" y="3147866"/>
                        <a:pt x="3164988" y="2975743"/>
                        <a:pt x="3245670" y="2809000"/>
                      </a:cubicBezTo>
                      <a:cubicBezTo>
                        <a:pt x="3319180" y="2575917"/>
                        <a:pt x="3258220" y="2418139"/>
                        <a:pt x="3267184" y="2238845"/>
                      </a:cubicBezTo>
                      <a:cubicBezTo>
                        <a:pt x="3320973" y="2043415"/>
                        <a:pt x="3482338" y="1934045"/>
                        <a:pt x="3541505" y="1738614"/>
                      </a:cubicBezTo>
                      <a:cubicBezTo>
                        <a:pt x="3577364" y="1500152"/>
                        <a:pt x="3435721" y="1385403"/>
                        <a:pt x="3294079" y="1259898"/>
                      </a:cubicBezTo>
                      <a:cubicBezTo>
                        <a:pt x="3089683" y="1032195"/>
                        <a:pt x="3208018" y="686157"/>
                        <a:pt x="3164987" y="399287"/>
                      </a:cubicBezTo>
                      <a:cubicBezTo>
                        <a:pt x="3028723" y="-99150"/>
                        <a:pt x="2693443" y="-5918"/>
                        <a:pt x="2562559" y="33527"/>
                      </a:cubicBezTo>
                      <a:cubicBezTo>
                        <a:pt x="2046191" y="271989"/>
                        <a:pt x="1857933" y="203856"/>
                        <a:pt x="1594370" y="135724"/>
                      </a:cubicBezTo>
                      <a:close/>
                    </a:path>
                  </a:pathLst>
                </a:custGeom>
                <a:noFill/>
                <a:ln w="12700" cap="flat" cmpd="sng" algn="ctr">
                  <a:solidFill>
                    <a:srgbClr val="1E5AA4"/>
                  </a:solidFill>
                  <a:prstDash val="lg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4" name="图片 2">
                <a:extLst>
                  <a:ext uri="{FF2B5EF4-FFF2-40B4-BE49-F238E27FC236}">
                    <a16:creationId xmlns="" xmlns:a16="http://schemas.microsoft.com/office/drawing/2014/main" id="{AC0644DF-58B5-43F4-A303-5CE444AF82A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08611" y="1497546"/>
                <a:ext cx="985693" cy="1513743"/>
              </a:xfrm>
              <a:prstGeom prst="rect">
                <a:avLst/>
              </a:prstGeom>
            </p:spPr>
          </p:pic>
        </p:grpSp>
      </p:grpSp>
    </p:spTree>
    <p:extLst>
      <p:ext uri="{BB962C8B-B14F-4D97-AF65-F5344CB8AC3E}">
        <p14:creationId xmlns:p14="http://schemas.microsoft.com/office/powerpoint/2010/main" val="167793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1"/>
          <p:cNvSpPr/>
          <p:nvPr/>
        </p:nvSpPr>
        <p:spPr>
          <a:xfrm>
            <a:off x="1432319" y="1825663"/>
            <a:ext cx="8327472" cy="110799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Làm</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bài</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tập</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a </a:t>
            </a:r>
            <a:r>
              <a:rPr kumimoji="0" lang="en-US" sz="4800" b="0" i="0" u="none" strike="noStrike" kern="1200" cap="none" spc="0" normalizeH="0" baseline="0" noProof="0" dirty="0" err="1">
                <a:ln>
                  <a:noFill/>
                </a:ln>
                <a:solidFill>
                  <a:srgbClr val="229CA6"/>
                </a:solidFill>
                <a:effectLst/>
                <a:uLnTx/>
                <a:uFillTx/>
                <a:latin typeface="Coiny" panose="02000903060500060000" pitchFamily="2" charset="0"/>
                <a:ea typeface="微软雅黑"/>
                <a:cs typeface="+mn-cs"/>
              </a:rPr>
              <a:t>hoặc</a:t>
            </a:r>
            <a:r>
              <a:rPr kumimoji="0" lang="en-US" sz="48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 b</a:t>
            </a:r>
            <a:endParaRPr kumimoji="0" lang="en-US" sz="6600" b="1" i="0" u="none" strike="noStrike" kern="1200" cap="none" spc="0" normalizeH="0" baseline="0" noProof="0" dirty="0">
              <a:ln>
                <a:noFill/>
              </a:ln>
              <a:solidFill>
                <a:srgbClr val="F95858"/>
              </a:solidFill>
              <a:effectLst/>
              <a:uLnTx/>
              <a:uFillTx/>
              <a:latin typeface="HP001 4 hàng" panose="020B0603050302020204" pitchFamily="34" charset="0"/>
              <a:ea typeface="微软雅黑"/>
              <a:cs typeface="+mn-cs"/>
            </a:endParaRPr>
          </a:p>
        </p:txBody>
      </p:sp>
      <p:grpSp>
        <p:nvGrpSpPr>
          <p:cNvPr id="6" name="Group 5"/>
          <p:cNvGrpSpPr/>
          <p:nvPr/>
        </p:nvGrpSpPr>
        <p:grpSpPr>
          <a:xfrm>
            <a:off x="940874" y="294133"/>
            <a:ext cx="1684615" cy="1684612"/>
            <a:chOff x="2037630" y="92799"/>
            <a:chExt cx="1684615" cy="1684612"/>
          </a:xfrm>
        </p:grpSpPr>
        <p:grpSp>
          <p:nvGrpSpPr>
            <p:cNvPr id="26" name="组合 30">
              <a:extLst>
                <a:ext uri="{FF2B5EF4-FFF2-40B4-BE49-F238E27FC236}">
                  <a16:creationId xmlns="" xmlns:a16="http://schemas.microsoft.com/office/drawing/2014/main" id="{C5E41FA1-BB5B-4426-9F6F-7A03B59EB49A}"/>
                </a:ext>
              </a:extLst>
            </p:cNvPr>
            <p:cNvGrpSpPr/>
            <p:nvPr/>
          </p:nvGrpSpPr>
          <p:grpSpPr>
            <a:xfrm>
              <a:off x="2037630" y="92799"/>
              <a:ext cx="1684615" cy="1684612"/>
              <a:chOff x="4983602" y="1581300"/>
              <a:chExt cx="2250197" cy="2250197"/>
            </a:xfrm>
          </p:grpSpPr>
          <p:sp>
            <p:nvSpPr>
              <p:cNvPr id="27" name="ValueBack2">
                <a:extLst>
                  <a:ext uri="{FF2B5EF4-FFF2-40B4-BE49-F238E27FC236}">
                    <a16:creationId xmlns="" xmlns:a16="http://schemas.microsoft.com/office/drawing/2014/main" id="{45D2BB7C-DDDA-45A8-A1C6-706DE48E6358}"/>
                  </a:ext>
                </a:extLst>
              </p:cNvPr>
              <p:cNvSpPr/>
              <p:nvPr/>
            </p:nvSpPr>
            <p:spPr>
              <a:xfrm>
                <a:off x="5156071" y="1753770"/>
                <a:ext cx="1905256" cy="1905256"/>
              </a:xfrm>
              <a:prstGeom prst="ellipse">
                <a:avLst/>
              </a:prstGeom>
              <a:solidFill>
                <a:srgbClr val="22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9" name="ExtraShape">
                <a:extLst>
                  <a:ext uri="{FF2B5EF4-FFF2-40B4-BE49-F238E27FC236}">
                    <a16:creationId xmlns="" xmlns:a16="http://schemas.microsoft.com/office/drawing/2014/main" id="{E5AF3EB7-D836-41BD-BE6F-67414943451E}"/>
                  </a:ext>
                </a:extLst>
              </p:cNvPr>
              <p:cNvSpPr/>
              <p:nvPr/>
            </p:nvSpPr>
            <p:spPr>
              <a:xfrm>
                <a:off x="5303153" y="1900851"/>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0" name="ValueShape2">
                <a:extLst>
                  <a:ext uri="{FF2B5EF4-FFF2-40B4-BE49-F238E27FC236}">
                    <a16:creationId xmlns="" xmlns:a16="http://schemas.microsoft.com/office/drawing/2014/main" id="{B613AC4D-E371-498C-BF8E-AD420153E8F6}"/>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32" name="Rectangle 31"/>
            <p:cNvSpPr/>
            <p:nvPr/>
          </p:nvSpPr>
          <p:spPr>
            <a:xfrm>
              <a:off x="2548467" y="364009"/>
              <a:ext cx="676788"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229CA6"/>
                  </a:solidFill>
                  <a:effectLst/>
                  <a:uLnTx/>
                  <a:uFillTx/>
                  <a:latin typeface="Coiny" panose="02000903060500060000" pitchFamily="2" charset="0"/>
                  <a:ea typeface="微软雅黑"/>
                  <a:cs typeface="+mn-cs"/>
                </a:rPr>
                <a:t>3</a:t>
              </a:r>
              <a:endParaRPr kumimoji="0" lang="en-US" sz="2800" b="0" i="0" u="none" strike="noStrike" kern="1200" cap="none" spc="0" normalizeH="0" baseline="0" noProof="0" dirty="0">
                <a:ln>
                  <a:noFill/>
                </a:ln>
                <a:solidFill>
                  <a:srgbClr val="229CA6"/>
                </a:solidFill>
                <a:effectLst/>
                <a:uLnTx/>
                <a:uFillTx/>
                <a:latin typeface="Arial"/>
                <a:ea typeface="微软雅黑"/>
                <a:cs typeface="+mn-cs"/>
              </a:endParaRPr>
            </a:p>
          </p:txBody>
        </p:sp>
      </p:grpSp>
    </p:spTree>
    <p:extLst>
      <p:ext uri="{BB962C8B-B14F-4D97-AF65-F5344CB8AC3E}">
        <p14:creationId xmlns:p14="http://schemas.microsoft.com/office/powerpoint/2010/main" val="33274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365640" y="278792"/>
            <a:ext cx="11626335" cy="1178533"/>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a:solidFill>
                  <a:srgbClr val="EA4618"/>
                </a:solidFill>
                <a:latin typeface="Calibri" panose="020F0502020204030204" pitchFamily="34" charset="0"/>
                <a:cs typeface="Calibri" panose="020F0502020204030204" pitchFamily="34" charset="0"/>
              </a:rPr>
              <a:t>a. Từ ngữ chỉ hoạt động hoặc đặc điểm có tiếng bắt đầu bằng r, d hoặc gi:</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cxnSp>
        <p:nvCxnSpPr>
          <p:cNvPr id="5" name="Straight Connector 4">
            <a:extLst>
              <a:ext uri="{FF2B5EF4-FFF2-40B4-BE49-F238E27FC236}">
                <a16:creationId xmlns="" xmlns:a16="http://schemas.microsoft.com/office/drawing/2014/main" id="{E2E483B3-BD9A-43E2-938A-513B7028008F}"/>
              </a:ext>
            </a:extLst>
          </p:cNvPr>
          <p:cNvCxnSpPr/>
          <p:nvPr/>
        </p:nvCxnSpPr>
        <p:spPr>
          <a:xfrm>
            <a:off x="2819400" y="885825"/>
            <a:ext cx="230505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 xmlns:a16="http://schemas.microsoft.com/office/drawing/2014/main" id="{92755DC8-CE78-40A7-903A-6EF86848749A}"/>
              </a:ext>
            </a:extLst>
          </p:cNvPr>
          <p:cNvCxnSpPr>
            <a:cxnSpLocks/>
          </p:cNvCxnSpPr>
          <p:nvPr/>
        </p:nvCxnSpPr>
        <p:spPr>
          <a:xfrm>
            <a:off x="6257925" y="857250"/>
            <a:ext cx="1628775" cy="285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 xmlns:a16="http://schemas.microsoft.com/office/drawing/2014/main" id="{6C0A2A15-6C18-4249-9957-4AC841237C99}"/>
              </a:ext>
            </a:extLst>
          </p:cNvPr>
          <p:cNvCxnSpPr>
            <a:cxnSpLocks/>
          </p:cNvCxnSpPr>
          <p:nvPr/>
        </p:nvCxnSpPr>
        <p:spPr>
          <a:xfrm>
            <a:off x="5364419" y="1383740"/>
            <a:ext cx="1979356" cy="0"/>
          </a:xfrm>
          <a:prstGeom prst="line">
            <a:avLst/>
          </a:prstGeom>
          <a:ln w="57150"/>
        </p:spPr>
        <p:style>
          <a:lnRef idx="1">
            <a:schemeClr val="accent2"/>
          </a:lnRef>
          <a:fillRef idx="0">
            <a:schemeClr val="accent2"/>
          </a:fillRef>
          <a:effectRef idx="0">
            <a:schemeClr val="accent2"/>
          </a:effectRef>
          <a:fontRef idx="minor">
            <a:schemeClr val="tx1"/>
          </a:fontRef>
        </p:style>
      </p:cxnSp>
      <p:grpSp>
        <p:nvGrpSpPr>
          <p:cNvPr id="13" name="Group 12">
            <a:extLst>
              <a:ext uri="{FF2B5EF4-FFF2-40B4-BE49-F238E27FC236}">
                <a16:creationId xmlns="" xmlns:a16="http://schemas.microsoft.com/office/drawing/2014/main" id="{D9FC6BA3-58A4-44E7-B6EC-E5F0276C0EA7}"/>
              </a:ext>
            </a:extLst>
          </p:cNvPr>
          <p:cNvGrpSpPr/>
          <p:nvPr/>
        </p:nvGrpSpPr>
        <p:grpSpPr>
          <a:xfrm>
            <a:off x="3842990" y="1964809"/>
            <a:ext cx="4158010" cy="3564883"/>
            <a:chOff x="7774871" y="1245992"/>
            <a:chExt cx="2732340" cy="2316139"/>
          </a:xfrm>
        </p:grpSpPr>
        <p:pic>
          <p:nvPicPr>
            <p:cNvPr id="14" name="图片 2" descr="2">
              <a:extLst>
                <a:ext uri="{FF2B5EF4-FFF2-40B4-BE49-F238E27FC236}">
                  <a16:creationId xmlns="" xmlns:a16="http://schemas.microsoft.com/office/drawing/2014/main" id="{132FD75A-75B4-4ED3-BAC8-5BB906B4D0B8}"/>
                </a:ext>
              </a:extLst>
            </p:cNvPr>
            <p:cNvPicPr>
              <a:picLocks noChangeAspect="1"/>
            </p:cNvPicPr>
            <p:nvPr/>
          </p:nvPicPr>
          <p:blipFill>
            <a:blip r:embed="rId2"/>
            <a:stretch>
              <a:fillRect/>
            </a:stretch>
          </p:blipFill>
          <p:spPr>
            <a:xfrm>
              <a:off x="7774871" y="1245992"/>
              <a:ext cx="2732340" cy="2316139"/>
            </a:xfrm>
            <a:prstGeom prst="rect">
              <a:avLst/>
            </a:prstGeom>
          </p:spPr>
        </p:pic>
        <p:sp>
          <p:nvSpPr>
            <p:cNvPr id="15" name="Rounded Rectangle 16">
              <a:extLst>
                <a:ext uri="{FF2B5EF4-FFF2-40B4-BE49-F238E27FC236}">
                  <a16:creationId xmlns="" xmlns:a16="http://schemas.microsoft.com/office/drawing/2014/main" id="{81D02BA9-F75A-4256-8054-DA9360A36906}"/>
                </a:ext>
              </a:extLst>
            </p:cNvPr>
            <p:cNvSpPr/>
            <p:nvPr/>
          </p:nvSpPr>
          <p:spPr>
            <a:xfrm>
              <a:off x="7774872" y="2993907"/>
              <a:ext cx="2732339" cy="532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t>Thảo</a:t>
              </a:r>
              <a:r>
                <a:rPr lang="en-US" sz="3200" dirty="0"/>
                <a:t> </a:t>
              </a:r>
              <a:r>
                <a:rPr lang="en-US" sz="3200" dirty="0" err="1"/>
                <a:t>luận</a:t>
              </a:r>
              <a:r>
                <a:rPr lang="en-US" sz="3200" dirty="0"/>
                <a:t> </a:t>
              </a:r>
              <a:r>
                <a:rPr lang="en-US" sz="3200" dirty="0" err="1"/>
                <a:t>nhóm</a:t>
              </a:r>
              <a:r>
                <a:rPr lang="en-US" sz="3200" dirty="0"/>
                <a:t> </a:t>
              </a:r>
              <a:r>
                <a:rPr lang="en-US" sz="3200" dirty="0" err="1"/>
                <a:t>đôi</a:t>
              </a:r>
              <a:endParaRPr lang="en-US" sz="3200" dirty="0"/>
            </a:p>
          </p:txBody>
        </p:sp>
      </p:grpSp>
    </p:spTree>
    <p:extLst>
      <p:ext uri="{BB962C8B-B14F-4D97-AF65-F5344CB8AC3E}">
        <p14:creationId xmlns:p14="http://schemas.microsoft.com/office/powerpoint/2010/main" val="2774482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1B923F3B-A173-4897-8C1C-74D049C1F10E}"/>
              </a:ext>
            </a:extLst>
          </p:cNvPr>
          <p:cNvPicPr>
            <a:picLocks noChangeAspect="1"/>
          </p:cNvPicPr>
          <p:nvPr/>
        </p:nvPicPr>
        <p:blipFill>
          <a:blip r:embed="rId2"/>
          <a:stretch>
            <a:fillRect/>
          </a:stretch>
        </p:blipFill>
        <p:spPr>
          <a:xfrm>
            <a:off x="1714499" y="532833"/>
            <a:ext cx="9772651" cy="1315544"/>
          </a:xfrm>
          <a:prstGeom prst="rect">
            <a:avLst/>
          </a:prstGeom>
        </p:spPr>
      </p:pic>
      <p:pic>
        <p:nvPicPr>
          <p:cNvPr id="16" name="Picture 15">
            <a:extLst>
              <a:ext uri="{FF2B5EF4-FFF2-40B4-BE49-F238E27FC236}">
                <a16:creationId xmlns="" xmlns:a16="http://schemas.microsoft.com/office/drawing/2014/main" id="{E189DDDC-B93E-4959-8546-F42FFAC0FBC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6740" r="5960"/>
          <a:stretch/>
        </p:blipFill>
        <p:spPr>
          <a:xfrm>
            <a:off x="4491988" y="1955234"/>
            <a:ext cx="3861437" cy="3861435"/>
          </a:xfrm>
          <a:prstGeom prst="rect">
            <a:avLst/>
          </a:prstGeom>
        </p:spPr>
      </p:pic>
    </p:spTree>
    <p:extLst>
      <p:ext uri="{BB962C8B-B14F-4D97-AF65-F5344CB8AC3E}">
        <p14:creationId xmlns:p14="http://schemas.microsoft.com/office/powerpoint/2010/main" val="290882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4130230"/>
            <a:ext cx="1767329" cy="2262067"/>
          </a:xfrm>
          <a:prstGeom prst="rect">
            <a:avLst/>
          </a:prstGeom>
        </p:spPr>
      </p:pic>
      <p:pic>
        <p:nvPicPr>
          <p:cNvPr id="29" name="Picture 28"/>
          <p:cNvPicPr>
            <a:picLocks noChangeAspect="1"/>
          </p:cNvPicPr>
          <p:nvPr/>
        </p:nvPicPr>
        <p:blipFill>
          <a:blip r:embed="rId14"/>
          <a:stretch>
            <a:fillRect/>
          </a:stretch>
        </p:blipFill>
        <p:spPr>
          <a:xfrm>
            <a:off x="4277922" y="712692"/>
            <a:ext cx="3918036" cy="1024217"/>
          </a:xfrm>
          <a:prstGeom prst="rect">
            <a:avLst/>
          </a:prstGeom>
        </p:spPr>
      </p:pic>
      <p:sp>
        <p:nvSpPr>
          <p:cNvPr id="30" name="TextBox 29"/>
          <p:cNvSpPr txBox="1"/>
          <p:nvPr/>
        </p:nvSpPr>
        <p:spPr>
          <a:xfrm>
            <a:off x="2844401" y="1769709"/>
            <a:ext cx="66585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Chủ</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điểm</a:t>
            </a:r>
            <a:r>
              <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baseline="0" noProof="0" dirty="0" err="1">
                <a:ln>
                  <a:noFill/>
                </a:ln>
                <a:solidFill>
                  <a:srgbClr val="FFAE24">
                    <a:lumMod val="50000"/>
                  </a:srgbClr>
                </a:solidFill>
                <a:effectLst/>
                <a:uLnTx/>
                <a:uFillTx/>
                <a:latin typeface="+mj-lt"/>
                <a:ea typeface="微软雅黑"/>
                <a:cs typeface="Baloo" panose="03080902040302020200" pitchFamily="66" charset="0"/>
              </a:rPr>
              <a:t>Cổng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trường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rộng</a:t>
            </a:r>
            <a:r>
              <a:rPr kumimoji="0" lang="en-US" sz="2800" b="1" i="0" u="none" strike="noStrike" kern="1200" cap="none" spc="0" normalizeH="0" noProof="0" dirty="0">
                <a:ln>
                  <a:noFill/>
                </a:ln>
                <a:solidFill>
                  <a:srgbClr val="FFAE24">
                    <a:lumMod val="50000"/>
                  </a:srgbClr>
                </a:solidFill>
                <a:effectLst/>
                <a:uLnTx/>
                <a:uFillTx/>
                <a:latin typeface="+mj-lt"/>
                <a:ea typeface="微软雅黑"/>
                <a:cs typeface="Baloo" panose="03080902040302020200" pitchFamily="66" charset="0"/>
              </a:rPr>
              <a:t> </a:t>
            </a:r>
            <a:r>
              <a:rPr kumimoji="0" lang="en-US" sz="2800" b="1" i="0" u="none" strike="noStrike" kern="1200" cap="none" spc="0" normalizeH="0" noProof="0" dirty="0" err="1">
                <a:ln>
                  <a:noFill/>
                </a:ln>
                <a:solidFill>
                  <a:srgbClr val="FFAE24">
                    <a:lumMod val="50000"/>
                  </a:srgbClr>
                </a:solidFill>
                <a:effectLst/>
                <a:uLnTx/>
                <a:uFillTx/>
                <a:latin typeface="+mj-lt"/>
                <a:ea typeface="微软雅黑"/>
                <a:cs typeface="Baloo" panose="03080902040302020200" pitchFamily="66" charset="0"/>
              </a:rPr>
              <a:t>mở</a:t>
            </a:r>
            <a:endParaRPr kumimoji="0" lang="en-US" sz="2800" b="1" i="0" u="none" strike="noStrike" kern="1200" cap="none" spc="0" normalizeH="0" baseline="0" noProof="0" dirty="0">
              <a:ln>
                <a:noFill/>
              </a:ln>
              <a:solidFill>
                <a:srgbClr val="FFAE24">
                  <a:lumMod val="50000"/>
                </a:srgbClr>
              </a:solidFill>
              <a:effectLst/>
              <a:uLnTx/>
              <a:uFillTx/>
              <a:latin typeface="+mj-lt"/>
              <a:ea typeface="微软雅黑"/>
              <a:cs typeface="Baloo" panose="03080902040302020200" pitchFamily="66" charset="0"/>
            </a:endParaRPr>
          </a:p>
        </p:txBody>
      </p:sp>
      <p:pic>
        <p:nvPicPr>
          <p:cNvPr id="2" name="Picture 1">
            <a:extLst>
              <a:ext uri="{FF2B5EF4-FFF2-40B4-BE49-F238E27FC236}">
                <a16:creationId xmlns="" xmlns:a16="http://schemas.microsoft.com/office/drawing/2014/main" id="{CBAD6B72-E135-44E2-B9CA-7F91635C31E2}"/>
              </a:ext>
            </a:extLst>
          </p:cNvPr>
          <p:cNvPicPr>
            <a:picLocks noChangeAspect="1"/>
          </p:cNvPicPr>
          <p:nvPr/>
        </p:nvPicPr>
        <p:blipFill>
          <a:blip r:embed="rId15"/>
          <a:stretch>
            <a:fillRect/>
          </a:stretch>
        </p:blipFill>
        <p:spPr>
          <a:xfrm>
            <a:off x="1230970" y="2420024"/>
            <a:ext cx="9730059" cy="2017951"/>
          </a:xfrm>
          <a:prstGeom prst="rect">
            <a:avLst/>
          </a:prstGeom>
        </p:spPr>
      </p:pic>
    </p:spTree>
    <p:extLst>
      <p:ext uri="{BB962C8B-B14F-4D97-AF65-F5344CB8AC3E}">
        <p14:creationId xmlns:p14="http://schemas.microsoft.com/office/powerpoint/2010/main" val="1478710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1+#ppt_w/2"/>
                                          </p:val>
                                        </p:tav>
                                        <p:tav tm="100000">
                                          <p:val>
                                            <p:strVal val="#ppt_x"/>
                                          </p:val>
                                        </p:tav>
                                      </p:tavLst>
                                    </p:anim>
                                    <p:anim calcmode="lin" valueType="num">
                                      <p:cBhvr additive="base">
                                        <p:cTn id="34" dur="500" fill="hold"/>
                                        <p:tgtEl>
                                          <p:spTgt spid="31"/>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sz="3400" dirty="0">
                <a:solidFill>
                  <a:srgbClr val="EA4618"/>
                </a:solidFill>
                <a:latin typeface="Calibri" panose="020F0502020204030204" pitchFamily="34" charset="0"/>
                <a:cs typeface="Calibri" panose="020F0502020204030204" pitchFamily="34" charset="0"/>
              </a:rPr>
              <a:t> Từ ngữ chỉ hoạt động có tiếng bắt đầu bằng</a:t>
            </a:r>
            <a:r>
              <a:rPr lang="en-US" sz="3400" dirty="0">
                <a:solidFill>
                  <a:srgbClr val="EA4618"/>
                </a:solidFill>
                <a:latin typeface="Calibri" panose="020F0502020204030204" pitchFamily="34" charset="0"/>
                <a:cs typeface="Calibri" panose="020F0502020204030204" pitchFamily="34" charset="0"/>
              </a:rPr>
              <a:t>:</a:t>
            </a:r>
            <a:endPar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nvGrpSpPr>
          <p:cNvPr id="17" name="Group 16">
            <a:extLst>
              <a:ext uri="{FF2B5EF4-FFF2-40B4-BE49-F238E27FC236}">
                <a16:creationId xmlns=""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bán</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mò</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rung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đùi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d</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dang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dạy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học</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nhảy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dây</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diệt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a:t>
              </a:r>
              <a:r>
                <a:rPr lang="en-US"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giặt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giũ</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hàng</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giết</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hại</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19902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 xmlns:a16="http://schemas.microsoft.com/office/drawing/2014/main" id="{E8DA5367-204F-47DA-A9A4-BE51F8947700}"/>
              </a:ext>
            </a:extLst>
          </p:cNvPr>
          <p:cNvSpPr/>
          <p:nvPr/>
        </p:nvSpPr>
        <p:spPr bwMode="auto">
          <a:xfrm>
            <a:off x="1866899" y="278793"/>
            <a:ext cx="8362951" cy="711808"/>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 xmlns:a16="http://schemas.microsoft.com/office/drawing/2014/main" id="{27A5D76F-6D4C-4B42-B77F-3E74DB2DE4BA}"/>
              </a:ext>
            </a:extLst>
          </p:cNvPr>
          <p:cNvSpPr txBox="1">
            <a:spLocks/>
          </p:cNvSpPr>
          <p:nvPr/>
        </p:nvSpPr>
        <p:spPr>
          <a:xfrm>
            <a:off x="365640" y="33076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Từ ngữ chỉ </a:t>
            </a:r>
            <a:r>
              <a:rPr lang="en-US" sz="3400" dirty="0" err="1">
                <a:solidFill>
                  <a:srgbClr val="EA4618"/>
                </a:solidFill>
                <a:latin typeface="Calibri" panose="020F0502020204030204" pitchFamily="34" charset="0"/>
                <a:cs typeface="Calibri" panose="020F0502020204030204" pitchFamily="34" charset="0"/>
              </a:rPr>
              <a:t>đặc</a:t>
            </a:r>
            <a:r>
              <a:rPr lang="en-US" sz="3400" dirty="0">
                <a:solidFill>
                  <a:srgbClr val="EA4618"/>
                </a:solidFill>
                <a:latin typeface="Calibri" panose="020F0502020204030204" pitchFamily="34" charset="0"/>
                <a:cs typeface="Calibri" panose="020F0502020204030204" pitchFamily="34" charset="0"/>
              </a:rPr>
              <a:t> </a:t>
            </a:r>
            <a:r>
              <a:rPr lang="en-US" sz="3400" dirty="0" err="1">
                <a:solidFill>
                  <a:srgbClr val="EA4618"/>
                </a:solidFill>
                <a:latin typeface="Calibri" panose="020F0502020204030204" pitchFamily="34" charset="0"/>
                <a:cs typeface="Calibri" panose="020F0502020204030204" pitchFamily="34" charset="0"/>
              </a:rPr>
              <a:t>điểm</a:t>
            </a:r>
            <a:r>
              <a:rPr lang="en-US" sz="3400" dirty="0">
                <a:solidFill>
                  <a:srgbClr val="EA4618"/>
                </a:solidFill>
                <a:latin typeface="Calibri" panose="020F0502020204030204" pitchFamily="34" charset="0"/>
                <a:cs typeface="Calibri" panose="020F0502020204030204" pitchFamily="34" charset="0"/>
              </a:rPr>
              <a:t> </a:t>
            </a:r>
            <a:r>
              <a:rPr kumimoji="0" lang="vi-VN"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có tiếng bắt đầu bằng</a:t>
            </a:r>
            <a:r>
              <a:rPr kumimoji="0" lang="en-US" sz="34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a:t>
            </a:r>
          </a:p>
        </p:txBody>
      </p:sp>
      <p:grpSp>
        <p:nvGrpSpPr>
          <p:cNvPr id="17" name="Group 16">
            <a:extLst>
              <a:ext uri="{FF2B5EF4-FFF2-40B4-BE49-F238E27FC236}">
                <a16:creationId xmlns="" xmlns:a16="http://schemas.microsoft.com/office/drawing/2014/main" id="{D56DEA84-D746-485E-B3E0-0B8E943A236B}"/>
              </a:ext>
            </a:extLst>
          </p:cNvPr>
          <p:cNvGrpSpPr/>
          <p:nvPr/>
        </p:nvGrpSpPr>
        <p:grpSpPr>
          <a:xfrm>
            <a:off x="1238251" y="1391954"/>
            <a:ext cx="8389040" cy="858903"/>
            <a:chOff x="1466025" y="1120642"/>
            <a:chExt cx="3575897" cy="858903"/>
          </a:xfrm>
        </p:grpSpPr>
        <p:pic>
          <p:nvPicPr>
            <p:cNvPr id="18" name="Picture 17">
              <a:extLst>
                <a:ext uri="{FF2B5EF4-FFF2-40B4-BE49-F238E27FC236}">
                  <a16:creationId xmlns="" xmlns:a16="http://schemas.microsoft.com/office/drawing/2014/main" id="{1DD4B58A-B3FB-46BB-BA5D-367118543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858903"/>
            </a:xfrm>
            <a:prstGeom prst="rect">
              <a:avLst/>
            </a:prstGeom>
          </p:spPr>
        </p:pic>
        <p:sp>
          <p:nvSpPr>
            <p:cNvPr id="19" name="TextBox 18">
              <a:extLst>
                <a:ext uri="{FF2B5EF4-FFF2-40B4-BE49-F238E27FC236}">
                  <a16:creationId xmlns="" xmlns:a16="http://schemas.microsoft.com/office/drawing/2014/main" id="{2EC1A2D6-3ECA-4D08-AA8D-9ABCDA7186D1}"/>
                </a:ext>
              </a:extLst>
            </p:cNvPr>
            <p:cNvSpPr txBox="1"/>
            <p:nvPr/>
          </p:nvSpPr>
          <p:spPr>
            <a:xfrm>
              <a:off x="1519648" y="1120642"/>
              <a:ext cx="351884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rạo</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rẩy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rung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rinh</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0" name="Group 19">
            <a:extLst>
              <a:ext uri="{FF2B5EF4-FFF2-40B4-BE49-F238E27FC236}">
                <a16:creationId xmlns="" xmlns:a16="http://schemas.microsoft.com/office/drawing/2014/main" id="{6DE29064-C7D2-4178-811E-7AD117194A4E}"/>
              </a:ext>
            </a:extLst>
          </p:cNvPr>
          <p:cNvGrpSpPr/>
          <p:nvPr/>
        </p:nvGrpSpPr>
        <p:grpSpPr>
          <a:xfrm>
            <a:off x="957055" y="2833128"/>
            <a:ext cx="10446027" cy="916413"/>
            <a:chOff x="1466025" y="1120642"/>
            <a:chExt cx="3575897" cy="1715267"/>
          </a:xfrm>
        </p:grpSpPr>
        <p:pic>
          <p:nvPicPr>
            <p:cNvPr id="21" name="Picture 20">
              <a:extLst>
                <a:ext uri="{FF2B5EF4-FFF2-40B4-BE49-F238E27FC236}">
                  <a16:creationId xmlns="" xmlns:a16="http://schemas.microsoft.com/office/drawing/2014/main" id="{CB6EFD34-FF9C-4AED-B23B-27652855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25" y="1120642"/>
              <a:ext cx="3575897" cy="1715267"/>
            </a:xfrm>
            <a:prstGeom prst="rect">
              <a:avLst/>
            </a:prstGeom>
          </p:spPr>
        </p:pic>
        <p:sp>
          <p:nvSpPr>
            <p:cNvPr id="22" name="TextBox 21">
              <a:extLst>
                <a:ext uri="{FF2B5EF4-FFF2-40B4-BE49-F238E27FC236}">
                  <a16:creationId xmlns="" xmlns:a16="http://schemas.microsoft.com/office/drawing/2014/main" id="{52CC70DB-F199-44F7-85D9-870883710498}"/>
                </a:ext>
              </a:extLst>
            </p:cNvPr>
            <p:cNvSpPr txBox="1"/>
            <p:nvPr/>
          </p:nvSpPr>
          <p:spPr>
            <a:xfrm>
              <a:off x="1519648" y="1120642"/>
              <a:ext cx="3518844" cy="13249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a:t>
              </a:r>
              <a:r>
                <a:rPr kumimoji="0" lang="vi-VN" sz="4000" b="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dịu dàng, duyên dáng, dễ thương,...</a:t>
              </a:r>
              <a:endParaRPr kumimoji="0" lang="en-US" sz="40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 xmlns:a16="http://schemas.microsoft.com/office/drawing/2014/main" id="{2B1EDFE9-1066-470D-BC70-0E8118273A52}"/>
              </a:ext>
            </a:extLst>
          </p:cNvPr>
          <p:cNvGrpSpPr/>
          <p:nvPr/>
        </p:nvGrpSpPr>
        <p:grpSpPr>
          <a:xfrm>
            <a:off x="1113700" y="4362419"/>
            <a:ext cx="10649674" cy="858903"/>
            <a:chOff x="1198341" y="1120642"/>
            <a:chExt cx="4546380" cy="858903"/>
          </a:xfrm>
        </p:grpSpPr>
        <p:pic>
          <p:nvPicPr>
            <p:cNvPr id="24" name="Picture 23">
              <a:extLst>
                <a:ext uri="{FF2B5EF4-FFF2-40B4-BE49-F238E27FC236}">
                  <a16:creationId xmlns="" xmlns:a16="http://schemas.microsoft.com/office/drawing/2014/main" id="{AB2B5EE7-22E9-4680-8952-242D02F44E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341" y="1120642"/>
              <a:ext cx="4510041" cy="858903"/>
            </a:xfrm>
            <a:prstGeom prst="rect">
              <a:avLst/>
            </a:prstGeom>
          </p:spPr>
        </p:pic>
        <p:sp>
          <p:nvSpPr>
            <p:cNvPr id="25" name="TextBox 24">
              <a:extLst>
                <a:ext uri="{FF2B5EF4-FFF2-40B4-BE49-F238E27FC236}">
                  <a16:creationId xmlns="" xmlns:a16="http://schemas.microsoft.com/office/drawing/2014/main" id="{29D7AD3F-B14E-4DF5-B70E-C0EF2B38887C}"/>
                </a:ext>
              </a:extLst>
            </p:cNvPr>
            <p:cNvSpPr txBox="1"/>
            <p:nvPr/>
          </p:nvSpPr>
          <p:spPr>
            <a:xfrm>
              <a:off x="1198341" y="1120642"/>
              <a:ext cx="45463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giỏi</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giang</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gãy</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gọn</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14898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îṥḷíďê">
            <a:extLst>
              <a:ext uri="{FF2B5EF4-FFF2-40B4-BE49-F238E27FC236}">
                <a16:creationId xmlns="" xmlns:a16="http://schemas.microsoft.com/office/drawing/2014/main" id="{E8DA5367-204F-47DA-A9A4-BE51F8947700}"/>
              </a:ext>
            </a:extLst>
          </p:cNvPr>
          <p:cNvSpPr/>
          <p:nvPr/>
        </p:nvSpPr>
        <p:spPr bwMode="auto">
          <a:xfrm>
            <a:off x="285750" y="121210"/>
            <a:ext cx="11540609" cy="993157"/>
          </a:xfrm>
          <a:prstGeom prst="roundRect">
            <a:avLst>
              <a:gd name="adj" fmla="val 12595"/>
            </a:avLst>
          </a:prstGeom>
          <a:solidFill>
            <a:schemeClr val="bg1"/>
          </a:solidFill>
          <a:ln w="285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6" name="Google Shape;5317;p41">
            <a:extLst>
              <a:ext uri="{FF2B5EF4-FFF2-40B4-BE49-F238E27FC236}">
                <a16:creationId xmlns="" xmlns:a16="http://schemas.microsoft.com/office/drawing/2014/main" id="{27A5D76F-6D4C-4B42-B77F-3E74DB2DE4BA}"/>
              </a:ext>
            </a:extLst>
          </p:cNvPr>
          <p:cNvSpPr txBox="1">
            <a:spLocks/>
          </p:cNvSpPr>
          <p:nvPr/>
        </p:nvSpPr>
        <p:spPr>
          <a:xfrm>
            <a:off x="365641" y="121210"/>
            <a:ext cx="11098769"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buClr>
                <a:prstClr val="black"/>
              </a:buClr>
            </a:pP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Giúp thỏ vượt qua chướng ngại vật để về nhà bằng cách trả lời các câu đố, biết rằng đáp án của mỗi câu đố đều có tiếng chứa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vi-VN"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ang</a:t>
            </a:r>
            <a:r>
              <a:rPr lang="vi-VN"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b="1"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pic>
        <p:nvPicPr>
          <p:cNvPr id="3" name="Picture 2">
            <a:extLst>
              <a:ext uri="{FF2B5EF4-FFF2-40B4-BE49-F238E27FC236}">
                <a16:creationId xmlns="" xmlns:a16="http://schemas.microsoft.com/office/drawing/2014/main" id="{F7164728-E754-4B91-A5ED-3F225B200A65}"/>
              </a:ext>
            </a:extLst>
          </p:cNvPr>
          <p:cNvPicPr>
            <a:picLocks noChangeAspect="1"/>
          </p:cNvPicPr>
          <p:nvPr/>
        </p:nvPicPr>
        <p:blipFill>
          <a:blip r:embed="rId2"/>
          <a:stretch>
            <a:fillRect/>
          </a:stretch>
        </p:blipFill>
        <p:spPr>
          <a:xfrm>
            <a:off x="3643312" y="1447800"/>
            <a:ext cx="5800725" cy="5162550"/>
          </a:xfrm>
          <a:prstGeom prst="rect">
            <a:avLst/>
          </a:prstGeom>
        </p:spPr>
      </p:pic>
      <p:sp>
        <p:nvSpPr>
          <p:cNvPr id="4" name="Rectangle: Rounded Corners 3">
            <a:extLst>
              <a:ext uri="{FF2B5EF4-FFF2-40B4-BE49-F238E27FC236}">
                <a16:creationId xmlns="" xmlns:a16="http://schemas.microsoft.com/office/drawing/2014/main" id="{B0D910F4-DB78-4ECD-8093-B6B105797A1A}"/>
              </a:ext>
            </a:extLst>
          </p:cNvPr>
          <p:cNvSpPr/>
          <p:nvPr/>
        </p:nvSpPr>
        <p:spPr>
          <a:xfrm>
            <a:off x="7467600" y="16192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 xmlns:a16="http://schemas.microsoft.com/office/drawing/2014/main" id="{5AE76C26-1881-4F42-9C31-6BC9077E5F8C}"/>
              </a:ext>
            </a:extLst>
          </p:cNvPr>
          <p:cNvSpPr/>
          <p:nvPr/>
        </p:nvSpPr>
        <p:spPr>
          <a:xfrm>
            <a:off x="9001125" y="367665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 xmlns:a16="http://schemas.microsoft.com/office/drawing/2014/main" id="{DD94E7A5-111C-44AD-A996-E62C4125E902}"/>
              </a:ext>
            </a:extLst>
          </p:cNvPr>
          <p:cNvSpPr/>
          <p:nvPr/>
        </p:nvSpPr>
        <p:spPr>
          <a:xfrm>
            <a:off x="1695450" y="3429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nhãn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 xmlns:a16="http://schemas.microsoft.com/office/drawing/2014/main" id="{7E097562-544B-47DF-93DB-CAAF757725F2}"/>
              </a:ext>
            </a:extLst>
          </p:cNvPr>
          <p:cNvSpPr/>
          <p:nvPr/>
        </p:nvSpPr>
        <p:spPr>
          <a:xfrm>
            <a:off x="3514724" y="5334000"/>
            <a:ext cx="2105025" cy="552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đàn</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421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4"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3844" y="4568056"/>
            <a:ext cx="2185920" cy="1890119"/>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6">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7">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8">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4624" y="286721"/>
            <a:ext cx="1158195" cy="1630532"/>
          </a:xfrm>
          <a:prstGeom prst="rect">
            <a:avLst/>
          </a:prstGeom>
        </p:spPr>
      </p:pic>
      <p:pic>
        <p:nvPicPr>
          <p:cNvPr id="31" name="图片 30">
            <a:extLst>
              <a:ext uri="{FF2B5EF4-FFF2-40B4-BE49-F238E27FC236}">
                <a16:creationId xmlns="" xmlns:a16="http://schemas.microsoft.com/office/drawing/2014/main" id="{2002813B-2DDD-4B2C-BEF1-F3ED21D7B9D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11379200" y="2094984"/>
            <a:ext cx="1158195" cy="1630532"/>
          </a:xfrm>
          <a:prstGeom prst="rect">
            <a:avLst/>
          </a:prstGeom>
        </p:spPr>
      </p:pic>
      <p:pic>
        <p:nvPicPr>
          <p:cNvPr id="26" name="图片 25">
            <a:extLst>
              <a:ext uri="{FF2B5EF4-FFF2-40B4-BE49-F238E27FC236}">
                <a16:creationId xmlns="" xmlns:a16="http://schemas.microsoft.com/office/drawing/2014/main" id="{F6A8BC6F-B181-4054-AA8B-81B23D186E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5108" y="3435448"/>
            <a:ext cx="2310155" cy="2956849"/>
          </a:xfrm>
          <a:prstGeom prst="rect">
            <a:avLst/>
          </a:prstGeom>
        </p:spPr>
      </p:pic>
      <p:sp>
        <p:nvSpPr>
          <p:cNvPr id="33" name="TextBox 32"/>
          <p:cNvSpPr txBox="1"/>
          <p:nvPr/>
        </p:nvSpPr>
        <p:spPr>
          <a:xfrm>
            <a:off x="2249697" y="1112763"/>
            <a:ext cx="7748954" cy="2800767"/>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8800" b="1" i="0" u="none" strike="noStrike" kern="1200" cap="none" spc="0" normalizeH="0" baseline="0" noProof="0" dirty="0">
                <a:ln>
                  <a:noFill/>
                </a:ln>
                <a:solidFill>
                  <a:srgbClr val="BFE8E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8800" b="1" i="0" u="none" strike="noStrike" kern="1200" cap="none" spc="0" normalizeH="0" baseline="0" noProof="0" dirty="0">
                <a:ln>
                  <a:noFill/>
                </a:ln>
                <a:solidFill>
                  <a:srgbClr val="FF9409"/>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hẹn</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1" i="0" u="none" strike="noStrike" kern="1200" cap="none" spc="0" normalizeH="0" baseline="0" noProof="0" dirty="0" err="1">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8800" b="1" i="0" u="none" strike="noStrike" kern="1200" cap="none" spc="0" normalizeH="0" baseline="0" noProof="0" dirty="0">
              <a:ln>
                <a:noFill/>
              </a:ln>
              <a:solidFill>
                <a:srgbClr val="EA461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Shape&#10;&#10;Description automatically generated with medium confidence">
            <a:extLst>
              <a:ext uri="{FF2B5EF4-FFF2-40B4-BE49-F238E27FC236}">
                <a16:creationId xmlns="" xmlns:a16="http://schemas.microsoft.com/office/drawing/2014/main" id="{F8140B5E-F0F2-4E97-9CAF-C5B9801D906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77848" y="-31500"/>
            <a:ext cx="1314152" cy="1314152"/>
          </a:xfrm>
          <a:prstGeom prst="rect">
            <a:avLst/>
          </a:prstGeom>
        </p:spPr>
      </p:pic>
    </p:spTree>
    <p:extLst>
      <p:ext uri="{BB962C8B-B14F-4D97-AF65-F5344CB8AC3E}">
        <p14:creationId xmlns:p14="http://schemas.microsoft.com/office/powerpoint/2010/main" val="446409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1.66667E-6 4.44444E-6 L -0.00091 0.08402 " pathEditMode="relative" rAng="0" ptsTypes="AA">
                                      <p:cBhvr>
                                        <p:cTn id="6" dur="2000" fill="hold"/>
                                        <p:tgtEl>
                                          <p:spTgt spid="33"/>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AF46E9B7-16A5-4AE7-92BA-287BC75B973E}"/>
              </a:ext>
            </a:extLst>
          </p:cNvPr>
          <p:cNvPicPr>
            <a:picLocks noChangeAspect="1"/>
          </p:cNvPicPr>
          <p:nvPr/>
        </p:nvPicPr>
        <p:blipFill rotWithShape="1">
          <a:blip r:embed="rId3">
            <a:extLst>
              <a:ext uri="{28A0092B-C50C-407E-A947-70E740481C1C}">
                <a14:useLocalDpi xmlns:a14="http://schemas.microsoft.com/office/drawing/2010/main" val="0"/>
              </a:ext>
            </a:extLst>
          </a:blip>
          <a:srcRect l="7143" r="7143" b="2798"/>
          <a:stretch/>
        </p:blipFill>
        <p:spPr>
          <a:xfrm>
            <a:off x="0" y="0"/>
            <a:ext cx="12192000" cy="6858000"/>
          </a:xfrm>
          <a:prstGeom prst="rect">
            <a:avLst/>
          </a:prstGeom>
        </p:spPr>
      </p:pic>
      <p:sp>
        <p:nvSpPr>
          <p:cNvPr id="41" name="矩形 40">
            <a:extLst>
              <a:ext uri="{FF2B5EF4-FFF2-40B4-BE49-F238E27FC236}">
                <a16:creationId xmlns="" xmlns:a16="http://schemas.microsoft.com/office/drawing/2014/main" id="{C154E082-B022-4479-A8F9-424D06B8EBE3}"/>
              </a:ext>
            </a:extLst>
          </p:cNvPr>
          <p:cNvSpPr/>
          <p:nvPr/>
        </p:nvSpPr>
        <p:spPr>
          <a:xfrm>
            <a:off x="-1"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3" name="图片 12">
            <a:extLst>
              <a:ext uri="{FF2B5EF4-FFF2-40B4-BE49-F238E27FC236}">
                <a16:creationId xmlns="" xmlns:a16="http://schemas.microsoft.com/office/drawing/2014/main" id="{4408F8A6-AA9F-42DA-A819-D12F9142C640}"/>
              </a:ext>
            </a:extLst>
          </p:cNvPr>
          <p:cNvPicPr>
            <a:picLocks noChangeAspect="1"/>
          </p:cNvPicPr>
          <p:nvPr/>
        </p:nvPicPr>
        <p:blipFill rotWithShape="1">
          <a:blip r:embed="rId4">
            <a:extLst>
              <a:ext uri="{28A0092B-C50C-407E-A947-70E740481C1C}">
                <a14:useLocalDpi xmlns:a14="http://schemas.microsoft.com/office/drawing/2010/main" val="0"/>
              </a:ext>
            </a:extLst>
          </a:blip>
          <a:srcRect b="17294"/>
          <a:stretch/>
        </p:blipFill>
        <p:spPr>
          <a:xfrm>
            <a:off x="0" y="4254243"/>
            <a:ext cx="2322286" cy="2318044"/>
          </a:xfrm>
          <a:prstGeom prst="rect">
            <a:avLst/>
          </a:prstGeom>
        </p:spPr>
      </p:pic>
      <p:pic>
        <p:nvPicPr>
          <p:cNvPr id="7" name="图片 6">
            <a:extLst>
              <a:ext uri="{FF2B5EF4-FFF2-40B4-BE49-F238E27FC236}">
                <a16:creationId xmlns="" xmlns:a16="http://schemas.microsoft.com/office/drawing/2014/main" id="{1FD4A67A-FF59-4105-B468-C3B4C1831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61657"/>
            <a:ext cx="12192000" cy="897331"/>
          </a:xfrm>
          <a:prstGeom prst="rect">
            <a:avLst/>
          </a:prstGeom>
        </p:spPr>
      </p:pic>
      <p:pic>
        <p:nvPicPr>
          <p:cNvPr id="9" name="图片 8">
            <a:extLst>
              <a:ext uri="{FF2B5EF4-FFF2-40B4-BE49-F238E27FC236}">
                <a16:creationId xmlns="" xmlns:a16="http://schemas.microsoft.com/office/drawing/2014/main" id="{5027E655-B325-42AD-82B9-A85796D39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288" y="2368315"/>
            <a:ext cx="4729918" cy="4089861"/>
          </a:xfrm>
          <a:prstGeom prst="rect">
            <a:avLst/>
          </a:prstGeom>
        </p:spPr>
      </p:pic>
      <p:pic>
        <p:nvPicPr>
          <p:cNvPr id="5" name="图片 4">
            <a:extLst>
              <a:ext uri="{FF2B5EF4-FFF2-40B4-BE49-F238E27FC236}">
                <a16:creationId xmlns="" xmlns:a16="http://schemas.microsoft.com/office/drawing/2014/main" id="{92185730-5AFE-4724-A59F-AA7BC0019D8F}"/>
              </a:ext>
            </a:extLst>
          </p:cNvPr>
          <p:cNvPicPr>
            <a:picLocks noChangeAspect="1"/>
          </p:cNvPicPr>
          <p:nvPr/>
        </p:nvPicPr>
        <p:blipFill rotWithShape="1">
          <a:blip r:embed="rId7">
            <a:extLst>
              <a:ext uri="{28A0092B-C50C-407E-A947-70E740481C1C}">
                <a14:useLocalDpi xmlns:a14="http://schemas.microsoft.com/office/drawing/2010/main" val="0"/>
              </a:ext>
            </a:extLst>
          </a:blip>
          <a:srcRect l="937"/>
          <a:stretch/>
        </p:blipFill>
        <p:spPr>
          <a:xfrm>
            <a:off x="0" y="6272169"/>
            <a:ext cx="12192000" cy="585831"/>
          </a:xfrm>
          <a:prstGeom prst="rect">
            <a:avLst/>
          </a:prstGeom>
        </p:spPr>
      </p:pic>
      <p:pic>
        <p:nvPicPr>
          <p:cNvPr id="11" name="图片 10">
            <a:extLst>
              <a:ext uri="{FF2B5EF4-FFF2-40B4-BE49-F238E27FC236}">
                <a16:creationId xmlns="" xmlns:a16="http://schemas.microsoft.com/office/drawing/2014/main" id="{75350D85-3830-491E-A0F9-A2C3526A2C42}"/>
              </a:ext>
            </a:extLst>
          </p:cNvPr>
          <p:cNvPicPr>
            <a:picLocks noChangeAspect="1"/>
          </p:cNvPicPr>
          <p:nvPr/>
        </p:nvPicPr>
        <p:blipFill rotWithShape="1">
          <a:blip r:embed="rId8">
            <a:extLst>
              <a:ext uri="{28A0092B-C50C-407E-A947-70E740481C1C}">
                <a14:useLocalDpi xmlns:a14="http://schemas.microsoft.com/office/drawing/2010/main" val="0"/>
              </a:ext>
            </a:extLst>
          </a:blip>
          <a:srcRect b="7286"/>
          <a:stretch/>
        </p:blipFill>
        <p:spPr>
          <a:xfrm>
            <a:off x="1" y="4959573"/>
            <a:ext cx="2902856" cy="1898427"/>
          </a:xfrm>
          <a:prstGeom prst="rect">
            <a:avLst/>
          </a:prstGeom>
        </p:spPr>
      </p:pic>
      <p:pic>
        <p:nvPicPr>
          <p:cNvPr id="15" name="图片 14">
            <a:extLst>
              <a:ext uri="{FF2B5EF4-FFF2-40B4-BE49-F238E27FC236}">
                <a16:creationId xmlns="" xmlns:a16="http://schemas.microsoft.com/office/drawing/2014/main" id="{7E10F698-A635-4763-8440-7F27D65A5E6A}"/>
              </a:ext>
            </a:extLst>
          </p:cNvPr>
          <p:cNvPicPr>
            <a:picLocks noChangeAspect="1"/>
          </p:cNvPicPr>
          <p:nvPr/>
        </p:nvPicPr>
        <p:blipFill rotWithShape="1">
          <a:blip r:embed="rId9">
            <a:extLst>
              <a:ext uri="{28A0092B-C50C-407E-A947-70E740481C1C}">
                <a14:useLocalDpi xmlns:a14="http://schemas.microsoft.com/office/drawing/2010/main" val="0"/>
              </a:ext>
            </a:extLst>
          </a:blip>
          <a:srcRect b="20536"/>
          <a:stretch/>
        </p:blipFill>
        <p:spPr>
          <a:xfrm>
            <a:off x="0" y="6512425"/>
            <a:ext cx="12192000" cy="345575"/>
          </a:xfrm>
          <a:prstGeom prst="rect">
            <a:avLst/>
          </a:prstGeom>
        </p:spPr>
      </p:pic>
      <p:grpSp>
        <p:nvGrpSpPr>
          <p:cNvPr id="22" name="组合 21">
            <a:extLst>
              <a:ext uri="{FF2B5EF4-FFF2-40B4-BE49-F238E27FC236}">
                <a16:creationId xmlns="" xmlns:a16="http://schemas.microsoft.com/office/drawing/2014/main" id="{15C619C1-02B1-49B1-B7A5-32BF9A3E369B}"/>
              </a:ext>
            </a:extLst>
          </p:cNvPr>
          <p:cNvGrpSpPr/>
          <p:nvPr/>
        </p:nvGrpSpPr>
        <p:grpSpPr>
          <a:xfrm>
            <a:off x="10147313" y="371533"/>
            <a:ext cx="1377938" cy="1015337"/>
            <a:chOff x="5253037" y="2590800"/>
            <a:chExt cx="2322286" cy="1711183"/>
          </a:xfrm>
        </p:grpSpPr>
        <p:pic>
          <p:nvPicPr>
            <p:cNvPr id="19" name="图片 18">
              <a:extLst>
                <a:ext uri="{FF2B5EF4-FFF2-40B4-BE49-F238E27FC236}">
                  <a16:creationId xmlns="" xmlns:a16="http://schemas.microsoft.com/office/drawing/2014/main" id="{A3E2D120-3468-4D4B-B4B9-C14444295D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3037" y="2590800"/>
              <a:ext cx="1685925" cy="1676400"/>
            </a:xfrm>
            <a:prstGeom prst="rect">
              <a:avLst/>
            </a:prstGeom>
          </p:spPr>
        </p:pic>
        <p:pic>
          <p:nvPicPr>
            <p:cNvPr id="21" name="图片 20">
              <a:extLst>
                <a:ext uri="{FF2B5EF4-FFF2-40B4-BE49-F238E27FC236}">
                  <a16:creationId xmlns="" xmlns:a16="http://schemas.microsoft.com/office/drawing/2014/main" id="{3A4EF704-B512-4B36-A236-7907CFE3757B}"/>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4598" y="3378058"/>
              <a:ext cx="1990725" cy="923925"/>
            </a:xfrm>
            <a:prstGeom prst="rect">
              <a:avLst/>
            </a:prstGeom>
          </p:spPr>
        </p:pic>
      </p:grpSp>
      <p:pic>
        <p:nvPicPr>
          <p:cNvPr id="28" name="图片 27">
            <a:extLst>
              <a:ext uri="{FF2B5EF4-FFF2-40B4-BE49-F238E27FC236}">
                <a16:creationId xmlns="" xmlns:a16="http://schemas.microsoft.com/office/drawing/2014/main" id="{8F5319F2-4D02-40B1-8520-15B11B51A8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95" y="2094984"/>
            <a:ext cx="1158195" cy="1630532"/>
          </a:xfrm>
          <a:prstGeom prst="rect">
            <a:avLst/>
          </a:prstGeom>
        </p:spPr>
      </p:pic>
      <p:sp>
        <p:nvSpPr>
          <p:cNvPr id="40" name="椭圆 39">
            <a:extLst>
              <a:ext uri="{FF2B5EF4-FFF2-40B4-BE49-F238E27FC236}">
                <a16:creationId xmlns="" xmlns:a16="http://schemas.microsoft.com/office/drawing/2014/main" id="{86FD8E76-3C0E-475B-BF1E-2845ACCA6B48}"/>
              </a:ext>
            </a:extLst>
          </p:cNvPr>
          <p:cNvSpPr/>
          <p:nvPr/>
        </p:nvSpPr>
        <p:spPr>
          <a:xfrm>
            <a:off x="2798187" y="1205891"/>
            <a:ext cx="4033722" cy="4033722"/>
          </a:xfrm>
          <a:prstGeom prst="ellipse">
            <a:avLst/>
          </a:prstGeom>
          <a:blipFill dpi="0" rotWithShape="1">
            <a:blip r:embed="rId14">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0" name="组合 28">
            <a:extLst>
              <a:ext uri="{FF2B5EF4-FFF2-40B4-BE49-F238E27FC236}">
                <a16:creationId xmlns="" xmlns:a16="http://schemas.microsoft.com/office/drawing/2014/main" id="{34B4B35F-8725-4D69-AA2F-F84D60C4BC11}"/>
              </a:ext>
            </a:extLst>
          </p:cNvPr>
          <p:cNvGrpSpPr/>
          <p:nvPr/>
        </p:nvGrpSpPr>
        <p:grpSpPr>
          <a:xfrm>
            <a:off x="722713" y="245031"/>
            <a:ext cx="1684615" cy="1684612"/>
            <a:chOff x="2374899" y="1581301"/>
            <a:chExt cx="2250197" cy="2250197"/>
          </a:xfrm>
        </p:grpSpPr>
        <p:sp>
          <p:nvSpPr>
            <p:cNvPr id="23" name="ValueBack1">
              <a:extLst>
                <a:ext uri="{FF2B5EF4-FFF2-40B4-BE49-F238E27FC236}">
                  <a16:creationId xmlns="" xmlns:a16="http://schemas.microsoft.com/office/drawing/2014/main" id="{620831A0-B321-4D4A-BE68-D64EDA00C26C}"/>
                </a:ext>
              </a:extLst>
            </p:cNvPr>
            <p:cNvSpPr/>
            <p:nvPr/>
          </p:nvSpPr>
          <p:spPr>
            <a:xfrm>
              <a:off x="2547369" y="1753771"/>
              <a:ext cx="1905256" cy="1905256"/>
            </a:xfrm>
            <a:prstGeom prst="ellipse">
              <a:avLst/>
            </a:prstGeom>
            <a:solidFill>
              <a:srgbClr val="EA4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ExtraShape">
              <a:extLst>
                <a:ext uri="{FF2B5EF4-FFF2-40B4-BE49-F238E27FC236}">
                  <a16:creationId xmlns="" xmlns:a16="http://schemas.microsoft.com/office/drawing/2014/main" id="{DE48A20E-BFC9-4B4D-BEC4-22F62A0415CB}"/>
                </a:ext>
              </a:extLst>
            </p:cNvPr>
            <p:cNvSpPr/>
            <p:nvPr/>
          </p:nvSpPr>
          <p:spPr>
            <a:xfrm>
              <a:off x="2694450" y="1900852"/>
              <a:ext cx="1611095" cy="16110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5" name="ValueShape1">
              <a:extLst>
                <a:ext uri="{FF2B5EF4-FFF2-40B4-BE49-F238E27FC236}">
                  <a16:creationId xmlns="" xmlns:a16="http://schemas.microsoft.com/office/drawing/2014/main" id="{CB936D5C-A77E-4A4C-A707-3CED3F47C63E}"/>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4" name="Rectangle 3"/>
          <p:cNvSpPr/>
          <p:nvPr/>
        </p:nvSpPr>
        <p:spPr>
          <a:xfrm>
            <a:off x="1289143" y="533339"/>
            <a:ext cx="551754" cy="110799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5858"/>
                </a:solidFill>
                <a:effectLst/>
                <a:uLnTx/>
                <a:uFillTx/>
                <a:latin typeface="Coiny" panose="02000903060500060000" pitchFamily="2" charset="0"/>
                <a:ea typeface="微软雅黑"/>
                <a:cs typeface="+mn-cs"/>
              </a:rPr>
              <a:t>1</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6" name="Picture 5">
            <a:extLst>
              <a:ext uri="{FF2B5EF4-FFF2-40B4-BE49-F238E27FC236}">
                <a16:creationId xmlns="" xmlns:a16="http://schemas.microsoft.com/office/drawing/2014/main" id="{5F9FFE5C-50FE-4532-80DF-7726398479AF}"/>
              </a:ext>
            </a:extLst>
          </p:cNvPr>
          <p:cNvPicPr>
            <a:picLocks noChangeAspect="1"/>
          </p:cNvPicPr>
          <p:nvPr/>
        </p:nvPicPr>
        <p:blipFill>
          <a:blip r:embed="rId15"/>
          <a:stretch>
            <a:fillRect/>
          </a:stretch>
        </p:blipFill>
        <p:spPr>
          <a:xfrm>
            <a:off x="1289142" y="1186957"/>
            <a:ext cx="8803387" cy="2822693"/>
          </a:xfrm>
          <a:prstGeom prst="rect">
            <a:avLst/>
          </a:prstGeom>
        </p:spPr>
      </p:pic>
    </p:spTree>
    <p:extLst>
      <p:ext uri="{BB962C8B-B14F-4D97-AF65-F5344CB8AC3E}">
        <p14:creationId xmlns:p14="http://schemas.microsoft.com/office/powerpoint/2010/main" val="263135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
        <p:nvSpPr>
          <p:cNvPr id="53" name="Rectangle 52"/>
          <p:cNvSpPr/>
          <p:nvPr/>
        </p:nvSpPr>
        <p:spPr>
          <a:xfrm>
            <a:off x="276225" y="1334892"/>
            <a:ext cx="11391900" cy="3712106"/>
          </a:xfrm>
          <a:prstGeom prst="rect">
            <a:avLst/>
          </a:prstGeom>
          <a:solidFill>
            <a:schemeClr val="bg1">
              <a:alpha val="68000"/>
            </a:schemeClr>
          </a:solidFill>
        </p:spPr>
        <p:txBody>
          <a:bodyPr wrap="square">
            <a:spAutoFit/>
          </a:bodyPr>
          <a:lstStyle/>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Huy-gô mải miết viết và may thay, khi tiếng trống báo hết giờ vang lên thì cậu cũng viết xong đáp số và mang bài lên nộp. Thầy giáo liếc nhìn bài của Huy-gô. Đáp số đúng rồi! Chợt thầy reo lên:</a:t>
            </a:r>
          </a:p>
          <a:p>
            <a:pPr lvl="0" indent="363538" algn="just">
              <a:lnSpc>
                <a:spcPct val="130000"/>
              </a:lnSpc>
              <a:spcAft>
                <a:spcPts val="600"/>
              </a:spcAft>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Lời giải bài toán được viết bằng thơ! À, ra thế!</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3225678" y="5523108"/>
            <a:ext cx="6235941" cy="1071572"/>
            <a:chOff x="2028093" y="4719477"/>
            <a:chExt cx="7514492" cy="966215"/>
          </a:xfrm>
        </p:grpSpPr>
        <p:sp>
          <p:nvSpPr>
            <p:cNvPr id="54" name="i$liďé">
              <a:extLst>
                <a:ext uri="{FF2B5EF4-FFF2-40B4-BE49-F238E27FC236}">
                  <a16:creationId xmlns="" xmlns:a16="http://schemas.microsoft.com/office/drawing/2014/main" id="{C822A173-966A-F047-B3DF-8F6A391BA32D}"/>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5" name="Rectangle 4"/>
            <p:cNvSpPr/>
            <p:nvPr/>
          </p:nvSpPr>
          <p:spPr>
            <a:xfrm>
              <a:off x="2244783" y="4719478"/>
              <a:ext cx="6957798" cy="74929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dirty="0" err="1">
                  <a:solidFill>
                    <a:srgbClr val="000000"/>
                  </a:solidFill>
                  <a:latin typeface="Calibri" panose="020F0502020204030204" pitchFamily="34" charset="0"/>
                  <a:ea typeface="微软雅黑"/>
                  <a:cs typeface="Calibri" panose="020F0502020204030204" pitchFamily="34" charset="0"/>
                </a:rPr>
                <a:t>Đọc</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lại</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đoạn</a:t>
              </a:r>
              <a:r>
                <a:rPr lang="en-US" sz="4800" dirty="0">
                  <a:solidFill>
                    <a:srgbClr val="000000"/>
                  </a:solidFill>
                  <a:latin typeface="Calibri" panose="020F0502020204030204" pitchFamily="34" charset="0"/>
                  <a:ea typeface="微软雅黑"/>
                  <a:cs typeface="Calibri" panose="020F0502020204030204" pitchFamily="34" charset="0"/>
                </a:rPr>
                <a:t> </a:t>
              </a:r>
              <a:r>
                <a:rPr lang="en-US" sz="4800" dirty="0" err="1">
                  <a:solidFill>
                    <a:srgbClr val="000000"/>
                  </a:solidFill>
                  <a:latin typeface="Calibri" panose="020F0502020204030204" pitchFamily="34" charset="0"/>
                  <a:ea typeface="微软雅黑"/>
                  <a:cs typeface="Calibri" panose="020F0502020204030204" pitchFamily="34" charset="0"/>
                </a:rPr>
                <a:t>văn</a:t>
              </a:r>
              <a:endParaRPr kumimoji="0" lang="en-US" sz="48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8" name="Picture 7">
            <a:extLst>
              <a:ext uri="{FF2B5EF4-FFF2-40B4-BE49-F238E27FC236}">
                <a16:creationId xmlns="" xmlns:a16="http://schemas.microsoft.com/office/drawing/2014/main" id="{D527272E-89B7-4F3A-976C-DA0A729CE14F}"/>
              </a:ext>
            </a:extLst>
          </p:cNvPr>
          <p:cNvPicPr>
            <a:picLocks noChangeAspect="1"/>
          </p:cNvPicPr>
          <p:nvPr/>
        </p:nvPicPr>
        <p:blipFill>
          <a:blip r:embed="rId4"/>
          <a:stretch>
            <a:fillRect/>
          </a:stretch>
        </p:blipFill>
        <p:spPr>
          <a:xfrm>
            <a:off x="1192083" y="134325"/>
            <a:ext cx="10303133" cy="1194920"/>
          </a:xfrm>
          <a:prstGeom prst="rect">
            <a:avLst/>
          </a:prstGeom>
        </p:spPr>
      </p:pic>
    </p:spTree>
    <p:extLst>
      <p:ext uri="{BB962C8B-B14F-4D97-AF65-F5344CB8AC3E}">
        <p14:creationId xmlns:p14="http://schemas.microsoft.com/office/powerpoint/2010/main" val="380173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ABB1ACF6-457D-4A6B-8124-0F0826308099}"/>
              </a:ext>
            </a:extLst>
          </p:cNvPr>
          <p:cNvSpPr/>
          <p:nvPr/>
        </p:nvSpPr>
        <p:spPr>
          <a:xfrm>
            <a:off x="3624014" y="404630"/>
            <a:ext cx="3905364"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 LƟ giải TǨn đặc </a:t>
            </a:r>
            <a:r>
              <a:rPr lang="el-GR" sz="2800" b="1">
                <a:solidFill>
                  <a:srgbClr val="FFFF00"/>
                </a:solidFill>
                <a:latin typeface="HP001 4 hàng" panose="020B0603050302020204" pitchFamily="34" charset="0"/>
              </a:rPr>
              <a:t>λμ</a:t>
            </a:r>
            <a:r>
              <a:rPr lang="en-US" sz="2800" b="1">
                <a:solidFill>
                  <a:srgbClr val="FFFF00"/>
                </a:solidFill>
                <a:latin typeface="HP001 4 hàng" panose="020B0603050302020204" pitchFamily="34" charset="0"/>
              </a:rPr>
              <a:t>İ</a:t>
            </a:r>
            <a:r>
              <a:rPr lang="el-GR" sz="2800" b="1">
                <a:solidFill>
                  <a:srgbClr val="FFFF00"/>
                </a:solidFill>
                <a:latin typeface="HP001 4 hàng" panose="020B0603050302020204" pitchFamily="34" charset="0"/>
              </a:rPr>
              <a:t>Ι </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 xmlns:a16="http://schemas.microsoft.com/office/drawing/2014/main" id="{B731248C-7A5B-4CE7-BB7B-E62E8BCC47B5}"/>
              </a:ext>
            </a:extLst>
          </p:cNvPr>
          <p:cNvSpPr txBox="1"/>
          <p:nvPr/>
        </p:nvSpPr>
        <p:spPr>
          <a:xfrm>
            <a:off x="866775" y="1013749"/>
            <a:ext cx="11325225"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jải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jay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ay,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Ǉ</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Ǉrūg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ǗĞt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vang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cậu</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 xmlns:a16="http://schemas.microsoft.com/office/drawing/2014/main" id="{983072C9-D37A-4223-94E4-665C6AD34547}"/>
              </a:ext>
            </a:extLst>
          </p:cNvPr>
          <p:cNvSpPr txBox="1"/>
          <p:nvPr/>
        </p:nvSpPr>
        <p:spPr>
          <a:xfrm>
            <a:off x="-276225" y="1498197"/>
            <a:ext cx="122682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cũng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νμ</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Ğt</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x</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Ϊ</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và</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jang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wŅ</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Thầy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giáo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Ğc</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bài</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của</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Huy-gô</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Đáp</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 xmlns:a16="http://schemas.microsoft.com/office/drawing/2014/main" id="{209DAA98-E0D9-4BF2-A38D-BBC8490F433D}"/>
              </a:ext>
            </a:extLst>
          </p:cNvPr>
          <p:cNvSpPr txBox="1"/>
          <p:nvPr/>
        </p:nvSpPr>
        <p:spPr>
          <a:xfrm>
            <a:off x="-152400" y="2027498"/>
            <a:ext cx="12268200" cy="461665"/>
          </a:xfrm>
          <a:prstGeom prst="rect">
            <a:avLst/>
          </a:prstGeom>
          <a:noFill/>
        </p:spPr>
        <p:txBody>
          <a:bodyPr wrap="square" rtlCol="0">
            <a:spAutoFit/>
          </a:bodyPr>
          <a:lstStyle/>
          <a:p>
            <a:pPr lvl="0" indent="361950" algn="just">
              <a:spcAft>
                <a:spcPts val="500"/>
              </a:spcAft>
            </a:pP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số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đúng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ǟē</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ChĜ</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ầy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ǟeo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 xmlns:a16="http://schemas.microsoft.com/office/drawing/2014/main" id="{987220F6-08FA-4EBE-BA4A-2DAC9EB17F72}"/>
              </a:ext>
            </a:extLst>
          </p:cNvPr>
          <p:cNvSpPr txBox="1"/>
          <p:nvPr/>
        </p:nvSpPr>
        <p:spPr>
          <a:xfrm>
            <a:off x="866775" y="2579582"/>
            <a:ext cx="122682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Lời giải bài toán được viết bằng thơ!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ς</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 thế!</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17;p41"/>
          <p:cNvSpPr txBox="1">
            <a:spLocks/>
          </p:cNvSpPr>
          <p:nvPr/>
        </p:nvSpPr>
        <p:spPr>
          <a:xfrm>
            <a:off x="1055077" y="1868398"/>
            <a:ext cx="10214541"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5" name="Google Shape;5317;p41"/>
          <p:cNvSpPr txBox="1">
            <a:spLocks/>
          </p:cNvSpPr>
          <p:nvPr/>
        </p:nvSpPr>
        <p:spPr>
          <a:xfrm>
            <a:off x="1077508" y="3062660"/>
            <a:ext cx="9588995" cy="61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10" name="Group 9"/>
          <p:cNvGrpSpPr/>
          <p:nvPr/>
        </p:nvGrpSpPr>
        <p:grpSpPr>
          <a:xfrm>
            <a:off x="1077508" y="843213"/>
            <a:ext cx="10070123" cy="783607"/>
            <a:chOff x="550985" y="288470"/>
            <a:chExt cx="10070123" cy="783607"/>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550985" y="343910"/>
              <a:ext cx="10070123"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3766" y="3920208"/>
            <a:ext cx="2254910" cy="2251308"/>
          </a:xfrm>
          <a:prstGeom prst="rect">
            <a:avLst/>
          </a:prstGeom>
        </p:spPr>
      </p:pic>
      <p:pic>
        <p:nvPicPr>
          <p:cNvPr id="12" name="图片 27">
            <a:extLst>
              <a:ext uri="{FF2B5EF4-FFF2-40B4-BE49-F238E27FC236}">
                <a16:creationId xmlns="" xmlns:a16="http://schemas.microsoft.com/office/drawing/2014/main" id="{1348DD63-2DA1-4C5C-8F51-4E55938A2EE4}"/>
              </a:ext>
            </a:extLst>
          </p:cNvPr>
          <p:cNvPicPr>
            <a:picLocks noChangeAspect="1"/>
          </p:cNvPicPr>
          <p:nvPr/>
        </p:nvPicPr>
        <p:blipFill rotWithShape="1">
          <a:blip r:embed="rId3">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spTree>
    <p:extLst>
      <p:ext uri="{BB962C8B-B14F-4D97-AF65-F5344CB8AC3E}">
        <p14:creationId xmlns:p14="http://schemas.microsoft.com/office/powerpoint/2010/main" val="3745133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91051" y="268782"/>
            <a:ext cx="9735405" cy="783607"/>
            <a:chOff x="718343" y="288470"/>
            <a:chExt cx="9735405" cy="783607"/>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718343"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pic>
        <p:nvPicPr>
          <p:cNvPr id="27" name="Picture 4" descr="Mẫu giấy 5 ô ly - Mẫu giấy luyện viết chữ - Download.vn"/>
          <p:cNvPicPr>
            <a:picLocks noChangeAspect="1" noChangeArrowheads="1"/>
          </p:cNvPicPr>
          <p:nvPr/>
        </p:nvPicPr>
        <p:blipFill rotWithShape="1">
          <a:blip r:embed="rId3">
            <a:duotone>
              <a:srgbClr val="5B9BD5">
                <a:shade val="45000"/>
                <a:satMod val="135000"/>
              </a:srgbClr>
              <a:prstClr val="white"/>
            </a:duotone>
            <a:extLst>
              <a:ext uri="{28A0092B-C50C-407E-A947-70E740481C1C}">
                <a14:useLocalDpi xmlns:a14="http://schemas.microsoft.com/office/drawing/2010/main" val="0"/>
              </a:ext>
            </a:extLst>
          </a:blip>
          <a:srcRect t="1" b="54339"/>
          <a:stretch/>
        </p:blipFill>
        <p:spPr bwMode="auto">
          <a:xfrm>
            <a:off x="2338915" y="2002524"/>
            <a:ext cx="7514170" cy="235546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cxnSpLocks/>
          </p:cNvCxnSpPr>
          <p:nvPr/>
        </p:nvCxnSpPr>
        <p:spPr>
          <a:xfrm>
            <a:off x="2409183" y="1874316"/>
            <a:ext cx="1187127" cy="0"/>
          </a:xfrm>
          <a:prstGeom prst="straightConnector1">
            <a:avLst/>
          </a:prstGeom>
          <a:noFill/>
          <a:ln w="28575" cap="flat" cmpd="sng" algn="ctr">
            <a:solidFill>
              <a:srgbClr val="FF0000"/>
            </a:solidFill>
            <a:prstDash val="solid"/>
            <a:miter lim="800000"/>
            <a:tailEnd type="triangle"/>
          </a:ln>
          <a:effectLst/>
        </p:spPr>
      </p:cxnSp>
      <p:sp>
        <p:nvSpPr>
          <p:cNvPr id="30" name="Rectangle 29"/>
          <p:cNvSpPr/>
          <p:nvPr/>
        </p:nvSpPr>
        <p:spPr>
          <a:xfrm>
            <a:off x="2409183" y="1376851"/>
            <a:ext cx="18633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Lùi</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vào</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2 ô </a:t>
            </a:r>
            <a:r>
              <a:rPr kumimoji="0" lang="en-US" sz="2400" b="0"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ly</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p>
        </p:txBody>
      </p:sp>
      <p:sp>
        <p:nvSpPr>
          <p:cNvPr id="31" name="Rectangle 30"/>
          <p:cNvSpPr/>
          <p:nvPr/>
        </p:nvSpPr>
        <p:spPr>
          <a:xfrm>
            <a:off x="2399947" y="2043235"/>
            <a:ext cx="576000" cy="556706"/>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38" name="Google Shape;5317;p41"/>
          <p:cNvSpPr txBox="1">
            <a:spLocks/>
          </p:cNvSpPr>
          <p:nvPr/>
        </p:nvSpPr>
        <p:spPr>
          <a:xfrm>
            <a:off x="3596310" y="4621043"/>
            <a:ext cx="5233843" cy="699065"/>
          </a:xfrm>
          <a:prstGeom prst="round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Cuối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mỗi</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câu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có</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dấu</a:t>
            </a:r>
            <a:r>
              <a:rPr kumimoji="0" lang="en-US"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rPr>
              <a:t> </a:t>
            </a:r>
            <a:r>
              <a:rPr kumimoji="0" lang="en-US" sz="3200" b="1" i="0" u="none" strike="noStrike" kern="0" cap="none" spc="0" normalizeH="0" baseline="0" noProof="0" dirty="0" err="1">
                <a:ln>
                  <a:noFill/>
                </a:ln>
                <a:solidFill>
                  <a:srgbClr val="E53238"/>
                </a:solidFill>
                <a:effectLst/>
                <a:uLnTx/>
                <a:uFillTx/>
                <a:latin typeface="Calibri" panose="020F0502020204030204" pitchFamily="34" charset="0"/>
                <a:cs typeface="Calibri" panose="020F0502020204030204" pitchFamily="34" charset="0"/>
                <a:sym typeface="Gloria Hallelujah"/>
              </a:rPr>
              <a:t>chấm</a:t>
            </a:r>
            <a:endParaRPr kumimoji="0" lang="vi-VN" sz="3200" b="1" i="0" u="none" strike="noStrike" kern="0" cap="none" spc="0" normalizeH="0" baseline="0" noProof="0" dirty="0">
              <a:ln>
                <a:noFill/>
              </a:ln>
              <a:solidFill>
                <a:srgbClr val="E53238"/>
              </a:solidFill>
              <a:effectLst/>
              <a:uLnTx/>
              <a:uFillTx/>
              <a:latin typeface="Calibri" panose="020F0502020204030204" pitchFamily="34" charset="0"/>
              <a:cs typeface="Calibri" panose="020F0502020204030204" pitchFamily="34" charset="0"/>
              <a:sym typeface="Gloria Hallelujah"/>
            </a:endParaRPr>
          </a:p>
        </p:txBody>
      </p:sp>
      <p:sp>
        <p:nvSpPr>
          <p:cNvPr id="41" name="Rectangle 40"/>
          <p:cNvSpPr/>
          <p:nvPr/>
        </p:nvSpPr>
        <p:spPr>
          <a:xfrm>
            <a:off x="2975947" y="2043234"/>
            <a:ext cx="576000" cy="556801"/>
          </a:xfrm>
          <a:prstGeom prst="rect">
            <a:avLst/>
          </a:prstGeom>
          <a:solidFill>
            <a:srgbClr val="FFC000"/>
          </a:solidFill>
          <a:ln w="12700" cap="flat" cmpd="sng" algn="ctr">
            <a:solidFill>
              <a:srgbClr val="FFC0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微软雅黑"/>
              <a:cs typeface="Arial" panose="020B0604020202020204" pitchFamily="34" charset="0"/>
            </a:endParaRPr>
          </a:p>
        </p:txBody>
      </p:sp>
      <p:sp>
        <p:nvSpPr>
          <p:cNvPr id="43" name="Rectangle 42"/>
          <p:cNvSpPr/>
          <p:nvPr/>
        </p:nvSpPr>
        <p:spPr>
          <a:xfrm>
            <a:off x="3551947" y="2321588"/>
            <a:ext cx="2949846" cy="446276"/>
          </a:xfrm>
          <a:prstGeom prst="rect">
            <a:avLst/>
          </a:prstGeom>
        </p:spPr>
        <p:txBody>
          <a:bodyPr wrap="none">
            <a:spAutoFit/>
          </a:bodyPr>
          <a:lstStyle/>
          <a:p>
            <a:pPr lvl="0"/>
            <a:r>
              <a:rPr lang="en-US" sz="2300" b="1">
                <a:solidFill>
                  <a:srgbClr val="0064D2">
                    <a:lumMod val="50000"/>
                  </a:srgbClr>
                </a:solidFill>
                <a:latin typeface="HP001 4 hàng" panose="020B0603050302020204" pitchFamily="34" charset="0"/>
                <a:cs typeface="Calibri" panose="020F0502020204030204" pitchFamily="34" charset="0"/>
              </a:rPr>
              <a:t>Huy-gô jải j</a:t>
            </a:r>
            <a:r>
              <a:rPr lang="el-GR" sz="2300" b="1">
                <a:solidFill>
                  <a:srgbClr val="0064D2">
                    <a:lumMod val="50000"/>
                  </a:srgbClr>
                </a:solidFill>
                <a:latin typeface="HP001 4 hàng" panose="020B0603050302020204" pitchFamily="34" charset="0"/>
                <a:cs typeface="Calibri" panose="020F0502020204030204" pitchFamily="34" charset="0"/>
              </a:rPr>
              <a:t>Η</a:t>
            </a:r>
            <a:r>
              <a:rPr lang="en-US" sz="2300" b="1">
                <a:solidFill>
                  <a:srgbClr val="0064D2">
                    <a:lumMod val="50000"/>
                  </a:srgbClr>
                </a:solidFill>
                <a:latin typeface="HP001 4 hàng" panose="020B0603050302020204" pitchFamily="34" charset="0"/>
                <a:cs typeface="Calibri" panose="020F0502020204030204" pitchFamily="34" charset="0"/>
              </a:rPr>
              <a:t>Ğt </a:t>
            </a:r>
            <a:r>
              <a:rPr lang="el-GR" sz="2300" b="1">
                <a:solidFill>
                  <a:srgbClr val="0064D2">
                    <a:lumMod val="50000"/>
                  </a:srgbClr>
                </a:solidFill>
                <a:latin typeface="HP001 4 hàng" panose="020B0603050302020204" pitchFamily="34" charset="0"/>
                <a:cs typeface="Calibri" panose="020F0502020204030204" pitchFamily="34" charset="0"/>
              </a:rPr>
              <a:t>νμ</a:t>
            </a:r>
            <a:r>
              <a:rPr lang="en-US" sz="2300" b="1">
                <a:solidFill>
                  <a:srgbClr val="0064D2">
                    <a:lumMod val="50000"/>
                  </a:srgbClr>
                </a:solidFill>
                <a:latin typeface="HP001 4 hàng" panose="020B0603050302020204" pitchFamily="34" charset="0"/>
                <a:cs typeface="Calibri" panose="020F0502020204030204" pitchFamily="34" charset="0"/>
              </a:rPr>
              <a:t>Ğt </a:t>
            </a:r>
            <a:endParaRPr kumimoji="0" lang="en-US" sz="2300" b="1" i="0" u="none" strike="noStrike" kern="1200" cap="none" spc="0" normalizeH="0" baseline="0" noProof="0" dirty="0">
              <a:ln>
                <a:noFill/>
              </a:ln>
              <a:solidFill>
                <a:srgbClr val="0064D2">
                  <a:lumMod val="50000"/>
                </a:srgbClr>
              </a:solidFill>
              <a:effectLst/>
              <a:uLnTx/>
              <a:uFillTx/>
              <a:latin typeface="HP001 4 hàng" panose="020B060305030202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9146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8" grpId="0" animBg="1"/>
      <p:bldP spid="41"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80031" y="268782"/>
            <a:ext cx="6231939" cy="783607"/>
            <a:chOff x="1775939" y="288470"/>
            <a:chExt cx="6231939" cy="783607"/>
          </a:xfrm>
        </p:grpSpPr>
        <p:sp>
          <p:nvSpPr>
            <p:cNvPr id="9" name="îṥḷíďê">
              <a:extLst>
                <a:ext uri="{FF2B5EF4-FFF2-40B4-BE49-F238E27FC236}">
                  <a16:creationId xmlns="" xmlns:a16="http://schemas.microsoft.com/office/drawing/2014/main" id="{0FC02470-C26C-4027-8E2A-220B2FAEF488}"/>
                </a:ext>
              </a:extLst>
            </p:cNvPr>
            <p:cNvSpPr/>
            <p:nvPr/>
          </p:nvSpPr>
          <p:spPr bwMode="auto">
            <a:xfrm>
              <a:off x="1775939" y="343910"/>
              <a:ext cx="6231939"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3" name="Google Shape;5317;p41"/>
            <p:cNvSpPr txBox="1">
              <a:spLocks/>
            </p:cNvSpPr>
            <p:nvPr/>
          </p:nvSpPr>
          <p:spPr>
            <a:xfrm>
              <a:off x="1867464" y="288470"/>
              <a:ext cx="6051341"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tư</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thế</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ngồi</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12" name="图片 27">
            <a:extLst>
              <a:ext uri="{FF2B5EF4-FFF2-40B4-BE49-F238E27FC236}">
                <a16:creationId xmlns="" xmlns:a16="http://schemas.microsoft.com/office/drawing/2014/main" id="{1348DD63-2DA1-4C5C-8F51-4E55938A2EE4}"/>
              </a:ext>
            </a:extLst>
          </p:cNvPr>
          <p:cNvPicPr>
            <a:picLocks noChangeAspect="1"/>
          </p:cNvPicPr>
          <p:nvPr/>
        </p:nvPicPr>
        <p:blipFill rotWithShape="1">
          <a:blip r:embed="rId2">
            <a:extLst>
              <a:ext uri="{28A0092B-C50C-407E-A947-70E740481C1C}">
                <a14:useLocalDpi xmlns:a14="http://schemas.microsoft.com/office/drawing/2010/main" val="0"/>
              </a:ext>
            </a:extLst>
          </a:blip>
          <a:srcRect l="30564"/>
          <a:stretch/>
        </p:blipFill>
        <p:spPr>
          <a:xfrm rot="16200000" flipH="1" flipV="1">
            <a:off x="617073" y="-413162"/>
            <a:ext cx="804203" cy="1630532"/>
          </a:xfrm>
          <a:prstGeom prst="rect">
            <a:avLst/>
          </a:prstGeom>
        </p:spPr>
      </p:pic>
      <p:grpSp>
        <p:nvGrpSpPr>
          <p:cNvPr id="26" name="Group 25"/>
          <p:cNvGrpSpPr/>
          <p:nvPr/>
        </p:nvGrpSpPr>
        <p:grpSpPr>
          <a:xfrm>
            <a:off x="1224500" y="1659205"/>
            <a:ext cx="9310032" cy="3684980"/>
            <a:chOff x="1335115" y="2009400"/>
            <a:chExt cx="9310032" cy="3684980"/>
          </a:xfrm>
        </p:grpSpPr>
        <p:sp>
          <p:nvSpPr>
            <p:cNvPr id="29" name="TextBox 28"/>
            <p:cNvSpPr txBox="1"/>
            <p:nvPr/>
          </p:nvSpPr>
          <p:spPr>
            <a:xfrm>
              <a:off x="1356338" y="2009400"/>
              <a:ext cx="4682597" cy="1191816"/>
            </a:xfrm>
            <a:prstGeom prst="roundRect">
              <a:avLst/>
            </a:prstGeom>
            <a:solidFill>
              <a:srgbClr val="76D9CA">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cầm</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viết</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1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tay</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giữ</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trang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TextBox 29"/>
            <p:cNvSpPr txBox="1"/>
            <p:nvPr/>
          </p:nvSpPr>
          <p:spPr>
            <a:xfrm>
              <a:off x="1335115" y="3263381"/>
              <a:ext cx="4703820" cy="1191816"/>
            </a:xfrm>
            <a:prstGeom prst="roundRect">
              <a:avLst/>
            </a:prstGeom>
            <a:solidFill>
              <a:srgbClr val="FC8E60">
                <a:lumMod val="20000"/>
                <a:lumOff val="8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Thẳng lưng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Chân đặt đúng vị trí</a:t>
              </a:r>
            </a:p>
          </p:txBody>
        </p:sp>
        <p:sp>
          <p:nvSpPr>
            <p:cNvPr id="31" name="Rounded Rectangle 30"/>
            <p:cNvSpPr/>
            <p:nvPr/>
          </p:nvSpPr>
          <p:spPr>
            <a:xfrm>
              <a:off x="1335115" y="4517363"/>
              <a:ext cx="4703820" cy="1177017"/>
            </a:xfrm>
            <a:prstGeom prst="roundRect">
              <a:avLst/>
            </a:prstGeom>
            <a:solidFill>
              <a:srgbClr val="FFCF06">
                <a:lumMod val="20000"/>
                <a:lumOff val="80000"/>
              </a:srgbClr>
            </a:solidFill>
            <a:ln w="12700" cap="flat" cmpd="sng" algn="ctr">
              <a:noFill/>
              <a:prstDash val="solid"/>
              <a:miter lim="800000"/>
            </a:ln>
            <a:effectLst/>
          </p:spPr>
          <p:txBody>
            <a:bodyPr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Khoảng</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từ</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mắt</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đến</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vở</a:t>
              </a:r>
              <a:r>
                <a:rPr kumimoji="0" lang="en-US" sz="3200" b="0"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25 – 30cm</a:t>
              </a:r>
            </a:p>
          </p:txBody>
        </p:sp>
        <p:pic>
          <p:nvPicPr>
            <p:cNvPr id="32" name="Picture 2" descr="https://khotunhua.com/upload/tiny/day-tre-ngoi-dung-tu-the.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21178" y="2262489"/>
              <a:ext cx="3623969" cy="343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6442736" y="3585705"/>
              <a:ext cx="972000" cy="523220"/>
            </a:xfrm>
            <a:prstGeom prst="rect">
              <a:avLst/>
            </a:prstGeom>
            <a:solidFill>
              <a:srgbClr val="FF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Giữ</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trái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Rectangle 33"/>
            <p:cNvSpPr/>
            <p:nvPr/>
          </p:nvSpPr>
          <p:spPr>
            <a:xfrm>
              <a:off x="8691513" y="3128316"/>
              <a:ext cx="972000" cy="523220"/>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Viết</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bằng</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tay</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 </a:t>
              </a:r>
              <a:r>
                <a:rPr kumimoji="0" lang="en-US" sz="1400" b="1" i="0" u="none" strike="noStrike" kern="0" cap="none" spc="0" normalizeH="0" baseline="0" noProof="0" dirty="0" err="1">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sym typeface="Arial"/>
                </a:rPr>
                <a:t>phải</a:t>
              </a: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103770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3387" y="2196846"/>
            <a:ext cx="5611514" cy="2337875"/>
            <a:chOff x="1147864" y="2761593"/>
            <a:chExt cx="5611514" cy="2337875"/>
          </a:xfrm>
        </p:grpSpPr>
        <p:sp>
          <p:nvSpPr>
            <p:cNvPr id="4" name="Rounded Rectangle 3"/>
            <p:cNvSpPr/>
            <p:nvPr/>
          </p:nvSpPr>
          <p:spPr>
            <a:xfrm>
              <a:off x="1147864" y="2761593"/>
              <a:ext cx="5611514" cy="2337875"/>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Arial"/>
                  <a:ea typeface="微软雅黑"/>
                  <a:cs typeface="+mn-cs"/>
                </a:rPr>
                <a:t>Tiêu</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chí</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đánh</a:t>
              </a:r>
              <a:r>
                <a:rPr kumimoji="0" lang="en-US" sz="2800" b="1" i="0" u="none" strike="noStrike" kern="0" cap="none" spc="0" normalizeH="0" baseline="0" noProof="0" dirty="0">
                  <a:ln>
                    <a:noFill/>
                  </a:ln>
                  <a:solidFill>
                    <a:srgbClr val="FF0000"/>
                  </a:solidFill>
                  <a:effectLst/>
                  <a:uLnTx/>
                  <a:uFillTx/>
                  <a:latin typeface="Arial"/>
                  <a:ea typeface="微软雅黑"/>
                  <a:cs typeface="+mn-cs"/>
                </a:rPr>
                <a:t> </a:t>
              </a:r>
              <a:r>
                <a:rPr kumimoji="0" lang="en-US" sz="2800" b="1" i="0" u="none" strike="noStrike" kern="0" cap="none" spc="0" normalizeH="0" baseline="0" noProof="0" dirty="0" err="1">
                  <a:ln>
                    <a:noFill/>
                  </a:ln>
                  <a:solidFill>
                    <a:srgbClr val="FF0000"/>
                  </a:solidFill>
                  <a:effectLst/>
                  <a:uLnTx/>
                  <a:uFillTx/>
                  <a:latin typeface="Arial"/>
                  <a:ea typeface="微软雅黑"/>
                  <a:cs typeface="+mn-cs"/>
                </a:rPr>
                <a:t>giá</a:t>
              </a:r>
              <a:endParaRPr kumimoji="0" lang="en-US" sz="2800" b="1" i="0" u="none" strike="noStrike" kern="0" cap="none" spc="0" normalizeH="0" baseline="0" noProof="0" dirty="0">
                <a:ln>
                  <a:noFill/>
                </a:ln>
                <a:solidFill>
                  <a:srgbClr val="FF0000"/>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fi-FI" sz="2800" b="0" i="0" u="none" strike="noStrike" kern="0" cap="none" spc="0" normalizeH="0" baseline="0" noProof="0" dirty="0">
                  <a:ln>
                    <a:noFill/>
                  </a:ln>
                  <a:solidFill>
                    <a:srgbClr val="142436"/>
                  </a:solidFill>
                  <a:effectLst/>
                  <a:uLnTx/>
                  <a:uFillTx/>
                  <a:latin typeface="Arial"/>
                  <a:ea typeface="微软雅黑"/>
                  <a:cs typeface="+mn-cs"/>
                </a:rPr>
                <a:t>1. Sai không quá </a:t>
              </a:r>
              <a:r>
                <a:rPr kumimoji="0" lang="fi-FI" sz="2800" b="1" i="0" u="none" strike="noStrike" kern="0" cap="none" spc="0" normalizeH="0" baseline="0" noProof="0" dirty="0">
                  <a:ln>
                    <a:noFill/>
                  </a:ln>
                  <a:solidFill>
                    <a:srgbClr val="142436"/>
                  </a:solidFill>
                  <a:effectLst/>
                  <a:uLnTx/>
                  <a:uFillTx/>
                  <a:latin typeface="Arial"/>
                  <a:ea typeface="微软雅黑"/>
                  <a:cs typeface="+mn-cs"/>
                </a:rPr>
                <a:t>5 lỗi </a:t>
              </a: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2.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Chữ</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viết</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rõ</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ràng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sạch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đẹp</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a:p>
              <a:pPr marL="0" marR="0" lvl="0" indent="0" algn="l" defTabSz="914400" rtl="0" eaLnBrk="1" fontAlgn="auto" latinLnBrk="0" hangingPunct="1">
                <a:lnSpc>
                  <a:spcPct val="120000"/>
                </a:lnSpc>
                <a:spcBef>
                  <a:spcPts val="0"/>
                </a:spcBef>
                <a:spcAft>
                  <a:spcPts val="0"/>
                </a:spcAft>
                <a:buClrTx/>
                <a:buSzPts val="2800"/>
                <a:buFontTx/>
                <a:buNone/>
                <a:tabLst/>
                <a:defRPr/>
              </a:pPr>
              <a:r>
                <a:rPr kumimoji="0" lang="en-US" sz="2800" b="0" i="0" u="none" strike="noStrike" kern="0" cap="none" spc="0" normalizeH="0" baseline="0" noProof="0" dirty="0">
                  <a:ln>
                    <a:noFill/>
                  </a:ln>
                  <a:solidFill>
                    <a:srgbClr val="142436"/>
                  </a:solidFill>
                  <a:effectLst/>
                  <a:uLnTx/>
                  <a:uFillTx/>
                  <a:latin typeface="Arial"/>
                  <a:ea typeface="微软雅黑"/>
                  <a:cs typeface="+mn-cs"/>
                </a:rPr>
                <a:t>3.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Trình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bày</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đúng</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hình</a:t>
              </a:r>
              <a:r>
                <a:rPr kumimoji="0" lang="en-US" sz="2800" b="0" i="0" u="none" strike="noStrike" kern="0" cap="none" spc="0" normalizeH="0" baseline="0" noProof="0" dirty="0">
                  <a:ln>
                    <a:noFill/>
                  </a:ln>
                  <a:solidFill>
                    <a:srgbClr val="142436"/>
                  </a:solidFill>
                  <a:effectLst/>
                  <a:uLnTx/>
                  <a:uFillTx/>
                  <a:latin typeface="Arial"/>
                  <a:ea typeface="微软雅黑"/>
                  <a:cs typeface="+mn-cs"/>
                </a:rPr>
                <a:t> </a:t>
              </a:r>
              <a:r>
                <a:rPr kumimoji="0" lang="en-US" sz="2800" b="0" i="0" u="none" strike="noStrike" kern="0" cap="none" spc="0" normalizeH="0" baseline="0" noProof="0" dirty="0" err="1">
                  <a:ln>
                    <a:noFill/>
                  </a:ln>
                  <a:solidFill>
                    <a:srgbClr val="142436"/>
                  </a:solidFill>
                  <a:effectLst/>
                  <a:uLnTx/>
                  <a:uFillTx/>
                  <a:latin typeface="Arial"/>
                  <a:ea typeface="微软雅黑"/>
                  <a:cs typeface="+mn-cs"/>
                </a:rPr>
                <a:t>thức</a:t>
              </a:r>
              <a:endParaRPr kumimoji="0" lang="en-US" sz="2800" b="0" i="0" u="none" strike="noStrike" kern="0" cap="none" spc="0" normalizeH="0" baseline="0" noProof="0" dirty="0">
                <a:ln>
                  <a:noFill/>
                </a:ln>
                <a:solidFill>
                  <a:srgbClr val="142436"/>
                </a:solidFill>
                <a:effectLst/>
                <a:uLnTx/>
                <a:uFillTx/>
                <a:latin typeface="Arial"/>
                <a:ea typeface="微软雅黑"/>
                <a:cs typeface="+mn-cs"/>
              </a:endParaRPr>
            </a:p>
          </p:txBody>
        </p:sp>
        <p:sp>
          <p:nvSpPr>
            <p:cNvPr id="8" name="5-Point Star 7"/>
            <p:cNvSpPr/>
            <p:nvPr/>
          </p:nvSpPr>
          <p:spPr>
            <a:xfrm>
              <a:off x="6067544" y="4087611"/>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5" name="5-Point Star 14"/>
            <p:cNvSpPr/>
            <p:nvPr/>
          </p:nvSpPr>
          <p:spPr>
            <a:xfrm>
              <a:off x="499027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6" name="5-Point Star 15"/>
            <p:cNvSpPr/>
            <p:nvPr/>
          </p:nvSpPr>
          <p:spPr>
            <a:xfrm>
              <a:off x="5420004"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7" name="5-Point Star 16"/>
            <p:cNvSpPr/>
            <p:nvPr/>
          </p:nvSpPr>
          <p:spPr>
            <a:xfrm>
              <a:off x="5849729" y="3507534"/>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sp>
          <p:nvSpPr>
            <p:cNvPr id="18" name="5-Point Star 17"/>
            <p:cNvSpPr/>
            <p:nvPr/>
          </p:nvSpPr>
          <p:spPr>
            <a:xfrm>
              <a:off x="5836466" y="4515175"/>
              <a:ext cx="360000" cy="324000"/>
            </a:xfrm>
            <a:prstGeom prst="star5">
              <a:avLst>
                <a:gd name="adj" fmla="val 29081"/>
                <a:gd name="hf" fmla="val 105146"/>
                <a:gd name="vf" fmla="val 110557"/>
              </a:avLst>
            </a:prstGeom>
            <a:solidFill>
              <a:srgbClr val="FFC000"/>
            </a:solidFill>
            <a:ln w="1905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等线" panose="020F0502020204030204"/>
                <a:ea typeface="微软雅黑"/>
                <a:cs typeface="+mn-cs"/>
                <a:sym typeface="Arial"/>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428" y="3950428"/>
            <a:ext cx="2254910" cy="2251308"/>
          </a:xfrm>
          <a:prstGeom prst="rect">
            <a:avLst/>
          </a:prstGeom>
        </p:spPr>
      </p:pic>
      <p:grpSp>
        <p:nvGrpSpPr>
          <p:cNvPr id="11" name="Group 10"/>
          <p:cNvGrpSpPr/>
          <p:nvPr/>
        </p:nvGrpSpPr>
        <p:grpSpPr>
          <a:xfrm>
            <a:off x="2977570" y="216191"/>
            <a:ext cx="6181768" cy="783607"/>
            <a:chOff x="572821" y="288470"/>
            <a:chExt cx="9735405" cy="783607"/>
          </a:xfrm>
        </p:grpSpPr>
        <p:sp>
          <p:nvSpPr>
            <p:cNvPr id="12" name="îṥḷíďê">
              <a:extLst>
                <a:ext uri="{FF2B5EF4-FFF2-40B4-BE49-F238E27FC236}">
                  <a16:creationId xmlns="" xmlns:a16="http://schemas.microsoft.com/office/drawing/2014/main" id="{0FC02470-C26C-4027-8E2A-220B2FAEF488}"/>
                </a:ext>
              </a:extLst>
            </p:cNvPr>
            <p:cNvSpPr/>
            <p:nvPr/>
          </p:nvSpPr>
          <p:spPr bwMode="auto">
            <a:xfrm>
              <a:off x="2873170" y="343910"/>
              <a:ext cx="5134709" cy="633041"/>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13" name="Google Shape;5317;p41"/>
            <p:cNvSpPr txBox="1">
              <a:spLocks/>
            </p:cNvSpPr>
            <p:nvPr/>
          </p:nvSpPr>
          <p:spPr>
            <a:xfrm>
              <a:off x="572821" y="288470"/>
              <a:ext cx="9735405"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Nghe</a:t>
              </a:r>
              <a:r>
                <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 - </a:t>
              </a:r>
              <a:r>
                <a:rPr kumimoji="0" lang="en-US" sz="3600" b="1" i="0" u="none" strike="noStrike" kern="1200" cap="none" spc="0" normalizeH="0" baseline="0" noProof="0" dirty="0" err="1">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rPr>
                <a:t>viết</a:t>
              </a:r>
              <a:endParaRPr kumimoji="0" lang="en-US" sz="3600" b="1" i="0" u="none" strike="noStrike" kern="1200" cap="none" spc="0" normalizeH="0" baseline="0" noProof="0" dirty="0">
                <a:ln>
                  <a:noFill/>
                </a:ln>
                <a:solidFill>
                  <a:srgbClr val="0064D2">
                    <a:lumMod val="50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14" name="Google Shape;5317;p41"/>
          <p:cNvSpPr txBox="1">
            <a:spLocks/>
          </p:cNvSpPr>
          <p:nvPr/>
        </p:nvSpPr>
        <p:spPr>
          <a:xfrm>
            <a:off x="2977570" y="1088836"/>
            <a:ext cx="6181768" cy="783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Lời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giải</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Toán</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đặc</a:t>
            </a:r>
            <a:r>
              <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rPr>
              <a:t> </a:t>
            </a:r>
            <a:r>
              <a:rPr kumimoji="0" lang="en-US" sz="3600" b="1" i="0" u="none" strike="noStrike" kern="1200" cap="none" spc="0" normalizeH="0" baseline="0" noProof="0" dirty="0" err="1">
                <a:ln>
                  <a:noFill/>
                </a:ln>
                <a:solidFill>
                  <a:srgbClr val="EA4618"/>
                </a:solidFill>
                <a:effectLst/>
                <a:uLnTx/>
                <a:uFillTx/>
                <a:latin typeface="Coiny" panose="02000903060500060000" pitchFamily="2" charset="0"/>
                <a:cs typeface="Calibri" panose="020F0502020204030204" pitchFamily="34" charset="0"/>
                <a:sym typeface="Gloria Hallelujah"/>
              </a:rPr>
              <a:t>biệt</a:t>
            </a:r>
            <a:endParaRPr kumimoji="0" lang="en-US" sz="3600" b="1" i="0" u="none" strike="noStrike" kern="1200" cap="none" spc="0" normalizeH="0" baseline="0" noProof="0" dirty="0">
              <a:ln>
                <a:noFill/>
              </a:ln>
              <a:solidFill>
                <a:srgbClr val="EA4618"/>
              </a:solidFill>
              <a:effectLst/>
              <a:uLnTx/>
              <a:uFillTx/>
              <a:latin typeface="Coiny" panose="02000903060500060000" pitchFamily="2" charset="0"/>
              <a:cs typeface="Calibri" panose="020F0502020204030204" pitchFamily="34" charset="0"/>
              <a:sym typeface="Gloria Hallelujah"/>
            </a:endParaRPr>
          </a:p>
        </p:txBody>
      </p:sp>
      <p:grpSp>
        <p:nvGrpSpPr>
          <p:cNvPr id="25" name="Group 24"/>
          <p:cNvGrpSpPr/>
          <p:nvPr/>
        </p:nvGrpSpPr>
        <p:grpSpPr>
          <a:xfrm>
            <a:off x="7072010" y="1961481"/>
            <a:ext cx="4412572" cy="2240955"/>
            <a:chOff x="7562960" y="2029855"/>
            <a:chExt cx="2844356" cy="2037887"/>
          </a:xfrm>
        </p:grpSpPr>
        <p:sp>
          <p:nvSpPr>
            <p:cNvPr id="19" name="ïsḻîdé">
              <a:extLst>
                <a:ext uri="{FF2B5EF4-FFF2-40B4-BE49-F238E27FC236}">
                  <a16:creationId xmlns="" xmlns:a16="http://schemas.microsoft.com/office/drawing/2014/main" id="{109DC4CC-6BAD-48BA-9314-6E0942235C6A}"/>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91440" tIns="45720" rIns="91440" bIns="45720" anchor="b" anchorCtr="1"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778495"/>
                </a:solidFill>
                <a:effectLst/>
                <a:uLnTx/>
                <a:uFillTx/>
                <a:latin typeface="Arial"/>
                <a:ea typeface="微软雅黑"/>
                <a:cs typeface="+mn-cs"/>
              </a:endParaRPr>
            </a:p>
          </p:txBody>
        </p:sp>
        <p:sp>
          <p:nvSpPr>
            <p:cNvPr id="21" name="iŝ1iḍe">
              <a:extLst>
                <a:ext uri="{FF2B5EF4-FFF2-40B4-BE49-F238E27FC236}">
                  <a16:creationId xmlns="" xmlns:a16="http://schemas.microsoft.com/office/drawing/2014/main" id="{3A3F8FD7-742B-4003-8799-D47998585EE3}"/>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sp>
        <p:nvSpPr>
          <p:cNvPr id="24" name="Rectangle 23"/>
          <p:cNvSpPr/>
          <p:nvPr/>
        </p:nvSpPr>
        <p:spPr>
          <a:xfrm>
            <a:off x="7642561" y="2448635"/>
            <a:ext cx="325307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Em</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hãy</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tự</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đánh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giá</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phần</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viết</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mình</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và</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của</a:t>
            </a:r>
            <a:r>
              <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rPr>
              <a:t> </a:t>
            </a:r>
            <a:r>
              <a:rPr kumimoji="0" lang="en-US" sz="2400" b="1" i="0" u="none" strike="noStrike" kern="0" cap="none" spc="0" normalizeH="0" baseline="0" noProof="0" dirty="0" err="1">
                <a:ln>
                  <a:noFill/>
                </a:ln>
                <a:solidFill>
                  <a:prstClr val="black">
                    <a:lumMod val="50000"/>
                  </a:prstClr>
                </a:solidFill>
                <a:effectLst/>
                <a:uLnTx/>
                <a:uFillTx/>
                <a:latin typeface="Arial"/>
                <a:ea typeface="Cambria" panose="02040503050406030204" pitchFamily="18" charset="0"/>
                <a:cs typeface="Arial" panose="020B0604020202020204" pitchFamily="34" charset="0"/>
              </a:rPr>
              <a:t>bạn</a:t>
            </a:r>
            <a:endParaRPr kumimoji="0" lang="en-US" sz="2400" b="1" i="0" u="none" strike="noStrike" kern="0" cap="none" spc="0" normalizeH="0" baseline="0" noProof="0" dirty="0">
              <a:ln>
                <a:noFill/>
              </a:ln>
              <a:solidFill>
                <a:prstClr val="black">
                  <a:lumMod val="50000"/>
                </a:prstClr>
              </a:solidFill>
              <a:effectLst/>
              <a:uLnTx/>
              <a:uFillTx/>
              <a:latin typeface="Arial"/>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607746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586</Words>
  <Application>Microsoft Office PowerPoint</Application>
  <PresentationFormat>Widescreen</PresentationFormat>
  <Paragraphs>94</Paragraphs>
  <Slides>23</Slides>
  <Notes>11</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微软雅黑</vt:lpstr>
      <vt:lpstr>宋体</vt:lpstr>
      <vt:lpstr>Arial</vt:lpstr>
      <vt:lpstr>Arial-Rounded</vt:lpstr>
      <vt:lpstr>Baloo</vt:lpstr>
      <vt:lpstr>Calibri</vt:lpstr>
      <vt:lpstr>Cambria</vt:lpstr>
      <vt:lpstr>Coiny</vt:lpstr>
      <vt:lpstr>等线</vt:lpstr>
      <vt:lpstr>Gloria Hallelujah</vt:lpstr>
      <vt:lpstr>HP001 4 hàng</vt:lpstr>
      <vt:lpstr>HP001 5 hàng</vt:lpstr>
      <vt:lpstr>Times New Roman</vt:lpstr>
      <vt:lpstr>UVN Thay Giao Nang</vt:lpstr>
      <vt:lpstr>字魂105号-简雅黑</vt:lpstr>
      <vt:lpstr>字魂115号-刀刀体</vt:lpstr>
      <vt:lpstr>字魂70号-灵悦黑体</vt:lpstr>
      <vt:lpstr>包图主题2</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33</cp:revision>
  <dcterms:created xsi:type="dcterms:W3CDTF">2022-06-25T01:17:34Z</dcterms:created>
  <dcterms:modified xsi:type="dcterms:W3CDTF">2023-10-13T02:14:54Z</dcterms:modified>
</cp:coreProperties>
</file>