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346" r:id="rId3"/>
    <p:sldId id="298" r:id="rId4"/>
    <p:sldId id="292" r:id="rId5"/>
    <p:sldId id="316" r:id="rId6"/>
    <p:sldId id="326" r:id="rId7"/>
    <p:sldId id="308" r:id="rId8"/>
    <p:sldId id="329" r:id="rId9"/>
    <p:sldId id="330" r:id="rId10"/>
    <p:sldId id="331" r:id="rId11"/>
    <p:sldId id="336" r:id="rId12"/>
    <p:sldId id="337" r:id="rId13"/>
    <p:sldId id="341" r:id="rId14"/>
    <p:sldId id="342" r:id="rId15"/>
    <p:sldId id="344" r:id="rId16"/>
    <p:sldId id="343" r:id="rId17"/>
    <p:sldId id="345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011" y="5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9714A-EE58-47E0-A640-1AA3FDECB2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C7F78-801B-4C53-B363-C732DA1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4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88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42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08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054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0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1.wdp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3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7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8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7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4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40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4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4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4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0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7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7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728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52.png"/><Relationship Id="rId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9.png"/><Relationship Id="rId4" Type="http://schemas.openxmlformats.org/officeDocument/2006/relationships/image" Target="../media/image5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38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microsoft.com/office/2007/relationships/hdphoto" Target="../media/hdphoto3.wdp"/><Relationship Id="rId9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720794" y="4900333"/>
            <a:ext cx="4579632" cy="1014213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992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HĐTN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363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xmlns="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49" y="2158853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E32AD79-A2EB-425E-82DC-F58849FC9496}"/>
              </a:ext>
            </a:extLst>
          </p:cNvPr>
          <p:cNvSpPr txBox="1"/>
          <p:nvPr/>
        </p:nvSpPr>
        <p:spPr>
          <a:xfrm>
            <a:off x="1704975" y="764086"/>
            <a:ext cx="8048625" cy="271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0000"/>
                </a:solidFill>
              </a:rPr>
              <a:t>Thói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quen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dùng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sổ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nhắc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việc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rất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tốt</a:t>
            </a:r>
            <a:r>
              <a:rPr lang="en-US" sz="4265" dirty="0">
                <a:solidFill>
                  <a:srgbClr val="C00000"/>
                </a:solidFill>
              </a:rPr>
              <a:t>, </a:t>
            </a:r>
            <a:r>
              <a:rPr lang="en-US" sz="4265" dirty="0" err="1">
                <a:solidFill>
                  <a:srgbClr val="C00000"/>
                </a:solidFill>
              </a:rPr>
              <a:t>nó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sẽ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giúp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mình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làm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việc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có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kế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hoạch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và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hắc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nhỏ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mình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không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bị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quên</a:t>
            </a:r>
            <a:r>
              <a:rPr lang="en-US" sz="4265" dirty="0">
                <a:solidFill>
                  <a:srgbClr val="C00000"/>
                </a:solidFill>
              </a:rPr>
              <a:t> hay </a:t>
            </a:r>
            <a:r>
              <a:rPr lang="en-US" sz="4265" dirty="0" err="1">
                <a:solidFill>
                  <a:srgbClr val="C00000"/>
                </a:solidFill>
              </a:rPr>
              <a:t>bỏ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sót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các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việc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cần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làm</a:t>
            </a:r>
            <a:endParaRPr lang="en-US" sz="4265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xmlns="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xmlns="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8C02-A40F-4EB3-87D1-5B809EBCE509}"/>
              </a:ext>
            </a:extLst>
          </p:cNvPr>
          <p:cNvSpPr txBox="1"/>
          <p:nvPr/>
        </p:nvSpPr>
        <p:spPr>
          <a:xfrm>
            <a:off x="2228850" y="2238706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defRPr/>
            </a:pP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Diễn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tiểu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phẩm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Chú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khỉ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đãng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trí</a:t>
            </a:r>
            <a:endParaRPr lang="en-US" sz="4600" b="1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8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xmlns="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819150"/>
            <a:ext cx="11201400" cy="5123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A4291F-243C-4CB5-ACD1-59A63D7E4A13}"/>
              </a:ext>
            </a:extLst>
          </p:cNvPr>
          <p:cNvSpPr txBox="1"/>
          <p:nvPr/>
        </p:nvSpPr>
        <p:spPr>
          <a:xfrm>
            <a:off x="3840811" y="821312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pt-BR" sz="3732" b="1" dirty="0">
                <a:solidFill>
                  <a:srgbClr val="FF0000"/>
                </a:solidFill>
                <a:latin typeface="Calibri"/>
              </a:rPr>
              <a:t>Nội dung tiểu phẩm</a:t>
            </a:r>
            <a:endParaRPr lang="en-US" sz="3732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BF34D5-C8ED-43F4-8D54-35A5D16E1C69}"/>
              </a:ext>
            </a:extLst>
          </p:cNvPr>
          <p:cNvSpPr txBox="1"/>
          <p:nvPr/>
        </p:nvSpPr>
        <p:spPr>
          <a:xfrm>
            <a:off x="1123950" y="2321406"/>
            <a:ext cx="996314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nọ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bận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 đình nhà 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ngoan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dặn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kịp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đằng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kia,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rặng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đằng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kia.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926" y="0"/>
            <a:ext cx="804862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F25F4B-2580-4CCC-81BA-83C916173EAC}"/>
              </a:ext>
            </a:extLst>
          </p:cNvPr>
          <p:cNvSpPr txBox="1"/>
          <p:nvPr/>
        </p:nvSpPr>
        <p:spPr>
          <a:xfrm>
            <a:off x="3802325" y="617706"/>
            <a:ext cx="5266763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Phân</a:t>
            </a: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vai</a:t>
            </a: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huống</a:t>
            </a:r>
            <a:endParaRPr kumimoji="0" lang="en-US" sz="4798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6D29E3-EC1C-47E7-8069-2F513C17DAE1}"/>
              </a:ext>
            </a:extLst>
          </p:cNvPr>
          <p:cNvSpPr txBox="1"/>
          <p:nvPr/>
        </p:nvSpPr>
        <p:spPr>
          <a:xfrm>
            <a:off x="3407738" y="2303178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 HS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đóng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vai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chú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khỉ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đãng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820CFF-E3AA-4C9F-AEF0-8E60E4749032}"/>
              </a:ext>
            </a:extLst>
          </p:cNvPr>
          <p:cNvSpPr txBox="1"/>
          <p:nvPr/>
        </p:nvSpPr>
        <p:spPr>
          <a:xfrm>
            <a:off x="3455363" y="2998503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1218804">
              <a:buClr>
                <a:srgbClr val="000000"/>
              </a:buClr>
              <a:defRPr/>
            </a:pP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 HS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vai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khỉ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5D0523-E61F-4B71-BE41-19FA8237A786}"/>
              </a:ext>
            </a:extLst>
          </p:cNvPr>
          <p:cNvSpPr txBox="1"/>
          <p:nvPr/>
        </p:nvSpPr>
        <p:spPr>
          <a:xfrm>
            <a:off x="3436313" y="3817653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 Hs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đứng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chụm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nhau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cây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chuối</a:t>
            </a: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4C93C7-6B6A-45F9-80B8-E41B5A0693C0}"/>
              </a:ext>
            </a:extLst>
          </p:cNvPr>
          <p:cNvSpPr txBox="1"/>
          <p:nvPr/>
        </p:nvSpPr>
        <p:spPr>
          <a:xfrm>
            <a:off x="3407738" y="4855878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1218804">
              <a:buClr>
                <a:srgbClr val="000000"/>
              </a:buClr>
              <a:defRPr/>
            </a:pP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Hs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đứng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chụm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cây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hồng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6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peech Bubble: Rectangle with Corners Rounded 4">
            <a:extLst>
              <a:ext uri="{FF2B5EF4-FFF2-40B4-BE49-F238E27FC236}">
                <a16:creationId xmlns:a16="http://schemas.microsoft.com/office/drawing/2014/main" xmlns="" id="{69849200-78EC-4F92-AB22-E7B1C47B04D1}"/>
              </a:ext>
            </a:extLst>
          </p:cNvPr>
          <p:cNvSpPr/>
          <p:nvPr/>
        </p:nvSpPr>
        <p:spPr>
          <a:xfrm flipH="1">
            <a:off x="2685143" y="748211"/>
            <a:ext cx="8376920" cy="1766389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 phân công khỉ con hái chuối và hồng, các em dự đoán khỉ con có quên nữa không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5A36697-8DB4-4D74-B610-E336BFAD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7" y="2342845"/>
            <a:ext cx="3135496" cy="4169206"/>
          </a:xfrm>
          <a:prstGeom prst="rect">
            <a:avLst/>
          </a:prstGeom>
        </p:spPr>
      </p:pic>
      <p:sp>
        <p:nvSpPr>
          <p:cNvPr id="35" name="Speech Bubble: Rectangle with Corners Rounded 4">
            <a:extLst>
              <a:ext uri="{FF2B5EF4-FFF2-40B4-BE49-F238E27FC236}">
                <a16:creationId xmlns:a16="http://schemas.microsoft.com/office/drawing/2014/main" xmlns="" id="{D91EAEEE-5E26-44B8-A178-52AA37DB69C8}"/>
              </a:ext>
            </a:extLst>
          </p:cNvPr>
          <p:cNvSpPr/>
          <p:nvPr/>
        </p:nvSpPr>
        <p:spPr>
          <a:xfrm flipH="1">
            <a:off x="3541083" y="3314701"/>
            <a:ext cx="8060839" cy="1202828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59" y="3847973"/>
            <a:ext cx="2114615" cy="305632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3943812"/>
            <a:ext cx="2242118" cy="2960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F009FF-03F9-4A63-ADED-569F0BF6F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63" y="1969389"/>
            <a:ext cx="698662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xmlns="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819150"/>
            <a:ext cx="11201400" cy="5123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A4291F-243C-4CB5-ACD1-59A63D7E4A13}"/>
              </a:ext>
            </a:extLst>
          </p:cNvPr>
          <p:cNvSpPr txBox="1"/>
          <p:nvPr/>
        </p:nvSpPr>
        <p:spPr>
          <a:xfrm>
            <a:off x="3088336" y="840362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 luận</a:t>
            </a:r>
            <a:endParaRPr kumimoji="0" lang="en-US" sz="3732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BF34D5-C8ED-43F4-8D54-35A5D16E1C69}"/>
              </a:ext>
            </a:extLst>
          </p:cNvPr>
          <p:cNvSpPr txBox="1"/>
          <p:nvPr/>
        </p:nvSpPr>
        <p:spPr>
          <a:xfrm>
            <a:off x="1123950" y="2321406"/>
            <a:ext cx="99631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quý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Nhắc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ngay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0767887" y="2199575"/>
            <a:ext cx="617813" cy="825709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055799" y="466126"/>
            <a:ext cx="617813" cy="825709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44478">
            <a:off x="-11339" y="-181485"/>
            <a:ext cx="2646840" cy="26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732" y="801939"/>
            <a:ext cx="9514653" cy="49720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052338" y="2987424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823531" y="2305506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32437" y="3356554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6EF1C4-C31B-49A2-9711-AB3125A05B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5521" y="1902567"/>
            <a:ext cx="7626757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A077F2B5-1C1F-414D-A509-A7E8B023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0" y="4086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xmlns="" id="{2E679692-01BA-4BAF-AD3A-500BB392D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3411" y="973217"/>
            <a:ext cx="2227883" cy="359059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E771FC75-CC94-47EB-9898-A3809D3F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形 4">
            <a:extLst>
              <a:ext uri="{FF2B5EF4-FFF2-40B4-BE49-F238E27FC236}">
                <a16:creationId xmlns:a16="http://schemas.microsoft.com/office/drawing/2014/main" xmlns="" id="{05D4CBB6-1193-496B-946A-12F081356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544202" y="3101769"/>
            <a:ext cx="5397006" cy="37502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777DAFE4-C2C5-402C-8382-3CF82623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831588" y="117671"/>
            <a:ext cx="2129472" cy="21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CCDA6E66-0D99-4448-AB35-FB56E0FEF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683981" y="5040878"/>
            <a:ext cx="2161537" cy="173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7768B3-BDEA-4DA3-88C6-E1FD24A92E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8242" y="1753334"/>
            <a:ext cx="5505165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259249-09BE-460B-BBCE-28222367A5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9777" y="2712277"/>
            <a:ext cx="6504996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68;p22">
            <a:extLst>
              <a:ext uri="{FF2B5EF4-FFF2-40B4-BE49-F238E27FC236}">
                <a16:creationId xmlns:a16="http://schemas.microsoft.com/office/drawing/2014/main" xmlns="" id="{3F1ABE09-E724-4D3A-9295-1F91B2C9407E}"/>
              </a:ext>
            </a:extLst>
          </p:cNvPr>
          <p:cNvGrpSpPr/>
          <p:nvPr/>
        </p:nvGrpSpPr>
        <p:grpSpPr>
          <a:xfrm>
            <a:off x="3558496" y="1663060"/>
            <a:ext cx="539531" cy="933639"/>
            <a:chOff x="1689271" y="684050"/>
            <a:chExt cx="959791" cy="1660885"/>
          </a:xfrm>
        </p:grpSpPr>
        <p:sp>
          <p:nvSpPr>
            <p:cNvPr id="9" name="Google Shape;469;p22">
              <a:extLst>
                <a:ext uri="{FF2B5EF4-FFF2-40B4-BE49-F238E27FC236}">
                  <a16:creationId xmlns:a16="http://schemas.microsoft.com/office/drawing/2014/main" xmlns="" id="{6B8A55B7-2677-4C74-88DD-E5A90380D5D1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Google Shape;470;p22">
              <a:extLst>
                <a:ext uri="{FF2B5EF4-FFF2-40B4-BE49-F238E27FC236}">
                  <a16:creationId xmlns:a16="http://schemas.microsoft.com/office/drawing/2014/main" xmlns="" id="{30D62D26-FEFC-4762-9A23-DF5F415D11D9}"/>
                </a:ext>
              </a:extLst>
            </p:cNvPr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Google Shape;471;p22">
              <a:extLst>
                <a:ext uri="{FF2B5EF4-FFF2-40B4-BE49-F238E27FC236}">
                  <a16:creationId xmlns:a16="http://schemas.microsoft.com/office/drawing/2014/main" xmlns="" id="{D09D93D5-043C-4D20-B0FC-9F38447E9536}"/>
                </a:ext>
              </a:extLst>
            </p:cNvPr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Google Shape;472;p22">
              <a:extLst>
                <a:ext uri="{FF2B5EF4-FFF2-40B4-BE49-F238E27FC236}">
                  <a16:creationId xmlns:a16="http://schemas.microsoft.com/office/drawing/2014/main" xmlns="" id="{08455B70-8FD6-4151-BA64-813DFA3103D0}"/>
                </a:ext>
              </a:extLst>
            </p:cNvPr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Google Shape;473;p22">
              <a:extLst>
                <a:ext uri="{FF2B5EF4-FFF2-40B4-BE49-F238E27FC236}">
                  <a16:creationId xmlns:a16="http://schemas.microsoft.com/office/drawing/2014/main" xmlns="" id="{8EB0DDB5-7E0D-4D11-880B-203FEC829D40}"/>
                </a:ext>
              </a:extLst>
            </p:cNvPr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Google Shape;474;p22">
              <a:extLst>
                <a:ext uri="{FF2B5EF4-FFF2-40B4-BE49-F238E27FC236}">
                  <a16:creationId xmlns:a16="http://schemas.microsoft.com/office/drawing/2014/main" xmlns="" id="{94B8715C-CFB1-414E-B9EF-F27AD0999F89}"/>
                </a:ext>
              </a:extLst>
            </p:cNvPr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Google Shape;475;p22">
              <a:extLst>
                <a:ext uri="{FF2B5EF4-FFF2-40B4-BE49-F238E27FC236}">
                  <a16:creationId xmlns:a16="http://schemas.microsoft.com/office/drawing/2014/main" xmlns="" id="{8F71B175-9793-4531-8989-359E0F925D84}"/>
                </a:ext>
              </a:extLst>
            </p:cNvPr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" name="Google Shape;476;p22">
              <a:extLst>
                <a:ext uri="{FF2B5EF4-FFF2-40B4-BE49-F238E27FC236}">
                  <a16:creationId xmlns:a16="http://schemas.microsoft.com/office/drawing/2014/main" xmlns="" id="{603E6150-929A-4DBF-806C-A2A133B848E5}"/>
                </a:ext>
              </a:extLst>
            </p:cNvPr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" name="Google Shape;477;p22">
              <a:extLst>
                <a:ext uri="{FF2B5EF4-FFF2-40B4-BE49-F238E27FC236}">
                  <a16:creationId xmlns:a16="http://schemas.microsoft.com/office/drawing/2014/main" xmlns="" id="{CA2BDE6B-DE2C-4EEF-AA39-F63596182D9D}"/>
                </a:ext>
              </a:extLst>
            </p:cNvPr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478;p22">
              <a:extLst>
                <a:ext uri="{FF2B5EF4-FFF2-40B4-BE49-F238E27FC236}">
                  <a16:creationId xmlns:a16="http://schemas.microsoft.com/office/drawing/2014/main" xmlns="" id="{BD8F3AC0-8428-4871-9722-A2EF1B5BBF36}"/>
                </a:ext>
              </a:extLst>
            </p:cNvPr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479;p22">
              <a:extLst>
                <a:ext uri="{FF2B5EF4-FFF2-40B4-BE49-F238E27FC236}">
                  <a16:creationId xmlns:a16="http://schemas.microsoft.com/office/drawing/2014/main" xmlns="" id="{85A40095-61F0-4301-A8B5-6380DC07C918}"/>
                </a:ext>
              </a:extLst>
            </p:cNvPr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480;p22">
              <a:extLst>
                <a:ext uri="{FF2B5EF4-FFF2-40B4-BE49-F238E27FC236}">
                  <a16:creationId xmlns:a16="http://schemas.microsoft.com/office/drawing/2014/main" xmlns="" id="{78E05FAE-2BF7-4F4D-B5B2-D35FA3FB819F}"/>
                </a:ext>
              </a:extLst>
            </p:cNvPr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481;p22">
              <a:extLst>
                <a:ext uri="{FF2B5EF4-FFF2-40B4-BE49-F238E27FC236}">
                  <a16:creationId xmlns:a16="http://schemas.microsoft.com/office/drawing/2014/main" xmlns="" id="{A7800328-CAA3-416A-AC4B-887890F09884}"/>
                </a:ext>
              </a:extLst>
            </p:cNvPr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" name="Google Shape;482;p22">
            <a:extLst>
              <a:ext uri="{FF2B5EF4-FFF2-40B4-BE49-F238E27FC236}">
                <a16:creationId xmlns:a16="http://schemas.microsoft.com/office/drawing/2014/main" xmlns="" id="{9DBF144A-C8C4-47F6-8995-7BBEE1D57F73}"/>
              </a:ext>
            </a:extLst>
          </p:cNvPr>
          <p:cNvGrpSpPr/>
          <p:nvPr/>
        </p:nvGrpSpPr>
        <p:grpSpPr>
          <a:xfrm>
            <a:off x="8347898" y="4010661"/>
            <a:ext cx="760567" cy="895500"/>
            <a:chOff x="1624375" y="2524866"/>
            <a:chExt cx="1353000" cy="1593039"/>
          </a:xfrm>
        </p:grpSpPr>
        <p:sp>
          <p:nvSpPr>
            <p:cNvPr id="25" name="Google Shape;483;p22">
              <a:extLst>
                <a:ext uri="{FF2B5EF4-FFF2-40B4-BE49-F238E27FC236}">
                  <a16:creationId xmlns:a16="http://schemas.microsoft.com/office/drawing/2014/main" xmlns="" id="{0F345E6B-A44D-40CC-B760-2650B3828757}"/>
                </a:ext>
              </a:extLst>
            </p:cNvPr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484;p22">
              <a:extLst>
                <a:ext uri="{FF2B5EF4-FFF2-40B4-BE49-F238E27FC236}">
                  <a16:creationId xmlns:a16="http://schemas.microsoft.com/office/drawing/2014/main" xmlns="" id="{AC4F1AF3-E424-432E-93C0-94850C2DCAEA}"/>
                </a:ext>
              </a:extLst>
            </p:cNvPr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485;p22">
              <a:extLst>
                <a:ext uri="{FF2B5EF4-FFF2-40B4-BE49-F238E27FC236}">
                  <a16:creationId xmlns:a16="http://schemas.microsoft.com/office/drawing/2014/main" xmlns="" id="{E9CD4AAC-ADF8-4DAF-8C70-0F2E51E7E5B0}"/>
                </a:ext>
              </a:extLst>
            </p:cNvPr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486;p22">
              <a:extLst>
                <a:ext uri="{FF2B5EF4-FFF2-40B4-BE49-F238E27FC236}">
                  <a16:creationId xmlns:a16="http://schemas.microsoft.com/office/drawing/2014/main" xmlns="" id="{35AEE323-041A-4C37-890A-74C104A074C9}"/>
                </a:ext>
              </a:extLst>
            </p:cNvPr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487;p22">
              <a:extLst>
                <a:ext uri="{FF2B5EF4-FFF2-40B4-BE49-F238E27FC236}">
                  <a16:creationId xmlns:a16="http://schemas.microsoft.com/office/drawing/2014/main" xmlns="" id="{5CC77CDE-08B9-42A5-8199-89BC4D280649}"/>
                </a:ext>
              </a:extLst>
            </p:cNvPr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488;p22">
              <a:extLst>
                <a:ext uri="{FF2B5EF4-FFF2-40B4-BE49-F238E27FC236}">
                  <a16:creationId xmlns:a16="http://schemas.microsoft.com/office/drawing/2014/main" xmlns="" id="{F0E2A474-D2F9-44AA-88BB-6E1DE255414D}"/>
                </a:ext>
              </a:extLst>
            </p:cNvPr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Google Shape;489;p22">
              <a:extLst>
                <a:ext uri="{FF2B5EF4-FFF2-40B4-BE49-F238E27FC236}">
                  <a16:creationId xmlns:a16="http://schemas.microsoft.com/office/drawing/2014/main" xmlns="" id="{C3C56156-D3C3-4C2C-9E4A-2773A54808FE}"/>
                </a:ext>
              </a:extLst>
            </p:cNvPr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Google Shape;490;p22">
              <a:extLst>
                <a:ext uri="{FF2B5EF4-FFF2-40B4-BE49-F238E27FC236}">
                  <a16:creationId xmlns:a16="http://schemas.microsoft.com/office/drawing/2014/main" xmlns="" id="{3A0FED02-6EA0-43A0-849B-3CCAB943DE3B}"/>
                </a:ext>
              </a:extLst>
            </p:cNvPr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" name="Google Shape;491;p22">
              <a:extLst>
                <a:ext uri="{FF2B5EF4-FFF2-40B4-BE49-F238E27FC236}">
                  <a16:creationId xmlns:a16="http://schemas.microsoft.com/office/drawing/2014/main" xmlns="" id="{BDDCEC41-6CC2-41DF-9A05-A77D7232B25C}"/>
                </a:ext>
              </a:extLst>
            </p:cNvPr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Google Shape;492;p22">
              <a:extLst>
                <a:ext uri="{FF2B5EF4-FFF2-40B4-BE49-F238E27FC236}">
                  <a16:creationId xmlns:a16="http://schemas.microsoft.com/office/drawing/2014/main" xmlns="" id="{80B5FC08-2F3C-4B4A-9D17-FD79478A4E45}"/>
                </a:ext>
              </a:extLst>
            </p:cNvPr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493;p22">
              <a:extLst>
                <a:ext uri="{FF2B5EF4-FFF2-40B4-BE49-F238E27FC236}">
                  <a16:creationId xmlns:a16="http://schemas.microsoft.com/office/drawing/2014/main" xmlns="" id="{970116BD-4F5C-4AAB-BF41-591E9DD8DB22}"/>
                </a:ext>
              </a:extLst>
            </p:cNvPr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494;p22">
              <a:extLst>
                <a:ext uri="{FF2B5EF4-FFF2-40B4-BE49-F238E27FC236}">
                  <a16:creationId xmlns:a16="http://schemas.microsoft.com/office/drawing/2014/main" xmlns="" id="{A6AD990E-B12E-4F4D-A5D6-2ACFCD910929}"/>
                </a:ext>
              </a:extLst>
            </p:cNvPr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495;p22">
              <a:extLst>
                <a:ext uri="{FF2B5EF4-FFF2-40B4-BE49-F238E27FC236}">
                  <a16:creationId xmlns:a16="http://schemas.microsoft.com/office/drawing/2014/main" xmlns="" id="{5C9E9271-3F36-499C-A9EB-BDDFAC4C920A}"/>
                </a:ext>
              </a:extLst>
            </p:cNvPr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496;p22">
              <a:extLst>
                <a:ext uri="{FF2B5EF4-FFF2-40B4-BE49-F238E27FC236}">
                  <a16:creationId xmlns:a16="http://schemas.microsoft.com/office/drawing/2014/main" xmlns="" id="{A4FE1706-B7B3-4D74-900A-003D70155CFC}"/>
                </a:ext>
              </a:extLst>
            </p:cNvPr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497;p22">
              <a:extLst>
                <a:ext uri="{FF2B5EF4-FFF2-40B4-BE49-F238E27FC236}">
                  <a16:creationId xmlns:a16="http://schemas.microsoft.com/office/drawing/2014/main" xmlns="" id="{7175CE07-29B5-4887-B553-938C81469D9E}"/>
                </a:ext>
              </a:extLst>
            </p:cNvPr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498;p22">
              <a:extLst>
                <a:ext uri="{FF2B5EF4-FFF2-40B4-BE49-F238E27FC236}">
                  <a16:creationId xmlns:a16="http://schemas.microsoft.com/office/drawing/2014/main" xmlns="" id="{6E53797A-A956-45D6-9E88-BBD6C05A5D08}"/>
                </a:ext>
              </a:extLst>
            </p:cNvPr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499;p22">
              <a:extLst>
                <a:ext uri="{FF2B5EF4-FFF2-40B4-BE49-F238E27FC236}">
                  <a16:creationId xmlns:a16="http://schemas.microsoft.com/office/drawing/2014/main" xmlns="" id="{1F61D60B-6700-4AC9-99DD-82ABB87E6967}"/>
                </a:ext>
              </a:extLst>
            </p:cNvPr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42" name="Google Shape;500;p22">
            <a:extLst>
              <a:ext uri="{FF2B5EF4-FFF2-40B4-BE49-F238E27FC236}">
                <a16:creationId xmlns:a16="http://schemas.microsoft.com/office/drawing/2014/main" xmlns="" id="{A34C461A-8DDA-4714-827B-CE6DA3758022}"/>
              </a:ext>
            </a:extLst>
          </p:cNvPr>
          <p:cNvGrpSpPr/>
          <p:nvPr/>
        </p:nvGrpSpPr>
        <p:grpSpPr>
          <a:xfrm>
            <a:off x="3529209" y="3997187"/>
            <a:ext cx="663853" cy="908973"/>
            <a:chOff x="4836718" y="719374"/>
            <a:chExt cx="1180952" cy="1617007"/>
          </a:xfrm>
        </p:grpSpPr>
        <p:sp>
          <p:nvSpPr>
            <p:cNvPr id="43" name="Google Shape;501;p22">
              <a:extLst>
                <a:ext uri="{FF2B5EF4-FFF2-40B4-BE49-F238E27FC236}">
                  <a16:creationId xmlns:a16="http://schemas.microsoft.com/office/drawing/2014/main" xmlns="" id="{196E4BCF-7898-4480-A3D6-8A33E49E8AE7}"/>
                </a:ext>
              </a:extLst>
            </p:cNvPr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502;p22">
              <a:extLst>
                <a:ext uri="{FF2B5EF4-FFF2-40B4-BE49-F238E27FC236}">
                  <a16:creationId xmlns:a16="http://schemas.microsoft.com/office/drawing/2014/main" xmlns="" id="{94E7A280-BF31-43B2-B937-EABFEB53757F}"/>
                </a:ext>
              </a:extLst>
            </p:cNvPr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503;p22">
              <a:extLst>
                <a:ext uri="{FF2B5EF4-FFF2-40B4-BE49-F238E27FC236}">
                  <a16:creationId xmlns:a16="http://schemas.microsoft.com/office/drawing/2014/main" xmlns="" id="{DBF120C2-DCB9-4B42-AF85-0FB10D2F52ED}"/>
                </a:ext>
              </a:extLst>
            </p:cNvPr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504;p22">
              <a:extLst>
                <a:ext uri="{FF2B5EF4-FFF2-40B4-BE49-F238E27FC236}">
                  <a16:creationId xmlns:a16="http://schemas.microsoft.com/office/drawing/2014/main" xmlns="" id="{C6E21D19-78A3-4DBF-A9D3-10D5217694E3}"/>
                </a:ext>
              </a:extLst>
            </p:cNvPr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505;p22">
              <a:extLst>
                <a:ext uri="{FF2B5EF4-FFF2-40B4-BE49-F238E27FC236}">
                  <a16:creationId xmlns:a16="http://schemas.microsoft.com/office/drawing/2014/main" xmlns="" id="{11699E21-C5FE-46BF-AF01-924522055452}"/>
                </a:ext>
              </a:extLst>
            </p:cNvPr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506;p22">
              <a:extLst>
                <a:ext uri="{FF2B5EF4-FFF2-40B4-BE49-F238E27FC236}">
                  <a16:creationId xmlns:a16="http://schemas.microsoft.com/office/drawing/2014/main" xmlns="" id="{4364B3A4-E8FE-436D-B24B-A37FD363AC99}"/>
                </a:ext>
              </a:extLst>
            </p:cNvPr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507;p22">
              <a:extLst>
                <a:ext uri="{FF2B5EF4-FFF2-40B4-BE49-F238E27FC236}">
                  <a16:creationId xmlns:a16="http://schemas.microsoft.com/office/drawing/2014/main" xmlns="" id="{523F3DA5-10A2-4535-BFFB-9AC5B7D9275F}"/>
                </a:ext>
              </a:extLst>
            </p:cNvPr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508;p22">
              <a:extLst>
                <a:ext uri="{FF2B5EF4-FFF2-40B4-BE49-F238E27FC236}">
                  <a16:creationId xmlns:a16="http://schemas.microsoft.com/office/drawing/2014/main" xmlns="" id="{E8CA8609-66C7-4BFB-A0D6-3E17FF9276B3}"/>
                </a:ext>
              </a:extLst>
            </p:cNvPr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509;p22">
              <a:extLst>
                <a:ext uri="{FF2B5EF4-FFF2-40B4-BE49-F238E27FC236}">
                  <a16:creationId xmlns:a16="http://schemas.microsoft.com/office/drawing/2014/main" xmlns="" id="{22BF5B78-FD7A-4353-860D-289008D27B74}"/>
                </a:ext>
              </a:extLst>
            </p:cNvPr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510;p22">
              <a:extLst>
                <a:ext uri="{FF2B5EF4-FFF2-40B4-BE49-F238E27FC236}">
                  <a16:creationId xmlns:a16="http://schemas.microsoft.com/office/drawing/2014/main" xmlns="" id="{F39F7BAB-9BE2-4B26-BBF6-C8BCEB601BB9}"/>
                </a:ext>
              </a:extLst>
            </p:cNvPr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511;p22">
              <a:extLst>
                <a:ext uri="{FF2B5EF4-FFF2-40B4-BE49-F238E27FC236}">
                  <a16:creationId xmlns:a16="http://schemas.microsoft.com/office/drawing/2014/main" xmlns="" id="{97A5B684-B086-451B-9F21-792994034481}"/>
                </a:ext>
              </a:extLst>
            </p:cNvPr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512;p22">
              <a:extLst>
                <a:ext uri="{FF2B5EF4-FFF2-40B4-BE49-F238E27FC236}">
                  <a16:creationId xmlns:a16="http://schemas.microsoft.com/office/drawing/2014/main" xmlns="" id="{A8515BD7-0A6A-4AA3-BB4B-9877ADB08F4D}"/>
                </a:ext>
              </a:extLst>
            </p:cNvPr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513;p22">
              <a:extLst>
                <a:ext uri="{FF2B5EF4-FFF2-40B4-BE49-F238E27FC236}">
                  <a16:creationId xmlns:a16="http://schemas.microsoft.com/office/drawing/2014/main" xmlns="" id="{DDEE3C49-14CA-412E-85A9-D3EEE361BB6F}"/>
                </a:ext>
              </a:extLst>
            </p:cNvPr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514;p22">
              <a:extLst>
                <a:ext uri="{FF2B5EF4-FFF2-40B4-BE49-F238E27FC236}">
                  <a16:creationId xmlns:a16="http://schemas.microsoft.com/office/drawing/2014/main" xmlns="" id="{8EBEA2A7-698F-4A5F-92DD-A430D05E1D5F}"/>
                </a:ext>
              </a:extLst>
            </p:cNvPr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515;p22">
              <a:extLst>
                <a:ext uri="{FF2B5EF4-FFF2-40B4-BE49-F238E27FC236}">
                  <a16:creationId xmlns:a16="http://schemas.microsoft.com/office/drawing/2014/main" xmlns="" id="{C30645F8-8FD8-48FA-BBB0-8AD2A84C90E5}"/>
                </a:ext>
              </a:extLst>
            </p:cNvPr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8" name="Google Shape;516;p22">
            <a:extLst>
              <a:ext uri="{FF2B5EF4-FFF2-40B4-BE49-F238E27FC236}">
                <a16:creationId xmlns:a16="http://schemas.microsoft.com/office/drawing/2014/main" xmlns="" id="{F2718354-BA15-4C46-BAED-4C8059AB289F}"/>
              </a:ext>
            </a:extLst>
          </p:cNvPr>
          <p:cNvGrpSpPr/>
          <p:nvPr/>
        </p:nvGrpSpPr>
        <p:grpSpPr>
          <a:xfrm>
            <a:off x="8267498" y="1673172"/>
            <a:ext cx="759429" cy="913387"/>
            <a:chOff x="3368409" y="1154615"/>
            <a:chExt cx="994364" cy="1195950"/>
          </a:xfrm>
        </p:grpSpPr>
        <p:sp>
          <p:nvSpPr>
            <p:cNvPr id="59" name="Google Shape;517;p22">
              <a:extLst>
                <a:ext uri="{FF2B5EF4-FFF2-40B4-BE49-F238E27FC236}">
                  <a16:creationId xmlns:a16="http://schemas.microsoft.com/office/drawing/2014/main" xmlns="" id="{4BA1EDB3-23BE-4295-8025-4B28050EC700}"/>
                </a:ext>
              </a:extLst>
            </p:cNvPr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518;p22">
              <a:extLst>
                <a:ext uri="{FF2B5EF4-FFF2-40B4-BE49-F238E27FC236}">
                  <a16:creationId xmlns:a16="http://schemas.microsoft.com/office/drawing/2014/main" xmlns="" id="{467E5D89-7C41-4FC9-9908-6BDBA3E5BAC5}"/>
                </a:ext>
              </a:extLst>
            </p:cNvPr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519;p22">
              <a:extLst>
                <a:ext uri="{FF2B5EF4-FFF2-40B4-BE49-F238E27FC236}">
                  <a16:creationId xmlns:a16="http://schemas.microsoft.com/office/drawing/2014/main" xmlns="" id="{C65E65F7-4ACF-4889-B1CB-DF2E8DE2C9D3}"/>
                </a:ext>
              </a:extLst>
            </p:cNvPr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520;p22">
              <a:extLst>
                <a:ext uri="{FF2B5EF4-FFF2-40B4-BE49-F238E27FC236}">
                  <a16:creationId xmlns:a16="http://schemas.microsoft.com/office/drawing/2014/main" xmlns="" id="{B3727CE1-258E-422B-AFB9-A7BC7231CDBA}"/>
                </a:ext>
              </a:extLst>
            </p:cNvPr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521;p22">
              <a:extLst>
                <a:ext uri="{FF2B5EF4-FFF2-40B4-BE49-F238E27FC236}">
                  <a16:creationId xmlns:a16="http://schemas.microsoft.com/office/drawing/2014/main" xmlns="" id="{2B3DF87D-B3FD-48B2-B12F-A9D8CE4AB980}"/>
                </a:ext>
              </a:extLst>
            </p:cNvPr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522;p22">
              <a:extLst>
                <a:ext uri="{FF2B5EF4-FFF2-40B4-BE49-F238E27FC236}">
                  <a16:creationId xmlns:a16="http://schemas.microsoft.com/office/drawing/2014/main" xmlns="" id="{DE05BF4C-A68D-4DD0-B717-939C0B3D704A}"/>
                </a:ext>
              </a:extLst>
            </p:cNvPr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523;p22">
              <a:extLst>
                <a:ext uri="{FF2B5EF4-FFF2-40B4-BE49-F238E27FC236}">
                  <a16:creationId xmlns:a16="http://schemas.microsoft.com/office/drawing/2014/main" xmlns="" id="{E0CF05D0-8409-4C30-B91E-6FF2A8B19069}"/>
                </a:ext>
              </a:extLst>
            </p:cNvPr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524;p22">
              <a:extLst>
                <a:ext uri="{FF2B5EF4-FFF2-40B4-BE49-F238E27FC236}">
                  <a16:creationId xmlns:a16="http://schemas.microsoft.com/office/drawing/2014/main" xmlns="" id="{C932AE8E-AFD6-4CD2-8496-53D606A54612}"/>
                </a:ext>
              </a:extLst>
            </p:cNvPr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525;p22">
              <a:extLst>
                <a:ext uri="{FF2B5EF4-FFF2-40B4-BE49-F238E27FC236}">
                  <a16:creationId xmlns:a16="http://schemas.microsoft.com/office/drawing/2014/main" xmlns="" id="{E5E8E0F0-97AF-49AB-BD4C-809B9B6AD3BA}"/>
                </a:ext>
              </a:extLst>
            </p:cNvPr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526;p22">
              <a:extLst>
                <a:ext uri="{FF2B5EF4-FFF2-40B4-BE49-F238E27FC236}">
                  <a16:creationId xmlns:a16="http://schemas.microsoft.com/office/drawing/2014/main" xmlns="" id="{1106695D-D438-4D61-94F3-195F98578C51}"/>
                </a:ext>
              </a:extLst>
            </p:cNvPr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527;p22">
              <a:extLst>
                <a:ext uri="{FF2B5EF4-FFF2-40B4-BE49-F238E27FC236}">
                  <a16:creationId xmlns:a16="http://schemas.microsoft.com/office/drawing/2014/main" xmlns="" id="{5FC81073-AE04-441F-AD65-380B473263AE}"/>
                </a:ext>
              </a:extLst>
            </p:cNvPr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528;p22">
              <a:extLst>
                <a:ext uri="{FF2B5EF4-FFF2-40B4-BE49-F238E27FC236}">
                  <a16:creationId xmlns:a16="http://schemas.microsoft.com/office/drawing/2014/main" xmlns="" id="{30E1A62A-FD50-4EF0-832F-19B123A7780F}"/>
                </a:ext>
              </a:extLst>
            </p:cNvPr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529;p22">
              <a:extLst>
                <a:ext uri="{FF2B5EF4-FFF2-40B4-BE49-F238E27FC236}">
                  <a16:creationId xmlns:a16="http://schemas.microsoft.com/office/drawing/2014/main" xmlns="" id="{878D7FC0-96C1-43A8-B104-EBE905B88F83}"/>
                </a:ext>
              </a:extLst>
            </p:cNvPr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530;p22">
              <a:extLst>
                <a:ext uri="{FF2B5EF4-FFF2-40B4-BE49-F238E27FC236}">
                  <a16:creationId xmlns:a16="http://schemas.microsoft.com/office/drawing/2014/main" xmlns="" id="{54E67E02-ACF2-493A-800C-759AE5DE80CB}"/>
                </a:ext>
              </a:extLst>
            </p:cNvPr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531;p22">
              <a:extLst>
                <a:ext uri="{FF2B5EF4-FFF2-40B4-BE49-F238E27FC236}">
                  <a16:creationId xmlns:a16="http://schemas.microsoft.com/office/drawing/2014/main" xmlns="" id="{B8EDF83F-AAD0-4524-B6D0-53934D432F7F}"/>
                </a:ext>
              </a:extLst>
            </p:cNvPr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532;p22">
              <a:extLst>
                <a:ext uri="{FF2B5EF4-FFF2-40B4-BE49-F238E27FC236}">
                  <a16:creationId xmlns:a16="http://schemas.microsoft.com/office/drawing/2014/main" xmlns="" id="{94529FDB-2C55-4A2E-8F8A-B73F64322E1C}"/>
                </a:ext>
              </a:extLst>
            </p:cNvPr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533;p22">
              <a:extLst>
                <a:ext uri="{FF2B5EF4-FFF2-40B4-BE49-F238E27FC236}">
                  <a16:creationId xmlns:a16="http://schemas.microsoft.com/office/drawing/2014/main" xmlns="" id="{B74F5F46-3DAF-4369-9FB7-8408BC1F6699}"/>
                </a:ext>
              </a:extLst>
            </p:cNvPr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534;p22">
              <a:extLst>
                <a:ext uri="{FF2B5EF4-FFF2-40B4-BE49-F238E27FC236}">
                  <a16:creationId xmlns:a16="http://schemas.microsoft.com/office/drawing/2014/main" xmlns="" id="{AF459932-3D36-42F5-B8B5-76799B776F7B}"/>
                </a:ext>
              </a:extLst>
            </p:cNvPr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535;p22">
              <a:extLst>
                <a:ext uri="{FF2B5EF4-FFF2-40B4-BE49-F238E27FC236}">
                  <a16:creationId xmlns:a16="http://schemas.microsoft.com/office/drawing/2014/main" xmlns="" id="{65275D36-C718-4F4B-AEFD-274FE8AF5D98}"/>
                </a:ext>
              </a:extLst>
            </p:cNvPr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536;p22">
              <a:extLst>
                <a:ext uri="{FF2B5EF4-FFF2-40B4-BE49-F238E27FC236}">
                  <a16:creationId xmlns:a16="http://schemas.microsoft.com/office/drawing/2014/main" xmlns="" id="{25B1E450-63C2-4E16-A129-C81AA4F7340B}"/>
                </a:ext>
              </a:extLst>
            </p:cNvPr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537;p22">
              <a:extLst>
                <a:ext uri="{FF2B5EF4-FFF2-40B4-BE49-F238E27FC236}">
                  <a16:creationId xmlns:a16="http://schemas.microsoft.com/office/drawing/2014/main" xmlns="" id="{A0FCDCDF-0B31-470A-BF9C-6D389E2DD0AE}"/>
                </a:ext>
              </a:extLst>
            </p:cNvPr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538;p22">
              <a:extLst>
                <a:ext uri="{FF2B5EF4-FFF2-40B4-BE49-F238E27FC236}">
                  <a16:creationId xmlns:a16="http://schemas.microsoft.com/office/drawing/2014/main" xmlns="" id="{59EF6B46-7EF3-4835-80B3-1C6F932E9AA6}"/>
                </a:ext>
              </a:extLst>
            </p:cNvPr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539;p22">
              <a:extLst>
                <a:ext uri="{FF2B5EF4-FFF2-40B4-BE49-F238E27FC236}">
                  <a16:creationId xmlns:a16="http://schemas.microsoft.com/office/drawing/2014/main" xmlns="" id="{C19868E1-1CFE-4868-B135-B23682461B11}"/>
                </a:ext>
              </a:extLst>
            </p:cNvPr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540;p22">
              <a:extLst>
                <a:ext uri="{FF2B5EF4-FFF2-40B4-BE49-F238E27FC236}">
                  <a16:creationId xmlns:a16="http://schemas.microsoft.com/office/drawing/2014/main" xmlns="" id="{3943D653-558A-4FAF-9A1B-7F47CBD11281}"/>
                </a:ext>
              </a:extLst>
            </p:cNvPr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541;p22">
              <a:extLst>
                <a:ext uri="{FF2B5EF4-FFF2-40B4-BE49-F238E27FC236}">
                  <a16:creationId xmlns:a16="http://schemas.microsoft.com/office/drawing/2014/main" xmlns="" id="{5471EBDA-E250-4069-8E65-C13325056ED2}"/>
                </a:ext>
              </a:extLst>
            </p:cNvPr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542;p22">
              <a:extLst>
                <a:ext uri="{FF2B5EF4-FFF2-40B4-BE49-F238E27FC236}">
                  <a16:creationId xmlns:a16="http://schemas.microsoft.com/office/drawing/2014/main" xmlns="" id="{451CA70F-EA18-4415-A023-AC6CAF5ECE99}"/>
                </a:ext>
              </a:extLst>
            </p:cNvPr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543;p22">
              <a:extLst>
                <a:ext uri="{FF2B5EF4-FFF2-40B4-BE49-F238E27FC236}">
                  <a16:creationId xmlns:a16="http://schemas.microsoft.com/office/drawing/2014/main" xmlns="" id="{1189BA8D-4BB0-41D2-9FB5-4625BED201FB}"/>
                </a:ext>
              </a:extLst>
            </p:cNvPr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544;p22">
              <a:extLst>
                <a:ext uri="{FF2B5EF4-FFF2-40B4-BE49-F238E27FC236}">
                  <a16:creationId xmlns:a16="http://schemas.microsoft.com/office/drawing/2014/main" xmlns="" id="{6EC82187-0E5B-4468-8232-277BE7CC4BCC}"/>
                </a:ext>
              </a:extLst>
            </p:cNvPr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545;p22">
              <a:extLst>
                <a:ext uri="{FF2B5EF4-FFF2-40B4-BE49-F238E27FC236}">
                  <a16:creationId xmlns:a16="http://schemas.microsoft.com/office/drawing/2014/main" xmlns="" id="{5D495C44-A19C-4552-B180-17635967E998}"/>
                </a:ext>
              </a:extLst>
            </p:cNvPr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546;p22">
              <a:extLst>
                <a:ext uri="{FF2B5EF4-FFF2-40B4-BE49-F238E27FC236}">
                  <a16:creationId xmlns:a16="http://schemas.microsoft.com/office/drawing/2014/main" xmlns="" id="{4FB01775-9A94-408F-AAF2-AD80A1DDA0E1}"/>
                </a:ext>
              </a:extLst>
            </p:cNvPr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547;p22">
              <a:extLst>
                <a:ext uri="{FF2B5EF4-FFF2-40B4-BE49-F238E27FC236}">
                  <a16:creationId xmlns:a16="http://schemas.microsoft.com/office/drawing/2014/main" xmlns="" id="{8E4EE28E-EF86-475D-B8F8-2F4C55455D0E}"/>
                </a:ext>
              </a:extLst>
            </p:cNvPr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0" name="Google Shape;548;p22">
              <a:extLst>
                <a:ext uri="{FF2B5EF4-FFF2-40B4-BE49-F238E27FC236}">
                  <a16:creationId xmlns:a16="http://schemas.microsoft.com/office/drawing/2014/main" xmlns="" id="{0E7B63AD-571E-4D3E-B355-D4BC1497ACB4}"/>
                </a:ext>
              </a:extLst>
            </p:cNvPr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91" name="Google Shape;552;p22">
            <a:extLst>
              <a:ext uri="{FF2B5EF4-FFF2-40B4-BE49-F238E27FC236}">
                <a16:creationId xmlns:a16="http://schemas.microsoft.com/office/drawing/2014/main" xmlns="" id="{B49AF81D-D1AC-47DA-8504-8CDF6C1C5F30}"/>
              </a:ext>
            </a:extLst>
          </p:cNvPr>
          <p:cNvSpPr txBox="1">
            <a:spLocks/>
          </p:cNvSpPr>
          <p:nvPr/>
        </p:nvSpPr>
        <p:spPr>
          <a:xfrm>
            <a:off x="1796075" y="2623347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xét tuần</a:t>
            </a:r>
            <a:endParaRPr lang="en-US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553;p22">
            <a:extLst>
              <a:ext uri="{FF2B5EF4-FFF2-40B4-BE49-F238E27FC236}">
                <a16:creationId xmlns:a16="http://schemas.microsoft.com/office/drawing/2014/main" xmlns="" id="{AD4D0B27-D148-4020-8D89-EBD88C83B2C0}"/>
              </a:ext>
            </a:extLst>
          </p:cNvPr>
          <p:cNvSpPr txBox="1">
            <a:spLocks/>
          </p:cNvSpPr>
          <p:nvPr/>
        </p:nvSpPr>
        <p:spPr>
          <a:xfrm>
            <a:off x="6598200" y="2623347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 thưởng</a:t>
            </a:r>
            <a:endParaRPr lang="vi-VN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Google Shape;554;p22">
            <a:extLst>
              <a:ext uri="{FF2B5EF4-FFF2-40B4-BE49-F238E27FC236}">
                <a16:creationId xmlns:a16="http://schemas.microsoft.com/office/drawing/2014/main" xmlns="" id="{74066DBA-91C5-40B6-89DA-2A6DFAC5A5D4}"/>
              </a:ext>
            </a:extLst>
          </p:cNvPr>
          <p:cNvSpPr txBox="1">
            <a:spLocks/>
          </p:cNvSpPr>
          <p:nvPr/>
        </p:nvSpPr>
        <p:spPr>
          <a:xfrm>
            <a:off x="6772119" y="5251764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endParaRPr lang="vi-VN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555;p22">
            <a:extLst>
              <a:ext uri="{FF2B5EF4-FFF2-40B4-BE49-F238E27FC236}">
                <a16:creationId xmlns:a16="http://schemas.microsoft.com/office/drawing/2014/main" xmlns="" id="{5123EE26-AD1B-4E5C-BB54-01A46331CD00}"/>
              </a:ext>
            </a:extLst>
          </p:cNvPr>
          <p:cNvSpPr txBox="1">
            <a:spLocks/>
          </p:cNvSpPr>
          <p:nvPr/>
        </p:nvSpPr>
        <p:spPr>
          <a:xfrm>
            <a:off x="1478445" y="5218335"/>
            <a:ext cx="5072065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 hướng </a:t>
            </a:r>
            <a:b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 mới</a:t>
            </a:r>
            <a:endParaRPr lang="vi-VN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459;p21">
            <a:extLst>
              <a:ext uri="{FF2B5EF4-FFF2-40B4-BE49-F238E27FC236}">
                <a16:creationId xmlns:a16="http://schemas.microsoft.com/office/drawing/2014/main" xmlns="" id="{1156FEBF-A487-4D22-AED8-9127F48C6712}"/>
              </a:ext>
            </a:extLst>
          </p:cNvPr>
          <p:cNvSpPr/>
          <p:nvPr/>
        </p:nvSpPr>
        <p:spPr>
          <a:xfrm>
            <a:off x="2226768" y="680825"/>
            <a:ext cx="8348695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6" name="Google Shape;462;p21">
            <a:extLst>
              <a:ext uri="{FF2B5EF4-FFF2-40B4-BE49-F238E27FC236}">
                <a16:creationId xmlns:a16="http://schemas.microsoft.com/office/drawing/2014/main" xmlns="" id="{5B630B79-817C-46A0-AEE9-4E139C21ADF7}"/>
              </a:ext>
            </a:extLst>
          </p:cNvPr>
          <p:cNvSpPr txBox="1">
            <a:spLocks/>
          </p:cNvSpPr>
          <p:nvPr/>
        </p:nvSpPr>
        <p:spPr>
          <a:xfrm>
            <a:off x="1638175" y="641280"/>
            <a:ext cx="9323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NỘI DUNG CHIA SẺ</a:t>
            </a:r>
          </a:p>
        </p:txBody>
      </p:sp>
      <p:pic>
        <p:nvPicPr>
          <p:cNvPr id="97" name="图片 28">
            <a:extLst>
              <a:ext uri="{FF2B5EF4-FFF2-40B4-BE49-F238E27FC236}">
                <a16:creationId xmlns:a16="http://schemas.microsoft.com/office/drawing/2014/main" xmlns="" id="{857E74F4-37C6-46A4-97CD-FED5FA57F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117796" y="947178"/>
            <a:ext cx="819225" cy="801020"/>
          </a:xfrm>
          <a:prstGeom prst="rect">
            <a:avLst/>
          </a:prstGeom>
        </p:spPr>
      </p:pic>
      <p:pic>
        <p:nvPicPr>
          <p:cNvPr id="98" name="图片 28">
            <a:extLst>
              <a:ext uri="{FF2B5EF4-FFF2-40B4-BE49-F238E27FC236}">
                <a16:creationId xmlns:a16="http://schemas.microsoft.com/office/drawing/2014/main" xmlns="" id="{F6DE0520-4692-47CB-9877-8848F0F8D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820066" y="281009"/>
            <a:ext cx="813403" cy="7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85;p27">
            <a:extLst>
              <a:ext uri="{FF2B5EF4-FFF2-40B4-BE49-F238E27FC236}">
                <a16:creationId xmlns:a16="http://schemas.microsoft.com/office/drawing/2014/main" xmlns="" id="{F6E51411-BD26-4FC7-80E8-A05D2CA63163}"/>
              </a:ext>
            </a:extLst>
          </p:cNvPr>
          <p:cNvSpPr/>
          <p:nvPr/>
        </p:nvSpPr>
        <p:spPr>
          <a:xfrm>
            <a:off x="4032681" y="277945"/>
            <a:ext cx="5091952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xmlns="" id="{226EDCD4-459A-4A87-A71B-84F2588ABAD0}"/>
              </a:ext>
            </a:extLst>
          </p:cNvPr>
          <p:cNvSpPr txBox="1">
            <a:spLocks/>
          </p:cNvSpPr>
          <p:nvPr/>
        </p:nvSpPr>
        <p:spPr>
          <a:xfrm rot="-182">
            <a:off x="4115766" y="103796"/>
            <a:ext cx="509192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Nhận</a:t>
            </a:r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xét</a:t>
            </a:r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tuần</a:t>
            </a:r>
            <a:endParaRPr lang="en-US" sz="480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oogle Shape;588;p27">
            <a:extLst>
              <a:ext uri="{FF2B5EF4-FFF2-40B4-BE49-F238E27FC236}">
                <a16:creationId xmlns:a16="http://schemas.microsoft.com/office/drawing/2014/main" xmlns="" id="{5DAA3845-5E48-4CBB-A63D-7A75F45741A6}"/>
              </a:ext>
            </a:extLst>
          </p:cNvPr>
          <p:cNvGrpSpPr/>
          <p:nvPr/>
        </p:nvGrpSpPr>
        <p:grpSpPr>
          <a:xfrm>
            <a:off x="3587768" y="177194"/>
            <a:ext cx="712297" cy="1060439"/>
            <a:chOff x="1689271" y="684050"/>
            <a:chExt cx="959791" cy="1660885"/>
          </a:xfrm>
        </p:grpSpPr>
        <p:sp>
          <p:nvSpPr>
            <p:cNvPr id="11" name="Google Shape;589;p27">
              <a:extLst>
                <a:ext uri="{FF2B5EF4-FFF2-40B4-BE49-F238E27FC236}">
                  <a16:creationId xmlns:a16="http://schemas.microsoft.com/office/drawing/2014/main" xmlns="" id="{61032828-DB60-4012-8091-495BBFFBD475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90;p27">
              <a:extLst>
                <a:ext uri="{FF2B5EF4-FFF2-40B4-BE49-F238E27FC236}">
                  <a16:creationId xmlns:a16="http://schemas.microsoft.com/office/drawing/2014/main" xmlns="" id="{8E91AC7F-8EC2-46E3-818B-70FCCD9563E3}"/>
                </a:ext>
              </a:extLst>
            </p:cNvPr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91;p27">
              <a:extLst>
                <a:ext uri="{FF2B5EF4-FFF2-40B4-BE49-F238E27FC236}">
                  <a16:creationId xmlns:a16="http://schemas.microsoft.com/office/drawing/2014/main" xmlns="" id="{C8263389-A82E-40B9-8DBA-C1FAB0C26A9D}"/>
                </a:ext>
              </a:extLst>
            </p:cNvPr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92;p27">
              <a:extLst>
                <a:ext uri="{FF2B5EF4-FFF2-40B4-BE49-F238E27FC236}">
                  <a16:creationId xmlns:a16="http://schemas.microsoft.com/office/drawing/2014/main" xmlns="" id="{B75141FF-9AA3-431C-BA02-A74103137B18}"/>
                </a:ext>
              </a:extLst>
            </p:cNvPr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93;p27">
              <a:extLst>
                <a:ext uri="{FF2B5EF4-FFF2-40B4-BE49-F238E27FC236}">
                  <a16:creationId xmlns:a16="http://schemas.microsoft.com/office/drawing/2014/main" xmlns="" id="{9D045DFD-F272-4711-8E27-FFF70E8684E6}"/>
                </a:ext>
              </a:extLst>
            </p:cNvPr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94;p27">
              <a:extLst>
                <a:ext uri="{FF2B5EF4-FFF2-40B4-BE49-F238E27FC236}">
                  <a16:creationId xmlns:a16="http://schemas.microsoft.com/office/drawing/2014/main" xmlns="" id="{81918628-3BAC-47B9-A795-3AAA831FD9B6}"/>
                </a:ext>
              </a:extLst>
            </p:cNvPr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95;p27">
              <a:extLst>
                <a:ext uri="{FF2B5EF4-FFF2-40B4-BE49-F238E27FC236}">
                  <a16:creationId xmlns:a16="http://schemas.microsoft.com/office/drawing/2014/main" xmlns="" id="{2F231A5B-1B20-483D-84A3-E9AF479022D0}"/>
                </a:ext>
              </a:extLst>
            </p:cNvPr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96;p27">
              <a:extLst>
                <a:ext uri="{FF2B5EF4-FFF2-40B4-BE49-F238E27FC236}">
                  <a16:creationId xmlns:a16="http://schemas.microsoft.com/office/drawing/2014/main" xmlns="" id="{3A350E54-A3D7-443D-B0D8-AFB86E70083C}"/>
                </a:ext>
              </a:extLst>
            </p:cNvPr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97;p27">
              <a:extLst>
                <a:ext uri="{FF2B5EF4-FFF2-40B4-BE49-F238E27FC236}">
                  <a16:creationId xmlns:a16="http://schemas.microsoft.com/office/drawing/2014/main" xmlns="" id="{43FCB105-E36E-401D-B421-F9E51A4E30EC}"/>
                </a:ext>
              </a:extLst>
            </p:cNvPr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98;p27">
              <a:extLst>
                <a:ext uri="{FF2B5EF4-FFF2-40B4-BE49-F238E27FC236}">
                  <a16:creationId xmlns:a16="http://schemas.microsoft.com/office/drawing/2014/main" xmlns="" id="{3DD0EFC1-FAAF-4915-BAF2-A8966466CCDB}"/>
                </a:ext>
              </a:extLst>
            </p:cNvPr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99;p27">
              <a:extLst>
                <a:ext uri="{FF2B5EF4-FFF2-40B4-BE49-F238E27FC236}">
                  <a16:creationId xmlns:a16="http://schemas.microsoft.com/office/drawing/2014/main" xmlns="" id="{AAE5C60F-F5E1-4A0D-BCDD-77713593F185}"/>
                </a:ext>
              </a:extLst>
            </p:cNvPr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0;p27">
              <a:extLst>
                <a:ext uri="{FF2B5EF4-FFF2-40B4-BE49-F238E27FC236}">
                  <a16:creationId xmlns:a16="http://schemas.microsoft.com/office/drawing/2014/main" xmlns="" id="{10E8495F-9801-46F1-BED2-D0A09F68E3F0}"/>
                </a:ext>
              </a:extLst>
            </p:cNvPr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1;p27">
              <a:extLst>
                <a:ext uri="{FF2B5EF4-FFF2-40B4-BE49-F238E27FC236}">
                  <a16:creationId xmlns:a16="http://schemas.microsoft.com/office/drawing/2014/main" xmlns="" id="{8CD13562-034A-43F2-A394-6688A764CA44}"/>
                </a:ext>
              </a:extLst>
            </p:cNvPr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611;p27">
            <a:extLst>
              <a:ext uri="{FF2B5EF4-FFF2-40B4-BE49-F238E27FC236}">
                <a16:creationId xmlns:a16="http://schemas.microsoft.com/office/drawing/2014/main" xmlns="" id="{BC536882-E220-4F60-B785-EF41470A9985}"/>
              </a:ext>
            </a:extLst>
          </p:cNvPr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EEC59B3-BAF5-4793-829A-2E2EC7A0695C}"/>
              </a:ext>
            </a:extLst>
          </p:cNvPr>
          <p:cNvGrpSpPr/>
          <p:nvPr/>
        </p:nvGrpSpPr>
        <p:grpSpPr>
          <a:xfrm>
            <a:off x="2669970" y="1295939"/>
            <a:ext cx="7470847" cy="1099236"/>
            <a:chOff x="2087659" y="1263836"/>
            <a:chExt cx="5603135" cy="824427"/>
          </a:xfrm>
        </p:grpSpPr>
        <p:grpSp>
          <p:nvGrpSpPr>
            <p:cNvPr id="26" name="Google Shape;1438;p36">
              <a:extLst>
                <a:ext uri="{FF2B5EF4-FFF2-40B4-BE49-F238E27FC236}">
                  <a16:creationId xmlns:a16="http://schemas.microsoft.com/office/drawing/2014/main" xmlns="" id="{0A6FBCAA-2A6E-4B54-87A5-96EAC390D491}"/>
                </a:ext>
              </a:extLst>
            </p:cNvPr>
            <p:cNvGrpSpPr/>
            <p:nvPr/>
          </p:nvGrpSpPr>
          <p:grpSpPr>
            <a:xfrm rot="1106445">
              <a:off x="2087659" y="1263836"/>
              <a:ext cx="767861" cy="824427"/>
              <a:chOff x="4434200" y="1349675"/>
              <a:chExt cx="1041975" cy="1084050"/>
            </a:xfrm>
          </p:grpSpPr>
          <p:sp>
            <p:nvSpPr>
              <p:cNvPr id="31" name="Google Shape;1439;p36">
                <a:extLst>
                  <a:ext uri="{FF2B5EF4-FFF2-40B4-BE49-F238E27FC236}">
                    <a16:creationId xmlns:a16="http://schemas.microsoft.com/office/drawing/2014/main" xmlns="" id="{2025CA64-BF64-4ED8-96E8-76E4CB8A5D12}"/>
                  </a:ext>
                </a:extLst>
              </p:cNvPr>
              <p:cNvSpPr/>
              <p:nvPr/>
            </p:nvSpPr>
            <p:spPr>
              <a:xfrm>
                <a:off x="4471778" y="1410870"/>
                <a:ext cx="959868" cy="937842"/>
              </a:xfrm>
              <a:custGeom>
                <a:avLst/>
                <a:gdLst/>
                <a:ahLst/>
                <a:cxnLst/>
                <a:rect l="l" t="t" r="r" b="b"/>
                <a:pathLst>
                  <a:path w="45735" h="47287" extrusionOk="0">
                    <a:moveTo>
                      <a:pt x="22048" y="0"/>
                    </a:moveTo>
                    <a:cubicBezTo>
                      <a:pt x="21702" y="0"/>
                      <a:pt x="21364" y="53"/>
                      <a:pt x="21042" y="158"/>
                    </a:cubicBezTo>
                    <a:cubicBezTo>
                      <a:pt x="20996" y="173"/>
                      <a:pt x="20951" y="191"/>
                      <a:pt x="20905" y="208"/>
                    </a:cubicBezTo>
                    <a:cubicBezTo>
                      <a:pt x="20902" y="208"/>
                      <a:pt x="20898" y="212"/>
                      <a:pt x="20894" y="212"/>
                    </a:cubicBezTo>
                    <a:cubicBezTo>
                      <a:pt x="19621" y="695"/>
                      <a:pt x="18778" y="1908"/>
                      <a:pt x="18778" y="3274"/>
                    </a:cubicBezTo>
                    <a:cubicBezTo>
                      <a:pt x="18778" y="4116"/>
                      <a:pt x="19095" y="4885"/>
                      <a:pt x="19621" y="5463"/>
                    </a:cubicBezTo>
                    <a:cubicBezTo>
                      <a:pt x="19452" y="5978"/>
                      <a:pt x="19276" y="6521"/>
                      <a:pt x="19088" y="7093"/>
                    </a:cubicBezTo>
                    <a:cubicBezTo>
                      <a:pt x="17516" y="11942"/>
                      <a:pt x="15653" y="18048"/>
                      <a:pt x="14405" y="22181"/>
                    </a:cubicBezTo>
                    <a:lnTo>
                      <a:pt x="8490" y="12764"/>
                    </a:lnTo>
                    <a:cubicBezTo>
                      <a:pt x="8719" y="12316"/>
                      <a:pt x="8846" y="11812"/>
                      <a:pt x="8846" y="11290"/>
                    </a:cubicBezTo>
                    <a:cubicBezTo>
                      <a:pt x="8846" y="10923"/>
                      <a:pt x="8786" y="10567"/>
                      <a:pt x="8667" y="10228"/>
                    </a:cubicBezTo>
                    <a:cubicBezTo>
                      <a:pt x="8215" y="8906"/>
                      <a:pt x="6974" y="8017"/>
                      <a:pt x="5573" y="8017"/>
                    </a:cubicBezTo>
                    <a:cubicBezTo>
                      <a:pt x="5206" y="8017"/>
                      <a:pt x="4843" y="8081"/>
                      <a:pt x="4501" y="8200"/>
                    </a:cubicBezTo>
                    <a:cubicBezTo>
                      <a:pt x="3186" y="8655"/>
                      <a:pt x="2300" y="9897"/>
                      <a:pt x="2300" y="11290"/>
                    </a:cubicBezTo>
                    <a:cubicBezTo>
                      <a:pt x="2300" y="12165"/>
                      <a:pt x="2657" y="12976"/>
                      <a:pt x="3238" y="13572"/>
                    </a:cubicBezTo>
                    <a:cubicBezTo>
                      <a:pt x="1768" y="23148"/>
                      <a:pt x="92" y="39344"/>
                      <a:pt x="75" y="39506"/>
                    </a:cubicBezTo>
                    <a:cubicBezTo>
                      <a:pt x="1" y="40239"/>
                      <a:pt x="339" y="40952"/>
                      <a:pt x="956" y="41351"/>
                    </a:cubicBezTo>
                    <a:cubicBezTo>
                      <a:pt x="7809" y="45805"/>
                      <a:pt x="14965" y="47286"/>
                      <a:pt x="21459" y="47286"/>
                    </a:cubicBezTo>
                    <a:cubicBezTo>
                      <a:pt x="33828" y="47286"/>
                      <a:pt x="43784" y="41907"/>
                      <a:pt x="44631" y="41435"/>
                    </a:cubicBezTo>
                    <a:cubicBezTo>
                      <a:pt x="44846" y="41323"/>
                      <a:pt x="45040" y="41163"/>
                      <a:pt x="45202" y="40973"/>
                    </a:cubicBezTo>
                    <a:cubicBezTo>
                      <a:pt x="45573" y="40532"/>
                      <a:pt x="45735" y="39954"/>
                      <a:pt x="45640" y="39382"/>
                    </a:cubicBezTo>
                    <a:cubicBezTo>
                      <a:pt x="44031" y="29811"/>
                      <a:pt x="41266" y="17846"/>
                      <a:pt x="39880" y="12041"/>
                    </a:cubicBezTo>
                    <a:cubicBezTo>
                      <a:pt x="40342" y="11473"/>
                      <a:pt x="40613" y="10750"/>
                      <a:pt x="40613" y="9978"/>
                    </a:cubicBezTo>
                    <a:cubicBezTo>
                      <a:pt x="40613" y="9650"/>
                      <a:pt x="40564" y="9326"/>
                      <a:pt x="40469" y="9012"/>
                    </a:cubicBezTo>
                    <a:cubicBezTo>
                      <a:pt x="40042" y="7633"/>
                      <a:pt x="38787" y="6705"/>
                      <a:pt x="37341" y="6705"/>
                    </a:cubicBezTo>
                    <a:cubicBezTo>
                      <a:pt x="36604" y="6705"/>
                      <a:pt x="35877" y="6959"/>
                      <a:pt x="35326" y="7403"/>
                    </a:cubicBezTo>
                    <a:cubicBezTo>
                      <a:pt x="34526" y="8027"/>
                      <a:pt x="34071" y="8966"/>
                      <a:pt x="34071" y="9978"/>
                    </a:cubicBezTo>
                    <a:cubicBezTo>
                      <a:pt x="34071" y="10485"/>
                      <a:pt x="34184" y="10972"/>
                      <a:pt x="34399" y="11410"/>
                    </a:cubicBezTo>
                    <a:cubicBezTo>
                      <a:pt x="33197" y="14218"/>
                      <a:pt x="31797" y="17681"/>
                      <a:pt x="30661" y="20527"/>
                    </a:cubicBezTo>
                    <a:cubicBezTo>
                      <a:pt x="28650" y="14753"/>
                      <a:pt x="26121" y="8302"/>
                      <a:pt x="24813" y="5019"/>
                    </a:cubicBezTo>
                    <a:cubicBezTo>
                      <a:pt x="25137" y="4508"/>
                      <a:pt x="25321" y="3904"/>
                      <a:pt x="25321" y="3274"/>
                    </a:cubicBezTo>
                    <a:cubicBezTo>
                      <a:pt x="25321" y="2914"/>
                      <a:pt x="25264" y="2561"/>
                      <a:pt x="25152" y="2237"/>
                    </a:cubicBezTo>
                    <a:cubicBezTo>
                      <a:pt x="24703" y="899"/>
                      <a:pt x="23459" y="0"/>
                      <a:pt x="22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440;p36">
                <a:extLst>
                  <a:ext uri="{FF2B5EF4-FFF2-40B4-BE49-F238E27FC236}">
                    <a16:creationId xmlns:a16="http://schemas.microsoft.com/office/drawing/2014/main" xmlns="" id="{C14553EB-A58B-4328-A8AA-07835C401DDC}"/>
                  </a:ext>
                </a:extLst>
              </p:cNvPr>
              <p:cNvSpPr/>
              <p:nvPr/>
            </p:nvSpPr>
            <p:spPr>
              <a:xfrm>
                <a:off x="4434200" y="1397100"/>
                <a:ext cx="1041975" cy="1036575"/>
              </a:xfrm>
              <a:custGeom>
                <a:avLst/>
                <a:gdLst/>
                <a:ahLst/>
                <a:cxnLst/>
                <a:rect l="l" t="t" r="r" b="b"/>
                <a:pathLst>
                  <a:path w="41679" h="41463" extrusionOk="0">
                    <a:moveTo>
                      <a:pt x="20206" y="0"/>
                    </a:moveTo>
                    <a:cubicBezTo>
                      <a:pt x="19821" y="1112"/>
                      <a:pt x="19388" y="2421"/>
                      <a:pt x="18929" y="3842"/>
                    </a:cubicBezTo>
                    <a:cubicBezTo>
                      <a:pt x="16577" y="11082"/>
                      <a:pt x="13562" y="21212"/>
                      <a:pt x="13085" y="22810"/>
                    </a:cubicBezTo>
                    <a:lnTo>
                      <a:pt x="13085" y="22813"/>
                    </a:lnTo>
                    <a:cubicBezTo>
                      <a:pt x="13039" y="22954"/>
                      <a:pt x="13022" y="23025"/>
                      <a:pt x="13022" y="23025"/>
                    </a:cubicBezTo>
                    <a:lnTo>
                      <a:pt x="3499" y="7869"/>
                    </a:lnTo>
                    <a:cubicBezTo>
                      <a:pt x="3390" y="8504"/>
                      <a:pt x="3280" y="9185"/>
                      <a:pt x="3167" y="9908"/>
                    </a:cubicBezTo>
                    <a:cubicBezTo>
                      <a:pt x="1682" y="19529"/>
                      <a:pt x="0" y="35849"/>
                      <a:pt x="0" y="35849"/>
                    </a:cubicBezTo>
                    <a:cubicBezTo>
                      <a:pt x="6479" y="40059"/>
                      <a:pt x="13270" y="41463"/>
                      <a:pt x="19445" y="41463"/>
                    </a:cubicBezTo>
                    <a:cubicBezTo>
                      <a:pt x="31601" y="41463"/>
                      <a:pt x="41370" y="36023"/>
                      <a:pt x="41675" y="35852"/>
                    </a:cubicBezTo>
                    <a:lnTo>
                      <a:pt x="41678" y="35849"/>
                    </a:lnTo>
                    <a:cubicBezTo>
                      <a:pt x="39544" y="23120"/>
                      <a:pt x="35266" y="5828"/>
                      <a:pt x="35266" y="5828"/>
                    </a:cubicBezTo>
                    <a:cubicBezTo>
                      <a:pt x="35178" y="6028"/>
                      <a:pt x="35083" y="6233"/>
                      <a:pt x="34991" y="6448"/>
                    </a:cubicBezTo>
                    <a:cubicBezTo>
                      <a:pt x="32738" y="11509"/>
                      <a:pt x="29161" y="20662"/>
                      <a:pt x="28554" y="22214"/>
                    </a:cubicBezTo>
                    <a:cubicBezTo>
                      <a:pt x="28502" y="22365"/>
                      <a:pt x="28466" y="22443"/>
                      <a:pt x="28466" y="22443"/>
                    </a:cubicBezTo>
                    <a:cubicBezTo>
                      <a:pt x="25941" y="14087"/>
                      <a:pt x="20206" y="0"/>
                      <a:pt x="20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441;p36">
                <a:extLst>
                  <a:ext uri="{FF2B5EF4-FFF2-40B4-BE49-F238E27FC236}">
                    <a16:creationId xmlns:a16="http://schemas.microsoft.com/office/drawing/2014/main" xmlns="" id="{CAC8FB46-B616-4E15-A2AE-BF88BF659CCB}"/>
                  </a:ext>
                </a:extLst>
              </p:cNvPr>
              <p:cNvSpPr/>
              <p:nvPr/>
            </p:nvSpPr>
            <p:spPr>
              <a:xfrm>
                <a:off x="4974800" y="1581300"/>
                <a:ext cx="131225" cy="358825"/>
              </a:xfrm>
              <a:custGeom>
                <a:avLst/>
                <a:gdLst/>
                <a:ahLst/>
                <a:cxnLst/>
                <a:rect l="l" t="t" r="r" b="b"/>
                <a:pathLst>
                  <a:path w="5249" h="14353" extrusionOk="0">
                    <a:moveTo>
                      <a:pt x="0" y="0"/>
                    </a:moveTo>
                    <a:cubicBezTo>
                      <a:pt x="2540" y="11082"/>
                      <a:pt x="5248" y="14352"/>
                      <a:pt x="5248" y="14352"/>
                    </a:cubicBezTo>
                    <a:cubicBezTo>
                      <a:pt x="3058" y="741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442;p36">
                <a:extLst>
                  <a:ext uri="{FF2B5EF4-FFF2-40B4-BE49-F238E27FC236}">
                    <a16:creationId xmlns:a16="http://schemas.microsoft.com/office/drawing/2014/main" xmlns="" id="{CD408F5C-1A75-4726-8D40-47005B055DFF}"/>
                  </a:ext>
                </a:extLst>
              </p:cNvPr>
              <p:cNvSpPr/>
              <p:nvPr/>
            </p:nvSpPr>
            <p:spPr>
              <a:xfrm>
                <a:off x="5337200" y="1787975"/>
                <a:ext cx="91875" cy="468500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18740" extrusionOk="0">
                    <a:moveTo>
                      <a:pt x="0" y="1"/>
                    </a:moveTo>
                    <a:cubicBezTo>
                      <a:pt x="804" y="10829"/>
                      <a:pt x="3675" y="18740"/>
                      <a:pt x="3675" y="18740"/>
                    </a:cubicBezTo>
                    <a:cubicBezTo>
                      <a:pt x="2208" y="584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443;p36">
                <a:extLst>
                  <a:ext uri="{FF2B5EF4-FFF2-40B4-BE49-F238E27FC236}">
                    <a16:creationId xmlns:a16="http://schemas.microsoft.com/office/drawing/2014/main" xmlns="" id="{22F7B8F2-D899-46AA-9521-975B582EFC9C}"/>
                  </a:ext>
                </a:extLst>
              </p:cNvPr>
              <p:cNvSpPr/>
              <p:nvPr/>
            </p:nvSpPr>
            <p:spPr>
              <a:xfrm>
                <a:off x="4555600" y="1714975"/>
                <a:ext cx="164125" cy="243375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97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99" y="4233"/>
                      <a:pt x="6564" y="9735"/>
                      <a:pt x="6564" y="9735"/>
                    </a:cubicBezTo>
                    <a:cubicBezTo>
                      <a:pt x="3888" y="4138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444;p36">
                <a:extLst>
                  <a:ext uri="{FF2B5EF4-FFF2-40B4-BE49-F238E27FC236}">
                    <a16:creationId xmlns:a16="http://schemas.microsoft.com/office/drawing/2014/main" xmlns="" id="{ACD52729-6B11-4EDF-8B0C-7E86BAC03BE2}"/>
                  </a:ext>
                </a:extLst>
              </p:cNvPr>
              <p:cNvSpPr/>
              <p:nvPr/>
            </p:nvSpPr>
            <p:spPr>
              <a:xfrm>
                <a:off x="5148050" y="1578225"/>
                <a:ext cx="154850" cy="4061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16246" extrusionOk="0">
                    <a:moveTo>
                      <a:pt x="6085" y="0"/>
                    </a:moveTo>
                    <a:cubicBezTo>
                      <a:pt x="3831" y="5171"/>
                      <a:pt x="575" y="13494"/>
                      <a:pt x="0" y="14969"/>
                    </a:cubicBezTo>
                    <a:cubicBezTo>
                      <a:pt x="385" y="15843"/>
                      <a:pt x="847" y="16245"/>
                      <a:pt x="1171" y="16245"/>
                    </a:cubicBezTo>
                    <a:cubicBezTo>
                      <a:pt x="1302" y="16245"/>
                      <a:pt x="1411" y="16178"/>
                      <a:pt x="1482" y="16055"/>
                    </a:cubicBezTo>
                    <a:cubicBezTo>
                      <a:pt x="1789" y="15519"/>
                      <a:pt x="4342" y="6599"/>
                      <a:pt x="6194" y="56"/>
                    </a:cubicBezTo>
                    <a:cubicBezTo>
                      <a:pt x="6158" y="39"/>
                      <a:pt x="6120" y="22"/>
                      <a:pt x="6085" y="0"/>
                    </a:cubicBezTo>
                    <a:close/>
                  </a:path>
                </a:pathLst>
              </a:custGeom>
              <a:solidFill>
                <a:srgbClr val="FFA50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445;p36">
                <a:extLst>
                  <a:ext uri="{FF2B5EF4-FFF2-40B4-BE49-F238E27FC236}">
                    <a16:creationId xmlns:a16="http://schemas.microsoft.com/office/drawing/2014/main" xmlns="" id="{AC1CDC05-0FAD-4BBD-851F-CCAC1875DA3A}"/>
                  </a:ext>
                </a:extLst>
              </p:cNvPr>
              <p:cNvSpPr/>
              <p:nvPr/>
            </p:nvSpPr>
            <p:spPr>
              <a:xfrm>
                <a:off x="4761325" y="1493125"/>
                <a:ext cx="146125" cy="506050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20242" extrusionOk="0">
                    <a:moveTo>
                      <a:pt x="5844" y="1"/>
                    </a:moveTo>
                    <a:cubicBezTo>
                      <a:pt x="3492" y="7241"/>
                      <a:pt x="477" y="17371"/>
                      <a:pt x="0" y="18969"/>
                    </a:cubicBezTo>
                    <a:lnTo>
                      <a:pt x="0" y="18972"/>
                    </a:lnTo>
                    <a:cubicBezTo>
                      <a:pt x="508" y="19805"/>
                      <a:pt x="952" y="20242"/>
                      <a:pt x="1196" y="20242"/>
                    </a:cubicBezTo>
                    <a:cubicBezTo>
                      <a:pt x="1284" y="20242"/>
                      <a:pt x="1348" y="20182"/>
                      <a:pt x="1376" y="20069"/>
                    </a:cubicBezTo>
                    <a:cubicBezTo>
                      <a:pt x="1530" y="19438"/>
                      <a:pt x="4070" y="7989"/>
                      <a:pt x="5844" y="1"/>
                    </a:cubicBezTo>
                    <a:close/>
                  </a:path>
                </a:pathLst>
              </a:custGeom>
              <a:solidFill>
                <a:srgbClr val="FFA50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1446;p36">
                <a:extLst>
                  <a:ext uri="{FF2B5EF4-FFF2-40B4-BE49-F238E27FC236}">
                    <a16:creationId xmlns:a16="http://schemas.microsoft.com/office/drawing/2014/main" xmlns="" id="{C9B73E05-BF07-4F6F-88E9-DFAD493A2D85}"/>
                  </a:ext>
                </a:extLst>
              </p:cNvPr>
              <p:cNvSpPr/>
              <p:nvPr/>
            </p:nvSpPr>
            <p:spPr>
              <a:xfrm>
                <a:off x="4434200" y="1644775"/>
                <a:ext cx="1041875" cy="788950"/>
              </a:xfrm>
              <a:custGeom>
                <a:avLst/>
                <a:gdLst/>
                <a:ahLst/>
                <a:cxnLst/>
                <a:rect l="l" t="t" r="r" b="b"/>
                <a:pathLst>
                  <a:path w="41675" h="31558" extrusionOk="0">
                    <a:moveTo>
                      <a:pt x="3167" y="1"/>
                    </a:moveTo>
                    <a:cubicBezTo>
                      <a:pt x="1682" y="9622"/>
                      <a:pt x="0" y="25942"/>
                      <a:pt x="0" y="25942"/>
                    </a:cubicBezTo>
                    <a:cubicBezTo>
                      <a:pt x="6479" y="30153"/>
                      <a:pt x="13269" y="31557"/>
                      <a:pt x="19440" y="31557"/>
                    </a:cubicBezTo>
                    <a:cubicBezTo>
                      <a:pt x="31598" y="31557"/>
                      <a:pt x="41372" y="26114"/>
                      <a:pt x="41675" y="25945"/>
                    </a:cubicBezTo>
                    <a:lnTo>
                      <a:pt x="41675" y="25945"/>
                    </a:lnTo>
                    <a:cubicBezTo>
                      <a:pt x="34547" y="28386"/>
                      <a:pt x="28085" y="29261"/>
                      <a:pt x="22583" y="29261"/>
                    </a:cubicBezTo>
                    <a:cubicBezTo>
                      <a:pt x="11057" y="29261"/>
                      <a:pt x="3770" y="25420"/>
                      <a:pt x="3548" y="24101"/>
                    </a:cubicBezTo>
                    <a:cubicBezTo>
                      <a:pt x="3323" y="22782"/>
                      <a:pt x="3217" y="8850"/>
                      <a:pt x="3167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1447;p36">
                <a:extLst>
                  <a:ext uri="{FF2B5EF4-FFF2-40B4-BE49-F238E27FC236}">
                    <a16:creationId xmlns:a16="http://schemas.microsoft.com/office/drawing/2014/main" xmlns="" id="{D88982F0-EB3C-4E6D-92C3-5BC8FC205310}"/>
                  </a:ext>
                </a:extLst>
              </p:cNvPr>
              <p:cNvSpPr/>
              <p:nvPr/>
            </p:nvSpPr>
            <p:spPr>
              <a:xfrm>
                <a:off x="4490075" y="1550075"/>
                <a:ext cx="656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625" extrusionOk="0">
                    <a:moveTo>
                      <a:pt x="1313" y="1"/>
                    </a:moveTo>
                    <a:cubicBezTo>
                      <a:pt x="1161" y="1"/>
                      <a:pt x="1017" y="29"/>
                      <a:pt x="883" y="75"/>
                    </a:cubicBezTo>
                    <a:cubicBezTo>
                      <a:pt x="368" y="251"/>
                      <a:pt x="1" y="738"/>
                      <a:pt x="1" y="1313"/>
                    </a:cubicBezTo>
                    <a:cubicBezTo>
                      <a:pt x="1" y="2036"/>
                      <a:pt x="587" y="2625"/>
                      <a:pt x="1313" y="2625"/>
                    </a:cubicBezTo>
                    <a:cubicBezTo>
                      <a:pt x="2037" y="2625"/>
                      <a:pt x="2625" y="2036"/>
                      <a:pt x="2625" y="1313"/>
                    </a:cubicBezTo>
                    <a:cubicBezTo>
                      <a:pt x="2625" y="1165"/>
                      <a:pt x="2600" y="1024"/>
                      <a:pt x="2555" y="894"/>
                    </a:cubicBezTo>
                    <a:cubicBezTo>
                      <a:pt x="2379" y="375"/>
                      <a:pt x="1888" y="1"/>
                      <a:pt x="1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1448;p36">
                <a:extLst>
                  <a:ext uri="{FF2B5EF4-FFF2-40B4-BE49-F238E27FC236}">
                    <a16:creationId xmlns:a16="http://schemas.microsoft.com/office/drawing/2014/main" xmlns="" id="{DFBBAA3A-48E8-4CB8-A669-5CE4823CFAED}"/>
                  </a:ext>
                </a:extLst>
              </p:cNvPr>
              <p:cNvSpPr/>
              <p:nvPr/>
            </p:nvSpPr>
            <p:spPr>
              <a:xfrm>
                <a:off x="5284375" y="1517275"/>
                <a:ext cx="655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625" extrusionOk="0">
                    <a:moveTo>
                      <a:pt x="1309" y="1"/>
                    </a:moveTo>
                    <a:cubicBezTo>
                      <a:pt x="1002" y="1"/>
                      <a:pt x="723" y="106"/>
                      <a:pt x="501" y="283"/>
                    </a:cubicBezTo>
                    <a:cubicBezTo>
                      <a:pt x="194" y="523"/>
                      <a:pt x="0" y="894"/>
                      <a:pt x="0" y="1313"/>
                    </a:cubicBezTo>
                    <a:cubicBezTo>
                      <a:pt x="0" y="2036"/>
                      <a:pt x="585" y="2625"/>
                      <a:pt x="1309" y="2625"/>
                    </a:cubicBezTo>
                    <a:cubicBezTo>
                      <a:pt x="2032" y="2625"/>
                      <a:pt x="2621" y="2036"/>
                      <a:pt x="2621" y="1313"/>
                    </a:cubicBezTo>
                    <a:cubicBezTo>
                      <a:pt x="2621" y="1175"/>
                      <a:pt x="2603" y="1049"/>
                      <a:pt x="2564" y="925"/>
                    </a:cubicBezTo>
                    <a:cubicBezTo>
                      <a:pt x="2398" y="389"/>
                      <a:pt x="1897" y="1"/>
                      <a:pt x="1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1449;p36">
                <a:extLst>
                  <a:ext uri="{FF2B5EF4-FFF2-40B4-BE49-F238E27FC236}">
                    <a16:creationId xmlns:a16="http://schemas.microsoft.com/office/drawing/2014/main" xmlns="" id="{865ED2C6-32B7-4BD1-AA98-1F3E355E9FA5}"/>
                  </a:ext>
                </a:extLst>
              </p:cNvPr>
              <p:cNvSpPr/>
              <p:nvPr/>
            </p:nvSpPr>
            <p:spPr>
              <a:xfrm>
                <a:off x="4902050" y="1349675"/>
                <a:ext cx="655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625" extrusionOk="0">
                    <a:moveTo>
                      <a:pt x="1309" y="0"/>
                    </a:moveTo>
                    <a:cubicBezTo>
                      <a:pt x="1171" y="0"/>
                      <a:pt x="1037" y="22"/>
                      <a:pt x="910" y="60"/>
                    </a:cubicBezTo>
                    <a:cubicBezTo>
                      <a:pt x="907" y="64"/>
                      <a:pt x="900" y="64"/>
                      <a:pt x="892" y="71"/>
                    </a:cubicBezTo>
                    <a:cubicBezTo>
                      <a:pt x="374" y="243"/>
                      <a:pt x="0" y="734"/>
                      <a:pt x="0" y="1313"/>
                    </a:cubicBezTo>
                    <a:cubicBezTo>
                      <a:pt x="0" y="2035"/>
                      <a:pt x="586" y="2625"/>
                      <a:pt x="1309" y="2625"/>
                    </a:cubicBezTo>
                    <a:cubicBezTo>
                      <a:pt x="2035" y="2625"/>
                      <a:pt x="2621" y="2035"/>
                      <a:pt x="2621" y="1313"/>
                    </a:cubicBezTo>
                    <a:cubicBezTo>
                      <a:pt x="2621" y="1164"/>
                      <a:pt x="2600" y="1026"/>
                      <a:pt x="2554" y="896"/>
                    </a:cubicBezTo>
                    <a:cubicBezTo>
                      <a:pt x="2381" y="374"/>
                      <a:pt x="1890" y="0"/>
                      <a:pt x="13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1450;p36">
                <a:extLst>
                  <a:ext uri="{FF2B5EF4-FFF2-40B4-BE49-F238E27FC236}">
                    <a16:creationId xmlns:a16="http://schemas.microsoft.com/office/drawing/2014/main" xmlns="" id="{E21C45AE-E8B3-4246-9840-0427BBF0484E}"/>
                  </a:ext>
                </a:extLst>
              </p:cNvPr>
              <p:cNvSpPr/>
              <p:nvPr/>
            </p:nvSpPr>
            <p:spPr>
              <a:xfrm>
                <a:off x="5284375" y="1524350"/>
                <a:ext cx="655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342" extrusionOk="0">
                    <a:moveTo>
                      <a:pt x="501" y="0"/>
                    </a:moveTo>
                    <a:lnTo>
                      <a:pt x="501" y="0"/>
                    </a:lnTo>
                    <a:cubicBezTo>
                      <a:pt x="194" y="240"/>
                      <a:pt x="0" y="611"/>
                      <a:pt x="0" y="1030"/>
                    </a:cubicBezTo>
                    <a:cubicBezTo>
                      <a:pt x="0" y="1753"/>
                      <a:pt x="585" y="2342"/>
                      <a:pt x="1309" y="2342"/>
                    </a:cubicBezTo>
                    <a:cubicBezTo>
                      <a:pt x="2032" y="2342"/>
                      <a:pt x="2621" y="1753"/>
                      <a:pt x="2621" y="1030"/>
                    </a:cubicBezTo>
                    <a:cubicBezTo>
                      <a:pt x="2621" y="892"/>
                      <a:pt x="2603" y="766"/>
                      <a:pt x="2564" y="642"/>
                    </a:cubicBezTo>
                    <a:cubicBezTo>
                      <a:pt x="2497" y="621"/>
                      <a:pt x="2458" y="611"/>
                      <a:pt x="2458" y="611"/>
                    </a:cubicBezTo>
                    <a:cubicBezTo>
                      <a:pt x="2458" y="611"/>
                      <a:pt x="2420" y="1548"/>
                      <a:pt x="1460" y="1711"/>
                    </a:cubicBezTo>
                    <a:cubicBezTo>
                      <a:pt x="1418" y="1718"/>
                      <a:pt x="1376" y="1721"/>
                      <a:pt x="1337" y="1721"/>
                    </a:cubicBezTo>
                    <a:cubicBezTo>
                      <a:pt x="578" y="1721"/>
                      <a:pt x="71" y="551"/>
                      <a:pt x="50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1451;p36">
                <a:extLst>
                  <a:ext uri="{FF2B5EF4-FFF2-40B4-BE49-F238E27FC236}">
                    <a16:creationId xmlns:a16="http://schemas.microsoft.com/office/drawing/2014/main" xmlns="" id="{0223BAF7-6B46-4791-962D-A56F99AA0CD0}"/>
                  </a:ext>
                </a:extLst>
              </p:cNvPr>
              <p:cNvSpPr/>
              <p:nvPr/>
            </p:nvSpPr>
            <p:spPr>
              <a:xfrm>
                <a:off x="4901950" y="1351425"/>
                <a:ext cx="6562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555" extrusionOk="0">
                    <a:moveTo>
                      <a:pt x="896" y="1"/>
                    </a:moveTo>
                    <a:cubicBezTo>
                      <a:pt x="378" y="173"/>
                      <a:pt x="4" y="664"/>
                      <a:pt x="4" y="1243"/>
                    </a:cubicBezTo>
                    <a:cubicBezTo>
                      <a:pt x="4" y="1965"/>
                      <a:pt x="590" y="2555"/>
                      <a:pt x="1313" y="2555"/>
                    </a:cubicBezTo>
                    <a:cubicBezTo>
                      <a:pt x="2039" y="2555"/>
                      <a:pt x="2625" y="1965"/>
                      <a:pt x="2625" y="1243"/>
                    </a:cubicBezTo>
                    <a:cubicBezTo>
                      <a:pt x="2625" y="1094"/>
                      <a:pt x="2604" y="956"/>
                      <a:pt x="2558" y="826"/>
                    </a:cubicBezTo>
                    <a:lnTo>
                      <a:pt x="2555" y="823"/>
                    </a:lnTo>
                    <a:cubicBezTo>
                      <a:pt x="2555" y="823"/>
                      <a:pt x="2512" y="1764"/>
                      <a:pt x="1552" y="1923"/>
                    </a:cubicBezTo>
                    <a:cubicBezTo>
                      <a:pt x="1510" y="1930"/>
                      <a:pt x="1471" y="1933"/>
                      <a:pt x="1433" y="1933"/>
                    </a:cubicBezTo>
                    <a:cubicBezTo>
                      <a:pt x="544" y="1933"/>
                      <a:pt x="1" y="328"/>
                      <a:pt x="89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1452;p36">
                <a:extLst>
                  <a:ext uri="{FF2B5EF4-FFF2-40B4-BE49-F238E27FC236}">
                    <a16:creationId xmlns:a16="http://schemas.microsoft.com/office/drawing/2014/main" xmlns="" id="{1F4C9C79-444E-443B-AB92-B8C3BA9BBBFA}"/>
                  </a:ext>
                </a:extLst>
              </p:cNvPr>
              <p:cNvSpPr/>
              <p:nvPr/>
            </p:nvSpPr>
            <p:spPr>
              <a:xfrm>
                <a:off x="4517750" y="1556425"/>
                <a:ext cx="293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39" extrusionOk="0">
                    <a:moveTo>
                      <a:pt x="385" y="0"/>
                    </a:moveTo>
                    <a:cubicBezTo>
                      <a:pt x="345" y="0"/>
                      <a:pt x="307" y="16"/>
                      <a:pt x="274" y="50"/>
                    </a:cubicBezTo>
                    <a:cubicBezTo>
                      <a:pt x="1" y="336"/>
                      <a:pt x="374" y="1039"/>
                      <a:pt x="746" y="1039"/>
                    </a:cubicBezTo>
                    <a:cubicBezTo>
                      <a:pt x="773" y="1039"/>
                      <a:pt x="800" y="1035"/>
                      <a:pt x="827" y="1027"/>
                    </a:cubicBezTo>
                    <a:cubicBezTo>
                      <a:pt x="1173" y="924"/>
                      <a:pt x="699" y="0"/>
                      <a:pt x="38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1453;p36">
                <a:extLst>
                  <a:ext uri="{FF2B5EF4-FFF2-40B4-BE49-F238E27FC236}">
                    <a16:creationId xmlns:a16="http://schemas.microsoft.com/office/drawing/2014/main" xmlns="" id="{52220E77-FCD3-47CD-A790-E28B171F85A7}"/>
                  </a:ext>
                </a:extLst>
              </p:cNvPr>
              <p:cNvSpPr/>
              <p:nvPr/>
            </p:nvSpPr>
            <p:spPr>
              <a:xfrm>
                <a:off x="4930325" y="1356500"/>
                <a:ext cx="293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37" extrusionOk="0">
                    <a:moveTo>
                      <a:pt x="386" y="0"/>
                    </a:moveTo>
                    <a:cubicBezTo>
                      <a:pt x="345" y="0"/>
                      <a:pt x="306" y="16"/>
                      <a:pt x="273" y="52"/>
                    </a:cubicBezTo>
                    <a:cubicBezTo>
                      <a:pt x="0" y="334"/>
                      <a:pt x="374" y="1037"/>
                      <a:pt x="746" y="1037"/>
                    </a:cubicBezTo>
                    <a:cubicBezTo>
                      <a:pt x="773" y="1037"/>
                      <a:pt x="800" y="1033"/>
                      <a:pt x="827" y="1025"/>
                    </a:cubicBezTo>
                    <a:cubicBezTo>
                      <a:pt x="1173" y="922"/>
                      <a:pt x="700" y="0"/>
                      <a:pt x="386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1454;p36">
                <a:extLst>
                  <a:ext uri="{FF2B5EF4-FFF2-40B4-BE49-F238E27FC236}">
                    <a16:creationId xmlns:a16="http://schemas.microsoft.com/office/drawing/2014/main" xmlns="" id="{BAFEEE2C-CF7C-416A-A78A-A413824ADA9D}"/>
                  </a:ext>
                </a:extLst>
              </p:cNvPr>
              <p:cNvSpPr/>
              <p:nvPr/>
            </p:nvSpPr>
            <p:spPr>
              <a:xfrm>
                <a:off x="5304525" y="1523775"/>
                <a:ext cx="293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37" extrusionOk="0">
                    <a:moveTo>
                      <a:pt x="384" y="0"/>
                    </a:moveTo>
                    <a:cubicBezTo>
                      <a:pt x="343" y="0"/>
                      <a:pt x="304" y="16"/>
                      <a:pt x="270" y="51"/>
                    </a:cubicBezTo>
                    <a:cubicBezTo>
                      <a:pt x="0" y="334"/>
                      <a:pt x="374" y="1036"/>
                      <a:pt x="743" y="1036"/>
                    </a:cubicBezTo>
                    <a:cubicBezTo>
                      <a:pt x="770" y="1036"/>
                      <a:pt x="797" y="1033"/>
                      <a:pt x="824" y="1025"/>
                    </a:cubicBezTo>
                    <a:cubicBezTo>
                      <a:pt x="1173" y="922"/>
                      <a:pt x="700" y="0"/>
                      <a:pt x="38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1455;p36">
                <a:extLst>
                  <a:ext uri="{FF2B5EF4-FFF2-40B4-BE49-F238E27FC236}">
                    <a16:creationId xmlns:a16="http://schemas.microsoft.com/office/drawing/2014/main" xmlns="" id="{B8649D45-0287-442A-AD35-2C8BE0C4ED98}"/>
                  </a:ext>
                </a:extLst>
              </p:cNvPr>
              <p:cNvSpPr/>
              <p:nvPr/>
            </p:nvSpPr>
            <p:spPr>
              <a:xfrm>
                <a:off x="4490075" y="1551950"/>
                <a:ext cx="656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550" extrusionOk="0">
                    <a:moveTo>
                      <a:pt x="883" y="0"/>
                    </a:moveTo>
                    <a:cubicBezTo>
                      <a:pt x="368" y="176"/>
                      <a:pt x="1" y="663"/>
                      <a:pt x="1" y="1238"/>
                    </a:cubicBezTo>
                    <a:cubicBezTo>
                      <a:pt x="1" y="1961"/>
                      <a:pt x="587" y="2550"/>
                      <a:pt x="1313" y="2550"/>
                    </a:cubicBezTo>
                    <a:cubicBezTo>
                      <a:pt x="2037" y="2550"/>
                      <a:pt x="2625" y="1961"/>
                      <a:pt x="2625" y="1238"/>
                    </a:cubicBezTo>
                    <a:cubicBezTo>
                      <a:pt x="2625" y="1090"/>
                      <a:pt x="2600" y="949"/>
                      <a:pt x="2555" y="819"/>
                    </a:cubicBezTo>
                    <a:cubicBezTo>
                      <a:pt x="2555" y="819"/>
                      <a:pt x="2516" y="1757"/>
                      <a:pt x="1553" y="1919"/>
                    </a:cubicBezTo>
                    <a:cubicBezTo>
                      <a:pt x="1514" y="1926"/>
                      <a:pt x="1472" y="1926"/>
                      <a:pt x="1433" y="1926"/>
                    </a:cubicBezTo>
                    <a:cubicBezTo>
                      <a:pt x="551" y="1926"/>
                      <a:pt x="5" y="342"/>
                      <a:pt x="8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1456;p36">
                <a:extLst>
                  <a:ext uri="{FF2B5EF4-FFF2-40B4-BE49-F238E27FC236}">
                    <a16:creationId xmlns:a16="http://schemas.microsoft.com/office/drawing/2014/main" xmlns="" id="{EAB499B0-7624-4139-8571-AE96CA7A849B}"/>
                  </a:ext>
                </a:extLst>
              </p:cNvPr>
              <p:cNvSpPr/>
              <p:nvPr/>
            </p:nvSpPr>
            <p:spPr>
              <a:xfrm>
                <a:off x="4565400" y="2028525"/>
                <a:ext cx="104425" cy="199275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7971" extrusionOk="0">
                    <a:moveTo>
                      <a:pt x="2074" y="1"/>
                    </a:moveTo>
                    <a:cubicBezTo>
                      <a:pt x="1933" y="4"/>
                      <a:pt x="1799" y="28"/>
                      <a:pt x="1669" y="82"/>
                    </a:cubicBezTo>
                    <a:cubicBezTo>
                      <a:pt x="1648" y="89"/>
                      <a:pt x="1630" y="95"/>
                      <a:pt x="1609" y="110"/>
                    </a:cubicBezTo>
                    <a:cubicBezTo>
                      <a:pt x="684" y="522"/>
                      <a:pt x="0" y="2102"/>
                      <a:pt x="0" y="3986"/>
                    </a:cubicBezTo>
                    <a:cubicBezTo>
                      <a:pt x="0" y="6187"/>
                      <a:pt x="935" y="7971"/>
                      <a:pt x="2088" y="7971"/>
                    </a:cubicBezTo>
                    <a:cubicBezTo>
                      <a:pt x="2910" y="7971"/>
                      <a:pt x="3626" y="7061"/>
                      <a:pt x="3964" y="5739"/>
                    </a:cubicBezTo>
                    <a:cubicBezTo>
                      <a:pt x="3989" y="5636"/>
                      <a:pt x="4014" y="5534"/>
                      <a:pt x="4035" y="5425"/>
                    </a:cubicBezTo>
                    <a:cubicBezTo>
                      <a:pt x="4039" y="5415"/>
                      <a:pt x="4042" y="5400"/>
                      <a:pt x="4042" y="5389"/>
                    </a:cubicBezTo>
                    <a:cubicBezTo>
                      <a:pt x="4046" y="5379"/>
                      <a:pt x="4046" y="5368"/>
                      <a:pt x="4049" y="5355"/>
                    </a:cubicBezTo>
                    <a:cubicBezTo>
                      <a:pt x="4130" y="4931"/>
                      <a:pt x="4176" y="4466"/>
                      <a:pt x="4176" y="3986"/>
                    </a:cubicBezTo>
                    <a:cubicBezTo>
                      <a:pt x="4176" y="1785"/>
                      <a:pt x="3242" y="1"/>
                      <a:pt x="20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1457;p36">
                <a:extLst>
                  <a:ext uri="{FF2B5EF4-FFF2-40B4-BE49-F238E27FC236}">
                    <a16:creationId xmlns:a16="http://schemas.microsoft.com/office/drawing/2014/main" xmlns="" id="{CA7AFBBA-04B0-48A5-8AEB-CA1595A33E4C}"/>
                  </a:ext>
                </a:extLst>
              </p:cNvPr>
              <p:cNvSpPr/>
              <p:nvPr/>
            </p:nvSpPr>
            <p:spPr>
              <a:xfrm>
                <a:off x="5226350" y="2006025"/>
                <a:ext cx="1044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7966" extrusionOk="0">
                    <a:moveTo>
                      <a:pt x="2089" y="1"/>
                    </a:moveTo>
                    <a:cubicBezTo>
                      <a:pt x="1785" y="1"/>
                      <a:pt x="1496" y="124"/>
                      <a:pt x="1231" y="350"/>
                    </a:cubicBezTo>
                    <a:cubicBezTo>
                      <a:pt x="508" y="974"/>
                      <a:pt x="0" y="2368"/>
                      <a:pt x="0" y="3983"/>
                    </a:cubicBezTo>
                    <a:cubicBezTo>
                      <a:pt x="0" y="6183"/>
                      <a:pt x="935" y="7965"/>
                      <a:pt x="2089" y="7965"/>
                    </a:cubicBezTo>
                    <a:cubicBezTo>
                      <a:pt x="3009" y="7965"/>
                      <a:pt x="3788" y="6836"/>
                      <a:pt x="4067" y="5260"/>
                    </a:cubicBezTo>
                    <a:cubicBezTo>
                      <a:pt x="4138" y="4858"/>
                      <a:pt x="4176" y="4431"/>
                      <a:pt x="4176" y="3983"/>
                    </a:cubicBezTo>
                    <a:cubicBezTo>
                      <a:pt x="4176" y="1786"/>
                      <a:pt x="3245" y="1"/>
                      <a:pt x="2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1458;p36">
                <a:extLst>
                  <a:ext uri="{FF2B5EF4-FFF2-40B4-BE49-F238E27FC236}">
                    <a16:creationId xmlns:a16="http://schemas.microsoft.com/office/drawing/2014/main" xmlns="" id="{70439EA1-469D-449F-9D47-13375F690D2F}"/>
                  </a:ext>
                </a:extLst>
              </p:cNvPr>
              <p:cNvSpPr/>
              <p:nvPr/>
            </p:nvSpPr>
            <p:spPr>
              <a:xfrm>
                <a:off x="4902050" y="2069875"/>
                <a:ext cx="104500" cy="1992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968" extrusionOk="0">
                    <a:moveTo>
                      <a:pt x="2088" y="1"/>
                    </a:moveTo>
                    <a:cubicBezTo>
                      <a:pt x="2077" y="1"/>
                      <a:pt x="2067" y="1"/>
                      <a:pt x="2056" y="4"/>
                    </a:cubicBezTo>
                    <a:cubicBezTo>
                      <a:pt x="917" y="32"/>
                      <a:pt x="0" y="1803"/>
                      <a:pt x="0" y="3982"/>
                    </a:cubicBezTo>
                    <a:cubicBezTo>
                      <a:pt x="0" y="6183"/>
                      <a:pt x="935" y="7968"/>
                      <a:pt x="2088" y="7968"/>
                    </a:cubicBezTo>
                    <a:cubicBezTo>
                      <a:pt x="2995" y="7968"/>
                      <a:pt x="3764" y="6871"/>
                      <a:pt x="4056" y="5337"/>
                    </a:cubicBezTo>
                    <a:cubicBezTo>
                      <a:pt x="4133" y="4914"/>
                      <a:pt x="4180" y="4459"/>
                      <a:pt x="4180" y="3982"/>
                    </a:cubicBezTo>
                    <a:cubicBezTo>
                      <a:pt x="4180" y="1782"/>
                      <a:pt x="3241" y="1"/>
                      <a:pt x="20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1459;p36">
                <a:extLst>
                  <a:ext uri="{FF2B5EF4-FFF2-40B4-BE49-F238E27FC236}">
                    <a16:creationId xmlns:a16="http://schemas.microsoft.com/office/drawing/2014/main" xmlns="" id="{97682D92-DA25-4468-B41E-3D14D4534774}"/>
                  </a:ext>
                </a:extLst>
              </p:cNvPr>
              <p:cNvSpPr/>
              <p:nvPr/>
            </p:nvSpPr>
            <p:spPr>
              <a:xfrm>
                <a:off x="5264600" y="2042525"/>
                <a:ext cx="50200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737" extrusionOk="0">
                    <a:moveTo>
                      <a:pt x="1063" y="1"/>
                    </a:moveTo>
                    <a:cubicBezTo>
                      <a:pt x="1034" y="1"/>
                      <a:pt x="1010" y="9"/>
                      <a:pt x="982" y="19"/>
                    </a:cubicBezTo>
                    <a:cubicBezTo>
                      <a:pt x="1" y="403"/>
                      <a:pt x="608" y="3736"/>
                      <a:pt x="1306" y="3736"/>
                    </a:cubicBezTo>
                    <a:cubicBezTo>
                      <a:pt x="1313" y="3736"/>
                      <a:pt x="1320" y="3736"/>
                      <a:pt x="1327" y="3733"/>
                    </a:cubicBezTo>
                    <a:cubicBezTo>
                      <a:pt x="2008" y="3665"/>
                      <a:pt x="1750" y="1"/>
                      <a:pt x="1063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1460;p36">
                <a:extLst>
                  <a:ext uri="{FF2B5EF4-FFF2-40B4-BE49-F238E27FC236}">
                    <a16:creationId xmlns:a16="http://schemas.microsoft.com/office/drawing/2014/main" xmlns="" id="{778E96DB-5D98-4DAD-BE95-DCDA87746D4F}"/>
                  </a:ext>
                </a:extLst>
              </p:cNvPr>
              <p:cNvSpPr/>
              <p:nvPr/>
            </p:nvSpPr>
            <p:spPr>
              <a:xfrm>
                <a:off x="5226350" y="2014775"/>
                <a:ext cx="101675" cy="190400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7616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508" y="624"/>
                      <a:pt x="0" y="2018"/>
                      <a:pt x="0" y="3633"/>
                    </a:cubicBezTo>
                    <a:cubicBezTo>
                      <a:pt x="0" y="5833"/>
                      <a:pt x="935" y="7615"/>
                      <a:pt x="2089" y="7615"/>
                    </a:cubicBezTo>
                    <a:cubicBezTo>
                      <a:pt x="3009" y="7615"/>
                      <a:pt x="3788" y="6486"/>
                      <a:pt x="4067" y="4910"/>
                    </a:cubicBezTo>
                    <a:lnTo>
                      <a:pt x="4067" y="4910"/>
                    </a:lnTo>
                    <a:cubicBezTo>
                      <a:pt x="4032" y="4934"/>
                      <a:pt x="4014" y="4966"/>
                      <a:pt x="4007" y="5012"/>
                    </a:cubicBezTo>
                    <a:cubicBezTo>
                      <a:pt x="3919" y="5735"/>
                      <a:pt x="3326" y="6603"/>
                      <a:pt x="2593" y="6603"/>
                    </a:cubicBezTo>
                    <a:cubicBezTo>
                      <a:pt x="2268" y="6603"/>
                      <a:pt x="1916" y="6434"/>
                      <a:pt x="1566" y="6010"/>
                    </a:cubicBezTo>
                    <a:cubicBezTo>
                      <a:pt x="625" y="4864"/>
                      <a:pt x="191" y="1192"/>
                      <a:pt x="123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1461;p36">
                <a:extLst>
                  <a:ext uri="{FF2B5EF4-FFF2-40B4-BE49-F238E27FC236}">
                    <a16:creationId xmlns:a16="http://schemas.microsoft.com/office/drawing/2014/main" xmlns="" id="{5ED1C152-DFF1-4FC7-B0E3-2567A83CAFCC}"/>
                  </a:ext>
                </a:extLst>
              </p:cNvPr>
              <p:cNvSpPr/>
              <p:nvPr/>
            </p:nvSpPr>
            <p:spPr>
              <a:xfrm>
                <a:off x="4902050" y="2069950"/>
                <a:ext cx="10142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7965" extrusionOk="0">
                    <a:moveTo>
                      <a:pt x="2056" y="1"/>
                    </a:moveTo>
                    <a:cubicBezTo>
                      <a:pt x="917" y="29"/>
                      <a:pt x="0" y="1800"/>
                      <a:pt x="0" y="3979"/>
                    </a:cubicBezTo>
                    <a:cubicBezTo>
                      <a:pt x="0" y="6180"/>
                      <a:pt x="935" y="7965"/>
                      <a:pt x="2088" y="7965"/>
                    </a:cubicBezTo>
                    <a:cubicBezTo>
                      <a:pt x="2995" y="7965"/>
                      <a:pt x="3764" y="6868"/>
                      <a:pt x="4056" y="5334"/>
                    </a:cubicBezTo>
                    <a:lnTo>
                      <a:pt x="4056" y="5334"/>
                    </a:lnTo>
                    <a:cubicBezTo>
                      <a:pt x="4032" y="5355"/>
                      <a:pt x="4017" y="5387"/>
                      <a:pt x="4011" y="5422"/>
                    </a:cubicBezTo>
                    <a:cubicBezTo>
                      <a:pt x="3926" y="6149"/>
                      <a:pt x="3334" y="7012"/>
                      <a:pt x="2596" y="7012"/>
                    </a:cubicBezTo>
                    <a:cubicBezTo>
                      <a:pt x="2271" y="7012"/>
                      <a:pt x="1919" y="6847"/>
                      <a:pt x="1573" y="6424"/>
                    </a:cubicBezTo>
                    <a:cubicBezTo>
                      <a:pt x="438" y="5044"/>
                      <a:pt x="42" y="33"/>
                      <a:pt x="2046" y="33"/>
                    </a:cubicBezTo>
                    <a:lnTo>
                      <a:pt x="2060" y="33"/>
                    </a:lnTo>
                    <a:cubicBezTo>
                      <a:pt x="2060" y="33"/>
                      <a:pt x="2060" y="22"/>
                      <a:pt x="20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1462;p36">
                <a:extLst>
                  <a:ext uri="{FF2B5EF4-FFF2-40B4-BE49-F238E27FC236}">
                    <a16:creationId xmlns:a16="http://schemas.microsoft.com/office/drawing/2014/main" xmlns="" id="{994F97F7-5C03-401A-8211-6F4BC21EBFC9}"/>
                  </a:ext>
                </a:extLst>
              </p:cNvPr>
              <p:cNvSpPr/>
              <p:nvPr/>
            </p:nvSpPr>
            <p:spPr>
              <a:xfrm>
                <a:off x="4604550" y="2065825"/>
                <a:ext cx="50200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733" extrusionOk="0">
                    <a:moveTo>
                      <a:pt x="1058" y="0"/>
                    </a:moveTo>
                    <a:cubicBezTo>
                      <a:pt x="1034" y="0"/>
                      <a:pt x="1005" y="3"/>
                      <a:pt x="981" y="14"/>
                    </a:cubicBezTo>
                    <a:cubicBezTo>
                      <a:pt x="0" y="399"/>
                      <a:pt x="606" y="3732"/>
                      <a:pt x="1301" y="3732"/>
                    </a:cubicBezTo>
                    <a:lnTo>
                      <a:pt x="1326" y="3732"/>
                    </a:lnTo>
                    <a:cubicBezTo>
                      <a:pt x="2007" y="3661"/>
                      <a:pt x="1749" y="0"/>
                      <a:pt x="1058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1463;p36">
                <a:extLst>
                  <a:ext uri="{FF2B5EF4-FFF2-40B4-BE49-F238E27FC236}">
                    <a16:creationId xmlns:a16="http://schemas.microsoft.com/office/drawing/2014/main" xmlns="" id="{C8AB05B1-EBF6-44A5-A9E3-70575CBC7868}"/>
                  </a:ext>
                </a:extLst>
              </p:cNvPr>
              <p:cNvSpPr/>
              <p:nvPr/>
            </p:nvSpPr>
            <p:spPr>
              <a:xfrm>
                <a:off x="4565400" y="2031250"/>
                <a:ext cx="99125" cy="19655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862" extrusionOk="0">
                    <a:moveTo>
                      <a:pt x="1609" y="1"/>
                    </a:moveTo>
                    <a:cubicBezTo>
                      <a:pt x="684" y="413"/>
                      <a:pt x="0" y="1993"/>
                      <a:pt x="0" y="3877"/>
                    </a:cubicBezTo>
                    <a:cubicBezTo>
                      <a:pt x="0" y="6078"/>
                      <a:pt x="935" y="7862"/>
                      <a:pt x="2088" y="7862"/>
                    </a:cubicBezTo>
                    <a:cubicBezTo>
                      <a:pt x="2910" y="7862"/>
                      <a:pt x="3626" y="6952"/>
                      <a:pt x="3964" y="5630"/>
                    </a:cubicBezTo>
                    <a:lnTo>
                      <a:pt x="3964" y="5630"/>
                    </a:lnTo>
                    <a:cubicBezTo>
                      <a:pt x="3764" y="6258"/>
                      <a:pt x="3245" y="6872"/>
                      <a:pt x="2624" y="6872"/>
                    </a:cubicBezTo>
                    <a:cubicBezTo>
                      <a:pt x="2304" y="6872"/>
                      <a:pt x="1951" y="6706"/>
                      <a:pt x="1601" y="6282"/>
                    </a:cubicBezTo>
                    <a:cubicBezTo>
                      <a:pt x="568" y="5023"/>
                      <a:pt x="149" y="730"/>
                      <a:pt x="160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1464;p36">
                <a:extLst>
                  <a:ext uri="{FF2B5EF4-FFF2-40B4-BE49-F238E27FC236}">
                    <a16:creationId xmlns:a16="http://schemas.microsoft.com/office/drawing/2014/main" xmlns="" id="{04E3F8D7-AAFF-46B5-AB3E-7171455BF515}"/>
                  </a:ext>
                </a:extLst>
              </p:cNvPr>
              <p:cNvSpPr/>
              <p:nvPr/>
            </p:nvSpPr>
            <p:spPr>
              <a:xfrm>
                <a:off x="4940400" y="2108050"/>
                <a:ext cx="501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3737" extrusionOk="0">
                    <a:moveTo>
                      <a:pt x="1062" y="1"/>
                    </a:moveTo>
                    <a:cubicBezTo>
                      <a:pt x="1038" y="1"/>
                      <a:pt x="1009" y="7"/>
                      <a:pt x="984" y="18"/>
                    </a:cubicBezTo>
                    <a:cubicBezTo>
                      <a:pt x="1" y="399"/>
                      <a:pt x="607" y="3736"/>
                      <a:pt x="1305" y="3736"/>
                    </a:cubicBezTo>
                    <a:cubicBezTo>
                      <a:pt x="1313" y="3736"/>
                      <a:pt x="1320" y="3736"/>
                      <a:pt x="1326" y="3732"/>
                    </a:cubicBezTo>
                    <a:cubicBezTo>
                      <a:pt x="2007" y="3662"/>
                      <a:pt x="1753" y="1"/>
                      <a:pt x="1062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F830F89-EC13-484B-B0B1-4D060B5367DD}"/>
                </a:ext>
              </a:extLst>
            </p:cNvPr>
            <p:cNvSpPr txBox="1"/>
            <p:nvPr/>
          </p:nvSpPr>
          <p:spPr>
            <a:xfrm>
              <a:off x="2874954" y="1485803"/>
              <a:ext cx="481584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điều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tốt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473021AF-A69F-4DB9-BF4B-ECACE53DEC52}"/>
              </a:ext>
            </a:extLst>
          </p:cNvPr>
          <p:cNvGrpSpPr/>
          <p:nvPr/>
        </p:nvGrpSpPr>
        <p:grpSpPr>
          <a:xfrm>
            <a:off x="1665269" y="2564505"/>
            <a:ext cx="9793932" cy="857604"/>
            <a:chOff x="1229832" y="2260106"/>
            <a:chExt cx="7345449" cy="64320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A822F43F-795B-43C9-BC3C-560349B310F0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62" name="Google Shape;612;p27">
              <a:extLst>
                <a:ext uri="{FF2B5EF4-FFF2-40B4-BE49-F238E27FC236}">
                  <a16:creationId xmlns:a16="http://schemas.microsoft.com/office/drawing/2014/main" xmlns="" id="{068B24EF-3470-4832-A58B-F7D0DF20FCB2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3" name="Google Shape;613;p27">
                <a:extLst>
                  <a:ext uri="{FF2B5EF4-FFF2-40B4-BE49-F238E27FC236}">
                    <a16:creationId xmlns:a16="http://schemas.microsoft.com/office/drawing/2014/main" xmlns="" id="{67CCF8CE-5914-4E86-BF70-64ADD9083582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4;p27">
                <a:extLst>
                  <a:ext uri="{FF2B5EF4-FFF2-40B4-BE49-F238E27FC236}">
                    <a16:creationId xmlns:a16="http://schemas.microsoft.com/office/drawing/2014/main" xmlns="" id="{F54DE794-6C35-4915-A34B-46014138D6A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5;p27">
                <a:extLst>
                  <a:ext uri="{FF2B5EF4-FFF2-40B4-BE49-F238E27FC236}">
                    <a16:creationId xmlns:a16="http://schemas.microsoft.com/office/drawing/2014/main" xmlns="" id="{31996439-8E2D-41DE-A682-06B065986633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6;p27">
                <a:extLst>
                  <a:ext uri="{FF2B5EF4-FFF2-40B4-BE49-F238E27FC236}">
                    <a16:creationId xmlns:a16="http://schemas.microsoft.com/office/drawing/2014/main" xmlns="" id="{49868200-EC0C-444C-8C92-AF42481099AB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7;p27">
                <a:extLst>
                  <a:ext uri="{FF2B5EF4-FFF2-40B4-BE49-F238E27FC236}">
                    <a16:creationId xmlns:a16="http://schemas.microsoft.com/office/drawing/2014/main" xmlns="" id="{5FFB8389-9FE8-4AB1-B53F-969F15C07D84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18;p27">
                <a:extLst>
                  <a:ext uri="{FF2B5EF4-FFF2-40B4-BE49-F238E27FC236}">
                    <a16:creationId xmlns:a16="http://schemas.microsoft.com/office/drawing/2014/main" xmlns="" id="{08B54C3E-4C21-443A-89E0-1CA89717C481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19;p27">
                <a:extLst>
                  <a:ext uri="{FF2B5EF4-FFF2-40B4-BE49-F238E27FC236}">
                    <a16:creationId xmlns:a16="http://schemas.microsoft.com/office/drawing/2014/main" xmlns="" id="{3E4F0176-AA9D-4990-A138-268ECB4525FE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0;p27">
                <a:extLst>
                  <a:ext uri="{FF2B5EF4-FFF2-40B4-BE49-F238E27FC236}">
                    <a16:creationId xmlns:a16="http://schemas.microsoft.com/office/drawing/2014/main" xmlns="" id="{F3D29C7B-4632-459E-A101-4F53F6F5EAD9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1;p27">
                <a:extLst>
                  <a:ext uri="{FF2B5EF4-FFF2-40B4-BE49-F238E27FC236}">
                    <a16:creationId xmlns:a16="http://schemas.microsoft.com/office/drawing/2014/main" xmlns="" id="{63FEF77E-DBF6-4D9B-8D5F-9855B6B083BB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2;p27">
                <a:extLst>
                  <a:ext uri="{FF2B5EF4-FFF2-40B4-BE49-F238E27FC236}">
                    <a16:creationId xmlns:a16="http://schemas.microsoft.com/office/drawing/2014/main" xmlns="" id="{5284BACB-99FC-4E04-BD0B-1DFA22A179F4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3;p27">
                <a:extLst>
                  <a:ext uri="{FF2B5EF4-FFF2-40B4-BE49-F238E27FC236}">
                    <a16:creationId xmlns:a16="http://schemas.microsoft.com/office/drawing/2014/main" xmlns="" id="{FC0084CB-2C8B-43DD-8EFD-604C35BB6D7C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4;p27">
                <a:extLst>
                  <a:ext uri="{FF2B5EF4-FFF2-40B4-BE49-F238E27FC236}">
                    <a16:creationId xmlns:a16="http://schemas.microsoft.com/office/drawing/2014/main" xmlns="" id="{28A326AC-59A9-4E18-B104-850E27C5F6D2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5;p27">
                <a:extLst>
                  <a:ext uri="{FF2B5EF4-FFF2-40B4-BE49-F238E27FC236}">
                    <a16:creationId xmlns:a16="http://schemas.microsoft.com/office/drawing/2014/main" xmlns="" id="{B3710997-7DEA-4057-BAED-94BD99CEDD5E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6;p27">
                <a:extLst>
                  <a:ext uri="{FF2B5EF4-FFF2-40B4-BE49-F238E27FC236}">
                    <a16:creationId xmlns:a16="http://schemas.microsoft.com/office/drawing/2014/main" xmlns="" id="{8A7350EE-A2EB-4649-B587-85875CE3A2A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7;p27">
                <a:extLst>
                  <a:ext uri="{FF2B5EF4-FFF2-40B4-BE49-F238E27FC236}">
                    <a16:creationId xmlns:a16="http://schemas.microsoft.com/office/drawing/2014/main" xmlns="" id="{07300E32-49C8-44FE-A69A-DE2968C17305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628;p27">
                <a:extLst>
                  <a:ext uri="{FF2B5EF4-FFF2-40B4-BE49-F238E27FC236}">
                    <a16:creationId xmlns:a16="http://schemas.microsoft.com/office/drawing/2014/main" xmlns="" id="{36950B9C-C004-4E5C-AF52-1B223330900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629;p27">
                <a:extLst>
                  <a:ext uri="{FF2B5EF4-FFF2-40B4-BE49-F238E27FC236}">
                    <a16:creationId xmlns:a16="http://schemas.microsoft.com/office/drawing/2014/main" xmlns="" id="{D37CB86A-0EB9-4495-83A1-47BC20954CDE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CDBB6027-535B-418F-A85B-DC7429FA14C9}"/>
              </a:ext>
            </a:extLst>
          </p:cNvPr>
          <p:cNvGrpSpPr/>
          <p:nvPr/>
        </p:nvGrpSpPr>
        <p:grpSpPr>
          <a:xfrm>
            <a:off x="1655463" y="3572921"/>
            <a:ext cx="9793932" cy="857604"/>
            <a:chOff x="1229832" y="2260106"/>
            <a:chExt cx="7345449" cy="643203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xmlns="" id="{328F3718-5572-4A9F-9F1E-297248223FBF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2" name="Google Shape;612;p27">
              <a:extLst>
                <a:ext uri="{FF2B5EF4-FFF2-40B4-BE49-F238E27FC236}">
                  <a16:creationId xmlns:a16="http://schemas.microsoft.com/office/drawing/2014/main" xmlns="" id="{1FBAC6D9-E67F-49FB-BF95-3FA83F5E3876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83" name="Google Shape;613;p27">
                <a:extLst>
                  <a:ext uri="{FF2B5EF4-FFF2-40B4-BE49-F238E27FC236}">
                    <a16:creationId xmlns:a16="http://schemas.microsoft.com/office/drawing/2014/main" xmlns="" id="{667CE2A3-8697-4710-A9CE-FD60AFCB100B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614;p27">
                <a:extLst>
                  <a:ext uri="{FF2B5EF4-FFF2-40B4-BE49-F238E27FC236}">
                    <a16:creationId xmlns:a16="http://schemas.microsoft.com/office/drawing/2014/main" xmlns="" id="{50675CC0-F5A7-4E07-ACDF-116803394716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615;p27">
                <a:extLst>
                  <a:ext uri="{FF2B5EF4-FFF2-40B4-BE49-F238E27FC236}">
                    <a16:creationId xmlns:a16="http://schemas.microsoft.com/office/drawing/2014/main" xmlns="" id="{82E9FF60-EDC4-4338-AA37-C8B16D652AFF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616;p27">
                <a:extLst>
                  <a:ext uri="{FF2B5EF4-FFF2-40B4-BE49-F238E27FC236}">
                    <a16:creationId xmlns:a16="http://schemas.microsoft.com/office/drawing/2014/main" xmlns="" id="{EF5813C6-FB5B-41C4-8714-41D3BEF43992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617;p27">
                <a:extLst>
                  <a:ext uri="{FF2B5EF4-FFF2-40B4-BE49-F238E27FC236}">
                    <a16:creationId xmlns:a16="http://schemas.microsoft.com/office/drawing/2014/main" xmlns="" id="{079C07E4-5A2B-4E38-AED1-CAD65013990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618;p27">
                <a:extLst>
                  <a:ext uri="{FF2B5EF4-FFF2-40B4-BE49-F238E27FC236}">
                    <a16:creationId xmlns:a16="http://schemas.microsoft.com/office/drawing/2014/main" xmlns="" id="{73EF0CA6-29F6-46A9-9006-639B8B476AC9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619;p27">
                <a:extLst>
                  <a:ext uri="{FF2B5EF4-FFF2-40B4-BE49-F238E27FC236}">
                    <a16:creationId xmlns:a16="http://schemas.microsoft.com/office/drawing/2014/main" xmlns="" id="{EFD212F3-B639-4FAE-A5D7-6BC6A5FF50FE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620;p27">
                <a:extLst>
                  <a:ext uri="{FF2B5EF4-FFF2-40B4-BE49-F238E27FC236}">
                    <a16:creationId xmlns:a16="http://schemas.microsoft.com/office/drawing/2014/main" xmlns="" id="{1AFC7106-2911-4248-A0DA-271983B5E01B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621;p27">
                <a:extLst>
                  <a:ext uri="{FF2B5EF4-FFF2-40B4-BE49-F238E27FC236}">
                    <a16:creationId xmlns:a16="http://schemas.microsoft.com/office/drawing/2014/main" xmlns="" id="{D5B4D1C0-080E-4B09-9205-F494921F0880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622;p27">
                <a:extLst>
                  <a:ext uri="{FF2B5EF4-FFF2-40B4-BE49-F238E27FC236}">
                    <a16:creationId xmlns:a16="http://schemas.microsoft.com/office/drawing/2014/main" xmlns="" id="{B17B0C91-34CE-43A7-8AB0-D505740DAAA1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623;p27">
                <a:extLst>
                  <a:ext uri="{FF2B5EF4-FFF2-40B4-BE49-F238E27FC236}">
                    <a16:creationId xmlns:a16="http://schemas.microsoft.com/office/drawing/2014/main" xmlns="" id="{FDAB8332-9381-4C05-B686-B4CE1C0A166C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624;p27">
                <a:extLst>
                  <a:ext uri="{FF2B5EF4-FFF2-40B4-BE49-F238E27FC236}">
                    <a16:creationId xmlns:a16="http://schemas.microsoft.com/office/drawing/2014/main" xmlns="" id="{E40A1149-1E2D-478D-B792-57B02F889884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625;p27">
                <a:extLst>
                  <a:ext uri="{FF2B5EF4-FFF2-40B4-BE49-F238E27FC236}">
                    <a16:creationId xmlns:a16="http://schemas.microsoft.com/office/drawing/2014/main" xmlns="" id="{537CF021-3EED-4D98-9B35-E06E2FE0D5CE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626;p27">
                <a:extLst>
                  <a:ext uri="{FF2B5EF4-FFF2-40B4-BE49-F238E27FC236}">
                    <a16:creationId xmlns:a16="http://schemas.microsoft.com/office/drawing/2014/main" xmlns="" id="{D636A7BA-9F59-44B4-A227-080D4D37A02D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627;p27">
                <a:extLst>
                  <a:ext uri="{FF2B5EF4-FFF2-40B4-BE49-F238E27FC236}">
                    <a16:creationId xmlns:a16="http://schemas.microsoft.com/office/drawing/2014/main" xmlns="" id="{75D029E8-D030-46D9-98D7-9B152FC01DC7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628;p27">
                <a:extLst>
                  <a:ext uri="{FF2B5EF4-FFF2-40B4-BE49-F238E27FC236}">
                    <a16:creationId xmlns:a16="http://schemas.microsoft.com/office/drawing/2014/main" xmlns="" id="{FB30540C-A08A-4208-A0F5-38BC706E66A2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629;p27">
                <a:extLst>
                  <a:ext uri="{FF2B5EF4-FFF2-40B4-BE49-F238E27FC236}">
                    <a16:creationId xmlns:a16="http://schemas.microsoft.com/office/drawing/2014/main" xmlns="" id="{C6166475-06C2-41CC-AE73-4756B9E2A87B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AC20E6AC-6D34-4326-AECC-BB5FD0784D7D}"/>
              </a:ext>
            </a:extLst>
          </p:cNvPr>
          <p:cNvGrpSpPr/>
          <p:nvPr/>
        </p:nvGrpSpPr>
        <p:grpSpPr>
          <a:xfrm>
            <a:off x="1681691" y="4577874"/>
            <a:ext cx="9793932" cy="857604"/>
            <a:chOff x="1229832" y="2260106"/>
            <a:chExt cx="7345449" cy="643203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xmlns="" id="{E317846C-7290-49D6-B7A4-65D897EA9D31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02" name="Google Shape;612;p27">
              <a:extLst>
                <a:ext uri="{FF2B5EF4-FFF2-40B4-BE49-F238E27FC236}">
                  <a16:creationId xmlns:a16="http://schemas.microsoft.com/office/drawing/2014/main" xmlns="" id="{89F480F2-163C-48D6-80FA-82A21DCD073F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03" name="Google Shape;613;p27">
                <a:extLst>
                  <a:ext uri="{FF2B5EF4-FFF2-40B4-BE49-F238E27FC236}">
                    <a16:creationId xmlns:a16="http://schemas.microsoft.com/office/drawing/2014/main" xmlns="" id="{BE5E69EB-04CF-42A4-8814-E75CDB9CCA3E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614;p27">
                <a:extLst>
                  <a:ext uri="{FF2B5EF4-FFF2-40B4-BE49-F238E27FC236}">
                    <a16:creationId xmlns:a16="http://schemas.microsoft.com/office/drawing/2014/main" xmlns="" id="{74E50307-FAB8-4DCB-984E-1268ED755FDB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615;p27">
                <a:extLst>
                  <a:ext uri="{FF2B5EF4-FFF2-40B4-BE49-F238E27FC236}">
                    <a16:creationId xmlns:a16="http://schemas.microsoft.com/office/drawing/2014/main" xmlns="" id="{86D58A9C-FFF9-4EE0-9687-58A72AD0704C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616;p27">
                <a:extLst>
                  <a:ext uri="{FF2B5EF4-FFF2-40B4-BE49-F238E27FC236}">
                    <a16:creationId xmlns:a16="http://schemas.microsoft.com/office/drawing/2014/main" xmlns="" id="{FD2BF25E-220C-403B-A3C0-58C1D0374FC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617;p27">
                <a:extLst>
                  <a:ext uri="{FF2B5EF4-FFF2-40B4-BE49-F238E27FC236}">
                    <a16:creationId xmlns:a16="http://schemas.microsoft.com/office/drawing/2014/main" xmlns="" id="{FB9EC723-1243-4E7F-9F63-A1908EB77CF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618;p27">
                <a:extLst>
                  <a:ext uri="{FF2B5EF4-FFF2-40B4-BE49-F238E27FC236}">
                    <a16:creationId xmlns:a16="http://schemas.microsoft.com/office/drawing/2014/main" xmlns="" id="{8F3CE202-C60A-4A08-8E28-86CAE274A0A5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619;p27">
                <a:extLst>
                  <a:ext uri="{FF2B5EF4-FFF2-40B4-BE49-F238E27FC236}">
                    <a16:creationId xmlns:a16="http://schemas.microsoft.com/office/drawing/2014/main" xmlns="" id="{61E850F2-F3C2-4B64-9215-4D3F482C4A1A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620;p27">
                <a:extLst>
                  <a:ext uri="{FF2B5EF4-FFF2-40B4-BE49-F238E27FC236}">
                    <a16:creationId xmlns:a16="http://schemas.microsoft.com/office/drawing/2014/main" xmlns="" id="{82B446B2-5B66-4A42-9FAA-25D84D00697C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621;p27">
                <a:extLst>
                  <a:ext uri="{FF2B5EF4-FFF2-40B4-BE49-F238E27FC236}">
                    <a16:creationId xmlns:a16="http://schemas.microsoft.com/office/drawing/2014/main" xmlns="" id="{EE4D8380-5D87-419B-8C84-9A12BA59AE14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622;p27">
                <a:extLst>
                  <a:ext uri="{FF2B5EF4-FFF2-40B4-BE49-F238E27FC236}">
                    <a16:creationId xmlns:a16="http://schemas.microsoft.com/office/drawing/2014/main" xmlns="" id="{A40CF938-8D37-4DE2-B775-E59EBC0F4B1C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623;p27">
                <a:extLst>
                  <a:ext uri="{FF2B5EF4-FFF2-40B4-BE49-F238E27FC236}">
                    <a16:creationId xmlns:a16="http://schemas.microsoft.com/office/drawing/2014/main" xmlns="" id="{60700606-B10F-4026-BEEE-6E70435BBC97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624;p27">
                <a:extLst>
                  <a:ext uri="{FF2B5EF4-FFF2-40B4-BE49-F238E27FC236}">
                    <a16:creationId xmlns:a16="http://schemas.microsoft.com/office/drawing/2014/main" xmlns="" id="{D820D900-91EB-4A39-8EC1-370CCADF46CC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625;p27">
                <a:extLst>
                  <a:ext uri="{FF2B5EF4-FFF2-40B4-BE49-F238E27FC236}">
                    <a16:creationId xmlns:a16="http://schemas.microsoft.com/office/drawing/2014/main" xmlns="" id="{8B41F7E7-1959-422B-AAE0-A8C645529223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626;p27">
                <a:extLst>
                  <a:ext uri="{FF2B5EF4-FFF2-40B4-BE49-F238E27FC236}">
                    <a16:creationId xmlns:a16="http://schemas.microsoft.com/office/drawing/2014/main" xmlns="" id="{E6004AA3-C943-48F0-A1C5-A282B8B2DCFA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627;p27">
                <a:extLst>
                  <a:ext uri="{FF2B5EF4-FFF2-40B4-BE49-F238E27FC236}">
                    <a16:creationId xmlns:a16="http://schemas.microsoft.com/office/drawing/2014/main" xmlns="" id="{7EEABE20-CBDA-4380-B454-78B7BE7D8648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628;p27">
                <a:extLst>
                  <a:ext uri="{FF2B5EF4-FFF2-40B4-BE49-F238E27FC236}">
                    <a16:creationId xmlns:a16="http://schemas.microsoft.com/office/drawing/2014/main" xmlns="" id="{47226321-B8E6-410B-B895-F1DDF91A7F67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629;p27">
                <a:extLst>
                  <a:ext uri="{FF2B5EF4-FFF2-40B4-BE49-F238E27FC236}">
                    <a16:creationId xmlns:a16="http://schemas.microsoft.com/office/drawing/2014/main" xmlns="" id="{1ED12CA1-FDDC-4619-87A1-786B1311B03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7D2410DB-B0BD-47E0-8151-A56EC779DF13}"/>
              </a:ext>
            </a:extLst>
          </p:cNvPr>
          <p:cNvGrpSpPr/>
          <p:nvPr/>
        </p:nvGrpSpPr>
        <p:grpSpPr>
          <a:xfrm>
            <a:off x="1653309" y="5578218"/>
            <a:ext cx="9793932" cy="857604"/>
            <a:chOff x="1229832" y="2260106"/>
            <a:chExt cx="7345449" cy="643203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xmlns="" id="{D86FCAF3-5163-4C80-BA59-CBBC6E1E9781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22" name="Google Shape;612;p27">
              <a:extLst>
                <a:ext uri="{FF2B5EF4-FFF2-40B4-BE49-F238E27FC236}">
                  <a16:creationId xmlns:a16="http://schemas.microsoft.com/office/drawing/2014/main" xmlns="" id="{93336F7C-3EF3-49DD-86E7-302D441F905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23" name="Google Shape;613;p27">
                <a:extLst>
                  <a:ext uri="{FF2B5EF4-FFF2-40B4-BE49-F238E27FC236}">
                    <a16:creationId xmlns:a16="http://schemas.microsoft.com/office/drawing/2014/main" xmlns="" id="{FB3A2482-13B2-49DE-96C6-2E0451B45A02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614;p27">
                <a:extLst>
                  <a:ext uri="{FF2B5EF4-FFF2-40B4-BE49-F238E27FC236}">
                    <a16:creationId xmlns:a16="http://schemas.microsoft.com/office/drawing/2014/main" xmlns="" id="{2508CD8D-0BE8-43F5-A36A-0FD1D68B5187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615;p27">
                <a:extLst>
                  <a:ext uri="{FF2B5EF4-FFF2-40B4-BE49-F238E27FC236}">
                    <a16:creationId xmlns:a16="http://schemas.microsoft.com/office/drawing/2014/main" xmlns="" id="{F04CD51D-CD4F-45D2-ADEB-4F50C5E03D7B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616;p27">
                <a:extLst>
                  <a:ext uri="{FF2B5EF4-FFF2-40B4-BE49-F238E27FC236}">
                    <a16:creationId xmlns:a16="http://schemas.microsoft.com/office/drawing/2014/main" xmlns="" id="{8405F102-DBB7-45DB-BBE4-D7ADBBFBA1C5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617;p27">
                <a:extLst>
                  <a:ext uri="{FF2B5EF4-FFF2-40B4-BE49-F238E27FC236}">
                    <a16:creationId xmlns:a16="http://schemas.microsoft.com/office/drawing/2014/main" xmlns="" id="{5043CD24-7D3D-4940-BFD6-665F13174DD5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618;p27">
                <a:extLst>
                  <a:ext uri="{FF2B5EF4-FFF2-40B4-BE49-F238E27FC236}">
                    <a16:creationId xmlns:a16="http://schemas.microsoft.com/office/drawing/2014/main" xmlns="" id="{294090B7-BD10-4CCF-B5B2-E342E95285DE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619;p27">
                <a:extLst>
                  <a:ext uri="{FF2B5EF4-FFF2-40B4-BE49-F238E27FC236}">
                    <a16:creationId xmlns:a16="http://schemas.microsoft.com/office/drawing/2014/main" xmlns="" id="{6B0B3FA2-EEDD-46EA-83E0-4642BDF27640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620;p27">
                <a:extLst>
                  <a:ext uri="{FF2B5EF4-FFF2-40B4-BE49-F238E27FC236}">
                    <a16:creationId xmlns:a16="http://schemas.microsoft.com/office/drawing/2014/main" xmlns="" id="{B8426DFE-303A-4F22-B984-D93CC6C2E1D5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621;p27">
                <a:extLst>
                  <a:ext uri="{FF2B5EF4-FFF2-40B4-BE49-F238E27FC236}">
                    <a16:creationId xmlns:a16="http://schemas.microsoft.com/office/drawing/2014/main" xmlns="" id="{58181FE2-D525-4F31-B917-BFE2ACDF363C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622;p27">
                <a:extLst>
                  <a:ext uri="{FF2B5EF4-FFF2-40B4-BE49-F238E27FC236}">
                    <a16:creationId xmlns:a16="http://schemas.microsoft.com/office/drawing/2014/main" xmlns="" id="{04D44314-FB8C-4283-94A1-B5904EFE03C0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623;p27">
                <a:extLst>
                  <a:ext uri="{FF2B5EF4-FFF2-40B4-BE49-F238E27FC236}">
                    <a16:creationId xmlns:a16="http://schemas.microsoft.com/office/drawing/2014/main" xmlns="" id="{F1CB8BFA-E458-403E-AA70-4B71F93593A1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624;p27">
                <a:extLst>
                  <a:ext uri="{FF2B5EF4-FFF2-40B4-BE49-F238E27FC236}">
                    <a16:creationId xmlns:a16="http://schemas.microsoft.com/office/drawing/2014/main" xmlns="" id="{F54DBAFE-4DCD-4306-B871-E19A28092F73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625;p27">
                <a:extLst>
                  <a:ext uri="{FF2B5EF4-FFF2-40B4-BE49-F238E27FC236}">
                    <a16:creationId xmlns:a16="http://schemas.microsoft.com/office/drawing/2014/main" xmlns="" id="{0FDAFCF0-9849-4377-9547-5848BE73A057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626;p27">
                <a:extLst>
                  <a:ext uri="{FF2B5EF4-FFF2-40B4-BE49-F238E27FC236}">
                    <a16:creationId xmlns:a16="http://schemas.microsoft.com/office/drawing/2014/main" xmlns="" id="{D23418C7-FCA9-4CA1-9B21-54A2EE87AAE1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627;p27">
                <a:extLst>
                  <a:ext uri="{FF2B5EF4-FFF2-40B4-BE49-F238E27FC236}">
                    <a16:creationId xmlns:a16="http://schemas.microsoft.com/office/drawing/2014/main" xmlns="" id="{A7CED614-EA32-4AA8-847E-6F03115C71A4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628;p27">
                <a:extLst>
                  <a:ext uri="{FF2B5EF4-FFF2-40B4-BE49-F238E27FC236}">
                    <a16:creationId xmlns:a16="http://schemas.microsoft.com/office/drawing/2014/main" xmlns="" id="{57C9CFD3-E7CF-4224-854C-E995348AD449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629;p27">
                <a:extLst>
                  <a:ext uri="{FF2B5EF4-FFF2-40B4-BE49-F238E27FC236}">
                    <a16:creationId xmlns:a16="http://schemas.microsoft.com/office/drawing/2014/main" xmlns="" id="{29D370D3-0B7B-4EF8-BA60-F3650455DF6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3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5;p27">
            <a:extLst>
              <a:ext uri="{FF2B5EF4-FFF2-40B4-BE49-F238E27FC236}">
                <a16:creationId xmlns:a16="http://schemas.microsoft.com/office/drawing/2014/main" xmlns="" id="{455988F1-16EA-4BCA-8235-775F000094A1}"/>
              </a:ext>
            </a:extLst>
          </p:cNvPr>
          <p:cNvSpPr/>
          <p:nvPr/>
        </p:nvSpPr>
        <p:spPr>
          <a:xfrm>
            <a:off x="4032681" y="277945"/>
            <a:ext cx="5091952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586;p27">
            <a:extLst>
              <a:ext uri="{FF2B5EF4-FFF2-40B4-BE49-F238E27FC236}">
                <a16:creationId xmlns:a16="http://schemas.microsoft.com/office/drawing/2014/main" xmlns="" id="{F23AADBF-766F-4C97-AA4C-5EB6103F24CA}"/>
              </a:ext>
            </a:extLst>
          </p:cNvPr>
          <p:cNvSpPr txBox="1">
            <a:spLocks/>
          </p:cNvSpPr>
          <p:nvPr/>
        </p:nvSpPr>
        <p:spPr>
          <a:xfrm rot="-182">
            <a:off x="4077666" y="75221"/>
            <a:ext cx="509192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Nhận</a:t>
            </a:r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xét</a:t>
            </a:r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tuần</a:t>
            </a:r>
            <a:endParaRPr lang="en-US" sz="440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2" name="Google Shape;588;p27">
            <a:extLst>
              <a:ext uri="{FF2B5EF4-FFF2-40B4-BE49-F238E27FC236}">
                <a16:creationId xmlns:a16="http://schemas.microsoft.com/office/drawing/2014/main" xmlns="" id="{BC429B5E-4DA8-4F5A-9BB3-0C003AC880D8}"/>
              </a:ext>
            </a:extLst>
          </p:cNvPr>
          <p:cNvGrpSpPr/>
          <p:nvPr/>
        </p:nvGrpSpPr>
        <p:grpSpPr>
          <a:xfrm>
            <a:off x="3587768" y="177194"/>
            <a:ext cx="712297" cy="1060439"/>
            <a:chOff x="1689271" y="684050"/>
            <a:chExt cx="959791" cy="1660885"/>
          </a:xfrm>
        </p:grpSpPr>
        <p:sp>
          <p:nvSpPr>
            <p:cNvPr id="13" name="Google Shape;589;p27">
              <a:extLst>
                <a:ext uri="{FF2B5EF4-FFF2-40B4-BE49-F238E27FC236}">
                  <a16:creationId xmlns:a16="http://schemas.microsoft.com/office/drawing/2014/main" xmlns="" id="{74F5C137-1760-454C-8A46-56882CB0849D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90;p27">
              <a:extLst>
                <a:ext uri="{FF2B5EF4-FFF2-40B4-BE49-F238E27FC236}">
                  <a16:creationId xmlns:a16="http://schemas.microsoft.com/office/drawing/2014/main" xmlns="" id="{71BD3C89-4204-4441-AF45-12EE9BFF8114}"/>
                </a:ext>
              </a:extLst>
            </p:cNvPr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91;p27">
              <a:extLst>
                <a:ext uri="{FF2B5EF4-FFF2-40B4-BE49-F238E27FC236}">
                  <a16:creationId xmlns:a16="http://schemas.microsoft.com/office/drawing/2014/main" xmlns="" id="{1D953861-E5D9-48A4-BE80-4898DBDCBCDC}"/>
                </a:ext>
              </a:extLst>
            </p:cNvPr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92;p27">
              <a:extLst>
                <a:ext uri="{FF2B5EF4-FFF2-40B4-BE49-F238E27FC236}">
                  <a16:creationId xmlns:a16="http://schemas.microsoft.com/office/drawing/2014/main" xmlns="" id="{B2995F21-35EA-42C4-BE8A-5DEB6C2CA579}"/>
                </a:ext>
              </a:extLst>
            </p:cNvPr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93;p27">
              <a:extLst>
                <a:ext uri="{FF2B5EF4-FFF2-40B4-BE49-F238E27FC236}">
                  <a16:creationId xmlns:a16="http://schemas.microsoft.com/office/drawing/2014/main" xmlns="" id="{72C0730F-6726-49E0-9D93-3986A8ABC12D}"/>
                </a:ext>
              </a:extLst>
            </p:cNvPr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94;p27">
              <a:extLst>
                <a:ext uri="{FF2B5EF4-FFF2-40B4-BE49-F238E27FC236}">
                  <a16:creationId xmlns:a16="http://schemas.microsoft.com/office/drawing/2014/main" xmlns="" id="{520D8F75-3892-46C5-85FB-CDFB7CDA1FCE}"/>
                </a:ext>
              </a:extLst>
            </p:cNvPr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95;p27">
              <a:extLst>
                <a:ext uri="{FF2B5EF4-FFF2-40B4-BE49-F238E27FC236}">
                  <a16:creationId xmlns:a16="http://schemas.microsoft.com/office/drawing/2014/main" xmlns="" id="{74129289-2975-4829-82D3-1628959CE04F}"/>
                </a:ext>
              </a:extLst>
            </p:cNvPr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96;p27">
              <a:extLst>
                <a:ext uri="{FF2B5EF4-FFF2-40B4-BE49-F238E27FC236}">
                  <a16:creationId xmlns:a16="http://schemas.microsoft.com/office/drawing/2014/main" xmlns="" id="{259EAF69-17F1-45A5-8E9B-F488AFE6593C}"/>
                </a:ext>
              </a:extLst>
            </p:cNvPr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97;p27">
              <a:extLst>
                <a:ext uri="{FF2B5EF4-FFF2-40B4-BE49-F238E27FC236}">
                  <a16:creationId xmlns:a16="http://schemas.microsoft.com/office/drawing/2014/main" xmlns="" id="{E3D1ECAE-7B72-4AAD-B5D5-4F4F5A4258F3}"/>
                </a:ext>
              </a:extLst>
            </p:cNvPr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98;p27">
              <a:extLst>
                <a:ext uri="{FF2B5EF4-FFF2-40B4-BE49-F238E27FC236}">
                  <a16:creationId xmlns:a16="http://schemas.microsoft.com/office/drawing/2014/main" xmlns="" id="{D3043E89-CCDD-42DE-8CD5-F6236E874061}"/>
                </a:ext>
              </a:extLst>
            </p:cNvPr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99;p27">
              <a:extLst>
                <a:ext uri="{FF2B5EF4-FFF2-40B4-BE49-F238E27FC236}">
                  <a16:creationId xmlns:a16="http://schemas.microsoft.com/office/drawing/2014/main" xmlns="" id="{E8C95644-9978-4766-8885-95162B9CB77E}"/>
                </a:ext>
              </a:extLst>
            </p:cNvPr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00;p27">
              <a:extLst>
                <a:ext uri="{FF2B5EF4-FFF2-40B4-BE49-F238E27FC236}">
                  <a16:creationId xmlns:a16="http://schemas.microsoft.com/office/drawing/2014/main" xmlns="" id="{F70226AF-BC48-4582-8079-BB5B6BA41C25}"/>
                </a:ext>
              </a:extLst>
            </p:cNvPr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01;p27">
              <a:extLst>
                <a:ext uri="{FF2B5EF4-FFF2-40B4-BE49-F238E27FC236}">
                  <a16:creationId xmlns:a16="http://schemas.microsoft.com/office/drawing/2014/main" xmlns="" id="{2A76DC54-158F-49A1-B628-FC7CF16B87DC}"/>
                </a:ext>
              </a:extLst>
            </p:cNvPr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Google Shape;611;p27">
            <a:extLst>
              <a:ext uri="{FF2B5EF4-FFF2-40B4-BE49-F238E27FC236}">
                <a16:creationId xmlns:a16="http://schemas.microsoft.com/office/drawing/2014/main" xmlns="" id="{27E0C362-7E70-48DC-B892-5C32E2541F3C}"/>
              </a:ext>
            </a:extLst>
          </p:cNvPr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2C5588E-3544-4DD6-981E-6D84E66940B8}"/>
              </a:ext>
            </a:extLst>
          </p:cNvPr>
          <p:cNvGrpSpPr/>
          <p:nvPr/>
        </p:nvGrpSpPr>
        <p:grpSpPr>
          <a:xfrm>
            <a:off x="1665269" y="2564505"/>
            <a:ext cx="9793932" cy="857604"/>
            <a:chOff x="1229832" y="2260106"/>
            <a:chExt cx="7345449" cy="64320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1D2DBFDF-C955-48C2-93C8-FD3B98D63F55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1" name="Google Shape;612;p27">
              <a:extLst>
                <a:ext uri="{FF2B5EF4-FFF2-40B4-BE49-F238E27FC236}">
                  <a16:creationId xmlns:a16="http://schemas.microsoft.com/office/drawing/2014/main" xmlns="" id="{3ED7DD47-406F-4FE9-8DD1-6C193ED7A82F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32" name="Google Shape;613;p27">
                <a:extLst>
                  <a:ext uri="{FF2B5EF4-FFF2-40B4-BE49-F238E27FC236}">
                    <a16:creationId xmlns:a16="http://schemas.microsoft.com/office/drawing/2014/main" xmlns="" id="{0855F84F-639E-46DB-A8BD-FCDDF0DAF5B4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614;p27">
                <a:extLst>
                  <a:ext uri="{FF2B5EF4-FFF2-40B4-BE49-F238E27FC236}">
                    <a16:creationId xmlns:a16="http://schemas.microsoft.com/office/drawing/2014/main" xmlns="" id="{A2969DB3-1CFF-4637-8CD8-C022882C5215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615;p27">
                <a:extLst>
                  <a:ext uri="{FF2B5EF4-FFF2-40B4-BE49-F238E27FC236}">
                    <a16:creationId xmlns:a16="http://schemas.microsoft.com/office/drawing/2014/main" xmlns="" id="{32074F15-EF2B-43B4-BA37-9B6E681A742A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616;p27">
                <a:extLst>
                  <a:ext uri="{FF2B5EF4-FFF2-40B4-BE49-F238E27FC236}">
                    <a16:creationId xmlns:a16="http://schemas.microsoft.com/office/drawing/2014/main" xmlns="" id="{C714627E-1867-4531-BFB8-3B806B0F8F36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617;p27">
                <a:extLst>
                  <a:ext uri="{FF2B5EF4-FFF2-40B4-BE49-F238E27FC236}">
                    <a16:creationId xmlns:a16="http://schemas.microsoft.com/office/drawing/2014/main" xmlns="" id="{2880D353-8412-4B54-82DD-01E92058DF77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618;p27">
                <a:extLst>
                  <a:ext uri="{FF2B5EF4-FFF2-40B4-BE49-F238E27FC236}">
                    <a16:creationId xmlns:a16="http://schemas.microsoft.com/office/drawing/2014/main" xmlns="" id="{DC6EEBD0-5A5C-48D7-9C43-7F9FD271C56C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619;p27">
                <a:extLst>
                  <a:ext uri="{FF2B5EF4-FFF2-40B4-BE49-F238E27FC236}">
                    <a16:creationId xmlns:a16="http://schemas.microsoft.com/office/drawing/2014/main" xmlns="" id="{803C6BB6-7076-438D-83E6-672FE3C10B7A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620;p27">
                <a:extLst>
                  <a:ext uri="{FF2B5EF4-FFF2-40B4-BE49-F238E27FC236}">
                    <a16:creationId xmlns:a16="http://schemas.microsoft.com/office/drawing/2014/main" xmlns="" id="{31B6AC3D-4E23-4D8D-A62C-714C119D1A4B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621;p27">
                <a:extLst>
                  <a:ext uri="{FF2B5EF4-FFF2-40B4-BE49-F238E27FC236}">
                    <a16:creationId xmlns:a16="http://schemas.microsoft.com/office/drawing/2014/main" xmlns="" id="{001377FB-D1CD-4BB9-AB5B-B27C1A29565A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622;p27">
                <a:extLst>
                  <a:ext uri="{FF2B5EF4-FFF2-40B4-BE49-F238E27FC236}">
                    <a16:creationId xmlns:a16="http://schemas.microsoft.com/office/drawing/2014/main" xmlns="" id="{F37B13B8-09BF-4260-AA37-F7F602E4AEDC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623;p27">
                <a:extLst>
                  <a:ext uri="{FF2B5EF4-FFF2-40B4-BE49-F238E27FC236}">
                    <a16:creationId xmlns:a16="http://schemas.microsoft.com/office/drawing/2014/main" xmlns="" id="{8554D18A-4EB7-49DB-8A04-F2A004041D0B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624;p27">
                <a:extLst>
                  <a:ext uri="{FF2B5EF4-FFF2-40B4-BE49-F238E27FC236}">
                    <a16:creationId xmlns:a16="http://schemas.microsoft.com/office/drawing/2014/main" xmlns="" id="{75064DDA-6EBA-4353-AF69-B77ED240C6C2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625;p27">
                <a:extLst>
                  <a:ext uri="{FF2B5EF4-FFF2-40B4-BE49-F238E27FC236}">
                    <a16:creationId xmlns:a16="http://schemas.microsoft.com/office/drawing/2014/main" xmlns="" id="{DFE142DE-1361-4185-B86D-E148F34D10CE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626;p27">
                <a:extLst>
                  <a:ext uri="{FF2B5EF4-FFF2-40B4-BE49-F238E27FC236}">
                    <a16:creationId xmlns:a16="http://schemas.microsoft.com/office/drawing/2014/main" xmlns="" id="{8FC4A17A-CD49-4AD3-A98F-67AED569D8E5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627;p27">
                <a:extLst>
                  <a:ext uri="{FF2B5EF4-FFF2-40B4-BE49-F238E27FC236}">
                    <a16:creationId xmlns:a16="http://schemas.microsoft.com/office/drawing/2014/main" xmlns="" id="{9E7DD546-55B5-4372-9D13-7CA8C53B4DF8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628;p27">
                <a:extLst>
                  <a:ext uri="{FF2B5EF4-FFF2-40B4-BE49-F238E27FC236}">
                    <a16:creationId xmlns:a16="http://schemas.microsoft.com/office/drawing/2014/main" xmlns="" id="{68B45500-824A-4F91-8375-B233DC5FBCF2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629;p27">
                <a:extLst>
                  <a:ext uri="{FF2B5EF4-FFF2-40B4-BE49-F238E27FC236}">
                    <a16:creationId xmlns:a16="http://schemas.microsoft.com/office/drawing/2014/main" xmlns="" id="{28210B7A-6E31-4BB2-97A9-0EF012BCF33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E5343E9-6886-47B6-8C72-AFC7F18E593D}"/>
              </a:ext>
            </a:extLst>
          </p:cNvPr>
          <p:cNvGrpSpPr/>
          <p:nvPr/>
        </p:nvGrpSpPr>
        <p:grpSpPr>
          <a:xfrm>
            <a:off x="1655463" y="3572921"/>
            <a:ext cx="9793932" cy="857604"/>
            <a:chOff x="1229832" y="2260106"/>
            <a:chExt cx="7345449" cy="64320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92AE44AC-52BF-4248-B01D-67A20F239D69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53" name="Google Shape;612;p27">
              <a:extLst>
                <a:ext uri="{FF2B5EF4-FFF2-40B4-BE49-F238E27FC236}">
                  <a16:creationId xmlns:a16="http://schemas.microsoft.com/office/drawing/2014/main" xmlns="" id="{C97908D2-756F-4CFC-9773-A5CE2D3F9681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54" name="Google Shape;613;p27">
                <a:extLst>
                  <a:ext uri="{FF2B5EF4-FFF2-40B4-BE49-F238E27FC236}">
                    <a16:creationId xmlns:a16="http://schemas.microsoft.com/office/drawing/2014/main" xmlns="" id="{8CABE4DF-9567-4009-B337-7B4D2C6DEEC1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614;p27">
                <a:extLst>
                  <a:ext uri="{FF2B5EF4-FFF2-40B4-BE49-F238E27FC236}">
                    <a16:creationId xmlns:a16="http://schemas.microsoft.com/office/drawing/2014/main" xmlns="" id="{9C62CAC7-7CAB-4678-A413-C53831ADE07A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615;p27">
                <a:extLst>
                  <a:ext uri="{FF2B5EF4-FFF2-40B4-BE49-F238E27FC236}">
                    <a16:creationId xmlns:a16="http://schemas.microsoft.com/office/drawing/2014/main" xmlns="" id="{D3D025E2-C13A-4E37-9C05-993FBC145E3F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616;p27">
                <a:extLst>
                  <a:ext uri="{FF2B5EF4-FFF2-40B4-BE49-F238E27FC236}">
                    <a16:creationId xmlns:a16="http://schemas.microsoft.com/office/drawing/2014/main" xmlns="" id="{873904A9-B3B2-4EC1-B43A-2DEA4992D9A0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617;p27">
                <a:extLst>
                  <a:ext uri="{FF2B5EF4-FFF2-40B4-BE49-F238E27FC236}">
                    <a16:creationId xmlns:a16="http://schemas.microsoft.com/office/drawing/2014/main" xmlns="" id="{447DBAF3-ADC2-4E3B-814B-A998DA3E5D5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618;p27">
                <a:extLst>
                  <a:ext uri="{FF2B5EF4-FFF2-40B4-BE49-F238E27FC236}">
                    <a16:creationId xmlns:a16="http://schemas.microsoft.com/office/drawing/2014/main" xmlns="" id="{DD8E93F2-228E-49FB-BBE4-B6CEBAE19EEF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19;p27">
                <a:extLst>
                  <a:ext uri="{FF2B5EF4-FFF2-40B4-BE49-F238E27FC236}">
                    <a16:creationId xmlns:a16="http://schemas.microsoft.com/office/drawing/2014/main" xmlns="" id="{A5EC1459-6432-41DE-B09D-276C63BA9C79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20;p27">
                <a:extLst>
                  <a:ext uri="{FF2B5EF4-FFF2-40B4-BE49-F238E27FC236}">
                    <a16:creationId xmlns:a16="http://schemas.microsoft.com/office/drawing/2014/main" xmlns="" id="{2CC95D80-16B2-4056-BFAF-AB4563C6A227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1;p27">
                <a:extLst>
                  <a:ext uri="{FF2B5EF4-FFF2-40B4-BE49-F238E27FC236}">
                    <a16:creationId xmlns:a16="http://schemas.microsoft.com/office/drawing/2014/main" xmlns="" id="{F3358D6C-B374-463F-B34D-424EAAD5F9E6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22;p27">
                <a:extLst>
                  <a:ext uri="{FF2B5EF4-FFF2-40B4-BE49-F238E27FC236}">
                    <a16:creationId xmlns:a16="http://schemas.microsoft.com/office/drawing/2014/main" xmlns="" id="{9D48689C-B7D1-40A8-B74D-19446C4AED71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23;p27">
                <a:extLst>
                  <a:ext uri="{FF2B5EF4-FFF2-40B4-BE49-F238E27FC236}">
                    <a16:creationId xmlns:a16="http://schemas.microsoft.com/office/drawing/2014/main" xmlns="" id="{A21CF981-700C-44A3-8400-795BF08F78E3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24;p27">
                <a:extLst>
                  <a:ext uri="{FF2B5EF4-FFF2-40B4-BE49-F238E27FC236}">
                    <a16:creationId xmlns:a16="http://schemas.microsoft.com/office/drawing/2014/main" xmlns="" id="{8D69FD0B-8691-4859-923B-C4F1EEE9D041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25;p27">
                <a:extLst>
                  <a:ext uri="{FF2B5EF4-FFF2-40B4-BE49-F238E27FC236}">
                    <a16:creationId xmlns:a16="http://schemas.microsoft.com/office/drawing/2014/main" xmlns="" id="{E0807355-C05C-4224-BC76-ACEB785F0B93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26;p27">
                <a:extLst>
                  <a:ext uri="{FF2B5EF4-FFF2-40B4-BE49-F238E27FC236}">
                    <a16:creationId xmlns:a16="http://schemas.microsoft.com/office/drawing/2014/main" xmlns="" id="{E173BADA-CE8F-472B-99C3-8BDA85891107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7;p27">
                <a:extLst>
                  <a:ext uri="{FF2B5EF4-FFF2-40B4-BE49-F238E27FC236}">
                    <a16:creationId xmlns:a16="http://schemas.microsoft.com/office/drawing/2014/main" xmlns="" id="{9002EBE9-7176-48AC-A1F2-E53530C9F51A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8;p27">
                <a:extLst>
                  <a:ext uri="{FF2B5EF4-FFF2-40B4-BE49-F238E27FC236}">
                    <a16:creationId xmlns:a16="http://schemas.microsoft.com/office/drawing/2014/main" xmlns="" id="{E75A6FB6-9A73-4DF8-AB64-8F10B10F1917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9;p27">
                <a:extLst>
                  <a:ext uri="{FF2B5EF4-FFF2-40B4-BE49-F238E27FC236}">
                    <a16:creationId xmlns:a16="http://schemas.microsoft.com/office/drawing/2014/main" xmlns="" id="{F1B1C03F-53B3-48B7-B908-416FE1ADA354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127820C7-7787-482F-BBA3-B5C4898CC580}"/>
              </a:ext>
            </a:extLst>
          </p:cNvPr>
          <p:cNvGrpSpPr/>
          <p:nvPr/>
        </p:nvGrpSpPr>
        <p:grpSpPr>
          <a:xfrm>
            <a:off x="1681691" y="4577874"/>
            <a:ext cx="9793932" cy="857604"/>
            <a:chOff x="1229832" y="2260106"/>
            <a:chExt cx="7345449" cy="643203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237EF226-844D-4756-83B1-1D2AD2079AA7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73" name="Google Shape;612;p27">
              <a:extLst>
                <a:ext uri="{FF2B5EF4-FFF2-40B4-BE49-F238E27FC236}">
                  <a16:creationId xmlns:a16="http://schemas.microsoft.com/office/drawing/2014/main" xmlns="" id="{DACB9637-6C03-46A9-9A24-5950F440FC3F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74" name="Google Shape;613;p27">
                <a:extLst>
                  <a:ext uri="{FF2B5EF4-FFF2-40B4-BE49-F238E27FC236}">
                    <a16:creationId xmlns:a16="http://schemas.microsoft.com/office/drawing/2014/main" xmlns="" id="{FBFF6DE0-123D-4D4E-BE31-4BA5ABA039EE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14;p27">
                <a:extLst>
                  <a:ext uri="{FF2B5EF4-FFF2-40B4-BE49-F238E27FC236}">
                    <a16:creationId xmlns:a16="http://schemas.microsoft.com/office/drawing/2014/main" xmlns="" id="{5C084A67-4A3F-4487-BBA0-9AEF90D73848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15;p27">
                <a:extLst>
                  <a:ext uri="{FF2B5EF4-FFF2-40B4-BE49-F238E27FC236}">
                    <a16:creationId xmlns:a16="http://schemas.microsoft.com/office/drawing/2014/main" xmlns="" id="{D54987C2-02FF-47CC-98DD-D15BA38EF478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16;p27">
                <a:extLst>
                  <a:ext uri="{FF2B5EF4-FFF2-40B4-BE49-F238E27FC236}">
                    <a16:creationId xmlns:a16="http://schemas.microsoft.com/office/drawing/2014/main" xmlns="" id="{54EF4B79-92BD-4BE6-B16B-93F43EC5429E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617;p27">
                <a:extLst>
                  <a:ext uri="{FF2B5EF4-FFF2-40B4-BE49-F238E27FC236}">
                    <a16:creationId xmlns:a16="http://schemas.microsoft.com/office/drawing/2014/main" xmlns="" id="{01318E80-7B2C-4AA9-8B8F-258E1E38F60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618;p27">
                <a:extLst>
                  <a:ext uri="{FF2B5EF4-FFF2-40B4-BE49-F238E27FC236}">
                    <a16:creationId xmlns:a16="http://schemas.microsoft.com/office/drawing/2014/main" xmlns="" id="{4C2E61E3-E480-4EC8-AC33-364F5AE54A27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619;p27">
                <a:extLst>
                  <a:ext uri="{FF2B5EF4-FFF2-40B4-BE49-F238E27FC236}">
                    <a16:creationId xmlns:a16="http://schemas.microsoft.com/office/drawing/2014/main" xmlns="" id="{9A0F56E3-A2E9-4D93-8CEF-DA1D53079BA6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620;p27">
                <a:extLst>
                  <a:ext uri="{FF2B5EF4-FFF2-40B4-BE49-F238E27FC236}">
                    <a16:creationId xmlns:a16="http://schemas.microsoft.com/office/drawing/2014/main" xmlns="" id="{6718353D-F77A-46FA-B1A9-D0ACD6EBCFA5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621;p27">
                <a:extLst>
                  <a:ext uri="{FF2B5EF4-FFF2-40B4-BE49-F238E27FC236}">
                    <a16:creationId xmlns:a16="http://schemas.microsoft.com/office/drawing/2014/main" xmlns="" id="{57093E9A-DABC-4C11-8E40-43F50B79B09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622;p27">
                <a:extLst>
                  <a:ext uri="{FF2B5EF4-FFF2-40B4-BE49-F238E27FC236}">
                    <a16:creationId xmlns:a16="http://schemas.microsoft.com/office/drawing/2014/main" xmlns="" id="{8251AD15-6385-466C-9641-84CBC5E7F494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623;p27">
                <a:extLst>
                  <a:ext uri="{FF2B5EF4-FFF2-40B4-BE49-F238E27FC236}">
                    <a16:creationId xmlns:a16="http://schemas.microsoft.com/office/drawing/2014/main" xmlns="" id="{9A5D3360-FCAD-41FE-A19D-42507DC6B512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624;p27">
                <a:extLst>
                  <a:ext uri="{FF2B5EF4-FFF2-40B4-BE49-F238E27FC236}">
                    <a16:creationId xmlns:a16="http://schemas.microsoft.com/office/drawing/2014/main" xmlns="" id="{0A83B784-96FE-4673-84BE-502B5579BB40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625;p27">
                <a:extLst>
                  <a:ext uri="{FF2B5EF4-FFF2-40B4-BE49-F238E27FC236}">
                    <a16:creationId xmlns:a16="http://schemas.microsoft.com/office/drawing/2014/main" xmlns="" id="{D29EB083-343E-48EE-B004-87EAB429F29B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626;p27">
                <a:extLst>
                  <a:ext uri="{FF2B5EF4-FFF2-40B4-BE49-F238E27FC236}">
                    <a16:creationId xmlns:a16="http://schemas.microsoft.com/office/drawing/2014/main" xmlns="" id="{0E65B762-3525-4E6E-BE90-6C2C9A92D11E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627;p27">
                <a:extLst>
                  <a:ext uri="{FF2B5EF4-FFF2-40B4-BE49-F238E27FC236}">
                    <a16:creationId xmlns:a16="http://schemas.microsoft.com/office/drawing/2014/main" xmlns="" id="{87245A9A-7D7A-427E-BF41-4EDC7729767F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628;p27">
                <a:extLst>
                  <a:ext uri="{FF2B5EF4-FFF2-40B4-BE49-F238E27FC236}">
                    <a16:creationId xmlns:a16="http://schemas.microsoft.com/office/drawing/2014/main" xmlns="" id="{30893119-1459-4E0C-A91A-597136012F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629;p27">
                <a:extLst>
                  <a:ext uri="{FF2B5EF4-FFF2-40B4-BE49-F238E27FC236}">
                    <a16:creationId xmlns:a16="http://schemas.microsoft.com/office/drawing/2014/main" xmlns="" id="{412C7CBB-370B-4897-B9B4-D2F3F30FA7D2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15428125-F687-4A69-9600-50A7BF402ECD}"/>
              </a:ext>
            </a:extLst>
          </p:cNvPr>
          <p:cNvGrpSpPr/>
          <p:nvPr/>
        </p:nvGrpSpPr>
        <p:grpSpPr>
          <a:xfrm>
            <a:off x="1653309" y="5578218"/>
            <a:ext cx="9793932" cy="857604"/>
            <a:chOff x="1229832" y="2260106"/>
            <a:chExt cx="7345449" cy="64320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xmlns="" id="{62FBECE0-C867-4FB0-9B98-381873C0B6FE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93" name="Google Shape;612;p27">
              <a:extLst>
                <a:ext uri="{FF2B5EF4-FFF2-40B4-BE49-F238E27FC236}">
                  <a16:creationId xmlns:a16="http://schemas.microsoft.com/office/drawing/2014/main" xmlns="" id="{55F2E520-2B86-4E93-8E0D-C0945DD380D9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94" name="Google Shape;613;p27">
                <a:extLst>
                  <a:ext uri="{FF2B5EF4-FFF2-40B4-BE49-F238E27FC236}">
                    <a16:creationId xmlns:a16="http://schemas.microsoft.com/office/drawing/2014/main" xmlns="" id="{0E893CED-BD69-4B9E-9061-AAF03A08CDC1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614;p27">
                <a:extLst>
                  <a:ext uri="{FF2B5EF4-FFF2-40B4-BE49-F238E27FC236}">
                    <a16:creationId xmlns:a16="http://schemas.microsoft.com/office/drawing/2014/main" xmlns="" id="{31091D4B-3ACF-4DD1-8550-29A2A0F5E6CE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615;p27">
                <a:extLst>
                  <a:ext uri="{FF2B5EF4-FFF2-40B4-BE49-F238E27FC236}">
                    <a16:creationId xmlns:a16="http://schemas.microsoft.com/office/drawing/2014/main" xmlns="" id="{2E2392DE-5934-454E-AC45-1BD5D3B4F3C7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616;p27">
                <a:extLst>
                  <a:ext uri="{FF2B5EF4-FFF2-40B4-BE49-F238E27FC236}">
                    <a16:creationId xmlns:a16="http://schemas.microsoft.com/office/drawing/2014/main" xmlns="" id="{8A2D410F-0048-4715-9C69-C993EB97FBB8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617;p27">
                <a:extLst>
                  <a:ext uri="{FF2B5EF4-FFF2-40B4-BE49-F238E27FC236}">
                    <a16:creationId xmlns:a16="http://schemas.microsoft.com/office/drawing/2014/main" xmlns="" id="{7DB10176-B370-4C53-A3DC-1A34F59A03A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618;p27">
                <a:extLst>
                  <a:ext uri="{FF2B5EF4-FFF2-40B4-BE49-F238E27FC236}">
                    <a16:creationId xmlns:a16="http://schemas.microsoft.com/office/drawing/2014/main" xmlns="" id="{1AC240D6-9A24-44D1-B660-782A40D1B8BA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619;p27">
                <a:extLst>
                  <a:ext uri="{FF2B5EF4-FFF2-40B4-BE49-F238E27FC236}">
                    <a16:creationId xmlns:a16="http://schemas.microsoft.com/office/drawing/2014/main" xmlns="" id="{F2EE9791-9516-4254-A4DB-837FA625EE76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620;p27">
                <a:extLst>
                  <a:ext uri="{FF2B5EF4-FFF2-40B4-BE49-F238E27FC236}">
                    <a16:creationId xmlns:a16="http://schemas.microsoft.com/office/drawing/2014/main" xmlns="" id="{BA6425EE-5261-401B-B2DF-EC3FCA22DAA9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621;p27">
                <a:extLst>
                  <a:ext uri="{FF2B5EF4-FFF2-40B4-BE49-F238E27FC236}">
                    <a16:creationId xmlns:a16="http://schemas.microsoft.com/office/drawing/2014/main" xmlns="" id="{80B473C0-F3FE-4663-8896-0EB319FA82E3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622;p27">
                <a:extLst>
                  <a:ext uri="{FF2B5EF4-FFF2-40B4-BE49-F238E27FC236}">
                    <a16:creationId xmlns:a16="http://schemas.microsoft.com/office/drawing/2014/main" xmlns="" id="{7EAB796B-D83F-4B35-B76B-8F54BFEC7533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623;p27">
                <a:extLst>
                  <a:ext uri="{FF2B5EF4-FFF2-40B4-BE49-F238E27FC236}">
                    <a16:creationId xmlns:a16="http://schemas.microsoft.com/office/drawing/2014/main" xmlns="" id="{68293D7F-E0EC-4CDC-BF61-C7579BAE007F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624;p27">
                <a:extLst>
                  <a:ext uri="{FF2B5EF4-FFF2-40B4-BE49-F238E27FC236}">
                    <a16:creationId xmlns:a16="http://schemas.microsoft.com/office/drawing/2014/main" xmlns="" id="{A36F4834-9E47-46C7-9DEE-81E4E30FA9D4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625;p27">
                <a:extLst>
                  <a:ext uri="{FF2B5EF4-FFF2-40B4-BE49-F238E27FC236}">
                    <a16:creationId xmlns:a16="http://schemas.microsoft.com/office/drawing/2014/main" xmlns="" id="{9FAA73BC-486E-4486-9D33-81DCD5C05D0D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626;p27">
                <a:extLst>
                  <a:ext uri="{FF2B5EF4-FFF2-40B4-BE49-F238E27FC236}">
                    <a16:creationId xmlns:a16="http://schemas.microsoft.com/office/drawing/2014/main" xmlns="" id="{F7474C9E-5DF7-4A32-AC43-1FF15575B941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627;p27">
                <a:extLst>
                  <a:ext uri="{FF2B5EF4-FFF2-40B4-BE49-F238E27FC236}">
                    <a16:creationId xmlns:a16="http://schemas.microsoft.com/office/drawing/2014/main" xmlns="" id="{5BA8AE1B-7D3E-445E-8992-7D673F1697A2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628;p27">
                <a:extLst>
                  <a:ext uri="{FF2B5EF4-FFF2-40B4-BE49-F238E27FC236}">
                    <a16:creationId xmlns:a16="http://schemas.microsoft.com/office/drawing/2014/main" xmlns="" id="{4D35636D-3595-43AB-9ADE-61A6B9273943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629;p27">
                <a:extLst>
                  <a:ext uri="{FF2B5EF4-FFF2-40B4-BE49-F238E27FC236}">
                    <a16:creationId xmlns:a16="http://schemas.microsoft.com/office/drawing/2014/main" xmlns="" id="{03564D75-D4A5-4730-AD27-CD81446DEBD5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5CB5AE7D-CBC4-4F51-894F-83037D34DA5E}"/>
              </a:ext>
            </a:extLst>
          </p:cNvPr>
          <p:cNvGrpSpPr/>
          <p:nvPr/>
        </p:nvGrpSpPr>
        <p:grpSpPr>
          <a:xfrm>
            <a:off x="2894539" y="1531028"/>
            <a:ext cx="8325910" cy="949933"/>
            <a:chOff x="2405610" y="1319231"/>
            <a:chExt cx="6244433" cy="712450"/>
          </a:xfrm>
        </p:grpSpPr>
        <p:grpSp>
          <p:nvGrpSpPr>
            <p:cNvPr id="112" name="Google Shape;440;p20">
              <a:extLst>
                <a:ext uri="{FF2B5EF4-FFF2-40B4-BE49-F238E27FC236}">
                  <a16:creationId xmlns:a16="http://schemas.microsoft.com/office/drawing/2014/main" xmlns="" id="{FCEC72BC-005C-4226-AC8F-33EE43E11F14}"/>
                </a:ext>
              </a:extLst>
            </p:cNvPr>
            <p:cNvGrpSpPr/>
            <p:nvPr/>
          </p:nvGrpSpPr>
          <p:grpSpPr>
            <a:xfrm>
              <a:off x="2405610" y="1319231"/>
              <a:ext cx="733700" cy="712450"/>
              <a:chOff x="-2648475" y="3766325"/>
              <a:chExt cx="733700" cy="712450"/>
            </a:xfrm>
          </p:grpSpPr>
          <p:sp>
            <p:nvSpPr>
              <p:cNvPr id="114" name="Google Shape;441;p20">
                <a:extLst>
                  <a:ext uri="{FF2B5EF4-FFF2-40B4-BE49-F238E27FC236}">
                    <a16:creationId xmlns:a16="http://schemas.microsoft.com/office/drawing/2014/main" xmlns="" id="{4B0BBA99-FAFA-482F-94B9-81B4D97EE904}"/>
                  </a:ext>
                </a:extLst>
              </p:cNvPr>
              <p:cNvSpPr/>
              <p:nvPr/>
            </p:nvSpPr>
            <p:spPr>
              <a:xfrm>
                <a:off x="-2648475" y="3766325"/>
                <a:ext cx="73370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29348" h="28498" extrusionOk="0">
                    <a:moveTo>
                      <a:pt x="15404" y="1"/>
                    </a:moveTo>
                    <a:cubicBezTo>
                      <a:pt x="14818" y="1"/>
                      <a:pt x="14242" y="95"/>
                      <a:pt x="13680" y="279"/>
                    </a:cubicBezTo>
                    <a:cubicBezTo>
                      <a:pt x="10808" y="1223"/>
                      <a:pt x="8363" y="3089"/>
                      <a:pt x="6210" y="4732"/>
                    </a:cubicBezTo>
                    <a:cubicBezTo>
                      <a:pt x="5133" y="5554"/>
                      <a:pt x="3792" y="6578"/>
                      <a:pt x="3004" y="8075"/>
                    </a:cubicBezTo>
                    <a:cubicBezTo>
                      <a:pt x="2801" y="8463"/>
                      <a:pt x="2654" y="8877"/>
                      <a:pt x="2564" y="9308"/>
                    </a:cubicBezTo>
                    <a:cubicBezTo>
                      <a:pt x="1899" y="9685"/>
                      <a:pt x="1351" y="10228"/>
                      <a:pt x="987" y="10880"/>
                    </a:cubicBezTo>
                    <a:cubicBezTo>
                      <a:pt x="0" y="12665"/>
                      <a:pt x="506" y="15025"/>
                      <a:pt x="2139" y="16254"/>
                    </a:cubicBezTo>
                    <a:cubicBezTo>
                      <a:pt x="2550" y="16561"/>
                      <a:pt x="3023" y="16788"/>
                      <a:pt x="3527" y="16919"/>
                    </a:cubicBezTo>
                    <a:cubicBezTo>
                      <a:pt x="3669" y="17061"/>
                      <a:pt x="3821" y="17193"/>
                      <a:pt x="3980" y="17311"/>
                    </a:cubicBezTo>
                    <a:cubicBezTo>
                      <a:pt x="4235" y="17505"/>
                      <a:pt x="4514" y="17675"/>
                      <a:pt x="4812" y="17817"/>
                    </a:cubicBezTo>
                    <a:cubicBezTo>
                      <a:pt x="5072" y="18837"/>
                      <a:pt x="5662" y="19752"/>
                      <a:pt x="6497" y="20386"/>
                    </a:cubicBezTo>
                    <a:cubicBezTo>
                      <a:pt x="6569" y="20437"/>
                      <a:pt x="6644" y="20493"/>
                      <a:pt x="6724" y="20545"/>
                    </a:cubicBezTo>
                    <a:cubicBezTo>
                      <a:pt x="6942" y="21693"/>
                      <a:pt x="7654" y="22718"/>
                      <a:pt x="8651" y="23327"/>
                    </a:cubicBezTo>
                    <a:cubicBezTo>
                      <a:pt x="8731" y="23638"/>
                      <a:pt x="8849" y="23941"/>
                      <a:pt x="8995" y="24224"/>
                    </a:cubicBezTo>
                    <a:cubicBezTo>
                      <a:pt x="9553" y="25292"/>
                      <a:pt x="10582" y="26098"/>
                      <a:pt x="11815" y="26434"/>
                    </a:cubicBezTo>
                    <a:cubicBezTo>
                      <a:pt x="11852" y="26443"/>
                      <a:pt x="11891" y="26453"/>
                      <a:pt x="11928" y="26462"/>
                    </a:cubicBezTo>
                    <a:cubicBezTo>
                      <a:pt x="12183" y="26902"/>
                      <a:pt x="12514" y="27284"/>
                      <a:pt x="12905" y="27600"/>
                    </a:cubicBezTo>
                    <a:cubicBezTo>
                      <a:pt x="13632" y="28177"/>
                      <a:pt x="14563" y="28498"/>
                      <a:pt x="15526" y="28498"/>
                    </a:cubicBezTo>
                    <a:cubicBezTo>
                      <a:pt x="16424" y="28498"/>
                      <a:pt x="17306" y="28214"/>
                      <a:pt x="18015" y="27704"/>
                    </a:cubicBezTo>
                    <a:cubicBezTo>
                      <a:pt x="19181" y="27572"/>
                      <a:pt x="20384" y="27180"/>
                      <a:pt x="21532" y="26562"/>
                    </a:cubicBezTo>
                    <a:cubicBezTo>
                      <a:pt x="22869" y="25834"/>
                      <a:pt x="23941" y="24890"/>
                      <a:pt x="24974" y="23978"/>
                    </a:cubicBezTo>
                    <a:cubicBezTo>
                      <a:pt x="25239" y="23747"/>
                      <a:pt x="25499" y="23516"/>
                      <a:pt x="25767" y="23289"/>
                    </a:cubicBezTo>
                    <a:cubicBezTo>
                      <a:pt x="26968" y="22265"/>
                      <a:pt x="28606" y="20862"/>
                      <a:pt x="29049" y="18723"/>
                    </a:cubicBezTo>
                    <a:cubicBezTo>
                      <a:pt x="29347" y="17298"/>
                      <a:pt x="29031" y="15914"/>
                      <a:pt x="28681" y="14752"/>
                    </a:cubicBezTo>
                    <a:cubicBezTo>
                      <a:pt x="27661" y="11342"/>
                      <a:pt x="25886" y="8090"/>
                      <a:pt x="23548" y="5346"/>
                    </a:cubicBezTo>
                    <a:cubicBezTo>
                      <a:pt x="22509" y="4118"/>
                      <a:pt x="21362" y="2848"/>
                      <a:pt x="20040" y="1829"/>
                    </a:cubicBezTo>
                    <a:cubicBezTo>
                      <a:pt x="18464" y="615"/>
                      <a:pt x="16900" y="1"/>
                      <a:pt x="154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442;p20">
                <a:extLst>
                  <a:ext uri="{FF2B5EF4-FFF2-40B4-BE49-F238E27FC236}">
                    <a16:creationId xmlns:a16="http://schemas.microsoft.com/office/drawing/2014/main" xmlns="" id="{95BAA78D-7176-47D4-A0A7-1E621AB87898}"/>
                  </a:ext>
                </a:extLst>
              </p:cNvPr>
              <p:cNvSpPr/>
              <p:nvPr/>
            </p:nvSpPr>
            <p:spPr>
              <a:xfrm>
                <a:off x="-2574000" y="3801725"/>
                <a:ext cx="620275" cy="621800"/>
              </a:xfrm>
              <a:custGeom>
                <a:avLst/>
                <a:gdLst/>
                <a:ahLst/>
                <a:cxnLst/>
                <a:rect l="l" t="t" r="r" b="b"/>
                <a:pathLst>
                  <a:path w="24811" h="24872" extrusionOk="0">
                    <a:moveTo>
                      <a:pt x="12344" y="0"/>
                    </a:moveTo>
                    <a:cubicBezTo>
                      <a:pt x="11925" y="0"/>
                      <a:pt x="11501" y="64"/>
                      <a:pt x="11074" y="204"/>
                    </a:cubicBezTo>
                    <a:cubicBezTo>
                      <a:pt x="8458" y="1064"/>
                      <a:pt x="6220" y="2764"/>
                      <a:pt x="4028" y="4436"/>
                    </a:cubicBezTo>
                    <a:cubicBezTo>
                      <a:pt x="2956" y="5252"/>
                      <a:pt x="1851" y="6112"/>
                      <a:pt x="1224" y="7302"/>
                    </a:cubicBezTo>
                    <a:cubicBezTo>
                      <a:pt x="1" y="9638"/>
                      <a:pt x="1936" y="12334"/>
                      <a:pt x="3165" y="14271"/>
                    </a:cubicBezTo>
                    <a:cubicBezTo>
                      <a:pt x="4728" y="16736"/>
                      <a:pt x="6299" y="19214"/>
                      <a:pt x="8193" y="21435"/>
                    </a:cubicBezTo>
                    <a:cubicBezTo>
                      <a:pt x="9422" y="22869"/>
                      <a:pt x="10871" y="24253"/>
                      <a:pt x="12698" y="24706"/>
                    </a:cubicBezTo>
                    <a:cubicBezTo>
                      <a:pt x="13149" y="24820"/>
                      <a:pt x="13609" y="24872"/>
                      <a:pt x="14069" y="24872"/>
                    </a:cubicBezTo>
                    <a:cubicBezTo>
                      <a:pt x="15355" y="24872"/>
                      <a:pt x="16648" y="24465"/>
                      <a:pt x="17788" y="23847"/>
                    </a:cubicBezTo>
                    <a:cubicBezTo>
                      <a:pt x="19304" y="23030"/>
                      <a:pt x="20484" y="21845"/>
                      <a:pt x="21774" y="20744"/>
                    </a:cubicBezTo>
                    <a:cubicBezTo>
                      <a:pt x="22973" y="19720"/>
                      <a:pt x="24244" y="18606"/>
                      <a:pt x="24583" y="16986"/>
                    </a:cubicBezTo>
                    <a:cubicBezTo>
                      <a:pt x="24810" y="15904"/>
                      <a:pt x="24560" y="14781"/>
                      <a:pt x="24244" y="13723"/>
                    </a:cubicBezTo>
                    <a:cubicBezTo>
                      <a:pt x="23265" y="10465"/>
                      <a:pt x="21594" y="7424"/>
                      <a:pt x="19394" y="4837"/>
                    </a:cubicBezTo>
                    <a:cubicBezTo>
                      <a:pt x="18525" y="3812"/>
                      <a:pt x="17392" y="2518"/>
                      <a:pt x="16102" y="1531"/>
                    </a:cubicBezTo>
                    <a:cubicBezTo>
                      <a:pt x="14953" y="644"/>
                      <a:pt x="13676" y="0"/>
                      <a:pt x="12344" y="0"/>
                    </a:cubicBezTo>
                    <a:close/>
                  </a:path>
                </a:pathLst>
              </a:custGeom>
              <a:solidFill>
                <a:srgbClr val="7CA8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443;p20">
                <a:extLst>
                  <a:ext uri="{FF2B5EF4-FFF2-40B4-BE49-F238E27FC236}">
                    <a16:creationId xmlns:a16="http://schemas.microsoft.com/office/drawing/2014/main" xmlns="" id="{A69C90B0-9DA5-49C4-AF37-DC66B05C9E59}"/>
                  </a:ext>
                </a:extLst>
              </p:cNvPr>
              <p:cNvSpPr/>
              <p:nvPr/>
            </p:nvSpPr>
            <p:spPr>
              <a:xfrm>
                <a:off x="-2234025" y="4121175"/>
                <a:ext cx="14180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3922" extrusionOk="0">
                    <a:moveTo>
                      <a:pt x="5502" y="1"/>
                    </a:moveTo>
                    <a:cubicBezTo>
                      <a:pt x="2135" y="520"/>
                      <a:pt x="1" y="3760"/>
                      <a:pt x="1" y="3760"/>
                    </a:cubicBezTo>
                    <a:cubicBezTo>
                      <a:pt x="421" y="3869"/>
                      <a:pt x="853" y="3921"/>
                      <a:pt x="1287" y="3921"/>
                    </a:cubicBezTo>
                    <a:cubicBezTo>
                      <a:pt x="2238" y="3921"/>
                      <a:pt x="3195" y="3669"/>
                      <a:pt x="4029" y="3211"/>
                    </a:cubicBezTo>
                    <a:cubicBezTo>
                      <a:pt x="4685" y="2849"/>
                      <a:pt x="5308" y="2315"/>
                      <a:pt x="5526" y="1592"/>
                    </a:cubicBezTo>
                    <a:cubicBezTo>
                      <a:pt x="5672" y="1073"/>
                      <a:pt x="5601" y="530"/>
                      <a:pt x="5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444;p20">
                <a:extLst>
                  <a:ext uri="{FF2B5EF4-FFF2-40B4-BE49-F238E27FC236}">
                    <a16:creationId xmlns:a16="http://schemas.microsoft.com/office/drawing/2014/main" xmlns="" id="{11A60BA0-7E38-40A2-8BC1-E1F53A4D802D}"/>
                  </a:ext>
                </a:extLst>
              </p:cNvPr>
              <p:cNvSpPr/>
              <p:nvPr/>
            </p:nvSpPr>
            <p:spPr>
              <a:xfrm>
                <a:off x="-2315475" y="4019625"/>
                <a:ext cx="2190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8760" h="7822" extrusionOk="0">
                    <a:moveTo>
                      <a:pt x="7020" y="0"/>
                    </a:moveTo>
                    <a:cubicBezTo>
                      <a:pt x="6993" y="0"/>
                      <a:pt x="6966" y="2"/>
                      <a:pt x="6937" y="7"/>
                    </a:cubicBezTo>
                    <a:cubicBezTo>
                      <a:pt x="6696" y="44"/>
                      <a:pt x="6404" y="247"/>
                      <a:pt x="6016" y="593"/>
                    </a:cubicBezTo>
                    <a:cubicBezTo>
                      <a:pt x="5789" y="791"/>
                      <a:pt x="5563" y="989"/>
                      <a:pt x="5323" y="1182"/>
                    </a:cubicBezTo>
                    <a:cubicBezTo>
                      <a:pt x="5120" y="1347"/>
                      <a:pt x="4917" y="1513"/>
                      <a:pt x="4708" y="1674"/>
                    </a:cubicBezTo>
                    <a:cubicBezTo>
                      <a:pt x="4142" y="2094"/>
                      <a:pt x="3551" y="2500"/>
                      <a:pt x="2947" y="2873"/>
                    </a:cubicBezTo>
                    <a:cubicBezTo>
                      <a:pt x="2607" y="3080"/>
                      <a:pt x="2258" y="3278"/>
                      <a:pt x="1908" y="3468"/>
                    </a:cubicBezTo>
                    <a:cubicBezTo>
                      <a:pt x="1545" y="3662"/>
                      <a:pt x="1171" y="3851"/>
                      <a:pt x="799" y="4025"/>
                    </a:cubicBezTo>
                    <a:cubicBezTo>
                      <a:pt x="605" y="4115"/>
                      <a:pt x="397" y="4224"/>
                      <a:pt x="242" y="4374"/>
                    </a:cubicBezTo>
                    <a:cubicBezTo>
                      <a:pt x="129" y="4474"/>
                      <a:pt x="44" y="4606"/>
                      <a:pt x="25" y="4766"/>
                    </a:cubicBezTo>
                    <a:cubicBezTo>
                      <a:pt x="1" y="4936"/>
                      <a:pt x="72" y="5111"/>
                      <a:pt x="142" y="5267"/>
                    </a:cubicBezTo>
                    <a:cubicBezTo>
                      <a:pt x="724" y="6532"/>
                      <a:pt x="1918" y="7477"/>
                      <a:pt x="3259" y="7822"/>
                    </a:cubicBezTo>
                    <a:cubicBezTo>
                      <a:pt x="3259" y="7822"/>
                      <a:pt x="5393" y="4582"/>
                      <a:pt x="8760" y="4063"/>
                    </a:cubicBezTo>
                    <a:cubicBezTo>
                      <a:pt x="8557" y="3014"/>
                      <a:pt x="8254" y="1985"/>
                      <a:pt x="7853" y="998"/>
                    </a:cubicBezTo>
                    <a:cubicBezTo>
                      <a:pt x="7579" y="314"/>
                      <a:pt x="7341" y="0"/>
                      <a:pt x="7020" y="0"/>
                    </a:cubicBezTo>
                    <a:close/>
                  </a:path>
                </a:pathLst>
              </a:custGeom>
              <a:solidFill>
                <a:srgbClr val="AF21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445;p20">
                <a:extLst>
                  <a:ext uri="{FF2B5EF4-FFF2-40B4-BE49-F238E27FC236}">
                    <a16:creationId xmlns:a16="http://schemas.microsoft.com/office/drawing/2014/main" xmlns="" id="{A3C08AF2-9227-405F-BECB-49201A5D3C74}"/>
                  </a:ext>
                </a:extLst>
              </p:cNvPr>
              <p:cNvSpPr/>
              <p:nvPr/>
            </p:nvSpPr>
            <p:spPr>
              <a:xfrm>
                <a:off x="-2453100" y="3961100"/>
                <a:ext cx="15617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338" extrusionOk="0">
                    <a:moveTo>
                      <a:pt x="2331" y="0"/>
                    </a:moveTo>
                    <a:cubicBezTo>
                      <a:pt x="2067" y="0"/>
                      <a:pt x="1805" y="40"/>
                      <a:pt x="1554" y="129"/>
                    </a:cubicBezTo>
                    <a:cubicBezTo>
                      <a:pt x="709" y="430"/>
                      <a:pt x="118" y="1290"/>
                      <a:pt x="57" y="2182"/>
                    </a:cubicBezTo>
                    <a:cubicBezTo>
                      <a:pt x="0" y="3080"/>
                      <a:pt x="439" y="3972"/>
                      <a:pt x="1138" y="4538"/>
                    </a:cubicBezTo>
                    <a:cubicBezTo>
                      <a:pt x="1704" y="4999"/>
                      <a:pt x="2607" y="5337"/>
                      <a:pt x="3449" y="5337"/>
                    </a:cubicBezTo>
                    <a:cubicBezTo>
                      <a:pt x="4153" y="5337"/>
                      <a:pt x="4814" y="5101"/>
                      <a:pt x="5199" y="4501"/>
                    </a:cubicBezTo>
                    <a:cubicBezTo>
                      <a:pt x="6247" y="2862"/>
                      <a:pt x="5440" y="1125"/>
                      <a:pt x="3768" y="345"/>
                    </a:cubicBezTo>
                    <a:cubicBezTo>
                      <a:pt x="3320" y="137"/>
                      <a:pt x="2822" y="0"/>
                      <a:pt x="2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446;p20">
                <a:extLst>
                  <a:ext uri="{FF2B5EF4-FFF2-40B4-BE49-F238E27FC236}">
                    <a16:creationId xmlns:a16="http://schemas.microsoft.com/office/drawing/2014/main" xmlns="" id="{5FAF66EE-2808-4454-BB52-B78BBBF58F6F}"/>
                  </a:ext>
                </a:extLst>
              </p:cNvPr>
              <p:cNvSpPr/>
              <p:nvPr/>
            </p:nvSpPr>
            <p:spPr>
              <a:xfrm>
                <a:off x="-2332250" y="3871675"/>
                <a:ext cx="1547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821" extrusionOk="0">
                    <a:moveTo>
                      <a:pt x="3076" y="0"/>
                    </a:moveTo>
                    <a:cubicBezTo>
                      <a:pt x="1817" y="0"/>
                      <a:pt x="574" y="879"/>
                      <a:pt x="275" y="2128"/>
                    </a:cubicBezTo>
                    <a:cubicBezTo>
                      <a:pt x="1" y="3275"/>
                      <a:pt x="554" y="4550"/>
                      <a:pt x="1526" y="5216"/>
                    </a:cubicBezTo>
                    <a:cubicBezTo>
                      <a:pt x="2051" y="5574"/>
                      <a:pt x="2857" y="5820"/>
                      <a:pt x="3614" y="5820"/>
                    </a:cubicBezTo>
                    <a:cubicBezTo>
                      <a:pt x="4047" y="5820"/>
                      <a:pt x="4465" y="5739"/>
                      <a:pt x="4804" y="5552"/>
                    </a:cubicBezTo>
                    <a:cubicBezTo>
                      <a:pt x="5847" y="4975"/>
                      <a:pt x="6187" y="3408"/>
                      <a:pt x="5922" y="2312"/>
                    </a:cubicBezTo>
                    <a:cubicBezTo>
                      <a:pt x="5918" y="2279"/>
                      <a:pt x="5909" y="2242"/>
                      <a:pt x="5900" y="2209"/>
                    </a:cubicBezTo>
                    <a:cubicBezTo>
                      <a:pt x="5592" y="1128"/>
                      <a:pt x="4647" y="235"/>
                      <a:pt x="3538" y="41"/>
                    </a:cubicBezTo>
                    <a:cubicBezTo>
                      <a:pt x="3385" y="14"/>
                      <a:pt x="3230" y="0"/>
                      <a:pt x="3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447;p20">
                <a:extLst>
                  <a:ext uri="{FF2B5EF4-FFF2-40B4-BE49-F238E27FC236}">
                    <a16:creationId xmlns:a16="http://schemas.microsoft.com/office/drawing/2014/main" xmlns="" id="{CC94D61F-6571-4E84-B6F8-4E128580349B}"/>
                  </a:ext>
                </a:extLst>
              </p:cNvPr>
              <p:cNvSpPr/>
              <p:nvPr/>
            </p:nvSpPr>
            <p:spPr>
              <a:xfrm>
                <a:off x="-2309425" y="4106300"/>
                <a:ext cx="559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975" extrusionOk="0">
                    <a:moveTo>
                      <a:pt x="1662" y="1"/>
                    </a:moveTo>
                    <a:cubicBezTo>
                      <a:pt x="1303" y="195"/>
                      <a:pt x="929" y="384"/>
                      <a:pt x="557" y="558"/>
                    </a:cubicBezTo>
                    <a:cubicBezTo>
                      <a:pt x="363" y="648"/>
                      <a:pt x="155" y="757"/>
                      <a:pt x="0" y="903"/>
                    </a:cubicBezTo>
                    <a:cubicBezTo>
                      <a:pt x="164" y="1276"/>
                      <a:pt x="467" y="1607"/>
                      <a:pt x="878" y="1842"/>
                    </a:cubicBezTo>
                    <a:cubicBezTo>
                      <a:pt x="1029" y="1930"/>
                      <a:pt x="1209" y="1974"/>
                      <a:pt x="1387" y="1974"/>
                    </a:cubicBezTo>
                    <a:cubicBezTo>
                      <a:pt x="1699" y="1974"/>
                      <a:pt x="2004" y="1836"/>
                      <a:pt x="2125" y="1550"/>
                    </a:cubicBezTo>
                    <a:cubicBezTo>
                      <a:pt x="2238" y="1262"/>
                      <a:pt x="2130" y="931"/>
                      <a:pt x="1983" y="652"/>
                    </a:cubicBezTo>
                    <a:cubicBezTo>
                      <a:pt x="1875" y="435"/>
                      <a:pt x="1737" y="227"/>
                      <a:pt x="1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448;p20">
                <a:extLst>
                  <a:ext uri="{FF2B5EF4-FFF2-40B4-BE49-F238E27FC236}">
                    <a16:creationId xmlns:a16="http://schemas.microsoft.com/office/drawing/2014/main" xmlns="" id="{2239BEC6-5045-4018-AFCC-0F44892E53AB}"/>
                  </a:ext>
                </a:extLst>
              </p:cNvPr>
              <p:cNvSpPr/>
              <p:nvPr/>
            </p:nvSpPr>
            <p:spPr>
              <a:xfrm>
                <a:off x="-2241800" y="4061350"/>
                <a:ext cx="59400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367" extrusionOk="0">
                    <a:moveTo>
                      <a:pt x="1761" y="0"/>
                    </a:moveTo>
                    <a:cubicBezTo>
                      <a:pt x="1195" y="430"/>
                      <a:pt x="604" y="831"/>
                      <a:pt x="0" y="1204"/>
                    </a:cubicBezTo>
                    <a:cubicBezTo>
                      <a:pt x="284" y="1492"/>
                      <a:pt x="501" y="1842"/>
                      <a:pt x="813" y="2091"/>
                    </a:cubicBezTo>
                    <a:cubicBezTo>
                      <a:pt x="1022" y="2256"/>
                      <a:pt x="1300" y="2367"/>
                      <a:pt x="1560" y="2367"/>
                    </a:cubicBezTo>
                    <a:cubicBezTo>
                      <a:pt x="1739" y="2367"/>
                      <a:pt x="1910" y="2314"/>
                      <a:pt x="2045" y="2191"/>
                    </a:cubicBezTo>
                    <a:cubicBezTo>
                      <a:pt x="2376" y="1875"/>
                      <a:pt x="2282" y="1326"/>
                      <a:pt x="2101" y="907"/>
                    </a:cubicBezTo>
                    <a:cubicBezTo>
                      <a:pt x="1970" y="613"/>
                      <a:pt x="1809" y="312"/>
                      <a:pt x="1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449;p20">
                <a:extLst>
                  <a:ext uri="{FF2B5EF4-FFF2-40B4-BE49-F238E27FC236}">
                    <a16:creationId xmlns:a16="http://schemas.microsoft.com/office/drawing/2014/main" xmlns="" id="{546174B0-D535-4503-94C7-150233B2DCAE}"/>
                  </a:ext>
                </a:extLst>
              </p:cNvPr>
              <p:cNvSpPr/>
              <p:nvPr/>
            </p:nvSpPr>
            <p:spPr>
              <a:xfrm>
                <a:off x="-2182425" y="4019775"/>
                <a:ext cx="64000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253" extrusionOk="0">
                    <a:moveTo>
                      <a:pt x="1615" y="1"/>
                    </a:moveTo>
                    <a:cubicBezTo>
                      <a:pt x="1374" y="38"/>
                      <a:pt x="1082" y="241"/>
                      <a:pt x="694" y="587"/>
                    </a:cubicBezTo>
                    <a:cubicBezTo>
                      <a:pt x="467" y="790"/>
                      <a:pt x="236" y="983"/>
                      <a:pt x="1" y="1176"/>
                    </a:cubicBezTo>
                    <a:cubicBezTo>
                      <a:pt x="175" y="1214"/>
                      <a:pt x="336" y="1299"/>
                      <a:pt x="482" y="1403"/>
                    </a:cubicBezTo>
                    <a:cubicBezTo>
                      <a:pt x="794" y="1635"/>
                      <a:pt x="1044" y="1951"/>
                      <a:pt x="1389" y="2135"/>
                    </a:cubicBezTo>
                    <a:cubicBezTo>
                      <a:pt x="1530" y="2210"/>
                      <a:pt x="1699" y="2252"/>
                      <a:pt x="1862" y="2252"/>
                    </a:cubicBezTo>
                    <a:cubicBezTo>
                      <a:pt x="2099" y="2252"/>
                      <a:pt x="2323" y="2164"/>
                      <a:pt x="2433" y="1960"/>
                    </a:cubicBezTo>
                    <a:cubicBezTo>
                      <a:pt x="2559" y="1724"/>
                      <a:pt x="2489" y="1426"/>
                      <a:pt x="2389" y="1171"/>
                    </a:cubicBezTo>
                    <a:cubicBezTo>
                      <a:pt x="2224" y="737"/>
                      <a:pt x="1965" y="303"/>
                      <a:pt x="1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450;p20">
                <a:extLst>
                  <a:ext uri="{FF2B5EF4-FFF2-40B4-BE49-F238E27FC236}">
                    <a16:creationId xmlns:a16="http://schemas.microsoft.com/office/drawing/2014/main" xmlns="" id="{DD39255C-C9BF-435F-BBE8-6B93DDEF1DB2}"/>
                  </a:ext>
                </a:extLst>
              </p:cNvPr>
              <p:cNvSpPr/>
              <p:nvPr/>
            </p:nvSpPr>
            <p:spPr>
              <a:xfrm>
                <a:off x="-2610125" y="4020100"/>
                <a:ext cx="400925" cy="421850"/>
              </a:xfrm>
              <a:custGeom>
                <a:avLst/>
                <a:gdLst/>
                <a:ahLst/>
                <a:cxnLst/>
                <a:rect l="l" t="t" r="r" b="b"/>
                <a:pathLst>
                  <a:path w="16037" h="16874" extrusionOk="0">
                    <a:moveTo>
                      <a:pt x="3930" y="2816"/>
                    </a:moveTo>
                    <a:cubicBezTo>
                      <a:pt x="4137" y="2816"/>
                      <a:pt x="4368" y="2930"/>
                      <a:pt x="4525" y="3113"/>
                    </a:cubicBezTo>
                    <a:cubicBezTo>
                      <a:pt x="4662" y="3279"/>
                      <a:pt x="4719" y="3473"/>
                      <a:pt x="4676" y="3643"/>
                    </a:cubicBezTo>
                    <a:cubicBezTo>
                      <a:pt x="4643" y="3784"/>
                      <a:pt x="4549" y="3930"/>
                      <a:pt x="4401" y="4077"/>
                    </a:cubicBezTo>
                    <a:cubicBezTo>
                      <a:pt x="4072" y="4412"/>
                      <a:pt x="3603" y="4597"/>
                      <a:pt x="3132" y="4619"/>
                    </a:cubicBezTo>
                    <a:cubicBezTo>
                      <a:pt x="3009" y="4375"/>
                      <a:pt x="2952" y="4120"/>
                      <a:pt x="2962" y="3869"/>
                    </a:cubicBezTo>
                    <a:cubicBezTo>
                      <a:pt x="2990" y="3335"/>
                      <a:pt x="3415" y="2854"/>
                      <a:pt x="3882" y="2816"/>
                    </a:cubicBezTo>
                    <a:close/>
                    <a:moveTo>
                      <a:pt x="6292" y="4997"/>
                    </a:moveTo>
                    <a:cubicBezTo>
                      <a:pt x="6428" y="4997"/>
                      <a:pt x="6574" y="5043"/>
                      <a:pt x="6687" y="5129"/>
                    </a:cubicBezTo>
                    <a:cubicBezTo>
                      <a:pt x="6753" y="5177"/>
                      <a:pt x="6866" y="5277"/>
                      <a:pt x="6866" y="5423"/>
                    </a:cubicBezTo>
                    <a:cubicBezTo>
                      <a:pt x="6866" y="5635"/>
                      <a:pt x="6659" y="5833"/>
                      <a:pt x="6451" y="5914"/>
                    </a:cubicBezTo>
                    <a:cubicBezTo>
                      <a:pt x="6293" y="5975"/>
                      <a:pt x="6118" y="5996"/>
                      <a:pt x="5943" y="5996"/>
                    </a:cubicBezTo>
                    <a:cubicBezTo>
                      <a:pt x="5793" y="5996"/>
                      <a:pt x="5643" y="5980"/>
                      <a:pt x="5502" y="5961"/>
                    </a:cubicBezTo>
                    <a:cubicBezTo>
                      <a:pt x="5464" y="5957"/>
                      <a:pt x="5427" y="5951"/>
                      <a:pt x="5393" y="5946"/>
                    </a:cubicBezTo>
                    <a:cubicBezTo>
                      <a:pt x="5493" y="5569"/>
                      <a:pt x="5733" y="5149"/>
                      <a:pt x="6130" y="5022"/>
                    </a:cubicBezTo>
                    <a:cubicBezTo>
                      <a:pt x="6180" y="5005"/>
                      <a:pt x="6235" y="4997"/>
                      <a:pt x="6292" y="4997"/>
                    </a:cubicBezTo>
                    <a:close/>
                    <a:moveTo>
                      <a:pt x="9017" y="7738"/>
                    </a:moveTo>
                    <a:cubicBezTo>
                      <a:pt x="9103" y="7738"/>
                      <a:pt x="9172" y="7754"/>
                      <a:pt x="9213" y="7788"/>
                    </a:cubicBezTo>
                    <a:cubicBezTo>
                      <a:pt x="9294" y="7849"/>
                      <a:pt x="9317" y="8019"/>
                      <a:pt x="9261" y="8156"/>
                    </a:cubicBezTo>
                    <a:cubicBezTo>
                      <a:pt x="9189" y="8317"/>
                      <a:pt x="9030" y="8468"/>
                      <a:pt x="8779" y="8601"/>
                    </a:cubicBezTo>
                    <a:cubicBezTo>
                      <a:pt x="8443" y="8782"/>
                      <a:pt x="8059" y="8867"/>
                      <a:pt x="7674" y="8867"/>
                    </a:cubicBezTo>
                    <a:cubicBezTo>
                      <a:pt x="7609" y="8867"/>
                      <a:pt x="7545" y="8865"/>
                      <a:pt x="7480" y="8860"/>
                    </a:cubicBezTo>
                    <a:cubicBezTo>
                      <a:pt x="7731" y="8336"/>
                      <a:pt x="8208" y="7912"/>
                      <a:pt x="8779" y="7770"/>
                    </a:cubicBezTo>
                    <a:cubicBezTo>
                      <a:pt x="8866" y="7749"/>
                      <a:pt x="8947" y="7738"/>
                      <a:pt x="9017" y="7738"/>
                    </a:cubicBezTo>
                    <a:close/>
                    <a:moveTo>
                      <a:pt x="10753" y="9847"/>
                    </a:moveTo>
                    <a:cubicBezTo>
                      <a:pt x="10782" y="9847"/>
                      <a:pt x="10800" y="9852"/>
                      <a:pt x="10804" y="9861"/>
                    </a:cubicBezTo>
                    <a:cubicBezTo>
                      <a:pt x="10838" y="9880"/>
                      <a:pt x="10867" y="10026"/>
                      <a:pt x="10810" y="10215"/>
                    </a:cubicBezTo>
                    <a:cubicBezTo>
                      <a:pt x="10612" y="10891"/>
                      <a:pt x="9945" y="11396"/>
                      <a:pt x="9241" y="11462"/>
                    </a:cubicBezTo>
                    <a:cubicBezTo>
                      <a:pt x="9261" y="11382"/>
                      <a:pt x="9285" y="11306"/>
                      <a:pt x="9313" y="11231"/>
                    </a:cubicBezTo>
                    <a:cubicBezTo>
                      <a:pt x="9529" y="10621"/>
                      <a:pt x="9964" y="10140"/>
                      <a:pt x="10493" y="9913"/>
                    </a:cubicBezTo>
                    <a:cubicBezTo>
                      <a:pt x="10616" y="9866"/>
                      <a:pt x="10701" y="9847"/>
                      <a:pt x="10753" y="9847"/>
                    </a:cubicBezTo>
                    <a:close/>
                    <a:moveTo>
                      <a:pt x="12807" y="12689"/>
                    </a:moveTo>
                    <a:cubicBezTo>
                      <a:pt x="12826" y="12689"/>
                      <a:pt x="12844" y="12694"/>
                      <a:pt x="12859" y="12700"/>
                    </a:cubicBezTo>
                    <a:cubicBezTo>
                      <a:pt x="13020" y="12737"/>
                      <a:pt x="13138" y="12977"/>
                      <a:pt x="13095" y="13186"/>
                    </a:cubicBezTo>
                    <a:cubicBezTo>
                      <a:pt x="13033" y="13511"/>
                      <a:pt x="12726" y="13742"/>
                      <a:pt x="12552" y="13855"/>
                    </a:cubicBezTo>
                    <a:cubicBezTo>
                      <a:pt x="12382" y="13960"/>
                      <a:pt x="12192" y="14040"/>
                      <a:pt x="11994" y="14092"/>
                    </a:cubicBezTo>
                    <a:cubicBezTo>
                      <a:pt x="11994" y="13742"/>
                      <a:pt x="12085" y="13393"/>
                      <a:pt x="12273" y="13096"/>
                    </a:cubicBezTo>
                    <a:cubicBezTo>
                      <a:pt x="12401" y="12883"/>
                      <a:pt x="12623" y="12689"/>
                      <a:pt x="12807" y="12689"/>
                    </a:cubicBezTo>
                    <a:close/>
                    <a:moveTo>
                      <a:pt x="3091" y="0"/>
                    </a:moveTo>
                    <a:cubicBezTo>
                      <a:pt x="2107" y="0"/>
                      <a:pt x="1120" y="528"/>
                      <a:pt x="639" y="1400"/>
                    </a:cubicBezTo>
                    <a:cubicBezTo>
                      <a:pt x="1" y="2551"/>
                      <a:pt x="341" y="4129"/>
                      <a:pt x="1394" y="4917"/>
                    </a:cubicBezTo>
                    <a:cubicBezTo>
                      <a:pt x="1766" y="5201"/>
                      <a:pt x="2211" y="5366"/>
                      <a:pt x="2673" y="5423"/>
                    </a:cubicBezTo>
                    <a:cubicBezTo>
                      <a:pt x="2829" y="5630"/>
                      <a:pt x="3019" y="5820"/>
                      <a:pt x="3235" y="5979"/>
                    </a:cubicBezTo>
                    <a:cubicBezTo>
                      <a:pt x="3594" y="6249"/>
                      <a:pt x="4010" y="6452"/>
                      <a:pt x="4506" y="6594"/>
                    </a:cubicBezTo>
                    <a:cubicBezTo>
                      <a:pt x="4534" y="7548"/>
                      <a:pt x="4987" y="8472"/>
                      <a:pt x="5757" y="9054"/>
                    </a:cubicBezTo>
                    <a:cubicBezTo>
                      <a:pt x="5979" y="9228"/>
                      <a:pt x="6229" y="9365"/>
                      <a:pt x="6489" y="9464"/>
                    </a:cubicBezTo>
                    <a:cubicBezTo>
                      <a:pt x="6484" y="9531"/>
                      <a:pt x="6484" y="9601"/>
                      <a:pt x="6484" y="9668"/>
                    </a:cubicBezTo>
                    <a:cubicBezTo>
                      <a:pt x="6503" y="10796"/>
                      <a:pt x="7297" y="11830"/>
                      <a:pt x="8350" y="12170"/>
                    </a:cubicBezTo>
                    <a:cubicBezTo>
                      <a:pt x="8363" y="12595"/>
                      <a:pt x="8472" y="13011"/>
                      <a:pt x="8661" y="13374"/>
                    </a:cubicBezTo>
                    <a:cubicBezTo>
                      <a:pt x="9034" y="14092"/>
                      <a:pt x="9733" y="14635"/>
                      <a:pt x="10578" y="14862"/>
                    </a:cubicBezTo>
                    <a:cubicBezTo>
                      <a:pt x="10823" y="14928"/>
                      <a:pt x="11065" y="14966"/>
                      <a:pt x="11310" y="14975"/>
                    </a:cubicBezTo>
                    <a:cubicBezTo>
                      <a:pt x="11471" y="15485"/>
                      <a:pt x="11767" y="15952"/>
                      <a:pt x="12192" y="16292"/>
                    </a:cubicBezTo>
                    <a:cubicBezTo>
                      <a:pt x="12684" y="16684"/>
                      <a:pt x="13297" y="16873"/>
                      <a:pt x="13912" y="16873"/>
                    </a:cubicBezTo>
                    <a:cubicBezTo>
                      <a:pt x="14635" y="16873"/>
                      <a:pt x="15352" y="16609"/>
                      <a:pt x="15876" y="16094"/>
                    </a:cubicBezTo>
                    <a:cubicBezTo>
                      <a:pt x="16037" y="15934"/>
                      <a:pt x="16037" y="15674"/>
                      <a:pt x="15876" y="15513"/>
                    </a:cubicBezTo>
                    <a:cubicBezTo>
                      <a:pt x="15796" y="15433"/>
                      <a:pt x="15691" y="15393"/>
                      <a:pt x="15586" y="15393"/>
                    </a:cubicBezTo>
                    <a:cubicBezTo>
                      <a:pt x="15481" y="15393"/>
                      <a:pt x="15376" y="15433"/>
                      <a:pt x="15295" y="15513"/>
                    </a:cubicBezTo>
                    <a:cubicBezTo>
                      <a:pt x="14935" y="15871"/>
                      <a:pt x="14423" y="16054"/>
                      <a:pt x="13913" y="16054"/>
                    </a:cubicBezTo>
                    <a:cubicBezTo>
                      <a:pt x="13479" y="16054"/>
                      <a:pt x="13046" y="15922"/>
                      <a:pt x="12708" y="15651"/>
                    </a:cubicBezTo>
                    <a:cubicBezTo>
                      <a:pt x="12458" y="15452"/>
                      <a:pt x="12273" y="15193"/>
                      <a:pt x="12151" y="14895"/>
                    </a:cubicBezTo>
                    <a:cubicBezTo>
                      <a:pt x="12447" y="14824"/>
                      <a:pt x="12731" y="14711"/>
                      <a:pt x="12986" y="14550"/>
                    </a:cubicBezTo>
                    <a:cubicBezTo>
                      <a:pt x="13487" y="14239"/>
                      <a:pt x="13813" y="13809"/>
                      <a:pt x="13903" y="13341"/>
                    </a:cubicBezTo>
                    <a:cubicBezTo>
                      <a:pt x="14011" y="12765"/>
                      <a:pt x="13694" y="12052"/>
                      <a:pt x="13048" y="11901"/>
                    </a:cubicBezTo>
                    <a:cubicBezTo>
                      <a:pt x="12964" y="11881"/>
                      <a:pt x="12882" y="11872"/>
                      <a:pt x="12801" y="11872"/>
                    </a:cubicBezTo>
                    <a:cubicBezTo>
                      <a:pt x="12266" y="11872"/>
                      <a:pt x="11817" y="12276"/>
                      <a:pt x="11579" y="12661"/>
                    </a:cubicBezTo>
                    <a:cubicBezTo>
                      <a:pt x="11296" y="13105"/>
                      <a:pt x="11168" y="13624"/>
                      <a:pt x="11173" y="14144"/>
                    </a:cubicBezTo>
                    <a:cubicBezTo>
                      <a:pt x="11050" y="14130"/>
                      <a:pt x="10923" y="14106"/>
                      <a:pt x="10795" y="14073"/>
                    </a:cubicBezTo>
                    <a:cubicBezTo>
                      <a:pt x="10167" y="13903"/>
                      <a:pt x="9657" y="13511"/>
                      <a:pt x="9388" y="12996"/>
                    </a:cubicBezTo>
                    <a:cubicBezTo>
                      <a:pt x="9274" y="12779"/>
                      <a:pt x="9204" y="12539"/>
                      <a:pt x="9180" y="12284"/>
                    </a:cubicBezTo>
                    <a:cubicBezTo>
                      <a:pt x="10261" y="12246"/>
                      <a:pt x="11292" y="11490"/>
                      <a:pt x="11593" y="10442"/>
                    </a:cubicBezTo>
                    <a:cubicBezTo>
                      <a:pt x="11749" y="9913"/>
                      <a:pt x="11626" y="9431"/>
                      <a:pt x="11277" y="9186"/>
                    </a:cubicBezTo>
                    <a:cubicBezTo>
                      <a:pt x="11156" y="9105"/>
                      <a:pt x="10982" y="9028"/>
                      <a:pt x="10746" y="9028"/>
                    </a:cubicBezTo>
                    <a:cubicBezTo>
                      <a:pt x="10586" y="9028"/>
                      <a:pt x="10397" y="9064"/>
                      <a:pt x="10176" y="9158"/>
                    </a:cubicBezTo>
                    <a:cubicBezTo>
                      <a:pt x="9435" y="9474"/>
                      <a:pt x="8836" y="10130"/>
                      <a:pt x="8543" y="10952"/>
                    </a:cubicBezTo>
                    <a:cubicBezTo>
                      <a:pt x="8496" y="11074"/>
                      <a:pt x="8463" y="11203"/>
                      <a:pt x="8430" y="11325"/>
                    </a:cubicBezTo>
                    <a:cubicBezTo>
                      <a:pt x="7797" y="11042"/>
                      <a:pt x="7319" y="10376"/>
                      <a:pt x="7306" y="9668"/>
                    </a:cubicBezTo>
                    <a:lnTo>
                      <a:pt x="7306" y="9668"/>
                    </a:lnTo>
                    <a:cubicBezTo>
                      <a:pt x="7429" y="9682"/>
                      <a:pt x="7552" y="9689"/>
                      <a:pt x="7676" y="9689"/>
                    </a:cubicBezTo>
                    <a:cubicBezTo>
                      <a:pt x="8190" y="9689"/>
                      <a:pt x="8705" y="9570"/>
                      <a:pt x="9167" y="9322"/>
                    </a:cubicBezTo>
                    <a:cubicBezTo>
                      <a:pt x="9581" y="9101"/>
                      <a:pt x="9865" y="8818"/>
                      <a:pt x="10011" y="8478"/>
                    </a:cubicBezTo>
                    <a:cubicBezTo>
                      <a:pt x="10224" y="7991"/>
                      <a:pt x="10096" y="7424"/>
                      <a:pt x="9709" y="7132"/>
                    </a:cubicBezTo>
                    <a:cubicBezTo>
                      <a:pt x="9522" y="6992"/>
                      <a:pt x="9287" y="6919"/>
                      <a:pt x="9019" y="6919"/>
                    </a:cubicBezTo>
                    <a:cubicBezTo>
                      <a:pt x="8882" y="6919"/>
                      <a:pt x="8737" y="6938"/>
                      <a:pt x="8585" y="6977"/>
                    </a:cubicBezTo>
                    <a:cubicBezTo>
                      <a:pt x="7712" y="7188"/>
                      <a:pt x="7003" y="7845"/>
                      <a:pt x="6678" y="8653"/>
                    </a:cubicBezTo>
                    <a:cubicBezTo>
                      <a:pt x="6526" y="8586"/>
                      <a:pt x="6380" y="8501"/>
                      <a:pt x="6249" y="8402"/>
                    </a:cubicBezTo>
                    <a:cubicBezTo>
                      <a:pt x="5743" y="8015"/>
                      <a:pt x="5412" y="7406"/>
                      <a:pt x="5342" y="6768"/>
                    </a:cubicBezTo>
                    <a:lnTo>
                      <a:pt x="5342" y="6768"/>
                    </a:lnTo>
                    <a:cubicBezTo>
                      <a:pt x="5360" y="6773"/>
                      <a:pt x="5379" y="6773"/>
                      <a:pt x="5399" y="6778"/>
                    </a:cubicBezTo>
                    <a:cubicBezTo>
                      <a:pt x="5558" y="6798"/>
                      <a:pt x="5738" y="6815"/>
                      <a:pt x="5928" y="6815"/>
                    </a:cubicBezTo>
                    <a:cubicBezTo>
                      <a:pt x="6195" y="6815"/>
                      <a:pt x="6480" y="6781"/>
                      <a:pt x="6753" y="6674"/>
                    </a:cubicBezTo>
                    <a:cubicBezTo>
                      <a:pt x="7310" y="6456"/>
                      <a:pt x="7683" y="5951"/>
                      <a:pt x="7683" y="5423"/>
                    </a:cubicBezTo>
                    <a:cubicBezTo>
                      <a:pt x="7683" y="5055"/>
                      <a:pt x="7500" y="4704"/>
                      <a:pt x="7173" y="4469"/>
                    </a:cubicBezTo>
                    <a:cubicBezTo>
                      <a:pt x="6915" y="4278"/>
                      <a:pt x="6597" y="4177"/>
                      <a:pt x="6287" y="4177"/>
                    </a:cubicBezTo>
                    <a:cubicBezTo>
                      <a:pt x="6149" y="4177"/>
                      <a:pt x="6014" y="4197"/>
                      <a:pt x="5885" y="4237"/>
                    </a:cubicBezTo>
                    <a:cubicBezTo>
                      <a:pt x="5271" y="4431"/>
                      <a:pt x="4784" y="5011"/>
                      <a:pt x="4591" y="5767"/>
                    </a:cubicBezTo>
                    <a:cubicBezTo>
                      <a:pt x="4270" y="5659"/>
                      <a:pt x="3991" y="5521"/>
                      <a:pt x="3755" y="5347"/>
                    </a:cubicBezTo>
                    <a:cubicBezTo>
                      <a:pt x="4218" y="5229"/>
                      <a:pt x="4643" y="4998"/>
                      <a:pt x="4983" y="4658"/>
                    </a:cubicBezTo>
                    <a:cubicBezTo>
                      <a:pt x="5233" y="4403"/>
                      <a:pt x="5399" y="4129"/>
                      <a:pt x="5469" y="3845"/>
                    </a:cubicBezTo>
                    <a:cubicBezTo>
                      <a:pt x="5578" y="3416"/>
                      <a:pt x="5464" y="2958"/>
                      <a:pt x="5148" y="2585"/>
                    </a:cubicBezTo>
                    <a:cubicBezTo>
                      <a:pt x="4837" y="2212"/>
                      <a:pt x="4376" y="1995"/>
                      <a:pt x="3927" y="1995"/>
                    </a:cubicBezTo>
                    <a:cubicBezTo>
                      <a:pt x="3892" y="1995"/>
                      <a:pt x="3856" y="1997"/>
                      <a:pt x="3821" y="1999"/>
                    </a:cubicBezTo>
                    <a:cubicBezTo>
                      <a:pt x="2947" y="2065"/>
                      <a:pt x="2197" y="2887"/>
                      <a:pt x="2145" y="3826"/>
                    </a:cubicBezTo>
                    <a:cubicBezTo>
                      <a:pt x="2135" y="4035"/>
                      <a:pt x="2154" y="4242"/>
                      <a:pt x="2206" y="4449"/>
                    </a:cubicBezTo>
                    <a:cubicBezTo>
                      <a:pt x="2093" y="4403"/>
                      <a:pt x="1984" y="4336"/>
                      <a:pt x="1885" y="4261"/>
                    </a:cubicBezTo>
                    <a:cubicBezTo>
                      <a:pt x="1158" y="3718"/>
                      <a:pt x="917" y="2590"/>
                      <a:pt x="1356" y="1796"/>
                    </a:cubicBezTo>
                    <a:cubicBezTo>
                      <a:pt x="1690" y="1193"/>
                      <a:pt x="2399" y="822"/>
                      <a:pt x="3091" y="822"/>
                    </a:cubicBezTo>
                    <a:cubicBezTo>
                      <a:pt x="3309" y="822"/>
                      <a:pt x="3525" y="858"/>
                      <a:pt x="3727" y="936"/>
                    </a:cubicBezTo>
                    <a:cubicBezTo>
                      <a:pt x="3776" y="955"/>
                      <a:pt x="3826" y="964"/>
                      <a:pt x="3875" y="964"/>
                    </a:cubicBezTo>
                    <a:cubicBezTo>
                      <a:pt x="4039" y="964"/>
                      <a:pt x="4193" y="865"/>
                      <a:pt x="4255" y="701"/>
                    </a:cubicBezTo>
                    <a:cubicBezTo>
                      <a:pt x="4340" y="493"/>
                      <a:pt x="4231" y="252"/>
                      <a:pt x="4024" y="171"/>
                    </a:cubicBezTo>
                    <a:cubicBezTo>
                      <a:pt x="3725" y="55"/>
                      <a:pt x="3408" y="0"/>
                      <a:pt x="3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451;p20">
                <a:extLst>
                  <a:ext uri="{FF2B5EF4-FFF2-40B4-BE49-F238E27FC236}">
                    <a16:creationId xmlns:a16="http://schemas.microsoft.com/office/drawing/2014/main" xmlns="" id="{7CBD063F-29C8-429D-BF6F-C69D730D9339}"/>
                  </a:ext>
                </a:extLst>
              </p:cNvPr>
              <p:cNvSpPr/>
              <p:nvPr/>
            </p:nvSpPr>
            <p:spPr>
              <a:xfrm>
                <a:off x="-2300925" y="3932275"/>
                <a:ext cx="74025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309" extrusionOk="0">
                    <a:moveTo>
                      <a:pt x="1176" y="1"/>
                    </a:moveTo>
                    <a:cubicBezTo>
                      <a:pt x="808" y="1"/>
                      <a:pt x="481" y="148"/>
                      <a:pt x="306" y="432"/>
                    </a:cubicBezTo>
                    <a:cubicBezTo>
                      <a:pt x="0" y="923"/>
                      <a:pt x="278" y="1650"/>
                      <a:pt x="925" y="2051"/>
                    </a:cubicBezTo>
                    <a:cubicBezTo>
                      <a:pt x="1206" y="2225"/>
                      <a:pt x="1511" y="2309"/>
                      <a:pt x="1790" y="2309"/>
                    </a:cubicBezTo>
                    <a:cubicBezTo>
                      <a:pt x="2157" y="2309"/>
                      <a:pt x="2482" y="2163"/>
                      <a:pt x="2653" y="1881"/>
                    </a:cubicBezTo>
                    <a:cubicBezTo>
                      <a:pt x="2960" y="1385"/>
                      <a:pt x="2681" y="659"/>
                      <a:pt x="2034" y="256"/>
                    </a:cubicBezTo>
                    <a:cubicBezTo>
                      <a:pt x="1755" y="84"/>
                      <a:pt x="1454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452;p20">
                <a:extLst>
                  <a:ext uri="{FF2B5EF4-FFF2-40B4-BE49-F238E27FC236}">
                    <a16:creationId xmlns:a16="http://schemas.microsoft.com/office/drawing/2014/main" xmlns="" id="{2261010C-CAB2-4A81-AD78-D54C41D3DFE7}"/>
                  </a:ext>
                </a:extLst>
              </p:cNvPr>
              <p:cNvSpPr/>
              <p:nvPr/>
            </p:nvSpPr>
            <p:spPr>
              <a:xfrm>
                <a:off x="-2391600" y="3995500"/>
                <a:ext cx="64925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588" extrusionOk="0">
                    <a:moveTo>
                      <a:pt x="1021" y="1"/>
                    </a:moveTo>
                    <a:cubicBezTo>
                      <a:pt x="854" y="1"/>
                      <a:pt x="693" y="44"/>
                      <a:pt x="553" y="135"/>
                    </a:cubicBezTo>
                    <a:cubicBezTo>
                      <a:pt x="62" y="447"/>
                      <a:pt x="1" y="1227"/>
                      <a:pt x="415" y="1864"/>
                    </a:cubicBezTo>
                    <a:cubicBezTo>
                      <a:pt x="709" y="2322"/>
                      <a:pt x="1165" y="2588"/>
                      <a:pt x="1581" y="2588"/>
                    </a:cubicBezTo>
                    <a:cubicBezTo>
                      <a:pt x="1748" y="2588"/>
                      <a:pt x="1909" y="2545"/>
                      <a:pt x="2050" y="2454"/>
                    </a:cubicBezTo>
                    <a:cubicBezTo>
                      <a:pt x="2536" y="2138"/>
                      <a:pt x="2597" y="1364"/>
                      <a:pt x="2187" y="721"/>
                    </a:cubicBezTo>
                    <a:cubicBezTo>
                      <a:pt x="1891" y="264"/>
                      <a:pt x="1435" y="1"/>
                      <a:pt x="1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6693CFBE-264A-42B9-8AAF-563A8C5954F1}"/>
                </a:ext>
              </a:extLst>
            </p:cNvPr>
            <p:cNvSpPr txBox="1"/>
            <p:nvPr/>
          </p:nvSpPr>
          <p:spPr>
            <a:xfrm>
              <a:off x="3129092" y="1378548"/>
              <a:ext cx="552095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điều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cần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cố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gắng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1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24;p29">
            <a:extLst>
              <a:ext uri="{FF2B5EF4-FFF2-40B4-BE49-F238E27FC236}">
                <a16:creationId xmlns:a16="http://schemas.microsoft.com/office/drawing/2014/main" xmlns="" id="{D59177DD-2BF2-49EE-B9F3-AA1EA6C494CE}"/>
              </a:ext>
            </a:extLst>
          </p:cNvPr>
          <p:cNvSpPr/>
          <p:nvPr/>
        </p:nvSpPr>
        <p:spPr>
          <a:xfrm>
            <a:off x="4263014" y="499851"/>
            <a:ext cx="4600791" cy="642725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Google Shape;727;p29">
            <a:extLst>
              <a:ext uri="{FF2B5EF4-FFF2-40B4-BE49-F238E27FC236}">
                <a16:creationId xmlns:a16="http://schemas.microsoft.com/office/drawing/2014/main" xmlns="" id="{C2BAE1DE-F145-4079-A4AF-2C103B3A5962}"/>
              </a:ext>
            </a:extLst>
          </p:cNvPr>
          <p:cNvSpPr txBox="1">
            <a:spLocks/>
          </p:cNvSpPr>
          <p:nvPr/>
        </p:nvSpPr>
        <p:spPr>
          <a:xfrm>
            <a:off x="3717565" y="228952"/>
            <a:ext cx="557861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867" b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 thưởng</a:t>
            </a:r>
            <a:endParaRPr lang="vi-VN" sz="5867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728;p29">
            <a:extLst>
              <a:ext uri="{FF2B5EF4-FFF2-40B4-BE49-F238E27FC236}">
                <a16:creationId xmlns:a16="http://schemas.microsoft.com/office/drawing/2014/main" xmlns="" id="{34B5EDCD-6BC9-4BA1-B4ED-63DE118A76AD}"/>
              </a:ext>
            </a:extLst>
          </p:cNvPr>
          <p:cNvSpPr txBox="1">
            <a:spLocks/>
          </p:cNvSpPr>
          <p:nvPr/>
        </p:nvSpPr>
        <p:spPr>
          <a:xfrm rot="611">
            <a:off x="1986839" y="1665053"/>
            <a:ext cx="9719405" cy="6108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051" indent="-45705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278" indent="-380876" algn="l" defTabSz="12188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vi-VN" sz="3733" b="1"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Khen thưởng TOP 3 bạn có thành tích tốt</a:t>
            </a:r>
            <a:endParaRPr lang="vi-VN" sz="3733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Didact Gothic"/>
            </a:endParaRPr>
          </a:p>
        </p:txBody>
      </p:sp>
      <p:grpSp>
        <p:nvGrpSpPr>
          <p:cNvPr id="12" name="Google Shape;516;p22">
            <a:extLst>
              <a:ext uri="{FF2B5EF4-FFF2-40B4-BE49-F238E27FC236}">
                <a16:creationId xmlns:a16="http://schemas.microsoft.com/office/drawing/2014/main" xmlns="" id="{B47040D2-1E83-46E9-9BCF-677483201888}"/>
              </a:ext>
            </a:extLst>
          </p:cNvPr>
          <p:cNvGrpSpPr/>
          <p:nvPr/>
        </p:nvGrpSpPr>
        <p:grpSpPr>
          <a:xfrm>
            <a:off x="3495801" y="150868"/>
            <a:ext cx="1003896" cy="1158363"/>
            <a:chOff x="3368429" y="1154607"/>
            <a:chExt cx="994370" cy="1195944"/>
          </a:xfrm>
        </p:grpSpPr>
        <p:sp>
          <p:nvSpPr>
            <p:cNvPr id="13" name="Google Shape;517;p22">
              <a:extLst>
                <a:ext uri="{FF2B5EF4-FFF2-40B4-BE49-F238E27FC236}">
                  <a16:creationId xmlns:a16="http://schemas.microsoft.com/office/drawing/2014/main" xmlns="" id="{F9FECDF9-6E60-4C46-94B2-414DE3D0F858}"/>
                </a:ext>
              </a:extLst>
            </p:cNvPr>
            <p:cNvSpPr/>
            <p:nvPr/>
          </p:nvSpPr>
          <p:spPr>
            <a:xfrm>
              <a:off x="3368429" y="1154607"/>
              <a:ext cx="994370" cy="1195944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Google Shape;518;p22">
              <a:extLst>
                <a:ext uri="{FF2B5EF4-FFF2-40B4-BE49-F238E27FC236}">
                  <a16:creationId xmlns:a16="http://schemas.microsoft.com/office/drawing/2014/main" xmlns="" id="{CD020F5D-6139-4AA2-9FAD-CB8486272E25}"/>
                </a:ext>
              </a:extLst>
            </p:cNvPr>
            <p:cNvSpPr/>
            <p:nvPr/>
          </p:nvSpPr>
          <p:spPr>
            <a:xfrm>
              <a:off x="3416247" y="1205683"/>
              <a:ext cx="896073" cy="1085653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Google Shape;519;p22">
              <a:extLst>
                <a:ext uri="{FF2B5EF4-FFF2-40B4-BE49-F238E27FC236}">
                  <a16:creationId xmlns:a16="http://schemas.microsoft.com/office/drawing/2014/main" xmlns="" id="{92D9EB5B-720A-4FE8-A2C3-E1970CD81BD4}"/>
                </a:ext>
              </a:extLst>
            </p:cNvPr>
            <p:cNvSpPr/>
            <p:nvPr/>
          </p:nvSpPr>
          <p:spPr>
            <a:xfrm>
              <a:off x="3564969" y="1547843"/>
              <a:ext cx="228075" cy="307263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520;p22">
              <a:extLst>
                <a:ext uri="{FF2B5EF4-FFF2-40B4-BE49-F238E27FC236}">
                  <a16:creationId xmlns:a16="http://schemas.microsoft.com/office/drawing/2014/main" xmlns="" id="{173D3D9F-2D24-4143-B56B-CA4883B05A00}"/>
                </a:ext>
              </a:extLst>
            </p:cNvPr>
            <p:cNvSpPr/>
            <p:nvPr/>
          </p:nvSpPr>
          <p:spPr>
            <a:xfrm>
              <a:off x="3769214" y="1205684"/>
              <a:ext cx="442473" cy="769705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521;p22">
              <a:extLst>
                <a:ext uri="{FF2B5EF4-FFF2-40B4-BE49-F238E27FC236}">
                  <a16:creationId xmlns:a16="http://schemas.microsoft.com/office/drawing/2014/main" xmlns="" id="{554D3504-AFFE-4ED0-9907-39951B818A5A}"/>
                </a:ext>
              </a:extLst>
            </p:cNvPr>
            <p:cNvSpPr/>
            <p:nvPr/>
          </p:nvSpPr>
          <p:spPr>
            <a:xfrm>
              <a:off x="4144000" y="1918660"/>
              <a:ext cx="132764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522;p22">
              <a:extLst>
                <a:ext uri="{FF2B5EF4-FFF2-40B4-BE49-F238E27FC236}">
                  <a16:creationId xmlns:a16="http://schemas.microsoft.com/office/drawing/2014/main" xmlns="" id="{9F139BBA-4AAD-4DB1-BCF0-4CD847533719}"/>
                </a:ext>
              </a:extLst>
            </p:cNvPr>
            <p:cNvSpPr/>
            <p:nvPr/>
          </p:nvSpPr>
          <p:spPr>
            <a:xfrm>
              <a:off x="3545319" y="1971526"/>
              <a:ext cx="759401" cy="319910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523;p22">
              <a:extLst>
                <a:ext uri="{FF2B5EF4-FFF2-40B4-BE49-F238E27FC236}">
                  <a16:creationId xmlns:a16="http://schemas.microsoft.com/office/drawing/2014/main" xmlns="" id="{9860FE8F-3C80-44BA-B633-B0CBE52D1B55}"/>
                </a:ext>
              </a:extLst>
            </p:cNvPr>
            <p:cNvSpPr/>
            <p:nvPr/>
          </p:nvSpPr>
          <p:spPr>
            <a:xfrm>
              <a:off x="4044889" y="1469956"/>
              <a:ext cx="116480" cy="243434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524;p22">
              <a:extLst>
                <a:ext uri="{FF2B5EF4-FFF2-40B4-BE49-F238E27FC236}">
                  <a16:creationId xmlns:a16="http://schemas.microsoft.com/office/drawing/2014/main" xmlns="" id="{983D2348-4480-4E9D-B04C-843EFCC4E8EC}"/>
                </a:ext>
              </a:extLst>
            </p:cNvPr>
            <p:cNvSpPr/>
            <p:nvPr/>
          </p:nvSpPr>
          <p:spPr>
            <a:xfrm>
              <a:off x="4122614" y="1469956"/>
              <a:ext cx="66001" cy="236757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525;p22">
              <a:extLst>
                <a:ext uri="{FF2B5EF4-FFF2-40B4-BE49-F238E27FC236}">
                  <a16:creationId xmlns:a16="http://schemas.microsoft.com/office/drawing/2014/main" xmlns="" id="{5959CCE0-C63F-42F9-B8A7-57C259733C99}"/>
                </a:ext>
              </a:extLst>
            </p:cNvPr>
            <p:cNvSpPr/>
            <p:nvPr/>
          </p:nvSpPr>
          <p:spPr>
            <a:xfrm>
              <a:off x="4025566" y="1740959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526;p22">
              <a:extLst>
                <a:ext uri="{FF2B5EF4-FFF2-40B4-BE49-F238E27FC236}">
                  <a16:creationId xmlns:a16="http://schemas.microsoft.com/office/drawing/2014/main" xmlns="" id="{E2237BA1-8CA1-4C73-A7EA-1F3770113795}"/>
                </a:ext>
              </a:extLst>
            </p:cNvPr>
            <p:cNvSpPr/>
            <p:nvPr/>
          </p:nvSpPr>
          <p:spPr>
            <a:xfrm>
              <a:off x="4033871" y="1754094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527;p22">
              <a:extLst>
                <a:ext uri="{FF2B5EF4-FFF2-40B4-BE49-F238E27FC236}">
                  <a16:creationId xmlns:a16="http://schemas.microsoft.com/office/drawing/2014/main" xmlns="" id="{94481D9F-A7A5-4857-8B0A-994428EAA062}"/>
                </a:ext>
              </a:extLst>
            </p:cNvPr>
            <p:cNvSpPr/>
            <p:nvPr/>
          </p:nvSpPr>
          <p:spPr>
            <a:xfrm>
              <a:off x="3958317" y="1837409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528;p22">
              <a:extLst>
                <a:ext uri="{FF2B5EF4-FFF2-40B4-BE49-F238E27FC236}">
                  <a16:creationId xmlns:a16="http://schemas.microsoft.com/office/drawing/2014/main" xmlns="" id="{499C0A37-3FB4-4D08-B15D-2A507F6B7A0F}"/>
                </a:ext>
              </a:extLst>
            </p:cNvPr>
            <p:cNvSpPr/>
            <p:nvPr/>
          </p:nvSpPr>
          <p:spPr>
            <a:xfrm>
              <a:off x="3961953" y="1833989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529;p22">
              <a:extLst>
                <a:ext uri="{FF2B5EF4-FFF2-40B4-BE49-F238E27FC236}">
                  <a16:creationId xmlns:a16="http://schemas.microsoft.com/office/drawing/2014/main" xmlns="" id="{10D1CAF7-9245-4F4D-862A-08658ACB3BF3}"/>
                </a:ext>
              </a:extLst>
            </p:cNvPr>
            <p:cNvSpPr/>
            <p:nvPr/>
          </p:nvSpPr>
          <p:spPr>
            <a:xfrm>
              <a:off x="4276708" y="1954537"/>
              <a:ext cx="11235" cy="17044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Google Shape;530;p22">
              <a:extLst>
                <a:ext uri="{FF2B5EF4-FFF2-40B4-BE49-F238E27FC236}">
                  <a16:creationId xmlns:a16="http://schemas.microsoft.com/office/drawing/2014/main" xmlns="" id="{ACE66173-B9ED-43E3-9FE4-86B30B38B31E}"/>
                </a:ext>
              </a:extLst>
            </p:cNvPr>
            <p:cNvSpPr/>
            <p:nvPr/>
          </p:nvSpPr>
          <p:spPr>
            <a:xfrm>
              <a:off x="4102749" y="1982489"/>
              <a:ext cx="96724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Google Shape;531;p22">
              <a:extLst>
                <a:ext uri="{FF2B5EF4-FFF2-40B4-BE49-F238E27FC236}">
                  <a16:creationId xmlns:a16="http://schemas.microsoft.com/office/drawing/2014/main" xmlns="" id="{02328CE6-2176-471E-B1E2-E41CE7B10DF9}"/>
                </a:ext>
              </a:extLst>
            </p:cNvPr>
            <p:cNvSpPr/>
            <p:nvPr/>
          </p:nvSpPr>
          <p:spPr>
            <a:xfrm>
              <a:off x="4189648" y="1954375"/>
              <a:ext cx="109642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" name="Google Shape;532;p22">
              <a:extLst>
                <a:ext uri="{FF2B5EF4-FFF2-40B4-BE49-F238E27FC236}">
                  <a16:creationId xmlns:a16="http://schemas.microsoft.com/office/drawing/2014/main" xmlns="" id="{9D0F9556-FAB8-4B8E-A1AF-6799B919B9E0}"/>
                </a:ext>
              </a:extLst>
            </p:cNvPr>
            <p:cNvSpPr/>
            <p:nvPr/>
          </p:nvSpPr>
          <p:spPr>
            <a:xfrm>
              <a:off x="4299777" y="204414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Google Shape;533;p22">
              <a:extLst>
                <a:ext uri="{FF2B5EF4-FFF2-40B4-BE49-F238E27FC236}">
                  <a16:creationId xmlns:a16="http://schemas.microsoft.com/office/drawing/2014/main" xmlns="" id="{B673ED94-0423-423A-9CC0-E2486DE1C6C1}"/>
                </a:ext>
              </a:extLst>
            </p:cNvPr>
            <p:cNvSpPr/>
            <p:nvPr/>
          </p:nvSpPr>
          <p:spPr>
            <a:xfrm>
              <a:off x="4116970" y="2067271"/>
              <a:ext cx="72733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534;p22">
              <a:extLst>
                <a:ext uri="{FF2B5EF4-FFF2-40B4-BE49-F238E27FC236}">
                  <a16:creationId xmlns:a16="http://schemas.microsoft.com/office/drawing/2014/main" xmlns="" id="{9886B42C-A801-489C-8930-B66A41D14691}"/>
                </a:ext>
              </a:extLst>
            </p:cNvPr>
            <p:cNvSpPr/>
            <p:nvPr/>
          </p:nvSpPr>
          <p:spPr>
            <a:xfrm>
              <a:off x="4170869" y="2044148"/>
              <a:ext cx="134012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535;p22">
              <a:extLst>
                <a:ext uri="{FF2B5EF4-FFF2-40B4-BE49-F238E27FC236}">
                  <a16:creationId xmlns:a16="http://schemas.microsoft.com/office/drawing/2014/main" xmlns="" id="{C2C1A566-BB5E-43E4-AA70-B90938801A88}"/>
                </a:ext>
              </a:extLst>
            </p:cNvPr>
            <p:cNvSpPr/>
            <p:nvPr/>
          </p:nvSpPr>
          <p:spPr>
            <a:xfrm>
              <a:off x="4285720" y="213842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536;p22">
              <a:extLst>
                <a:ext uri="{FF2B5EF4-FFF2-40B4-BE49-F238E27FC236}">
                  <a16:creationId xmlns:a16="http://schemas.microsoft.com/office/drawing/2014/main" xmlns="" id="{CECD80AC-553E-49B4-BA7C-1AB6FF4B4ED1}"/>
                </a:ext>
              </a:extLst>
            </p:cNvPr>
            <p:cNvSpPr/>
            <p:nvPr/>
          </p:nvSpPr>
          <p:spPr>
            <a:xfrm>
              <a:off x="4120228" y="2150910"/>
              <a:ext cx="31645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537;p22">
              <a:extLst>
                <a:ext uri="{FF2B5EF4-FFF2-40B4-BE49-F238E27FC236}">
                  <a16:creationId xmlns:a16="http://schemas.microsoft.com/office/drawing/2014/main" xmlns="" id="{55B2F491-D09F-4040-816B-2DDD330B2D17}"/>
                </a:ext>
              </a:extLst>
            </p:cNvPr>
            <p:cNvSpPr/>
            <p:nvPr/>
          </p:nvSpPr>
          <p:spPr>
            <a:xfrm>
              <a:off x="4120769" y="2138102"/>
              <a:ext cx="166307" cy="57533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538;p22">
              <a:extLst>
                <a:ext uri="{FF2B5EF4-FFF2-40B4-BE49-F238E27FC236}">
                  <a16:creationId xmlns:a16="http://schemas.microsoft.com/office/drawing/2014/main" xmlns="" id="{D4BA45BB-A0E8-42D9-8379-9523CF302542}"/>
                </a:ext>
              </a:extLst>
            </p:cNvPr>
            <p:cNvSpPr/>
            <p:nvPr/>
          </p:nvSpPr>
          <p:spPr>
            <a:xfrm>
              <a:off x="3632761" y="1499864"/>
              <a:ext cx="61985" cy="47166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539;p22">
              <a:extLst>
                <a:ext uri="{FF2B5EF4-FFF2-40B4-BE49-F238E27FC236}">
                  <a16:creationId xmlns:a16="http://schemas.microsoft.com/office/drawing/2014/main" xmlns="" id="{1BDC8113-361B-4EB0-9128-BBEC426841CC}"/>
                </a:ext>
              </a:extLst>
            </p:cNvPr>
            <p:cNvSpPr/>
            <p:nvPr/>
          </p:nvSpPr>
          <p:spPr>
            <a:xfrm>
              <a:off x="3836248" y="1485318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540;p22">
              <a:extLst>
                <a:ext uri="{FF2B5EF4-FFF2-40B4-BE49-F238E27FC236}">
                  <a16:creationId xmlns:a16="http://schemas.microsoft.com/office/drawing/2014/main" xmlns="" id="{CF610434-9EEC-4EE8-8220-A33C47F0907D}"/>
                </a:ext>
              </a:extLst>
            </p:cNvPr>
            <p:cNvSpPr/>
            <p:nvPr/>
          </p:nvSpPr>
          <p:spPr>
            <a:xfrm>
              <a:off x="3548359" y="1359614"/>
              <a:ext cx="119954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541;p22">
              <a:extLst>
                <a:ext uri="{FF2B5EF4-FFF2-40B4-BE49-F238E27FC236}">
                  <a16:creationId xmlns:a16="http://schemas.microsoft.com/office/drawing/2014/main" xmlns="" id="{2DCA07BC-3D47-4B95-9A4E-A5CF188F0547}"/>
                </a:ext>
              </a:extLst>
            </p:cNvPr>
            <p:cNvSpPr/>
            <p:nvPr/>
          </p:nvSpPr>
          <p:spPr>
            <a:xfrm>
              <a:off x="3548523" y="1359614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542;p22">
              <a:extLst>
                <a:ext uri="{FF2B5EF4-FFF2-40B4-BE49-F238E27FC236}">
                  <a16:creationId xmlns:a16="http://schemas.microsoft.com/office/drawing/2014/main" xmlns="" id="{50359574-4355-42E4-B5BE-24E91551A6D4}"/>
                </a:ext>
              </a:extLst>
            </p:cNvPr>
            <p:cNvSpPr/>
            <p:nvPr/>
          </p:nvSpPr>
          <p:spPr>
            <a:xfrm>
              <a:off x="3608228" y="1421272"/>
              <a:ext cx="59163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543;p22">
              <a:extLst>
                <a:ext uri="{FF2B5EF4-FFF2-40B4-BE49-F238E27FC236}">
                  <a16:creationId xmlns:a16="http://schemas.microsoft.com/office/drawing/2014/main" xmlns="" id="{A9FC5665-849A-472E-975F-3AAD9821CBB4}"/>
                </a:ext>
              </a:extLst>
            </p:cNvPr>
            <p:cNvSpPr/>
            <p:nvPr/>
          </p:nvSpPr>
          <p:spPr>
            <a:xfrm>
              <a:off x="3869248" y="1351200"/>
              <a:ext cx="119791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544;p22">
              <a:extLst>
                <a:ext uri="{FF2B5EF4-FFF2-40B4-BE49-F238E27FC236}">
                  <a16:creationId xmlns:a16="http://schemas.microsoft.com/office/drawing/2014/main" xmlns="" id="{FE5D1492-C265-467E-861A-B24CF251C71C}"/>
                </a:ext>
              </a:extLst>
            </p:cNvPr>
            <p:cNvSpPr/>
            <p:nvPr/>
          </p:nvSpPr>
          <p:spPr>
            <a:xfrm>
              <a:off x="3869248" y="1351199"/>
              <a:ext cx="82503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545;p22">
              <a:extLst>
                <a:ext uri="{FF2B5EF4-FFF2-40B4-BE49-F238E27FC236}">
                  <a16:creationId xmlns:a16="http://schemas.microsoft.com/office/drawing/2014/main" xmlns="" id="{CAE2E709-C84D-4F50-9874-2664DA670CA8}"/>
                </a:ext>
              </a:extLst>
            </p:cNvPr>
            <p:cNvSpPr/>
            <p:nvPr/>
          </p:nvSpPr>
          <p:spPr>
            <a:xfrm>
              <a:off x="3929115" y="1413026"/>
              <a:ext cx="59163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546;p22">
              <a:extLst>
                <a:ext uri="{FF2B5EF4-FFF2-40B4-BE49-F238E27FC236}">
                  <a16:creationId xmlns:a16="http://schemas.microsoft.com/office/drawing/2014/main" xmlns="" id="{C9B8A229-3052-459B-A26B-62740333BF7D}"/>
                </a:ext>
              </a:extLst>
            </p:cNvPr>
            <p:cNvSpPr/>
            <p:nvPr/>
          </p:nvSpPr>
          <p:spPr>
            <a:xfrm>
              <a:off x="3635420" y="1469419"/>
              <a:ext cx="265473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547;p22">
              <a:extLst>
                <a:ext uri="{FF2B5EF4-FFF2-40B4-BE49-F238E27FC236}">
                  <a16:creationId xmlns:a16="http://schemas.microsoft.com/office/drawing/2014/main" xmlns="" id="{BB544B4C-0D1E-46DB-8398-A520A3DA165F}"/>
                </a:ext>
              </a:extLst>
            </p:cNvPr>
            <p:cNvSpPr/>
            <p:nvPr/>
          </p:nvSpPr>
          <p:spPr>
            <a:xfrm>
              <a:off x="3476440" y="1479188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548;p22">
              <a:extLst>
                <a:ext uri="{FF2B5EF4-FFF2-40B4-BE49-F238E27FC236}">
                  <a16:creationId xmlns:a16="http://schemas.microsoft.com/office/drawing/2014/main" xmlns="" id="{6C73E96C-44CF-4904-9A6D-2012D5785E93}"/>
                </a:ext>
              </a:extLst>
            </p:cNvPr>
            <p:cNvSpPr/>
            <p:nvPr/>
          </p:nvSpPr>
          <p:spPr>
            <a:xfrm>
              <a:off x="3983694" y="1451021"/>
              <a:ext cx="87713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0" name="Google Shape;332;p20">
            <a:extLst>
              <a:ext uri="{FF2B5EF4-FFF2-40B4-BE49-F238E27FC236}">
                <a16:creationId xmlns:a16="http://schemas.microsoft.com/office/drawing/2014/main" xmlns="" id="{6B7AB4C3-F821-4464-B431-FE10E0F2A6DA}"/>
              </a:ext>
            </a:extLst>
          </p:cNvPr>
          <p:cNvGrpSpPr/>
          <p:nvPr/>
        </p:nvGrpSpPr>
        <p:grpSpPr>
          <a:xfrm>
            <a:off x="10277328" y="3774781"/>
            <a:ext cx="2002680" cy="3152604"/>
            <a:chOff x="6557130" y="2325091"/>
            <a:chExt cx="1834071" cy="2711639"/>
          </a:xfrm>
        </p:grpSpPr>
        <p:sp>
          <p:nvSpPr>
            <p:cNvPr id="51" name="Google Shape;333;p20">
              <a:extLst>
                <a:ext uri="{FF2B5EF4-FFF2-40B4-BE49-F238E27FC236}">
                  <a16:creationId xmlns:a16="http://schemas.microsoft.com/office/drawing/2014/main" xmlns="" id="{39C63E09-CA39-4EE7-9E97-29D468E4731B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334;p20">
              <a:extLst>
                <a:ext uri="{FF2B5EF4-FFF2-40B4-BE49-F238E27FC236}">
                  <a16:creationId xmlns:a16="http://schemas.microsoft.com/office/drawing/2014/main" xmlns="" id="{370EC5F5-3C6E-4387-8C68-4C3085C74001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335;p20">
              <a:extLst>
                <a:ext uri="{FF2B5EF4-FFF2-40B4-BE49-F238E27FC236}">
                  <a16:creationId xmlns:a16="http://schemas.microsoft.com/office/drawing/2014/main" xmlns="" id="{D3BD7C31-FD71-40A9-A54A-D2AA1F0F57C1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336;p20">
              <a:extLst>
                <a:ext uri="{FF2B5EF4-FFF2-40B4-BE49-F238E27FC236}">
                  <a16:creationId xmlns:a16="http://schemas.microsoft.com/office/drawing/2014/main" xmlns="" id="{C6323354-BD8B-497D-AB88-AE853356FA0A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337;p20">
              <a:extLst>
                <a:ext uri="{FF2B5EF4-FFF2-40B4-BE49-F238E27FC236}">
                  <a16:creationId xmlns:a16="http://schemas.microsoft.com/office/drawing/2014/main" xmlns="" id="{805FFE78-420F-4CBA-B8AC-B212CA1C9856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338;p20">
              <a:extLst>
                <a:ext uri="{FF2B5EF4-FFF2-40B4-BE49-F238E27FC236}">
                  <a16:creationId xmlns:a16="http://schemas.microsoft.com/office/drawing/2014/main" xmlns="" id="{D90D7FFB-20F7-4A89-AE41-4D43567F5B65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339;p20">
              <a:extLst>
                <a:ext uri="{FF2B5EF4-FFF2-40B4-BE49-F238E27FC236}">
                  <a16:creationId xmlns:a16="http://schemas.microsoft.com/office/drawing/2014/main" xmlns="" id="{1C8024CF-B36B-4FB0-8095-B8B314D5C60D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340;p20">
              <a:extLst>
                <a:ext uri="{FF2B5EF4-FFF2-40B4-BE49-F238E27FC236}">
                  <a16:creationId xmlns:a16="http://schemas.microsoft.com/office/drawing/2014/main" xmlns="" id="{1AD0941D-FF33-49C0-8C24-A3F7B9E22861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341;p20">
              <a:extLst>
                <a:ext uri="{FF2B5EF4-FFF2-40B4-BE49-F238E27FC236}">
                  <a16:creationId xmlns:a16="http://schemas.microsoft.com/office/drawing/2014/main" xmlns="" id="{73439BC5-C1DC-42F0-8698-E40C6C5CADC8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342;p20">
              <a:extLst>
                <a:ext uri="{FF2B5EF4-FFF2-40B4-BE49-F238E27FC236}">
                  <a16:creationId xmlns:a16="http://schemas.microsoft.com/office/drawing/2014/main" xmlns="" id="{7B48C7C9-A2D8-4AC7-B129-C714D6B8EAB7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343;p20">
              <a:extLst>
                <a:ext uri="{FF2B5EF4-FFF2-40B4-BE49-F238E27FC236}">
                  <a16:creationId xmlns:a16="http://schemas.microsoft.com/office/drawing/2014/main" xmlns="" id="{CBA715AA-44CF-4BF0-BC68-3A9CFFFA1D7C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344;p20">
              <a:extLst>
                <a:ext uri="{FF2B5EF4-FFF2-40B4-BE49-F238E27FC236}">
                  <a16:creationId xmlns:a16="http://schemas.microsoft.com/office/drawing/2014/main" xmlns="" id="{FDB2CAAC-03C6-4DFE-B9CA-8F3F61BB1948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345;p20">
              <a:extLst>
                <a:ext uri="{FF2B5EF4-FFF2-40B4-BE49-F238E27FC236}">
                  <a16:creationId xmlns:a16="http://schemas.microsoft.com/office/drawing/2014/main" xmlns="" id="{5B414F46-A595-4A21-906A-76F1EC965541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346;p20">
              <a:extLst>
                <a:ext uri="{FF2B5EF4-FFF2-40B4-BE49-F238E27FC236}">
                  <a16:creationId xmlns:a16="http://schemas.microsoft.com/office/drawing/2014/main" xmlns="" id="{0CFA72EE-810D-4D75-B819-4A879F835B11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347;p20">
              <a:extLst>
                <a:ext uri="{FF2B5EF4-FFF2-40B4-BE49-F238E27FC236}">
                  <a16:creationId xmlns:a16="http://schemas.microsoft.com/office/drawing/2014/main" xmlns="" id="{E3E13E11-16E7-4D23-AFF9-588CC71D6B1D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348;p20">
              <a:extLst>
                <a:ext uri="{FF2B5EF4-FFF2-40B4-BE49-F238E27FC236}">
                  <a16:creationId xmlns:a16="http://schemas.microsoft.com/office/drawing/2014/main" xmlns="" id="{30EFF50E-09A9-4B3B-B924-17F371B7A5C3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349;p20">
              <a:extLst>
                <a:ext uri="{FF2B5EF4-FFF2-40B4-BE49-F238E27FC236}">
                  <a16:creationId xmlns:a16="http://schemas.microsoft.com/office/drawing/2014/main" xmlns="" id="{559CD2F6-7555-457F-8A14-AB0614CB2547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350;p20">
              <a:extLst>
                <a:ext uri="{FF2B5EF4-FFF2-40B4-BE49-F238E27FC236}">
                  <a16:creationId xmlns:a16="http://schemas.microsoft.com/office/drawing/2014/main" xmlns="" id="{3704CBF8-4F33-4023-8135-01F93C31072F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351;p20">
              <a:extLst>
                <a:ext uri="{FF2B5EF4-FFF2-40B4-BE49-F238E27FC236}">
                  <a16:creationId xmlns:a16="http://schemas.microsoft.com/office/drawing/2014/main" xmlns="" id="{95D0477C-2B05-4064-9684-1572D83E32B0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352;p20">
              <a:extLst>
                <a:ext uri="{FF2B5EF4-FFF2-40B4-BE49-F238E27FC236}">
                  <a16:creationId xmlns:a16="http://schemas.microsoft.com/office/drawing/2014/main" xmlns="" id="{4963F96A-983C-4DA9-9958-CB202F87C232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353;p20">
              <a:extLst>
                <a:ext uri="{FF2B5EF4-FFF2-40B4-BE49-F238E27FC236}">
                  <a16:creationId xmlns:a16="http://schemas.microsoft.com/office/drawing/2014/main" xmlns="" id="{EA7F92EC-7565-47CC-AF5C-C5B123D324D0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354;p20">
              <a:extLst>
                <a:ext uri="{FF2B5EF4-FFF2-40B4-BE49-F238E27FC236}">
                  <a16:creationId xmlns:a16="http://schemas.microsoft.com/office/drawing/2014/main" xmlns="" id="{A4E65993-DEAD-4FD1-9922-14A9E82866C6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355;p20">
              <a:extLst>
                <a:ext uri="{FF2B5EF4-FFF2-40B4-BE49-F238E27FC236}">
                  <a16:creationId xmlns:a16="http://schemas.microsoft.com/office/drawing/2014/main" xmlns="" id="{CFE7829E-7F93-44DC-973D-5507EB073B0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356;p20">
              <a:extLst>
                <a:ext uri="{FF2B5EF4-FFF2-40B4-BE49-F238E27FC236}">
                  <a16:creationId xmlns:a16="http://schemas.microsoft.com/office/drawing/2014/main" xmlns="" id="{5378A951-0BFF-4D11-91F1-BA8CDD6A5532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357;p20">
              <a:extLst>
                <a:ext uri="{FF2B5EF4-FFF2-40B4-BE49-F238E27FC236}">
                  <a16:creationId xmlns:a16="http://schemas.microsoft.com/office/drawing/2014/main" xmlns="" id="{283CB8A9-8C87-4804-B5CB-57A7A366D966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358;p20">
              <a:extLst>
                <a:ext uri="{FF2B5EF4-FFF2-40B4-BE49-F238E27FC236}">
                  <a16:creationId xmlns:a16="http://schemas.microsoft.com/office/drawing/2014/main" xmlns="" id="{B05FAFA3-7762-40BA-8B78-F0E0273EA1B6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359;p20">
              <a:extLst>
                <a:ext uri="{FF2B5EF4-FFF2-40B4-BE49-F238E27FC236}">
                  <a16:creationId xmlns:a16="http://schemas.microsoft.com/office/drawing/2014/main" xmlns="" id="{0BEB4033-6FF1-40C4-A3E0-4B77ACA5192C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360;p20">
              <a:extLst>
                <a:ext uri="{FF2B5EF4-FFF2-40B4-BE49-F238E27FC236}">
                  <a16:creationId xmlns:a16="http://schemas.microsoft.com/office/drawing/2014/main" xmlns="" id="{B55495B7-79F6-4D32-BF19-DEA1A012DFB8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361;p20">
              <a:extLst>
                <a:ext uri="{FF2B5EF4-FFF2-40B4-BE49-F238E27FC236}">
                  <a16:creationId xmlns:a16="http://schemas.microsoft.com/office/drawing/2014/main" xmlns="" id="{1FBAC5D3-6C5F-4D7F-A805-B33EEF7BA7A8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362;p20">
              <a:extLst>
                <a:ext uri="{FF2B5EF4-FFF2-40B4-BE49-F238E27FC236}">
                  <a16:creationId xmlns:a16="http://schemas.microsoft.com/office/drawing/2014/main" xmlns="" id="{23501C18-8C01-4F7C-B718-33000B773B7B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363;p20">
              <a:extLst>
                <a:ext uri="{FF2B5EF4-FFF2-40B4-BE49-F238E27FC236}">
                  <a16:creationId xmlns:a16="http://schemas.microsoft.com/office/drawing/2014/main" xmlns="" id="{FA2F70A0-8D7B-4F37-84CA-4BAFD90AED59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364;p20">
              <a:extLst>
                <a:ext uri="{FF2B5EF4-FFF2-40B4-BE49-F238E27FC236}">
                  <a16:creationId xmlns:a16="http://schemas.microsoft.com/office/drawing/2014/main" xmlns="" id="{14E24209-E737-4CC9-9217-20618CA5EA8C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365;p20">
              <a:extLst>
                <a:ext uri="{FF2B5EF4-FFF2-40B4-BE49-F238E27FC236}">
                  <a16:creationId xmlns:a16="http://schemas.microsoft.com/office/drawing/2014/main" xmlns="" id="{F1E0F63D-F78D-4C8E-8E51-A1C7105E5720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366;p20">
              <a:extLst>
                <a:ext uri="{FF2B5EF4-FFF2-40B4-BE49-F238E27FC236}">
                  <a16:creationId xmlns:a16="http://schemas.microsoft.com/office/drawing/2014/main" xmlns="" id="{2A3660C2-87E7-4D4D-909E-91D0DCFA08D1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367;p20">
              <a:extLst>
                <a:ext uri="{FF2B5EF4-FFF2-40B4-BE49-F238E27FC236}">
                  <a16:creationId xmlns:a16="http://schemas.microsoft.com/office/drawing/2014/main" xmlns="" id="{B658F3B9-8476-4C80-BBFA-4F307A604276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368;p20">
              <a:extLst>
                <a:ext uri="{FF2B5EF4-FFF2-40B4-BE49-F238E27FC236}">
                  <a16:creationId xmlns:a16="http://schemas.microsoft.com/office/drawing/2014/main" xmlns="" id="{95E17152-20A7-4301-AD7F-792331C068D2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369;p20">
              <a:extLst>
                <a:ext uri="{FF2B5EF4-FFF2-40B4-BE49-F238E27FC236}">
                  <a16:creationId xmlns:a16="http://schemas.microsoft.com/office/drawing/2014/main" xmlns="" id="{63523EF6-190E-48CF-8EA0-9516943C8D84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370;p20">
              <a:extLst>
                <a:ext uri="{FF2B5EF4-FFF2-40B4-BE49-F238E27FC236}">
                  <a16:creationId xmlns:a16="http://schemas.microsoft.com/office/drawing/2014/main" xmlns="" id="{C1F930B4-01B9-427A-A350-6BDD415B4FD1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371;p20">
              <a:extLst>
                <a:ext uri="{FF2B5EF4-FFF2-40B4-BE49-F238E27FC236}">
                  <a16:creationId xmlns:a16="http://schemas.microsoft.com/office/drawing/2014/main" xmlns="" id="{BB2608DD-3C0F-46B3-BC4C-A710F8766F74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0" name="Google Shape;372;p20">
              <a:extLst>
                <a:ext uri="{FF2B5EF4-FFF2-40B4-BE49-F238E27FC236}">
                  <a16:creationId xmlns:a16="http://schemas.microsoft.com/office/drawing/2014/main" xmlns="" id="{3DA83B48-904C-43CC-9F9F-C3CBB816C793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1" name="Google Shape;373;p20">
              <a:extLst>
                <a:ext uri="{FF2B5EF4-FFF2-40B4-BE49-F238E27FC236}">
                  <a16:creationId xmlns:a16="http://schemas.microsoft.com/office/drawing/2014/main" xmlns="" id="{703B13C0-EE26-4BBA-94FD-E56894D67008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2" name="Google Shape;374;p20">
              <a:extLst>
                <a:ext uri="{FF2B5EF4-FFF2-40B4-BE49-F238E27FC236}">
                  <a16:creationId xmlns:a16="http://schemas.microsoft.com/office/drawing/2014/main" xmlns="" id="{7FCAC19A-5BB4-46D1-A3F2-C20564B90036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3" name="Google Shape;375;p20">
              <a:extLst>
                <a:ext uri="{FF2B5EF4-FFF2-40B4-BE49-F238E27FC236}">
                  <a16:creationId xmlns:a16="http://schemas.microsoft.com/office/drawing/2014/main" xmlns="" id="{2F4F3DFE-EF8F-4D08-B407-172811985C7F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4" name="Google Shape;376;p20">
              <a:extLst>
                <a:ext uri="{FF2B5EF4-FFF2-40B4-BE49-F238E27FC236}">
                  <a16:creationId xmlns:a16="http://schemas.microsoft.com/office/drawing/2014/main" xmlns="" id="{EDDE2A0F-4DC9-4D8B-828C-9273F6BD0DB7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5" name="Google Shape;377;p20">
              <a:extLst>
                <a:ext uri="{FF2B5EF4-FFF2-40B4-BE49-F238E27FC236}">
                  <a16:creationId xmlns:a16="http://schemas.microsoft.com/office/drawing/2014/main" xmlns="" id="{434B0044-ABEE-4EDD-BF5F-334A542FD7B1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6" name="Google Shape;378;p20">
              <a:extLst>
                <a:ext uri="{FF2B5EF4-FFF2-40B4-BE49-F238E27FC236}">
                  <a16:creationId xmlns:a16="http://schemas.microsoft.com/office/drawing/2014/main" xmlns="" id="{8B9B8008-B3F1-4CB5-9A62-F56C380878C3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7" name="Google Shape;379;p20">
              <a:extLst>
                <a:ext uri="{FF2B5EF4-FFF2-40B4-BE49-F238E27FC236}">
                  <a16:creationId xmlns:a16="http://schemas.microsoft.com/office/drawing/2014/main" xmlns="" id="{5145BBB3-F7AD-4355-BC59-09336FEA35CB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8" name="Google Shape;380;p20">
              <a:extLst>
                <a:ext uri="{FF2B5EF4-FFF2-40B4-BE49-F238E27FC236}">
                  <a16:creationId xmlns:a16="http://schemas.microsoft.com/office/drawing/2014/main" xmlns="" id="{B50E9C62-CA2C-4393-9A37-0B6C4B1E2B4B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9" name="Google Shape;381;p20">
              <a:extLst>
                <a:ext uri="{FF2B5EF4-FFF2-40B4-BE49-F238E27FC236}">
                  <a16:creationId xmlns:a16="http://schemas.microsoft.com/office/drawing/2014/main" xmlns="" id="{189F31BC-AD39-4382-AFB3-F2ED9505F7A7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0" name="Google Shape;382;p20">
              <a:extLst>
                <a:ext uri="{FF2B5EF4-FFF2-40B4-BE49-F238E27FC236}">
                  <a16:creationId xmlns:a16="http://schemas.microsoft.com/office/drawing/2014/main" xmlns="" id="{823DFE78-0336-44B6-BE90-AD3131E2C036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1" name="Google Shape;383;p20">
              <a:extLst>
                <a:ext uri="{FF2B5EF4-FFF2-40B4-BE49-F238E27FC236}">
                  <a16:creationId xmlns:a16="http://schemas.microsoft.com/office/drawing/2014/main" xmlns="" id="{C31DB2BD-ADD2-4EB3-9C12-174F4FFA93A1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2" name="Google Shape;384;p20">
              <a:extLst>
                <a:ext uri="{FF2B5EF4-FFF2-40B4-BE49-F238E27FC236}">
                  <a16:creationId xmlns:a16="http://schemas.microsoft.com/office/drawing/2014/main" xmlns="" id="{2D258019-DCAD-4F1D-A895-5F4A4EEC3E64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3" name="Google Shape;385;p20">
              <a:extLst>
                <a:ext uri="{FF2B5EF4-FFF2-40B4-BE49-F238E27FC236}">
                  <a16:creationId xmlns:a16="http://schemas.microsoft.com/office/drawing/2014/main" xmlns="" id="{0CC15A9F-333E-491D-8E62-4AFC4F32E0F4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4" name="Google Shape;386;p20">
              <a:extLst>
                <a:ext uri="{FF2B5EF4-FFF2-40B4-BE49-F238E27FC236}">
                  <a16:creationId xmlns:a16="http://schemas.microsoft.com/office/drawing/2014/main" xmlns="" id="{45546847-CA34-4B53-9403-8D0C44C9B652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5" name="Google Shape;387;p20">
              <a:extLst>
                <a:ext uri="{FF2B5EF4-FFF2-40B4-BE49-F238E27FC236}">
                  <a16:creationId xmlns:a16="http://schemas.microsoft.com/office/drawing/2014/main" xmlns="" id="{BFC03D96-8EC0-4787-858B-B3AF3E923C7F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6" name="Google Shape;388;p20">
              <a:extLst>
                <a:ext uri="{FF2B5EF4-FFF2-40B4-BE49-F238E27FC236}">
                  <a16:creationId xmlns:a16="http://schemas.microsoft.com/office/drawing/2014/main" xmlns="" id="{A4D7302F-159C-48C5-A522-E7C74F974831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7" name="Google Shape;389;p20">
              <a:extLst>
                <a:ext uri="{FF2B5EF4-FFF2-40B4-BE49-F238E27FC236}">
                  <a16:creationId xmlns:a16="http://schemas.microsoft.com/office/drawing/2014/main" xmlns="" id="{D8685EA7-F9DF-4A7B-88A9-35C90FD8A680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8" name="Google Shape;390;p20">
              <a:extLst>
                <a:ext uri="{FF2B5EF4-FFF2-40B4-BE49-F238E27FC236}">
                  <a16:creationId xmlns:a16="http://schemas.microsoft.com/office/drawing/2014/main" xmlns="" id="{D1A06EE1-EB38-4084-92F5-BE273A761505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9" name="Google Shape;391;p20">
              <a:extLst>
                <a:ext uri="{FF2B5EF4-FFF2-40B4-BE49-F238E27FC236}">
                  <a16:creationId xmlns:a16="http://schemas.microsoft.com/office/drawing/2014/main" xmlns="" id="{4E351DB3-C50F-4953-A41D-00ADC9E451AA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0" name="Google Shape;392;p20">
              <a:extLst>
                <a:ext uri="{FF2B5EF4-FFF2-40B4-BE49-F238E27FC236}">
                  <a16:creationId xmlns:a16="http://schemas.microsoft.com/office/drawing/2014/main" xmlns="" id="{3524C529-E387-4DFB-BBC8-311F178CAD8D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" name="Google Shape;393;p20">
              <a:extLst>
                <a:ext uri="{FF2B5EF4-FFF2-40B4-BE49-F238E27FC236}">
                  <a16:creationId xmlns:a16="http://schemas.microsoft.com/office/drawing/2014/main" xmlns="" id="{8CFC1186-FDAE-4075-A8E5-F1758E211F25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" name="Google Shape;394;p20">
              <a:extLst>
                <a:ext uri="{FF2B5EF4-FFF2-40B4-BE49-F238E27FC236}">
                  <a16:creationId xmlns:a16="http://schemas.microsoft.com/office/drawing/2014/main" xmlns="" id="{3AE7C6C4-C7F2-4C57-B7A8-FD8A92E301E7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" name="Google Shape;395;p20">
              <a:extLst>
                <a:ext uri="{FF2B5EF4-FFF2-40B4-BE49-F238E27FC236}">
                  <a16:creationId xmlns:a16="http://schemas.microsoft.com/office/drawing/2014/main" xmlns="" id="{DEA82AB4-37ED-4535-9FC9-36EFF8669F93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" name="Google Shape;396;p20">
              <a:extLst>
                <a:ext uri="{FF2B5EF4-FFF2-40B4-BE49-F238E27FC236}">
                  <a16:creationId xmlns:a16="http://schemas.microsoft.com/office/drawing/2014/main" xmlns="" id="{76BE35AA-8A5D-4921-859E-3E8489C88B09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5" name="Google Shape;1419;p36">
            <a:extLst>
              <a:ext uri="{FF2B5EF4-FFF2-40B4-BE49-F238E27FC236}">
                <a16:creationId xmlns:a16="http://schemas.microsoft.com/office/drawing/2014/main" xmlns="" id="{728953B8-5296-422F-ACC7-DD72468E9397}"/>
              </a:ext>
            </a:extLst>
          </p:cNvPr>
          <p:cNvGrpSpPr/>
          <p:nvPr/>
        </p:nvGrpSpPr>
        <p:grpSpPr>
          <a:xfrm rot="-265172">
            <a:off x="10654412" y="5432751"/>
            <a:ext cx="810377" cy="1029493"/>
            <a:chOff x="7338025" y="1332725"/>
            <a:chExt cx="1252275" cy="1590875"/>
          </a:xfrm>
        </p:grpSpPr>
        <p:sp>
          <p:nvSpPr>
            <p:cNvPr id="116" name="Google Shape;1420;p36">
              <a:extLst>
                <a:ext uri="{FF2B5EF4-FFF2-40B4-BE49-F238E27FC236}">
                  <a16:creationId xmlns:a16="http://schemas.microsoft.com/office/drawing/2014/main" xmlns="" id="{FB4917D3-EB36-43E2-A88E-178A8D2C9ED8}"/>
                </a:ext>
              </a:extLst>
            </p:cNvPr>
            <p:cNvSpPr/>
            <p:nvPr/>
          </p:nvSpPr>
          <p:spPr>
            <a:xfrm>
              <a:off x="7338025" y="1332725"/>
              <a:ext cx="1203775" cy="1590875"/>
            </a:xfrm>
            <a:custGeom>
              <a:avLst/>
              <a:gdLst/>
              <a:ahLst/>
              <a:cxnLst/>
              <a:rect l="l" t="t" r="r" b="b"/>
              <a:pathLst>
                <a:path w="48151" h="63635" extrusionOk="0">
                  <a:moveTo>
                    <a:pt x="4581" y="1"/>
                  </a:moveTo>
                  <a:cubicBezTo>
                    <a:pt x="3375" y="1"/>
                    <a:pt x="2346" y="901"/>
                    <a:pt x="2187" y="2093"/>
                  </a:cubicBezTo>
                  <a:cubicBezTo>
                    <a:pt x="1944" y="3909"/>
                    <a:pt x="0" y="20137"/>
                    <a:pt x="6476" y="30933"/>
                  </a:cubicBezTo>
                  <a:lnTo>
                    <a:pt x="6585" y="31144"/>
                  </a:lnTo>
                  <a:lnTo>
                    <a:pt x="6673" y="31254"/>
                  </a:lnTo>
                  <a:cubicBezTo>
                    <a:pt x="8994" y="34999"/>
                    <a:pt x="12105" y="37683"/>
                    <a:pt x="15927" y="39235"/>
                  </a:cubicBezTo>
                  <a:lnTo>
                    <a:pt x="15762" y="39919"/>
                  </a:lnTo>
                  <a:cubicBezTo>
                    <a:pt x="15427" y="41312"/>
                    <a:pt x="15970" y="42744"/>
                    <a:pt x="17123" y="43555"/>
                  </a:cubicBezTo>
                  <a:cubicBezTo>
                    <a:pt x="16749" y="44896"/>
                    <a:pt x="15924" y="46744"/>
                    <a:pt x="14115" y="48313"/>
                  </a:cubicBezTo>
                  <a:cubicBezTo>
                    <a:pt x="13946" y="48458"/>
                    <a:pt x="13762" y="48606"/>
                    <a:pt x="13568" y="48754"/>
                  </a:cubicBezTo>
                  <a:lnTo>
                    <a:pt x="12492" y="48754"/>
                  </a:lnTo>
                  <a:cubicBezTo>
                    <a:pt x="10633" y="48754"/>
                    <a:pt x="9121" y="50267"/>
                    <a:pt x="9121" y="52126"/>
                  </a:cubicBezTo>
                  <a:lnTo>
                    <a:pt x="9121" y="57978"/>
                  </a:lnTo>
                  <a:cubicBezTo>
                    <a:pt x="8546" y="58520"/>
                    <a:pt x="8218" y="59272"/>
                    <a:pt x="8218" y="60065"/>
                  </a:cubicBezTo>
                  <a:lnTo>
                    <a:pt x="8218" y="60768"/>
                  </a:lnTo>
                  <a:cubicBezTo>
                    <a:pt x="8218" y="62347"/>
                    <a:pt x="9505" y="63635"/>
                    <a:pt x="11086" y="63635"/>
                  </a:cubicBezTo>
                  <a:lnTo>
                    <a:pt x="36916" y="63635"/>
                  </a:lnTo>
                  <a:cubicBezTo>
                    <a:pt x="38497" y="63635"/>
                    <a:pt x="39784" y="62347"/>
                    <a:pt x="39784" y="60768"/>
                  </a:cubicBezTo>
                  <a:lnTo>
                    <a:pt x="39784" y="60065"/>
                  </a:lnTo>
                  <a:cubicBezTo>
                    <a:pt x="39784" y="59324"/>
                    <a:pt x="39491" y="58609"/>
                    <a:pt x="38980" y="58076"/>
                  </a:cubicBezTo>
                  <a:lnTo>
                    <a:pt x="38980" y="52126"/>
                  </a:lnTo>
                  <a:cubicBezTo>
                    <a:pt x="38980" y="50267"/>
                    <a:pt x="37467" y="48754"/>
                    <a:pt x="35608" y="48754"/>
                  </a:cubicBezTo>
                  <a:lnTo>
                    <a:pt x="34049" y="48754"/>
                  </a:lnTo>
                  <a:cubicBezTo>
                    <a:pt x="31930" y="47143"/>
                    <a:pt x="30967" y="45160"/>
                    <a:pt x="30533" y="43700"/>
                  </a:cubicBezTo>
                  <a:cubicBezTo>
                    <a:pt x="31746" y="42959"/>
                    <a:pt x="32399" y="41514"/>
                    <a:pt x="32124" y="40092"/>
                  </a:cubicBezTo>
                  <a:lnTo>
                    <a:pt x="32046" y="39683"/>
                  </a:lnTo>
                  <a:cubicBezTo>
                    <a:pt x="39721" y="37140"/>
                    <a:pt x="44768" y="30280"/>
                    <a:pt x="46651" y="19826"/>
                  </a:cubicBezTo>
                  <a:cubicBezTo>
                    <a:pt x="48150" y="11506"/>
                    <a:pt x="47222" y="3595"/>
                    <a:pt x="47022" y="2089"/>
                  </a:cubicBezTo>
                  <a:cubicBezTo>
                    <a:pt x="46859" y="896"/>
                    <a:pt x="45829" y="1"/>
                    <a:pt x="44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8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7" name="Google Shape;1421;p36">
              <a:extLst>
                <a:ext uri="{FF2B5EF4-FFF2-40B4-BE49-F238E27FC236}">
                  <a16:creationId xmlns:a16="http://schemas.microsoft.com/office/drawing/2014/main" xmlns="" id="{80935ACF-C1CD-469F-95D3-EE1A5273B95B}"/>
                </a:ext>
              </a:extLst>
            </p:cNvPr>
            <p:cNvSpPr/>
            <p:nvPr/>
          </p:nvSpPr>
          <p:spPr>
            <a:xfrm>
              <a:off x="7670700" y="2356800"/>
              <a:ext cx="525000" cy="266400"/>
            </a:xfrm>
            <a:custGeom>
              <a:avLst/>
              <a:gdLst/>
              <a:ahLst/>
              <a:cxnLst/>
              <a:rect l="l" t="t" r="r" b="b"/>
              <a:pathLst>
                <a:path w="21000" h="10656" extrusionOk="0">
                  <a:moveTo>
                    <a:pt x="6434" y="0"/>
                  </a:moveTo>
                  <a:cubicBezTo>
                    <a:pt x="6434" y="0"/>
                    <a:pt x="6483" y="836"/>
                    <a:pt x="6253" y="2088"/>
                  </a:cubicBezTo>
                  <a:cubicBezTo>
                    <a:pt x="5911" y="3954"/>
                    <a:pt x="4956" y="6744"/>
                    <a:pt x="2293" y="9054"/>
                  </a:cubicBezTo>
                  <a:cubicBezTo>
                    <a:pt x="1637" y="9626"/>
                    <a:pt x="878" y="10165"/>
                    <a:pt x="0" y="10655"/>
                  </a:cubicBezTo>
                  <a:lnTo>
                    <a:pt x="21000" y="10655"/>
                  </a:lnTo>
                  <a:cubicBezTo>
                    <a:pt x="14165" y="6839"/>
                    <a:pt x="14567" y="0"/>
                    <a:pt x="14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8" name="Google Shape;1422;p36">
              <a:extLst>
                <a:ext uri="{FF2B5EF4-FFF2-40B4-BE49-F238E27FC236}">
                  <a16:creationId xmlns:a16="http://schemas.microsoft.com/office/drawing/2014/main" xmlns="" id="{6C1AA15D-4914-4FC6-B672-2391BBD64B50}"/>
                </a:ext>
              </a:extLst>
            </p:cNvPr>
            <p:cNvSpPr/>
            <p:nvPr/>
          </p:nvSpPr>
          <p:spPr>
            <a:xfrm>
              <a:off x="7695300" y="2386500"/>
              <a:ext cx="475800" cy="221625"/>
            </a:xfrm>
            <a:custGeom>
              <a:avLst/>
              <a:gdLst/>
              <a:ahLst/>
              <a:cxnLst/>
              <a:rect l="l" t="t" r="r" b="b"/>
              <a:pathLst>
                <a:path w="19032" h="8865" extrusionOk="0">
                  <a:moveTo>
                    <a:pt x="5396" y="1"/>
                  </a:moveTo>
                  <a:cubicBezTo>
                    <a:pt x="5372" y="269"/>
                    <a:pt x="5329" y="569"/>
                    <a:pt x="5269" y="900"/>
                  </a:cubicBezTo>
                  <a:cubicBezTo>
                    <a:pt x="6564" y="1447"/>
                    <a:pt x="7893" y="1775"/>
                    <a:pt x="9018" y="1845"/>
                  </a:cubicBezTo>
                  <a:cubicBezTo>
                    <a:pt x="9386" y="1870"/>
                    <a:pt x="9777" y="1881"/>
                    <a:pt x="10077" y="2093"/>
                  </a:cubicBezTo>
                  <a:cubicBezTo>
                    <a:pt x="10359" y="2297"/>
                    <a:pt x="10496" y="2639"/>
                    <a:pt x="10613" y="2967"/>
                  </a:cubicBezTo>
                  <a:cubicBezTo>
                    <a:pt x="11011" y="4131"/>
                    <a:pt x="11244" y="5352"/>
                    <a:pt x="11304" y="6579"/>
                  </a:cubicBezTo>
                  <a:cubicBezTo>
                    <a:pt x="11318" y="6879"/>
                    <a:pt x="11315" y="7206"/>
                    <a:pt x="11142" y="7453"/>
                  </a:cubicBezTo>
                  <a:cubicBezTo>
                    <a:pt x="10884" y="7827"/>
                    <a:pt x="10363" y="7877"/>
                    <a:pt x="9900" y="7877"/>
                  </a:cubicBezTo>
                  <a:lnTo>
                    <a:pt x="9855" y="7877"/>
                  </a:lnTo>
                  <a:cubicBezTo>
                    <a:pt x="7089" y="7873"/>
                    <a:pt x="4324" y="7870"/>
                    <a:pt x="1559" y="7866"/>
                  </a:cubicBezTo>
                  <a:lnTo>
                    <a:pt x="1309" y="7866"/>
                  </a:lnTo>
                  <a:cubicBezTo>
                    <a:pt x="913" y="8212"/>
                    <a:pt x="477" y="8547"/>
                    <a:pt x="0" y="8864"/>
                  </a:cubicBezTo>
                  <a:lnTo>
                    <a:pt x="19031" y="8864"/>
                  </a:lnTo>
                  <a:cubicBezTo>
                    <a:pt x="14870" y="6078"/>
                    <a:pt x="13875" y="2127"/>
                    <a:pt x="13646" y="110"/>
                  </a:cubicBezTo>
                  <a:cubicBezTo>
                    <a:pt x="12669" y="378"/>
                    <a:pt x="11709" y="523"/>
                    <a:pt x="10796" y="579"/>
                  </a:cubicBezTo>
                  <a:cubicBezTo>
                    <a:pt x="10468" y="600"/>
                    <a:pt x="10148" y="611"/>
                    <a:pt x="9830" y="611"/>
                  </a:cubicBezTo>
                  <a:cubicBezTo>
                    <a:pt x="8074" y="611"/>
                    <a:pt x="6532" y="312"/>
                    <a:pt x="539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9" name="Google Shape;1423;p36">
              <a:extLst>
                <a:ext uri="{FF2B5EF4-FFF2-40B4-BE49-F238E27FC236}">
                  <a16:creationId xmlns:a16="http://schemas.microsoft.com/office/drawing/2014/main" xmlns="" id="{BA32AB71-4D7E-4235-9941-10669A35107C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956" y="0"/>
                  </a:moveTo>
                  <a:cubicBezTo>
                    <a:pt x="427" y="0"/>
                    <a:pt x="0" y="430"/>
                    <a:pt x="0" y="956"/>
                  </a:cubicBez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0" name="Google Shape;1424;p36">
              <a:extLst>
                <a:ext uri="{FF2B5EF4-FFF2-40B4-BE49-F238E27FC236}">
                  <a16:creationId xmlns:a16="http://schemas.microsoft.com/office/drawing/2014/main" xmlns="" id="{FF29D720-D889-434F-BA95-D0ADECFB1C76}"/>
                </a:ext>
              </a:extLst>
            </p:cNvPr>
            <p:cNvSpPr/>
            <p:nvPr/>
          </p:nvSpPr>
          <p:spPr>
            <a:xfrm>
              <a:off x="7656300" y="2629525"/>
              <a:ext cx="122150" cy="130425"/>
            </a:xfrm>
            <a:custGeom>
              <a:avLst/>
              <a:gdLst/>
              <a:ahLst/>
              <a:cxnLst/>
              <a:rect l="l" t="t" r="r" b="b"/>
              <a:pathLst>
                <a:path w="4886" h="5217" extrusionOk="0">
                  <a:moveTo>
                    <a:pt x="1" y="0"/>
                  </a:moveTo>
                  <a:lnTo>
                    <a:pt x="1" y="5217"/>
                  </a:lnTo>
                  <a:lnTo>
                    <a:pt x="950" y="752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1" name="Google Shape;1425;p36">
              <a:extLst>
                <a:ext uri="{FF2B5EF4-FFF2-40B4-BE49-F238E27FC236}">
                  <a16:creationId xmlns:a16="http://schemas.microsoft.com/office/drawing/2014/main" xmlns="" id="{6BAA72A9-2FFF-425C-A2E1-648B6FDEAC25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24223" y="0"/>
                  </a:moveTo>
                  <a:lnTo>
                    <a:pt x="24223" y="7417"/>
                  </a:lnTo>
                  <a:lnTo>
                    <a:pt x="0" y="7417"/>
                  </a:ln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2" name="Google Shape;1426;p36">
              <a:extLst>
                <a:ext uri="{FF2B5EF4-FFF2-40B4-BE49-F238E27FC236}">
                  <a16:creationId xmlns:a16="http://schemas.microsoft.com/office/drawing/2014/main" xmlns="" id="{F5ABEC0B-27F2-4391-9D3B-3C64AF967526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1461"/>
                  </a:lnTo>
                  <a:cubicBezTo>
                    <a:pt x="1" y="1712"/>
                    <a:pt x="201" y="1912"/>
                    <a:pt x="452" y="1912"/>
                  </a:cubicBez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3" name="Google Shape;1427;p36">
              <a:extLst>
                <a:ext uri="{FF2B5EF4-FFF2-40B4-BE49-F238E27FC236}">
                  <a16:creationId xmlns:a16="http://schemas.microsoft.com/office/drawing/2014/main" xmlns="" id="{FA936F5D-DC48-4E98-95A4-9B791B7CD18F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809"/>
                  </a:lnTo>
                  <a:lnTo>
                    <a:pt x="19805" y="809"/>
                  </a:lnTo>
                  <a:lnTo>
                    <a:pt x="19805" y="1912"/>
                  </a:ln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4" name="Google Shape;1428;p36">
              <a:extLst>
                <a:ext uri="{FF2B5EF4-FFF2-40B4-BE49-F238E27FC236}">
                  <a16:creationId xmlns:a16="http://schemas.microsoft.com/office/drawing/2014/main" xmlns="" id="{AF3F45D9-49E3-453F-A7C7-545545472A3C}"/>
                </a:ext>
              </a:extLst>
            </p:cNvPr>
            <p:cNvSpPr/>
            <p:nvPr/>
          </p:nvSpPr>
          <p:spPr>
            <a:xfrm>
              <a:off x="7713450" y="2655875"/>
              <a:ext cx="439500" cy="128225"/>
            </a:xfrm>
            <a:custGeom>
              <a:avLst/>
              <a:gdLst/>
              <a:ahLst/>
              <a:cxnLst/>
              <a:rect l="l" t="t" r="r" b="b"/>
              <a:pathLst>
                <a:path w="17580" h="5129" extrusionOk="0">
                  <a:moveTo>
                    <a:pt x="0" y="1"/>
                  </a:moveTo>
                  <a:lnTo>
                    <a:pt x="0" y="5129"/>
                  </a:lnTo>
                  <a:lnTo>
                    <a:pt x="17579" y="5129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5" name="Google Shape;1429;p36">
              <a:extLst>
                <a:ext uri="{FF2B5EF4-FFF2-40B4-BE49-F238E27FC236}">
                  <a16:creationId xmlns:a16="http://schemas.microsoft.com/office/drawing/2014/main" xmlns="" id="{F1A45DB5-5C0B-49A4-8C95-DA33E08C0FA5}"/>
                </a:ext>
              </a:extLst>
            </p:cNvPr>
            <p:cNvSpPr/>
            <p:nvPr/>
          </p:nvSpPr>
          <p:spPr>
            <a:xfrm>
              <a:off x="7713450" y="2660925"/>
              <a:ext cx="178675" cy="123175"/>
            </a:xfrm>
            <a:custGeom>
              <a:avLst/>
              <a:gdLst/>
              <a:ahLst/>
              <a:cxnLst/>
              <a:rect l="l" t="t" r="r" b="b"/>
              <a:pathLst>
                <a:path w="7147" h="4927" extrusionOk="0">
                  <a:moveTo>
                    <a:pt x="4195" y="0"/>
                  </a:moveTo>
                  <a:lnTo>
                    <a:pt x="0" y="4334"/>
                  </a:lnTo>
                  <a:lnTo>
                    <a:pt x="0" y="4927"/>
                  </a:lnTo>
                  <a:lnTo>
                    <a:pt x="2388" y="4927"/>
                  </a:lnTo>
                  <a:cubicBezTo>
                    <a:pt x="3936" y="3365"/>
                    <a:pt x="5612" y="1679"/>
                    <a:pt x="7146" y="141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6" name="Google Shape;1430;p36">
              <a:extLst>
                <a:ext uri="{FF2B5EF4-FFF2-40B4-BE49-F238E27FC236}">
                  <a16:creationId xmlns:a16="http://schemas.microsoft.com/office/drawing/2014/main" xmlns="" id="{144C6FCC-EA58-432A-BE7E-22C579ADB070}"/>
                </a:ext>
              </a:extLst>
            </p:cNvPr>
            <p:cNvSpPr/>
            <p:nvPr/>
          </p:nvSpPr>
          <p:spPr>
            <a:xfrm>
              <a:off x="7917050" y="2671050"/>
              <a:ext cx="217125" cy="113050"/>
            </a:xfrm>
            <a:custGeom>
              <a:avLst/>
              <a:gdLst/>
              <a:ahLst/>
              <a:cxnLst/>
              <a:rect l="l" t="t" r="r" b="b"/>
              <a:pathLst>
                <a:path w="8685" h="4522" extrusionOk="0">
                  <a:moveTo>
                    <a:pt x="4519" y="1"/>
                  </a:moveTo>
                  <a:lnTo>
                    <a:pt x="0" y="4522"/>
                  </a:lnTo>
                  <a:lnTo>
                    <a:pt x="4659" y="4522"/>
                  </a:lnTo>
                  <a:lnTo>
                    <a:pt x="8684" y="498"/>
                  </a:lnTo>
                  <a:lnTo>
                    <a:pt x="8631" y="198"/>
                  </a:lnTo>
                  <a:lnTo>
                    <a:pt x="4519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7" name="Google Shape;1431;p36">
              <a:extLst>
                <a:ext uri="{FF2B5EF4-FFF2-40B4-BE49-F238E27FC236}">
                  <a16:creationId xmlns:a16="http://schemas.microsoft.com/office/drawing/2014/main" xmlns="" id="{ED294CF8-E94E-44CE-8961-56FE302C7E70}"/>
                </a:ext>
              </a:extLst>
            </p:cNvPr>
            <p:cNvSpPr/>
            <p:nvPr/>
          </p:nvSpPr>
          <p:spPr>
            <a:xfrm>
              <a:off x="7818300" y="2655875"/>
              <a:ext cx="82375" cy="8575"/>
            </a:xfrm>
            <a:custGeom>
              <a:avLst/>
              <a:gdLst/>
              <a:ahLst/>
              <a:cxnLst/>
              <a:rect l="l" t="t" r="r" b="b"/>
              <a:pathLst>
                <a:path w="3295" h="343" extrusionOk="0">
                  <a:moveTo>
                    <a:pt x="194" y="1"/>
                  </a:moveTo>
                  <a:lnTo>
                    <a:pt x="1" y="202"/>
                  </a:lnTo>
                  <a:lnTo>
                    <a:pt x="2952" y="343"/>
                  </a:lnTo>
                  <a:cubicBezTo>
                    <a:pt x="3069" y="230"/>
                    <a:pt x="3182" y="113"/>
                    <a:pt x="329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8" name="Google Shape;1432;p36">
              <a:extLst>
                <a:ext uri="{FF2B5EF4-FFF2-40B4-BE49-F238E27FC236}">
                  <a16:creationId xmlns:a16="http://schemas.microsoft.com/office/drawing/2014/main" xmlns="" id="{9A58BCB2-B7E4-4B1A-BC9A-EE061405C56F}"/>
                </a:ext>
              </a:extLst>
            </p:cNvPr>
            <p:cNvSpPr/>
            <p:nvPr/>
          </p:nvSpPr>
          <p:spPr>
            <a:xfrm>
              <a:off x="8030000" y="2655875"/>
              <a:ext cx="122950" cy="27625"/>
            </a:xfrm>
            <a:custGeom>
              <a:avLst/>
              <a:gdLst/>
              <a:ahLst/>
              <a:cxnLst/>
              <a:rect l="l" t="t" r="r" b="b"/>
              <a:pathLst>
                <a:path w="4918" h="1105" extrusionOk="0">
                  <a:moveTo>
                    <a:pt x="607" y="1"/>
                  </a:moveTo>
                  <a:lnTo>
                    <a:pt x="1" y="608"/>
                  </a:lnTo>
                  <a:lnTo>
                    <a:pt x="4113" y="805"/>
                  </a:lnTo>
                  <a:lnTo>
                    <a:pt x="4166" y="1105"/>
                  </a:lnTo>
                  <a:lnTo>
                    <a:pt x="4917" y="354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9" name="Google Shape;1433;p36">
              <a:extLst>
                <a:ext uri="{FF2B5EF4-FFF2-40B4-BE49-F238E27FC236}">
                  <a16:creationId xmlns:a16="http://schemas.microsoft.com/office/drawing/2014/main" xmlns="" id="{1A0762E4-0E2B-4BFD-B3F0-F35D726FC792}"/>
                </a:ext>
              </a:extLst>
            </p:cNvPr>
            <p:cNvSpPr/>
            <p:nvPr/>
          </p:nvSpPr>
          <p:spPr>
            <a:xfrm>
              <a:off x="7783375" y="2263850"/>
              <a:ext cx="304925" cy="137925"/>
            </a:xfrm>
            <a:custGeom>
              <a:avLst/>
              <a:gdLst/>
              <a:ahLst/>
              <a:cxnLst/>
              <a:rect l="l" t="t" r="r" b="b"/>
              <a:pathLst>
                <a:path w="12197" h="5517" extrusionOk="0">
                  <a:moveTo>
                    <a:pt x="911" y="1"/>
                  </a:moveTo>
                  <a:lnTo>
                    <a:pt x="607" y="1270"/>
                  </a:lnTo>
                  <a:lnTo>
                    <a:pt x="149" y="3203"/>
                  </a:lnTo>
                  <a:cubicBezTo>
                    <a:pt x="1" y="3803"/>
                    <a:pt x="335" y="4420"/>
                    <a:pt x="921" y="4617"/>
                  </a:cubicBezTo>
                  <a:cubicBezTo>
                    <a:pt x="2040" y="4996"/>
                    <a:pt x="3986" y="5516"/>
                    <a:pt x="6299" y="5516"/>
                  </a:cubicBezTo>
                  <a:cubicBezTo>
                    <a:pt x="6617" y="5516"/>
                    <a:pt x="6942" y="5506"/>
                    <a:pt x="7273" y="5485"/>
                  </a:cubicBezTo>
                  <a:cubicBezTo>
                    <a:pt x="8572" y="5404"/>
                    <a:pt x="9954" y="5147"/>
                    <a:pt x="11357" y="4611"/>
                  </a:cubicBezTo>
                  <a:cubicBezTo>
                    <a:pt x="11894" y="4406"/>
                    <a:pt x="12197" y="3834"/>
                    <a:pt x="12088" y="3271"/>
                  </a:cubicBezTo>
                  <a:lnTo>
                    <a:pt x="11466" y="1"/>
                  </a:lnTo>
                  <a:cubicBezTo>
                    <a:pt x="11466" y="1"/>
                    <a:pt x="9053" y="625"/>
                    <a:pt x="5925" y="625"/>
                  </a:cubicBezTo>
                  <a:cubicBezTo>
                    <a:pt x="4361" y="625"/>
                    <a:pt x="2619" y="469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0" name="Google Shape;1434;p36">
              <a:extLst>
                <a:ext uri="{FF2B5EF4-FFF2-40B4-BE49-F238E27FC236}">
                  <a16:creationId xmlns:a16="http://schemas.microsoft.com/office/drawing/2014/main" xmlns="" id="{55A2F7BA-F183-4136-91A5-42F2B95BCD56}"/>
                </a:ext>
              </a:extLst>
            </p:cNvPr>
            <p:cNvSpPr/>
            <p:nvPr/>
          </p:nvSpPr>
          <p:spPr>
            <a:xfrm>
              <a:off x="7798550" y="2276925"/>
              <a:ext cx="287550" cy="124075"/>
            </a:xfrm>
            <a:custGeom>
              <a:avLst/>
              <a:gdLst/>
              <a:ahLst/>
              <a:cxnLst/>
              <a:rect l="l" t="t" r="r" b="b"/>
              <a:pathLst>
                <a:path w="11502" h="4963" extrusionOk="0">
                  <a:moveTo>
                    <a:pt x="180" y="0"/>
                  </a:moveTo>
                  <a:lnTo>
                    <a:pt x="0" y="747"/>
                  </a:lnTo>
                  <a:cubicBezTo>
                    <a:pt x="81" y="772"/>
                    <a:pt x="163" y="797"/>
                    <a:pt x="240" y="825"/>
                  </a:cubicBezTo>
                  <a:cubicBezTo>
                    <a:pt x="1955" y="1439"/>
                    <a:pt x="3661" y="1848"/>
                    <a:pt x="5478" y="1848"/>
                  </a:cubicBezTo>
                  <a:cubicBezTo>
                    <a:pt x="5682" y="1848"/>
                    <a:pt x="5886" y="1845"/>
                    <a:pt x="6095" y="1834"/>
                  </a:cubicBezTo>
                  <a:cubicBezTo>
                    <a:pt x="6166" y="1827"/>
                    <a:pt x="6239" y="1823"/>
                    <a:pt x="6317" y="1823"/>
                  </a:cubicBezTo>
                  <a:cubicBezTo>
                    <a:pt x="6493" y="1823"/>
                    <a:pt x="6674" y="1848"/>
                    <a:pt x="6818" y="1950"/>
                  </a:cubicBezTo>
                  <a:cubicBezTo>
                    <a:pt x="7012" y="2087"/>
                    <a:pt x="7093" y="2338"/>
                    <a:pt x="7135" y="2578"/>
                  </a:cubicBezTo>
                  <a:cubicBezTo>
                    <a:pt x="7280" y="3396"/>
                    <a:pt x="7097" y="4254"/>
                    <a:pt x="6666" y="4962"/>
                  </a:cubicBezTo>
                  <a:cubicBezTo>
                    <a:pt x="7965" y="4881"/>
                    <a:pt x="9347" y="4624"/>
                    <a:pt x="10750" y="4088"/>
                  </a:cubicBezTo>
                  <a:cubicBezTo>
                    <a:pt x="11212" y="3912"/>
                    <a:pt x="11502" y="3460"/>
                    <a:pt x="11502" y="2976"/>
                  </a:cubicBezTo>
                  <a:cubicBezTo>
                    <a:pt x="11502" y="2899"/>
                    <a:pt x="11494" y="2825"/>
                    <a:pt x="11481" y="2748"/>
                  </a:cubicBezTo>
                  <a:lnTo>
                    <a:pt x="11015" y="293"/>
                  </a:lnTo>
                  <a:cubicBezTo>
                    <a:pt x="9541" y="610"/>
                    <a:pt x="7936" y="783"/>
                    <a:pt x="6183" y="783"/>
                  </a:cubicBezTo>
                  <a:cubicBezTo>
                    <a:pt x="3954" y="783"/>
                    <a:pt x="1961" y="505"/>
                    <a:pt x="1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1" name="Google Shape;1435;p36">
              <a:extLst>
                <a:ext uri="{FF2B5EF4-FFF2-40B4-BE49-F238E27FC236}">
                  <a16:creationId xmlns:a16="http://schemas.microsoft.com/office/drawing/2014/main" xmlns="" id="{7AF75FB7-CC28-4524-A5BE-E7710887E2F3}"/>
                </a:ext>
              </a:extLst>
            </p:cNvPr>
            <p:cNvSpPr/>
            <p:nvPr/>
          </p:nvSpPr>
          <p:spPr>
            <a:xfrm>
              <a:off x="7387475" y="1389250"/>
              <a:ext cx="1202825" cy="907275"/>
            </a:xfrm>
            <a:custGeom>
              <a:avLst/>
              <a:gdLst/>
              <a:ahLst/>
              <a:cxnLst/>
              <a:rect l="l" t="t" r="r" b="b"/>
              <a:pathLst>
                <a:path w="48113" h="36291" extrusionOk="0">
                  <a:moveTo>
                    <a:pt x="2469" y="1"/>
                  </a:moveTo>
                  <a:cubicBezTo>
                    <a:pt x="2469" y="1"/>
                    <a:pt x="0" y="16839"/>
                    <a:pt x="6476" y="27575"/>
                  </a:cubicBezTo>
                  <a:cubicBezTo>
                    <a:pt x="6479" y="27578"/>
                    <a:pt x="6479" y="27582"/>
                    <a:pt x="6483" y="27582"/>
                  </a:cubicBezTo>
                  <a:cubicBezTo>
                    <a:pt x="9513" y="32604"/>
                    <a:pt x="14507" y="36290"/>
                    <a:pt x="22626" y="36290"/>
                  </a:cubicBezTo>
                  <a:cubicBezTo>
                    <a:pt x="48112" y="36290"/>
                    <a:pt x="42783" y="1"/>
                    <a:pt x="42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2" name="Google Shape;1436;p36">
              <a:extLst>
                <a:ext uri="{FF2B5EF4-FFF2-40B4-BE49-F238E27FC236}">
                  <a16:creationId xmlns:a16="http://schemas.microsoft.com/office/drawing/2014/main" xmlns="" id="{B61C3837-ED31-429E-BCB1-F67678667D5E}"/>
                </a:ext>
              </a:extLst>
            </p:cNvPr>
            <p:cNvSpPr/>
            <p:nvPr/>
          </p:nvSpPr>
          <p:spPr>
            <a:xfrm>
              <a:off x="7549550" y="1389250"/>
              <a:ext cx="919050" cy="907275"/>
            </a:xfrm>
            <a:custGeom>
              <a:avLst/>
              <a:gdLst/>
              <a:ahLst/>
              <a:cxnLst/>
              <a:rect l="l" t="t" r="r" b="b"/>
              <a:pathLst>
                <a:path w="36762" h="36291" extrusionOk="0">
                  <a:moveTo>
                    <a:pt x="28480" y="1"/>
                  </a:moveTo>
                  <a:cubicBezTo>
                    <a:pt x="29165" y="5661"/>
                    <a:pt x="30798" y="23780"/>
                    <a:pt x="24636" y="29719"/>
                  </a:cubicBezTo>
                  <a:cubicBezTo>
                    <a:pt x="21345" y="32890"/>
                    <a:pt x="17243" y="34435"/>
                    <a:pt x="13188" y="34435"/>
                  </a:cubicBezTo>
                  <a:cubicBezTo>
                    <a:pt x="8193" y="34435"/>
                    <a:pt x="3266" y="32097"/>
                    <a:pt x="0" y="27582"/>
                  </a:cubicBezTo>
                  <a:lnTo>
                    <a:pt x="0" y="27582"/>
                  </a:lnTo>
                  <a:cubicBezTo>
                    <a:pt x="3030" y="32604"/>
                    <a:pt x="8024" y="36290"/>
                    <a:pt x="16143" y="36290"/>
                  </a:cubicBezTo>
                  <a:cubicBezTo>
                    <a:pt x="34113" y="36290"/>
                    <a:pt x="36762" y="18249"/>
                    <a:pt x="36762" y="7608"/>
                  </a:cubicBezTo>
                  <a:cubicBezTo>
                    <a:pt x="36762" y="3157"/>
                    <a:pt x="36300" y="1"/>
                    <a:pt x="3630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3" name="Google Shape;1437;p36">
              <a:extLst>
                <a:ext uri="{FF2B5EF4-FFF2-40B4-BE49-F238E27FC236}">
                  <a16:creationId xmlns:a16="http://schemas.microsoft.com/office/drawing/2014/main" xmlns="" id="{071C3CFA-CF05-4D77-8605-509071516713}"/>
                </a:ext>
              </a:extLst>
            </p:cNvPr>
            <p:cNvSpPr/>
            <p:nvPr/>
          </p:nvSpPr>
          <p:spPr>
            <a:xfrm>
              <a:off x="7502625" y="1485375"/>
              <a:ext cx="133275" cy="618300"/>
            </a:xfrm>
            <a:custGeom>
              <a:avLst/>
              <a:gdLst/>
              <a:ahLst/>
              <a:cxnLst/>
              <a:rect l="l" t="t" r="r" b="b"/>
              <a:pathLst>
                <a:path w="5331" h="24732" extrusionOk="0">
                  <a:moveTo>
                    <a:pt x="403" y="0"/>
                  </a:moveTo>
                  <a:cubicBezTo>
                    <a:pt x="1" y="19706"/>
                    <a:pt x="5330" y="24731"/>
                    <a:pt x="5330" y="24731"/>
                  </a:cubicBezTo>
                  <a:cubicBezTo>
                    <a:pt x="2311" y="11964"/>
                    <a:pt x="4222" y="0"/>
                    <a:pt x="422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34" name="Google Shape;1307;p34">
            <a:extLst>
              <a:ext uri="{FF2B5EF4-FFF2-40B4-BE49-F238E27FC236}">
                <a16:creationId xmlns:a16="http://schemas.microsoft.com/office/drawing/2014/main" xmlns="" id="{AFBF46D6-F507-4940-8523-A5080C002C61}"/>
              </a:ext>
            </a:extLst>
          </p:cNvPr>
          <p:cNvGrpSpPr/>
          <p:nvPr/>
        </p:nvGrpSpPr>
        <p:grpSpPr>
          <a:xfrm rot="1361789">
            <a:off x="930704" y="1380138"/>
            <a:ext cx="1119489" cy="1045340"/>
            <a:chOff x="5259675" y="2069875"/>
            <a:chExt cx="914926" cy="868771"/>
          </a:xfrm>
        </p:grpSpPr>
        <p:sp>
          <p:nvSpPr>
            <p:cNvPr id="135" name="Google Shape;1308;p34">
              <a:extLst>
                <a:ext uri="{FF2B5EF4-FFF2-40B4-BE49-F238E27FC236}">
                  <a16:creationId xmlns:a16="http://schemas.microsoft.com/office/drawing/2014/main" xmlns="" id="{4AC4E05F-2106-4E5A-8421-AE2AE735EBC5}"/>
                </a:ext>
              </a:extLst>
            </p:cNvPr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6" name="Google Shape;1309;p34">
              <a:extLst>
                <a:ext uri="{FF2B5EF4-FFF2-40B4-BE49-F238E27FC236}">
                  <a16:creationId xmlns:a16="http://schemas.microsoft.com/office/drawing/2014/main" xmlns="" id="{047355FB-90CC-4932-9162-37AB0E11D8DA}"/>
                </a:ext>
              </a:extLst>
            </p:cNvPr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7" name="Google Shape;1310;p34">
              <a:extLst>
                <a:ext uri="{FF2B5EF4-FFF2-40B4-BE49-F238E27FC236}">
                  <a16:creationId xmlns:a16="http://schemas.microsoft.com/office/drawing/2014/main" xmlns="" id="{75CECDAD-F14D-4DE3-B843-CBF8D40BDDAC}"/>
                </a:ext>
              </a:extLst>
            </p:cNvPr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8" name="Google Shape;1311;p34">
              <a:extLst>
                <a:ext uri="{FF2B5EF4-FFF2-40B4-BE49-F238E27FC236}">
                  <a16:creationId xmlns:a16="http://schemas.microsoft.com/office/drawing/2014/main" xmlns="" id="{7BF3DBB5-C0B6-4ABB-A913-F54ACBE7252E}"/>
                </a:ext>
              </a:extLst>
            </p:cNvPr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9" name="Google Shape;1312;p34">
              <a:extLst>
                <a:ext uri="{FF2B5EF4-FFF2-40B4-BE49-F238E27FC236}">
                  <a16:creationId xmlns:a16="http://schemas.microsoft.com/office/drawing/2014/main" xmlns="" id="{4775F796-F4C1-4F8E-9D01-D4ABAFA229FC}"/>
                </a:ext>
              </a:extLst>
            </p:cNvPr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0" name="Google Shape;1313;p34">
              <a:extLst>
                <a:ext uri="{FF2B5EF4-FFF2-40B4-BE49-F238E27FC236}">
                  <a16:creationId xmlns:a16="http://schemas.microsoft.com/office/drawing/2014/main" xmlns="" id="{1D814DF0-7F4D-4F58-8135-D912608B4FD7}"/>
                </a:ext>
              </a:extLst>
            </p:cNvPr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1" name="Google Shape;1314;p34">
              <a:extLst>
                <a:ext uri="{FF2B5EF4-FFF2-40B4-BE49-F238E27FC236}">
                  <a16:creationId xmlns:a16="http://schemas.microsoft.com/office/drawing/2014/main" xmlns="" id="{AB22D12D-1951-4976-89FA-2FD3FB095D9D}"/>
                </a:ext>
              </a:extLst>
            </p:cNvPr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" name="Google Shape;1315;p34">
              <a:extLst>
                <a:ext uri="{FF2B5EF4-FFF2-40B4-BE49-F238E27FC236}">
                  <a16:creationId xmlns:a16="http://schemas.microsoft.com/office/drawing/2014/main" xmlns="" id="{05AFCC44-1547-482A-8280-4A92F000C144}"/>
                </a:ext>
              </a:extLst>
            </p:cNvPr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" name="Google Shape;1316;p34">
              <a:extLst>
                <a:ext uri="{FF2B5EF4-FFF2-40B4-BE49-F238E27FC236}">
                  <a16:creationId xmlns:a16="http://schemas.microsoft.com/office/drawing/2014/main" xmlns="" id="{8818DED5-DA69-4A03-84A4-19E0F2F83073}"/>
                </a:ext>
              </a:extLst>
            </p:cNvPr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" name="Google Shape;1317;p34">
              <a:extLst>
                <a:ext uri="{FF2B5EF4-FFF2-40B4-BE49-F238E27FC236}">
                  <a16:creationId xmlns:a16="http://schemas.microsoft.com/office/drawing/2014/main" xmlns="" id="{16CD1F6B-3FD2-4F3A-8A91-6FEBA39D8CF9}"/>
                </a:ext>
              </a:extLst>
            </p:cNvPr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45" name="Picture 2" descr="Thank You! | Head of the Lakes United Way">
            <a:extLst>
              <a:ext uri="{FF2B5EF4-FFF2-40B4-BE49-F238E27FC236}">
                <a16:creationId xmlns:a16="http://schemas.microsoft.com/office/drawing/2014/main" xmlns="" id="{6C1AE43F-62FC-499C-AD6C-4BDC97C75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r="13719" b="1"/>
          <a:stretch/>
        </p:blipFill>
        <p:spPr bwMode="auto">
          <a:xfrm>
            <a:off x="2403930" y="3113097"/>
            <a:ext cx="2126517" cy="279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 descr="Pin by Nguyễn Trang on Babies &amp;amp; Kids | Beautiful children, Child smile,  Cute babies">
            <a:extLst>
              <a:ext uri="{FF2B5EF4-FFF2-40B4-BE49-F238E27FC236}">
                <a16:creationId xmlns:a16="http://schemas.microsoft.com/office/drawing/2014/main" xmlns="" id="{3CDBCD8D-9241-4002-BFC7-883BA67D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56" y="2671137"/>
            <a:ext cx="1845593" cy="2768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6" descr="19 Beautiful Kids Smile Quotes">
            <a:extLst>
              <a:ext uri="{FF2B5EF4-FFF2-40B4-BE49-F238E27FC236}">
                <a16:creationId xmlns:a16="http://schemas.microsoft.com/office/drawing/2014/main" xmlns="" id="{42605734-4B1C-42A5-B525-C93736FA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18" y="3370479"/>
            <a:ext cx="2201029" cy="247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" name="Google Shape;1419;p36">
            <a:extLst>
              <a:ext uri="{FF2B5EF4-FFF2-40B4-BE49-F238E27FC236}">
                <a16:creationId xmlns:a16="http://schemas.microsoft.com/office/drawing/2014/main" xmlns="" id="{3D9779B7-E3C9-4651-9BBA-69AFF127940A}"/>
              </a:ext>
            </a:extLst>
          </p:cNvPr>
          <p:cNvGrpSpPr/>
          <p:nvPr/>
        </p:nvGrpSpPr>
        <p:grpSpPr>
          <a:xfrm rot="-265172">
            <a:off x="5170428" y="4828666"/>
            <a:ext cx="810377" cy="1029493"/>
            <a:chOff x="7338025" y="1332725"/>
            <a:chExt cx="1252275" cy="1590875"/>
          </a:xfrm>
        </p:grpSpPr>
        <p:sp>
          <p:nvSpPr>
            <p:cNvPr id="149" name="Google Shape;1420;p36">
              <a:extLst>
                <a:ext uri="{FF2B5EF4-FFF2-40B4-BE49-F238E27FC236}">
                  <a16:creationId xmlns:a16="http://schemas.microsoft.com/office/drawing/2014/main" xmlns="" id="{E2C2B831-96D4-4BE6-99B5-51597A684E90}"/>
                </a:ext>
              </a:extLst>
            </p:cNvPr>
            <p:cNvSpPr/>
            <p:nvPr/>
          </p:nvSpPr>
          <p:spPr>
            <a:xfrm>
              <a:off x="7338025" y="1332725"/>
              <a:ext cx="1203775" cy="1590875"/>
            </a:xfrm>
            <a:custGeom>
              <a:avLst/>
              <a:gdLst/>
              <a:ahLst/>
              <a:cxnLst/>
              <a:rect l="l" t="t" r="r" b="b"/>
              <a:pathLst>
                <a:path w="48151" h="63635" extrusionOk="0">
                  <a:moveTo>
                    <a:pt x="4581" y="1"/>
                  </a:moveTo>
                  <a:cubicBezTo>
                    <a:pt x="3375" y="1"/>
                    <a:pt x="2346" y="901"/>
                    <a:pt x="2187" y="2093"/>
                  </a:cubicBezTo>
                  <a:cubicBezTo>
                    <a:pt x="1944" y="3909"/>
                    <a:pt x="0" y="20137"/>
                    <a:pt x="6476" y="30933"/>
                  </a:cubicBezTo>
                  <a:lnTo>
                    <a:pt x="6585" y="31144"/>
                  </a:lnTo>
                  <a:lnTo>
                    <a:pt x="6673" y="31254"/>
                  </a:lnTo>
                  <a:cubicBezTo>
                    <a:pt x="8994" y="34999"/>
                    <a:pt x="12105" y="37683"/>
                    <a:pt x="15927" y="39235"/>
                  </a:cubicBezTo>
                  <a:lnTo>
                    <a:pt x="15762" y="39919"/>
                  </a:lnTo>
                  <a:cubicBezTo>
                    <a:pt x="15427" y="41312"/>
                    <a:pt x="15970" y="42744"/>
                    <a:pt x="17123" y="43555"/>
                  </a:cubicBezTo>
                  <a:cubicBezTo>
                    <a:pt x="16749" y="44896"/>
                    <a:pt x="15924" y="46744"/>
                    <a:pt x="14115" y="48313"/>
                  </a:cubicBezTo>
                  <a:cubicBezTo>
                    <a:pt x="13946" y="48458"/>
                    <a:pt x="13762" y="48606"/>
                    <a:pt x="13568" y="48754"/>
                  </a:cubicBezTo>
                  <a:lnTo>
                    <a:pt x="12492" y="48754"/>
                  </a:lnTo>
                  <a:cubicBezTo>
                    <a:pt x="10633" y="48754"/>
                    <a:pt x="9121" y="50267"/>
                    <a:pt x="9121" y="52126"/>
                  </a:cubicBezTo>
                  <a:lnTo>
                    <a:pt x="9121" y="57978"/>
                  </a:lnTo>
                  <a:cubicBezTo>
                    <a:pt x="8546" y="58520"/>
                    <a:pt x="8218" y="59272"/>
                    <a:pt x="8218" y="60065"/>
                  </a:cubicBezTo>
                  <a:lnTo>
                    <a:pt x="8218" y="60768"/>
                  </a:lnTo>
                  <a:cubicBezTo>
                    <a:pt x="8218" y="62347"/>
                    <a:pt x="9505" y="63635"/>
                    <a:pt x="11086" y="63635"/>
                  </a:cubicBezTo>
                  <a:lnTo>
                    <a:pt x="36916" y="63635"/>
                  </a:lnTo>
                  <a:cubicBezTo>
                    <a:pt x="38497" y="63635"/>
                    <a:pt x="39784" y="62347"/>
                    <a:pt x="39784" y="60768"/>
                  </a:cubicBezTo>
                  <a:lnTo>
                    <a:pt x="39784" y="60065"/>
                  </a:lnTo>
                  <a:cubicBezTo>
                    <a:pt x="39784" y="59324"/>
                    <a:pt x="39491" y="58609"/>
                    <a:pt x="38980" y="58076"/>
                  </a:cubicBezTo>
                  <a:lnTo>
                    <a:pt x="38980" y="52126"/>
                  </a:lnTo>
                  <a:cubicBezTo>
                    <a:pt x="38980" y="50267"/>
                    <a:pt x="37467" y="48754"/>
                    <a:pt x="35608" y="48754"/>
                  </a:cubicBezTo>
                  <a:lnTo>
                    <a:pt x="34049" y="48754"/>
                  </a:lnTo>
                  <a:cubicBezTo>
                    <a:pt x="31930" y="47143"/>
                    <a:pt x="30967" y="45160"/>
                    <a:pt x="30533" y="43700"/>
                  </a:cubicBezTo>
                  <a:cubicBezTo>
                    <a:pt x="31746" y="42959"/>
                    <a:pt x="32399" y="41514"/>
                    <a:pt x="32124" y="40092"/>
                  </a:cubicBezTo>
                  <a:lnTo>
                    <a:pt x="32046" y="39683"/>
                  </a:lnTo>
                  <a:cubicBezTo>
                    <a:pt x="39721" y="37140"/>
                    <a:pt x="44768" y="30280"/>
                    <a:pt x="46651" y="19826"/>
                  </a:cubicBezTo>
                  <a:cubicBezTo>
                    <a:pt x="48150" y="11506"/>
                    <a:pt x="47222" y="3595"/>
                    <a:pt x="47022" y="2089"/>
                  </a:cubicBezTo>
                  <a:cubicBezTo>
                    <a:pt x="46859" y="896"/>
                    <a:pt x="45829" y="1"/>
                    <a:pt x="44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8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0" name="Google Shape;1421;p36">
              <a:extLst>
                <a:ext uri="{FF2B5EF4-FFF2-40B4-BE49-F238E27FC236}">
                  <a16:creationId xmlns:a16="http://schemas.microsoft.com/office/drawing/2014/main" xmlns="" id="{D01CEA36-93EF-40DA-8130-3EB4CAF945E4}"/>
                </a:ext>
              </a:extLst>
            </p:cNvPr>
            <p:cNvSpPr/>
            <p:nvPr/>
          </p:nvSpPr>
          <p:spPr>
            <a:xfrm>
              <a:off x="7670700" y="2356800"/>
              <a:ext cx="525000" cy="266400"/>
            </a:xfrm>
            <a:custGeom>
              <a:avLst/>
              <a:gdLst/>
              <a:ahLst/>
              <a:cxnLst/>
              <a:rect l="l" t="t" r="r" b="b"/>
              <a:pathLst>
                <a:path w="21000" h="10656" extrusionOk="0">
                  <a:moveTo>
                    <a:pt x="6434" y="0"/>
                  </a:moveTo>
                  <a:cubicBezTo>
                    <a:pt x="6434" y="0"/>
                    <a:pt x="6483" y="836"/>
                    <a:pt x="6253" y="2088"/>
                  </a:cubicBezTo>
                  <a:cubicBezTo>
                    <a:pt x="5911" y="3954"/>
                    <a:pt x="4956" y="6744"/>
                    <a:pt x="2293" y="9054"/>
                  </a:cubicBezTo>
                  <a:cubicBezTo>
                    <a:pt x="1637" y="9626"/>
                    <a:pt x="878" y="10165"/>
                    <a:pt x="0" y="10655"/>
                  </a:cubicBezTo>
                  <a:lnTo>
                    <a:pt x="21000" y="10655"/>
                  </a:lnTo>
                  <a:cubicBezTo>
                    <a:pt x="14165" y="6839"/>
                    <a:pt x="14567" y="0"/>
                    <a:pt x="14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1" name="Google Shape;1422;p36">
              <a:extLst>
                <a:ext uri="{FF2B5EF4-FFF2-40B4-BE49-F238E27FC236}">
                  <a16:creationId xmlns:a16="http://schemas.microsoft.com/office/drawing/2014/main" xmlns="" id="{6DFCA69F-D1F4-4520-9C0E-179F8F8DDAAB}"/>
                </a:ext>
              </a:extLst>
            </p:cNvPr>
            <p:cNvSpPr/>
            <p:nvPr/>
          </p:nvSpPr>
          <p:spPr>
            <a:xfrm>
              <a:off x="7695300" y="2386500"/>
              <a:ext cx="475800" cy="221625"/>
            </a:xfrm>
            <a:custGeom>
              <a:avLst/>
              <a:gdLst/>
              <a:ahLst/>
              <a:cxnLst/>
              <a:rect l="l" t="t" r="r" b="b"/>
              <a:pathLst>
                <a:path w="19032" h="8865" extrusionOk="0">
                  <a:moveTo>
                    <a:pt x="5396" y="1"/>
                  </a:moveTo>
                  <a:cubicBezTo>
                    <a:pt x="5372" y="269"/>
                    <a:pt x="5329" y="569"/>
                    <a:pt x="5269" y="900"/>
                  </a:cubicBezTo>
                  <a:cubicBezTo>
                    <a:pt x="6564" y="1447"/>
                    <a:pt x="7893" y="1775"/>
                    <a:pt x="9018" y="1845"/>
                  </a:cubicBezTo>
                  <a:cubicBezTo>
                    <a:pt x="9386" y="1870"/>
                    <a:pt x="9777" y="1881"/>
                    <a:pt x="10077" y="2093"/>
                  </a:cubicBezTo>
                  <a:cubicBezTo>
                    <a:pt x="10359" y="2297"/>
                    <a:pt x="10496" y="2639"/>
                    <a:pt x="10613" y="2967"/>
                  </a:cubicBezTo>
                  <a:cubicBezTo>
                    <a:pt x="11011" y="4131"/>
                    <a:pt x="11244" y="5352"/>
                    <a:pt x="11304" y="6579"/>
                  </a:cubicBezTo>
                  <a:cubicBezTo>
                    <a:pt x="11318" y="6879"/>
                    <a:pt x="11315" y="7206"/>
                    <a:pt x="11142" y="7453"/>
                  </a:cubicBezTo>
                  <a:cubicBezTo>
                    <a:pt x="10884" y="7827"/>
                    <a:pt x="10363" y="7877"/>
                    <a:pt x="9900" y="7877"/>
                  </a:cubicBezTo>
                  <a:lnTo>
                    <a:pt x="9855" y="7877"/>
                  </a:lnTo>
                  <a:cubicBezTo>
                    <a:pt x="7089" y="7873"/>
                    <a:pt x="4324" y="7870"/>
                    <a:pt x="1559" y="7866"/>
                  </a:cubicBezTo>
                  <a:lnTo>
                    <a:pt x="1309" y="7866"/>
                  </a:lnTo>
                  <a:cubicBezTo>
                    <a:pt x="913" y="8212"/>
                    <a:pt x="477" y="8547"/>
                    <a:pt x="0" y="8864"/>
                  </a:cubicBezTo>
                  <a:lnTo>
                    <a:pt x="19031" y="8864"/>
                  </a:lnTo>
                  <a:cubicBezTo>
                    <a:pt x="14870" y="6078"/>
                    <a:pt x="13875" y="2127"/>
                    <a:pt x="13646" y="110"/>
                  </a:cubicBezTo>
                  <a:cubicBezTo>
                    <a:pt x="12669" y="378"/>
                    <a:pt x="11709" y="523"/>
                    <a:pt x="10796" y="579"/>
                  </a:cubicBezTo>
                  <a:cubicBezTo>
                    <a:pt x="10468" y="600"/>
                    <a:pt x="10148" y="611"/>
                    <a:pt x="9830" y="611"/>
                  </a:cubicBezTo>
                  <a:cubicBezTo>
                    <a:pt x="8074" y="611"/>
                    <a:pt x="6532" y="312"/>
                    <a:pt x="539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2" name="Google Shape;1423;p36">
              <a:extLst>
                <a:ext uri="{FF2B5EF4-FFF2-40B4-BE49-F238E27FC236}">
                  <a16:creationId xmlns:a16="http://schemas.microsoft.com/office/drawing/2014/main" xmlns="" id="{12B945D8-6BE0-4837-A9B0-2026CA83EA25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956" y="0"/>
                  </a:moveTo>
                  <a:cubicBezTo>
                    <a:pt x="427" y="0"/>
                    <a:pt x="0" y="430"/>
                    <a:pt x="0" y="956"/>
                  </a:cubicBez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3" name="Google Shape;1424;p36">
              <a:extLst>
                <a:ext uri="{FF2B5EF4-FFF2-40B4-BE49-F238E27FC236}">
                  <a16:creationId xmlns:a16="http://schemas.microsoft.com/office/drawing/2014/main" xmlns="" id="{30A21400-14A9-4312-BD62-B130A81571BF}"/>
                </a:ext>
              </a:extLst>
            </p:cNvPr>
            <p:cNvSpPr/>
            <p:nvPr/>
          </p:nvSpPr>
          <p:spPr>
            <a:xfrm>
              <a:off x="7656300" y="2629525"/>
              <a:ext cx="122150" cy="130425"/>
            </a:xfrm>
            <a:custGeom>
              <a:avLst/>
              <a:gdLst/>
              <a:ahLst/>
              <a:cxnLst/>
              <a:rect l="l" t="t" r="r" b="b"/>
              <a:pathLst>
                <a:path w="4886" h="5217" extrusionOk="0">
                  <a:moveTo>
                    <a:pt x="1" y="0"/>
                  </a:moveTo>
                  <a:lnTo>
                    <a:pt x="1" y="5217"/>
                  </a:lnTo>
                  <a:lnTo>
                    <a:pt x="950" y="752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4" name="Google Shape;1425;p36">
              <a:extLst>
                <a:ext uri="{FF2B5EF4-FFF2-40B4-BE49-F238E27FC236}">
                  <a16:creationId xmlns:a16="http://schemas.microsoft.com/office/drawing/2014/main" xmlns="" id="{1D7BF5F6-F49F-4458-A82A-CD6FFA199F9F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24223" y="0"/>
                  </a:moveTo>
                  <a:lnTo>
                    <a:pt x="24223" y="7417"/>
                  </a:lnTo>
                  <a:lnTo>
                    <a:pt x="0" y="7417"/>
                  </a:ln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5" name="Google Shape;1426;p36">
              <a:extLst>
                <a:ext uri="{FF2B5EF4-FFF2-40B4-BE49-F238E27FC236}">
                  <a16:creationId xmlns:a16="http://schemas.microsoft.com/office/drawing/2014/main" xmlns="" id="{5617F306-ACD9-4EE6-9985-481695FEACC3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1461"/>
                  </a:lnTo>
                  <a:cubicBezTo>
                    <a:pt x="1" y="1712"/>
                    <a:pt x="201" y="1912"/>
                    <a:pt x="452" y="1912"/>
                  </a:cubicBez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6" name="Google Shape;1427;p36">
              <a:extLst>
                <a:ext uri="{FF2B5EF4-FFF2-40B4-BE49-F238E27FC236}">
                  <a16:creationId xmlns:a16="http://schemas.microsoft.com/office/drawing/2014/main" xmlns="" id="{3EFBD2FD-C9D1-42B0-86CF-CBB0CA261677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809"/>
                  </a:lnTo>
                  <a:lnTo>
                    <a:pt x="19805" y="809"/>
                  </a:lnTo>
                  <a:lnTo>
                    <a:pt x="19805" y="1912"/>
                  </a:ln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7" name="Google Shape;1428;p36">
              <a:extLst>
                <a:ext uri="{FF2B5EF4-FFF2-40B4-BE49-F238E27FC236}">
                  <a16:creationId xmlns:a16="http://schemas.microsoft.com/office/drawing/2014/main" xmlns="" id="{54800196-8ADF-40CD-AB4A-165FCC956F22}"/>
                </a:ext>
              </a:extLst>
            </p:cNvPr>
            <p:cNvSpPr/>
            <p:nvPr/>
          </p:nvSpPr>
          <p:spPr>
            <a:xfrm>
              <a:off x="7713450" y="2655875"/>
              <a:ext cx="439500" cy="128225"/>
            </a:xfrm>
            <a:custGeom>
              <a:avLst/>
              <a:gdLst/>
              <a:ahLst/>
              <a:cxnLst/>
              <a:rect l="l" t="t" r="r" b="b"/>
              <a:pathLst>
                <a:path w="17580" h="5129" extrusionOk="0">
                  <a:moveTo>
                    <a:pt x="0" y="1"/>
                  </a:moveTo>
                  <a:lnTo>
                    <a:pt x="0" y="5129"/>
                  </a:lnTo>
                  <a:lnTo>
                    <a:pt x="17579" y="5129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8" name="Google Shape;1429;p36">
              <a:extLst>
                <a:ext uri="{FF2B5EF4-FFF2-40B4-BE49-F238E27FC236}">
                  <a16:creationId xmlns:a16="http://schemas.microsoft.com/office/drawing/2014/main" xmlns="" id="{2E3ECCB2-6FA8-426E-8E92-E492F2C5714F}"/>
                </a:ext>
              </a:extLst>
            </p:cNvPr>
            <p:cNvSpPr/>
            <p:nvPr/>
          </p:nvSpPr>
          <p:spPr>
            <a:xfrm>
              <a:off x="7713450" y="2660925"/>
              <a:ext cx="178675" cy="123175"/>
            </a:xfrm>
            <a:custGeom>
              <a:avLst/>
              <a:gdLst/>
              <a:ahLst/>
              <a:cxnLst/>
              <a:rect l="l" t="t" r="r" b="b"/>
              <a:pathLst>
                <a:path w="7147" h="4927" extrusionOk="0">
                  <a:moveTo>
                    <a:pt x="4195" y="0"/>
                  </a:moveTo>
                  <a:lnTo>
                    <a:pt x="0" y="4334"/>
                  </a:lnTo>
                  <a:lnTo>
                    <a:pt x="0" y="4927"/>
                  </a:lnTo>
                  <a:lnTo>
                    <a:pt x="2388" y="4927"/>
                  </a:lnTo>
                  <a:cubicBezTo>
                    <a:pt x="3936" y="3365"/>
                    <a:pt x="5612" y="1679"/>
                    <a:pt x="7146" y="141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9" name="Google Shape;1430;p36">
              <a:extLst>
                <a:ext uri="{FF2B5EF4-FFF2-40B4-BE49-F238E27FC236}">
                  <a16:creationId xmlns:a16="http://schemas.microsoft.com/office/drawing/2014/main" xmlns="" id="{E9056FF8-63F7-40D3-8F4D-CCD401A0581B}"/>
                </a:ext>
              </a:extLst>
            </p:cNvPr>
            <p:cNvSpPr/>
            <p:nvPr/>
          </p:nvSpPr>
          <p:spPr>
            <a:xfrm>
              <a:off x="7917050" y="2671050"/>
              <a:ext cx="217125" cy="113050"/>
            </a:xfrm>
            <a:custGeom>
              <a:avLst/>
              <a:gdLst/>
              <a:ahLst/>
              <a:cxnLst/>
              <a:rect l="l" t="t" r="r" b="b"/>
              <a:pathLst>
                <a:path w="8685" h="4522" extrusionOk="0">
                  <a:moveTo>
                    <a:pt x="4519" y="1"/>
                  </a:moveTo>
                  <a:lnTo>
                    <a:pt x="0" y="4522"/>
                  </a:lnTo>
                  <a:lnTo>
                    <a:pt x="4659" y="4522"/>
                  </a:lnTo>
                  <a:lnTo>
                    <a:pt x="8684" y="498"/>
                  </a:lnTo>
                  <a:lnTo>
                    <a:pt x="8631" y="198"/>
                  </a:lnTo>
                  <a:lnTo>
                    <a:pt x="4519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0" name="Google Shape;1431;p36">
              <a:extLst>
                <a:ext uri="{FF2B5EF4-FFF2-40B4-BE49-F238E27FC236}">
                  <a16:creationId xmlns:a16="http://schemas.microsoft.com/office/drawing/2014/main" xmlns="" id="{D4AFF5B2-A223-4A82-A045-599974645305}"/>
                </a:ext>
              </a:extLst>
            </p:cNvPr>
            <p:cNvSpPr/>
            <p:nvPr/>
          </p:nvSpPr>
          <p:spPr>
            <a:xfrm>
              <a:off x="7818300" y="2655875"/>
              <a:ext cx="82375" cy="8575"/>
            </a:xfrm>
            <a:custGeom>
              <a:avLst/>
              <a:gdLst/>
              <a:ahLst/>
              <a:cxnLst/>
              <a:rect l="l" t="t" r="r" b="b"/>
              <a:pathLst>
                <a:path w="3295" h="343" extrusionOk="0">
                  <a:moveTo>
                    <a:pt x="194" y="1"/>
                  </a:moveTo>
                  <a:lnTo>
                    <a:pt x="1" y="202"/>
                  </a:lnTo>
                  <a:lnTo>
                    <a:pt x="2952" y="343"/>
                  </a:lnTo>
                  <a:cubicBezTo>
                    <a:pt x="3069" y="230"/>
                    <a:pt x="3182" y="113"/>
                    <a:pt x="329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1" name="Google Shape;1432;p36">
              <a:extLst>
                <a:ext uri="{FF2B5EF4-FFF2-40B4-BE49-F238E27FC236}">
                  <a16:creationId xmlns:a16="http://schemas.microsoft.com/office/drawing/2014/main" xmlns="" id="{05A68251-414E-47F6-B519-05DD2A01ADE1}"/>
                </a:ext>
              </a:extLst>
            </p:cNvPr>
            <p:cNvSpPr/>
            <p:nvPr/>
          </p:nvSpPr>
          <p:spPr>
            <a:xfrm>
              <a:off x="8030000" y="2655875"/>
              <a:ext cx="122950" cy="27625"/>
            </a:xfrm>
            <a:custGeom>
              <a:avLst/>
              <a:gdLst/>
              <a:ahLst/>
              <a:cxnLst/>
              <a:rect l="l" t="t" r="r" b="b"/>
              <a:pathLst>
                <a:path w="4918" h="1105" extrusionOk="0">
                  <a:moveTo>
                    <a:pt x="607" y="1"/>
                  </a:moveTo>
                  <a:lnTo>
                    <a:pt x="1" y="608"/>
                  </a:lnTo>
                  <a:lnTo>
                    <a:pt x="4113" y="805"/>
                  </a:lnTo>
                  <a:lnTo>
                    <a:pt x="4166" y="1105"/>
                  </a:lnTo>
                  <a:lnTo>
                    <a:pt x="4917" y="354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2" name="Google Shape;1433;p36">
              <a:extLst>
                <a:ext uri="{FF2B5EF4-FFF2-40B4-BE49-F238E27FC236}">
                  <a16:creationId xmlns:a16="http://schemas.microsoft.com/office/drawing/2014/main" xmlns="" id="{7A56270D-7AB4-4B10-A382-0B4F2F4F1694}"/>
                </a:ext>
              </a:extLst>
            </p:cNvPr>
            <p:cNvSpPr/>
            <p:nvPr/>
          </p:nvSpPr>
          <p:spPr>
            <a:xfrm>
              <a:off x="7783375" y="2263850"/>
              <a:ext cx="304925" cy="137925"/>
            </a:xfrm>
            <a:custGeom>
              <a:avLst/>
              <a:gdLst/>
              <a:ahLst/>
              <a:cxnLst/>
              <a:rect l="l" t="t" r="r" b="b"/>
              <a:pathLst>
                <a:path w="12197" h="5517" extrusionOk="0">
                  <a:moveTo>
                    <a:pt x="911" y="1"/>
                  </a:moveTo>
                  <a:lnTo>
                    <a:pt x="607" y="1270"/>
                  </a:lnTo>
                  <a:lnTo>
                    <a:pt x="149" y="3203"/>
                  </a:lnTo>
                  <a:cubicBezTo>
                    <a:pt x="1" y="3803"/>
                    <a:pt x="335" y="4420"/>
                    <a:pt x="921" y="4617"/>
                  </a:cubicBezTo>
                  <a:cubicBezTo>
                    <a:pt x="2040" y="4996"/>
                    <a:pt x="3986" y="5516"/>
                    <a:pt x="6299" y="5516"/>
                  </a:cubicBezTo>
                  <a:cubicBezTo>
                    <a:pt x="6617" y="5516"/>
                    <a:pt x="6942" y="5506"/>
                    <a:pt x="7273" y="5485"/>
                  </a:cubicBezTo>
                  <a:cubicBezTo>
                    <a:pt x="8572" y="5404"/>
                    <a:pt x="9954" y="5147"/>
                    <a:pt x="11357" y="4611"/>
                  </a:cubicBezTo>
                  <a:cubicBezTo>
                    <a:pt x="11894" y="4406"/>
                    <a:pt x="12197" y="3834"/>
                    <a:pt x="12088" y="3271"/>
                  </a:cubicBezTo>
                  <a:lnTo>
                    <a:pt x="11466" y="1"/>
                  </a:lnTo>
                  <a:cubicBezTo>
                    <a:pt x="11466" y="1"/>
                    <a:pt x="9053" y="625"/>
                    <a:pt x="5925" y="625"/>
                  </a:cubicBezTo>
                  <a:cubicBezTo>
                    <a:pt x="4361" y="625"/>
                    <a:pt x="2619" y="469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3" name="Google Shape;1434;p36">
              <a:extLst>
                <a:ext uri="{FF2B5EF4-FFF2-40B4-BE49-F238E27FC236}">
                  <a16:creationId xmlns:a16="http://schemas.microsoft.com/office/drawing/2014/main" xmlns="" id="{793F46A0-6514-45E7-9E3F-C40BCD1E88E6}"/>
                </a:ext>
              </a:extLst>
            </p:cNvPr>
            <p:cNvSpPr/>
            <p:nvPr/>
          </p:nvSpPr>
          <p:spPr>
            <a:xfrm>
              <a:off x="7798550" y="2276925"/>
              <a:ext cx="287550" cy="124075"/>
            </a:xfrm>
            <a:custGeom>
              <a:avLst/>
              <a:gdLst/>
              <a:ahLst/>
              <a:cxnLst/>
              <a:rect l="l" t="t" r="r" b="b"/>
              <a:pathLst>
                <a:path w="11502" h="4963" extrusionOk="0">
                  <a:moveTo>
                    <a:pt x="180" y="0"/>
                  </a:moveTo>
                  <a:lnTo>
                    <a:pt x="0" y="747"/>
                  </a:lnTo>
                  <a:cubicBezTo>
                    <a:pt x="81" y="772"/>
                    <a:pt x="163" y="797"/>
                    <a:pt x="240" y="825"/>
                  </a:cubicBezTo>
                  <a:cubicBezTo>
                    <a:pt x="1955" y="1439"/>
                    <a:pt x="3661" y="1848"/>
                    <a:pt x="5478" y="1848"/>
                  </a:cubicBezTo>
                  <a:cubicBezTo>
                    <a:pt x="5682" y="1848"/>
                    <a:pt x="5886" y="1845"/>
                    <a:pt x="6095" y="1834"/>
                  </a:cubicBezTo>
                  <a:cubicBezTo>
                    <a:pt x="6166" y="1827"/>
                    <a:pt x="6239" y="1823"/>
                    <a:pt x="6317" y="1823"/>
                  </a:cubicBezTo>
                  <a:cubicBezTo>
                    <a:pt x="6493" y="1823"/>
                    <a:pt x="6674" y="1848"/>
                    <a:pt x="6818" y="1950"/>
                  </a:cubicBezTo>
                  <a:cubicBezTo>
                    <a:pt x="7012" y="2087"/>
                    <a:pt x="7093" y="2338"/>
                    <a:pt x="7135" y="2578"/>
                  </a:cubicBezTo>
                  <a:cubicBezTo>
                    <a:pt x="7280" y="3396"/>
                    <a:pt x="7097" y="4254"/>
                    <a:pt x="6666" y="4962"/>
                  </a:cubicBezTo>
                  <a:cubicBezTo>
                    <a:pt x="7965" y="4881"/>
                    <a:pt x="9347" y="4624"/>
                    <a:pt x="10750" y="4088"/>
                  </a:cubicBezTo>
                  <a:cubicBezTo>
                    <a:pt x="11212" y="3912"/>
                    <a:pt x="11502" y="3460"/>
                    <a:pt x="11502" y="2976"/>
                  </a:cubicBezTo>
                  <a:cubicBezTo>
                    <a:pt x="11502" y="2899"/>
                    <a:pt x="11494" y="2825"/>
                    <a:pt x="11481" y="2748"/>
                  </a:cubicBezTo>
                  <a:lnTo>
                    <a:pt x="11015" y="293"/>
                  </a:lnTo>
                  <a:cubicBezTo>
                    <a:pt x="9541" y="610"/>
                    <a:pt x="7936" y="783"/>
                    <a:pt x="6183" y="783"/>
                  </a:cubicBezTo>
                  <a:cubicBezTo>
                    <a:pt x="3954" y="783"/>
                    <a:pt x="1961" y="505"/>
                    <a:pt x="1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4" name="Google Shape;1435;p36">
              <a:extLst>
                <a:ext uri="{FF2B5EF4-FFF2-40B4-BE49-F238E27FC236}">
                  <a16:creationId xmlns:a16="http://schemas.microsoft.com/office/drawing/2014/main" xmlns="" id="{99CC9C95-E8CD-4783-92AF-E4301FFBB49E}"/>
                </a:ext>
              </a:extLst>
            </p:cNvPr>
            <p:cNvSpPr/>
            <p:nvPr/>
          </p:nvSpPr>
          <p:spPr>
            <a:xfrm>
              <a:off x="7387475" y="1389250"/>
              <a:ext cx="1202825" cy="907275"/>
            </a:xfrm>
            <a:custGeom>
              <a:avLst/>
              <a:gdLst/>
              <a:ahLst/>
              <a:cxnLst/>
              <a:rect l="l" t="t" r="r" b="b"/>
              <a:pathLst>
                <a:path w="48113" h="36291" extrusionOk="0">
                  <a:moveTo>
                    <a:pt x="2469" y="1"/>
                  </a:moveTo>
                  <a:cubicBezTo>
                    <a:pt x="2469" y="1"/>
                    <a:pt x="0" y="16839"/>
                    <a:pt x="6476" y="27575"/>
                  </a:cubicBezTo>
                  <a:cubicBezTo>
                    <a:pt x="6479" y="27578"/>
                    <a:pt x="6479" y="27582"/>
                    <a:pt x="6483" y="27582"/>
                  </a:cubicBezTo>
                  <a:cubicBezTo>
                    <a:pt x="9513" y="32604"/>
                    <a:pt x="14507" y="36290"/>
                    <a:pt x="22626" y="36290"/>
                  </a:cubicBezTo>
                  <a:cubicBezTo>
                    <a:pt x="48112" y="36290"/>
                    <a:pt x="42783" y="1"/>
                    <a:pt x="42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  <a:endParaRPr kumimoji="0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5" name="Google Shape;1436;p36">
              <a:extLst>
                <a:ext uri="{FF2B5EF4-FFF2-40B4-BE49-F238E27FC236}">
                  <a16:creationId xmlns:a16="http://schemas.microsoft.com/office/drawing/2014/main" xmlns="" id="{F643CF40-456C-4946-84B1-243A5C1FED7F}"/>
                </a:ext>
              </a:extLst>
            </p:cNvPr>
            <p:cNvSpPr/>
            <p:nvPr/>
          </p:nvSpPr>
          <p:spPr>
            <a:xfrm>
              <a:off x="7549550" y="1389250"/>
              <a:ext cx="919050" cy="907275"/>
            </a:xfrm>
            <a:custGeom>
              <a:avLst/>
              <a:gdLst/>
              <a:ahLst/>
              <a:cxnLst/>
              <a:rect l="l" t="t" r="r" b="b"/>
              <a:pathLst>
                <a:path w="36762" h="36291" extrusionOk="0">
                  <a:moveTo>
                    <a:pt x="28480" y="1"/>
                  </a:moveTo>
                  <a:cubicBezTo>
                    <a:pt x="29165" y="5661"/>
                    <a:pt x="30798" y="23780"/>
                    <a:pt x="24636" y="29719"/>
                  </a:cubicBezTo>
                  <a:cubicBezTo>
                    <a:pt x="21345" y="32890"/>
                    <a:pt x="17243" y="34435"/>
                    <a:pt x="13188" y="34435"/>
                  </a:cubicBezTo>
                  <a:cubicBezTo>
                    <a:pt x="8193" y="34435"/>
                    <a:pt x="3266" y="32097"/>
                    <a:pt x="0" y="27582"/>
                  </a:cubicBezTo>
                  <a:lnTo>
                    <a:pt x="0" y="27582"/>
                  </a:lnTo>
                  <a:cubicBezTo>
                    <a:pt x="3030" y="32604"/>
                    <a:pt x="8024" y="36290"/>
                    <a:pt x="16143" y="36290"/>
                  </a:cubicBezTo>
                  <a:cubicBezTo>
                    <a:pt x="34113" y="36290"/>
                    <a:pt x="36762" y="18249"/>
                    <a:pt x="36762" y="7608"/>
                  </a:cubicBezTo>
                  <a:cubicBezTo>
                    <a:pt x="36762" y="3157"/>
                    <a:pt x="36300" y="1"/>
                    <a:pt x="3630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6" name="Google Shape;1437;p36">
              <a:extLst>
                <a:ext uri="{FF2B5EF4-FFF2-40B4-BE49-F238E27FC236}">
                  <a16:creationId xmlns:a16="http://schemas.microsoft.com/office/drawing/2014/main" xmlns="" id="{9BB0EA34-F920-42E3-B958-36FD26CA756B}"/>
                </a:ext>
              </a:extLst>
            </p:cNvPr>
            <p:cNvSpPr/>
            <p:nvPr/>
          </p:nvSpPr>
          <p:spPr>
            <a:xfrm>
              <a:off x="7502625" y="1485375"/>
              <a:ext cx="133275" cy="618300"/>
            </a:xfrm>
            <a:custGeom>
              <a:avLst/>
              <a:gdLst/>
              <a:ahLst/>
              <a:cxnLst/>
              <a:rect l="l" t="t" r="r" b="b"/>
              <a:pathLst>
                <a:path w="5331" h="24732" extrusionOk="0">
                  <a:moveTo>
                    <a:pt x="403" y="0"/>
                  </a:moveTo>
                  <a:cubicBezTo>
                    <a:pt x="1" y="19706"/>
                    <a:pt x="5330" y="24731"/>
                    <a:pt x="5330" y="24731"/>
                  </a:cubicBezTo>
                  <a:cubicBezTo>
                    <a:pt x="2311" y="11964"/>
                    <a:pt x="4222" y="0"/>
                    <a:pt x="422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xmlns="" id="{B56AE225-9477-4094-B09D-3A3E07B44CE8}"/>
              </a:ext>
            </a:extLst>
          </p:cNvPr>
          <p:cNvGrpSpPr/>
          <p:nvPr/>
        </p:nvGrpSpPr>
        <p:grpSpPr>
          <a:xfrm>
            <a:off x="4029870" y="5134545"/>
            <a:ext cx="909503" cy="1047952"/>
            <a:chOff x="1872964" y="3923430"/>
            <a:chExt cx="682127" cy="785964"/>
          </a:xfrm>
        </p:grpSpPr>
        <p:grpSp>
          <p:nvGrpSpPr>
            <p:cNvPr id="168" name="Google Shape;1419;p36">
              <a:extLst>
                <a:ext uri="{FF2B5EF4-FFF2-40B4-BE49-F238E27FC236}">
                  <a16:creationId xmlns:a16="http://schemas.microsoft.com/office/drawing/2014/main" xmlns="" id="{4B2A5911-CFC4-4809-843A-FACF96EE33CD}"/>
                </a:ext>
              </a:extLst>
            </p:cNvPr>
            <p:cNvGrpSpPr/>
            <p:nvPr/>
          </p:nvGrpSpPr>
          <p:grpSpPr>
            <a:xfrm rot="-265172">
              <a:off x="1872964" y="3937274"/>
              <a:ext cx="584244" cy="772120"/>
              <a:chOff x="7320941" y="1296249"/>
              <a:chExt cx="1203775" cy="1590875"/>
            </a:xfrm>
          </p:grpSpPr>
          <p:sp>
            <p:nvSpPr>
              <p:cNvPr id="170" name="Google Shape;1420;p36">
                <a:extLst>
                  <a:ext uri="{FF2B5EF4-FFF2-40B4-BE49-F238E27FC236}">
                    <a16:creationId xmlns:a16="http://schemas.microsoft.com/office/drawing/2014/main" xmlns="" id="{D10E8411-825A-437E-B19F-F83B7E828E04}"/>
                  </a:ext>
                </a:extLst>
              </p:cNvPr>
              <p:cNvSpPr/>
              <p:nvPr/>
            </p:nvSpPr>
            <p:spPr>
              <a:xfrm>
                <a:off x="7320941" y="1296249"/>
                <a:ext cx="1203775" cy="1590875"/>
              </a:xfrm>
              <a:custGeom>
                <a:avLst/>
                <a:gdLst/>
                <a:ahLst/>
                <a:cxnLst/>
                <a:rect l="l" t="t" r="r" b="b"/>
                <a:pathLst>
                  <a:path w="48151" h="63635" extrusionOk="0">
                    <a:moveTo>
                      <a:pt x="4581" y="1"/>
                    </a:moveTo>
                    <a:cubicBezTo>
                      <a:pt x="3375" y="1"/>
                      <a:pt x="2346" y="901"/>
                      <a:pt x="2187" y="2093"/>
                    </a:cubicBezTo>
                    <a:cubicBezTo>
                      <a:pt x="1944" y="3909"/>
                      <a:pt x="0" y="20137"/>
                      <a:pt x="6476" y="30933"/>
                    </a:cubicBezTo>
                    <a:lnTo>
                      <a:pt x="6585" y="31144"/>
                    </a:lnTo>
                    <a:lnTo>
                      <a:pt x="6673" y="31254"/>
                    </a:lnTo>
                    <a:cubicBezTo>
                      <a:pt x="8994" y="34999"/>
                      <a:pt x="12105" y="37683"/>
                      <a:pt x="15927" y="39235"/>
                    </a:cubicBezTo>
                    <a:lnTo>
                      <a:pt x="15762" y="39919"/>
                    </a:lnTo>
                    <a:cubicBezTo>
                      <a:pt x="15427" y="41312"/>
                      <a:pt x="15970" y="42744"/>
                      <a:pt x="17123" y="43555"/>
                    </a:cubicBezTo>
                    <a:cubicBezTo>
                      <a:pt x="16749" y="44896"/>
                      <a:pt x="15924" y="46744"/>
                      <a:pt x="14115" y="48313"/>
                    </a:cubicBezTo>
                    <a:cubicBezTo>
                      <a:pt x="13946" y="48458"/>
                      <a:pt x="13762" y="48606"/>
                      <a:pt x="13568" y="48754"/>
                    </a:cubicBezTo>
                    <a:lnTo>
                      <a:pt x="12492" y="48754"/>
                    </a:lnTo>
                    <a:cubicBezTo>
                      <a:pt x="10633" y="48754"/>
                      <a:pt x="9121" y="50267"/>
                      <a:pt x="9121" y="52126"/>
                    </a:cubicBezTo>
                    <a:lnTo>
                      <a:pt x="9121" y="57978"/>
                    </a:lnTo>
                    <a:cubicBezTo>
                      <a:pt x="8546" y="58520"/>
                      <a:pt x="8218" y="59272"/>
                      <a:pt x="8218" y="60065"/>
                    </a:cubicBezTo>
                    <a:lnTo>
                      <a:pt x="8218" y="60768"/>
                    </a:lnTo>
                    <a:cubicBezTo>
                      <a:pt x="8218" y="62347"/>
                      <a:pt x="9505" y="63635"/>
                      <a:pt x="11086" y="63635"/>
                    </a:cubicBezTo>
                    <a:lnTo>
                      <a:pt x="36916" y="63635"/>
                    </a:lnTo>
                    <a:cubicBezTo>
                      <a:pt x="38497" y="63635"/>
                      <a:pt x="39784" y="62347"/>
                      <a:pt x="39784" y="60768"/>
                    </a:cubicBezTo>
                    <a:lnTo>
                      <a:pt x="39784" y="60065"/>
                    </a:lnTo>
                    <a:cubicBezTo>
                      <a:pt x="39784" y="59324"/>
                      <a:pt x="39491" y="58609"/>
                      <a:pt x="38980" y="58076"/>
                    </a:cubicBezTo>
                    <a:lnTo>
                      <a:pt x="38980" y="52126"/>
                    </a:lnTo>
                    <a:cubicBezTo>
                      <a:pt x="38980" y="50267"/>
                      <a:pt x="37467" y="48754"/>
                      <a:pt x="35608" y="48754"/>
                    </a:cubicBezTo>
                    <a:lnTo>
                      <a:pt x="34049" y="48754"/>
                    </a:lnTo>
                    <a:cubicBezTo>
                      <a:pt x="31930" y="47143"/>
                      <a:pt x="30967" y="45160"/>
                      <a:pt x="30533" y="43700"/>
                    </a:cubicBezTo>
                    <a:cubicBezTo>
                      <a:pt x="31746" y="42959"/>
                      <a:pt x="32399" y="41514"/>
                      <a:pt x="32124" y="40092"/>
                    </a:cubicBezTo>
                    <a:lnTo>
                      <a:pt x="32046" y="39683"/>
                    </a:lnTo>
                    <a:cubicBezTo>
                      <a:pt x="39721" y="37140"/>
                      <a:pt x="44768" y="30280"/>
                      <a:pt x="46651" y="19826"/>
                    </a:cubicBezTo>
                    <a:cubicBezTo>
                      <a:pt x="48150" y="11506"/>
                      <a:pt x="47222" y="3595"/>
                      <a:pt x="47022" y="2089"/>
                    </a:cubicBezTo>
                    <a:cubicBezTo>
                      <a:pt x="46859" y="896"/>
                      <a:pt x="45829" y="1"/>
                      <a:pt x="44627" y="1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288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1" name="Google Shape;1421;p36">
                <a:extLst>
                  <a:ext uri="{FF2B5EF4-FFF2-40B4-BE49-F238E27FC236}">
                    <a16:creationId xmlns:a16="http://schemas.microsoft.com/office/drawing/2014/main" xmlns="" id="{33F9F34D-CEE3-4C14-B5F2-90F167357770}"/>
                  </a:ext>
                </a:extLst>
              </p:cNvPr>
              <p:cNvSpPr/>
              <p:nvPr/>
            </p:nvSpPr>
            <p:spPr>
              <a:xfrm>
                <a:off x="7670700" y="2356800"/>
                <a:ext cx="525000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10656" extrusionOk="0">
                    <a:moveTo>
                      <a:pt x="6434" y="0"/>
                    </a:moveTo>
                    <a:cubicBezTo>
                      <a:pt x="6434" y="0"/>
                      <a:pt x="6483" y="836"/>
                      <a:pt x="6253" y="2088"/>
                    </a:cubicBezTo>
                    <a:cubicBezTo>
                      <a:pt x="5911" y="3954"/>
                      <a:pt x="4956" y="6744"/>
                      <a:pt x="2293" y="9054"/>
                    </a:cubicBezTo>
                    <a:cubicBezTo>
                      <a:pt x="1637" y="9626"/>
                      <a:pt x="878" y="10165"/>
                      <a:pt x="0" y="10655"/>
                    </a:cubicBezTo>
                    <a:lnTo>
                      <a:pt x="21000" y="10655"/>
                    </a:lnTo>
                    <a:cubicBezTo>
                      <a:pt x="14165" y="6839"/>
                      <a:pt x="14567" y="0"/>
                      <a:pt x="14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2" name="Google Shape;1422;p36">
                <a:extLst>
                  <a:ext uri="{FF2B5EF4-FFF2-40B4-BE49-F238E27FC236}">
                    <a16:creationId xmlns:a16="http://schemas.microsoft.com/office/drawing/2014/main" xmlns="" id="{A912138B-815E-417C-918B-494DAA2C504F}"/>
                  </a:ext>
                </a:extLst>
              </p:cNvPr>
              <p:cNvSpPr/>
              <p:nvPr/>
            </p:nvSpPr>
            <p:spPr>
              <a:xfrm>
                <a:off x="7695300" y="2386500"/>
                <a:ext cx="47580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19032" h="8865" extrusionOk="0">
                    <a:moveTo>
                      <a:pt x="5396" y="1"/>
                    </a:moveTo>
                    <a:cubicBezTo>
                      <a:pt x="5372" y="269"/>
                      <a:pt x="5329" y="569"/>
                      <a:pt x="5269" y="900"/>
                    </a:cubicBezTo>
                    <a:cubicBezTo>
                      <a:pt x="6564" y="1447"/>
                      <a:pt x="7893" y="1775"/>
                      <a:pt x="9018" y="1845"/>
                    </a:cubicBezTo>
                    <a:cubicBezTo>
                      <a:pt x="9386" y="1870"/>
                      <a:pt x="9777" y="1881"/>
                      <a:pt x="10077" y="2093"/>
                    </a:cubicBezTo>
                    <a:cubicBezTo>
                      <a:pt x="10359" y="2297"/>
                      <a:pt x="10496" y="2639"/>
                      <a:pt x="10613" y="2967"/>
                    </a:cubicBezTo>
                    <a:cubicBezTo>
                      <a:pt x="11011" y="4131"/>
                      <a:pt x="11244" y="5352"/>
                      <a:pt x="11304" y="6579"/>
                    </a:cubicBezTo>
                    <a:cubicBezTo>
                      <a:pt x="11318" y="6879"/>
                      <a:pt x="11315" y="7206"/>
                      <a:pt x="11142" y="7453"/>
                    </a:cubicBezTo>
                    <a:cubicBezTo>
                      <a:pt x="10884" y="7827"/>
                      <a:pt x="10363" y="7877"/>
                      <a:pt x="9900" y="7877"/>
                    </a:cubicBezTo>
                    <a:lnTo>
                      <a:pt x="9855" y="7877"/>
                    </a:lnTo>
                    <a:cubicBezTo>
                      <a:pt x="7089" y="7873"/>
                      <a:pt x="4324" y="7870"/>
                      <a:pt x="1559" y="7866"/>
                    </a:cubicBezTo>
                    <a:lnTo>
                      <a:pt x="1309" y="7866"/>
                    </a:lnTo>
                    <a:cubicBezTo>
                      <a:pt x="913" y="8212"/>
                      <a:pt x="477" y="8547"/>
                      <a:pt x="0" y="8864"/>
                    </a:cubicBezTo>
                    <a:lnTo>
                      <a:pt x="19031" y="8864"/>
                    </a:lnTo>
                    <a:cubicBezTo>
                      <a:pt x="14870" y="6078"/>
                      <a:pt x="13875" y="2127"/>
                      <a:pt x="13646" y="110"/>
                    </a:cubicBezTo>
                    <a:cubicBezTo>
                      <a:pt x="12669" y="378"/>
                      <a:pt x="11709" y="523"/>
                      <a:pt x="10796" y="579"/>
                    </a:cubicBezTo>
                    <a:cubicBezTo>
                      <a:pt x="10468" y="600"/>
                      <a:pt x="10148" y="611"/>
                      <a:pt x="9830" y="611"/>
                    </a:cubicBezTo>
                    <a:cubicBezTo>
                      <a:pt x="8074" y="611"/>
                      <a:pt x="6532" y="312"/>
                      <a:pt x="539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3" name="Google Shape;1423;p36">
                <a:extLst>
                  <a:ext uri="{FF2B5EF4-FFF2-40B4-BE49-F238E27FC236}">
                    <a16:creationId xmlns:a16="http://schemas.microsoft.com/office/drawing/2014/main" xmlns="" id="{0D8DF06F-5EBB-4159-B396-3A327510E9F3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956" y="0"/>
                    </a:moveTo>
                    <a:cubicBezTo>
                      <a:pt x="427" y="0"/>
                      <a:pt x="0" y="430"/>
                      <a:pt x="0" y="956"/>
                    </a:cubicBez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4" name="Google Shape;1424;p36">
                <a:extLst>
                  <a:ext uri="{FF2B5EF4-FFF2-40B4-BE49-F238E27FC236}">
                    <a16:creationId xmlns:a16="http://schemas.microsoft.com/office/drawing/2014/main" xmlns="" id="{5194AB12-5EF8-4DB5-8CC9-37C567DFD38C}"/>
                  </a:ext>
                </a:extLst>
              </p:cNvPr>
              <p:cNvSpPr/>
              <p:nvPr/>
            </p:nvSpPr>
            <p:spPr>
              <a:xfrm>
                <a:off x="7656300" y="2629525"/>
                <a:ext cx="1221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5217" extrusionOk="0">
                    <a:moveTo>
                      <a:pt x="1" y="0"/>
                    </a:moveTo>
                    <a:lnTo>
                      <a:pt x="1" y="5217"/>
                    </a:lnTo>
                    <a:lnTo>
                      <a:pt x="950" y="752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5" name="Google Shape;1425;p36">
                <a:extLst>
                  <a:ext uri="{FF2B5EF4-FFF2-40B4-BE49-F238E27FC236}">
                    <a16:creationId xmlns:a16="http://schemas.microsoft.com/office/drawing/2014/main" xmlns="" id="{16A4F1B2-69BC-41B6-B308-1A64D6234E2F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24223" y="0"/>
                    </a:moveTo>
                    <a:lnTo>
                      <a:pt x="24223" y="7417"/>
                    </a:lnTo>
                    <a:lnTo>
                      <a:pt x="0" y="7417"/>
                    </a:ln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6" name="Google Shape;1426;p36">
                <a:extLst>
                  <a:ext uri="{FF2B5EF4-FFF2-40B4-BE49-F238E27FC236}">
                    <a16:creationId xmlns:a16="http://schemas.microsoft.com/office/drawing/2014/main" xmlns="" id="{D893BD69-93E4-47AD-AFE0-30F9AB107503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1461"/>
                    </a:lnTo>
                    <a:cubicBezTo>
                      <a:pt x="1" y="1712"/>
                      <a:pt x="201" y="1912"/>
                      <a:pt x="452" y="1912"/>
                    </a:cubicBez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7" name="Google Shape;1427;p36">
                <a:extLst>
                  <a:ext uri="{FF2B5EF4-FFF2-40B4-BE49-F238E27FC236}">
                    <a16:creationId xmlns:a16="http://schemas.microsoft.com/office/drawing/2014/main" xmlns="" id="{B43558F8-4230-4011-87A7-A5C4A260F6E9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809"/>
                    </a:lnTo>
                    <a:lnTo>
                      <a:pt x="19805" y="809"/>
                    </a:lnTo>
                    <a:lnTo>
                      <a:pt x="19805" y="1912"/>
                    </a:ln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8" name="Google Shape;1428;p36">
                <a:extLst>
                  <a:ext uri="{FF2B5EF4-FFF2-40B4-BE49-F238E27FC236}">
                    <a16:creationId xmlns:a16="http://schemas.microsoft.com/office/drawing/2014/main" xmlns="" id="{42C234AF-E852-4471-8557-C9FB19C5B34A}"/>
                  </a:ext>
                </a:extLst>
              </p:cNvPr>
              <p:cNvSpPr/>
              <p:nvPr/>
            </p:nvSpPr>
            <p:spPr>
              <a:xfrm>
                <a:off x="7713450" y="2655875"/>
                <a:ext cx="439500" cy="12822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5129" extrusionOk="0">
                    <a:moveTo>
                      <a:pt x="0" y="1"/>
                    </a:moveTo>
                    <a:lnTo>
                      <a:pt x="0" y="5129"/>
                    </a:lnTo>
                    <a:lnTo>
                      <a:pt x="17579" y="5129"/>
                    </a:lnTo>
                    <a:lnTo>
                      <a:pt x="175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9" name="Google Shape;1429;p36">
                <a:extLst>
                  <a:ext uri="{FF2B5EF4-FFF2-40B4-BE49-F238E27FC236}">
                    <a16:creationId xmlns:a16="http://schemas.microsoft.com/office/drawing/2014/main" xmlns="" id="{59D85BED-33C2-4132-A623-E281F8557D2C}"/>
                  </a:ext>
                </a:extLst>
              </p:cNvPr>
              <p:cNvSpPr/>
              <p:nvPr/>
            </p:nvSpPr>
            <p:spPr>
              <a:xfrm>
                <a:off x="7713450" y="2660925"/>
                <a:ext cx="178675" cy="12317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4927" extrusionOk="0">
                    <a:moveTo>
                      <a:pt x="4195" y="0"/>
                    </a:moveTo>
                    <a:lnTo>
                      <a:pt x="0" y="4334"/>
                    </a:lnTo>
                    <a:lnTo>
                      <a:pt x="0" y="4927"/>
                    </a:lnTo>
                    <a:lnTo>
                      <a:pt x="2388" y="4927"/>
                    </a:lnTo>
                    <a:cubicBezTo>
                      <a:pt x="3936" y="3365"/>
                      <a:pt x="5612" y="1679"/>
                      <a:pt x="7146" y="141"/>
                    </a:cubicBez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0" name="Google Shape;1430;p36">
                <a:extLst>
                  <a:ext uri="{FF2B5EF4-FFF2-40B4-BE49-F238E27FC236}">
                    <a16:creationId xmlns:a16="http://schemas.microsoft.com/office/drawing/2014/main" xmlns="" id="{11FFBED3-4EF4-44AE-AD05-923E79D0BD75}"/>
                  </a:ext>
                </a:extLst>
              </p:cNvPr>
              <p:cNvSpPr/>
              <p:nvPr/>
            </p:nvSpPr>
            <p:spPr>
              <a:xfrm>
                <a:off x="7917050" y="2671050"/>
                <a:ext cx="21712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4522" extrusionOk="0">
                    <a:moveTo>
                      <a:pt x="4519" y="1"/>
                    </a:moveTo>
                    <a:lnTo>
                      <a:pt x="0" y="4522"/>
                    </a:lnTo>
                    <a:lnTo>
                      <a:pt x="4659" y="4522"/>
                    </a:lnTo>
                    <a:lnTo>
                      <a:pt x="8684" y="498"/>
                    </a:lnTo>
                    <a:lnTo>
                      <a:pt x="8631" y="198"/>
                    </a:lnTo>
                    <a:lnTo>
                      <a:pt x="4519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1" name="Google Shape;1431;p36">
                <a:extLst>
                  <a:ext uri="{FF2B5EF4-FFF2-40B4-BE49-F238E27FC236}">
                    <a16:creationId xmlns:a16="http://schemas.microsoft.com/office/drawing/2014/main" xmlns="" id="{52EA063A-FDF0-4B17-9837-3C9337B1915F}"/>
                  </a:ext>
                </a:extLst>
              </p:cNvPr>
              <p:cNvSpPr/>
              <p:nvPr/>
            </p:nvSpPr>
            <p:spPr>
              <a:xfrm>
                <a:off x="7818300" y="2655875"/>
                <a:ext cx="823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343" extrusionOk="0">
                    <a:moveTo>
                      <a:pt x="194" y="1"/>
                    </a:moveTo>
                    <a:lnTo>
                      <a:pt x="1" y="202"/>
                    </a:lnTo>
                    <a:lnTo>
                      <a:pt x="2952" y="343"/>
                    </a:lnTo>
                    <a:cubicBezTo>
                      <a:pt x="3069" y="230"/>
                      <a:pt x="3182" y="113"/>
                      <a:pt x="329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2" name="Google Shape;1432;p36">
                <a:extLst>
                  <a:ext uri="{FF2B5EF4-FFF2-40B4-BE49-F238E27FC236}">
                    <a16:creationId xmlns:a16="http://schemas.microsoft.com/office/drawing/2014/main" xmlns="" id="{C78289A5-EADF-4087-A3F5-59C664F25CF7}"/>
                  </a:ext>
                </a:extLst>
              </p:cNvPr>
              <p:cNvSpPr/>
              <p:nvPr/>
            </p:nvSpPr>
            <p:spPr>
              <a:xfrm>
                <a:off x="8030000" y="2655875"/>
                <a:ext cx="1229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105" extrusionOk="0">
                    <a:moveTo>
                      <a:pt x="607" y="1"/>
                    </a:moveTo>
                    <a:lnTo>
                      <a:pt x="1" y="608"/>
                    </a:lnTo>
                    <a:lnTo>
                      <a:pt x="4113" y="805"/>
                    </a:lnTo>
                    <a:lnTo>
                      <a:pt x="4166" y="1105"/>
                    </a:lnTo>
                    <a:lnTo>
                      <a:pt x="4917" y="354"/>
                    </a:lnTo>
                    <a:lnTo>
                      <a:pt x="4917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3" name="Google Shape;1433;p36">
                <a:extLst>
                  <a:ext uri="{FF2B5EF4-FFF2-40B4-BE49-F238E27FC236}">
                    <a16:creationId xmlns:a16="http://schemas.microsoft.com/office/drawing/2014/main" xmlns="" id="{DEA70B6A-BD74-4535-BCAF-AFEA285BBB35}"/>
                  </a:ext>
                </a:extLst>
              </p:cNvPr>
              <p:cNvSpPr/>
              <p:nvPr/>
            </p:nvSpPr>
            <p:spPr>
              <a:xfrm>
                <a:off x="7783375" y="2263850"/>
                <a:ext cx="30492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5517" extrusionOk="0">
                    <a:moveTo>
                      <a:pt x="911" y="1"/>
                    </a:moveTo>
                    <a:lnTo>
                      <a:pt x="607" y="1270"/>
                    </a:lnTo>
                    <a:lnTo>
                      <a:pt x="149" y="3203"/>
                    </a:lnTo>
                    <a:cubicBezTo>
                      <a:pt x="1" y="3803"/>
                      <a:pt x="335" y="4420"/>
                      <a:pt x="921" y="4617"/>
                    </a:cubicBezTo>
                    <a:cubicBezTo>
                      <a:pt x="2040" y="4996"/>
                      <a:pt x="3986" y="5516"/>
                      <a:pt x="6299" y="5516"/>
                    </a:cubicBezTo>
                    <a:cubicBezTo>
                      <a:pt x="6617" y="5516"/>
                      <a:pt x="6942" y="5506"/>
                      <a:pt x="7273" y="5485"/>
                    </a:cubicBezTo>
                    <a:cubicBezTo>
                      <a:pt x="8572" y="5404"/>
                      <a:pt x="9954" y="5147"/>
                      <a:pt x="11357" y="4611"/>
                    </a:cubicBezTo>
                    <a:cubicBezTo>
                      <a:pt x="11894" y="4406"/>
                      <a:pt x="12197" y="3834"/>
                      <a:pt x="12088" y="3271"/>
                    </a:cubicBezTo>
                    <a:lnTo>
                      <a:pt x="11466" y="1"/>
                    </a:lnTo>
                    <a:cubicBezTo>
                      <a:pt x="11466" y="1"/>
                      <a:pt x="9053" y="625"/>
                      <a:pt x="5925" y="625"/>
                    </a:cubicBezTo>
                    <a:cubicBezTo>
                      <a:pt x="4361" y="625"/>
                      <a:pt x="2619" y="469"/>
                      <a:pt x="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4" name="Google Shape;1434;p36">
                <a:extLst>
                  <a:ext uri="{FF2B5EF4-FFF2-40B4-BE49-F238E27FC236}">
                    <a16:creationId xmlns:a16="http://schemas.microsoft.com/office/drawing/2014/main" xmlns="" id="{69D965F1-B841-4A55-93B4-A475FA487E28}"/>
                  </a:ext>
                </a:extLst>
              </p:cNvPr>
              <p:cNvSpPr/>
              <p:nvPr/>
            </p:nvSpPr>
            <p:spPr>
              <a:xfrm>
                <a:off x="7798550" y="2276925"/>
                <a:ext cx="28755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4963" extrusionOk="0">
                    <a:moveTo>
                      <a:pt x="180" y="0"/>
                    </a:moveTo>
                    <a:lnTo>
                      <a:pt x="0" y="747"/>
                    </a:lnTo>
                    <a:cubicBezTo>
                      <a:pt x="81" y="772"/>
                      <a:pt x="163" y="797"/>
                      <a:pt x="240" y="825"/>
                    </a:cubicBezTo>
                    <a:cubicBezTo>
                      <a:pt x="1955" y="1439"/>
                      <a:pt x="3661" y="1848"/>
                      <a:pt x="5478" y="1848"/>
                    </a:cubicBezTo>
                    <a:cubicBezTo>
                      <a:pt x="5682" y="1848"/>
                      <a:pt x="5886" y="1845"/>
                      <a:pt x="6095" y="1834"/>
                    </a:cubicBezTo>
                    <a:cubicBezTo>
                      <a:pt x="6166" y="1827"/>
                      <a:pt x="6239" y="1823"/>
                      <a:pt x="6317" y="1823"/>
                    </a:cubicBezTo>
                    <a:cubicBezTo>
                      <a:pt x="6493" y="1823"/>
                      <a:pt x="6674" y="1848"/>
                      <a:pt x="6818" y="1950"/>
                    </a:cubicBezTo>
                    <a:cubicBezTo>
                      <a:pt x="7012" y="2087"/>
                      <a:pt x="7093" y="2338"/>
                      <a:pt x="7135" y="2578"/>
                    </a:cubicBezTo>
                    <a:cubicBezTo>
                      <a:pt x="7280" y="3396"/>
                      <a:pt x="7097" y="4254"/>
                      <a:pt x="6666" y="4962"/>
                    </a:cubicBezTo>
                    <a:cubicBezTo>
                      <a:pt x="7965" y="4881"/>
                      <a:pt x="9347" y="4624"/>
                      <a:pt x="10750" y="4088"/>
                    </a:cubicBezTo>
                    <a:cubicBezTo>
                      <a:pt x="11212" y="3912"/>
                      <a:pt x="11502" y="3460"/>
                      <a:pt x="11502" y="2976"/>
                    </a:cubicBezTo>
                    <a:cubicBezTo>
                      <a:pt x="11502" y="2899"/>
                      <a:pt x="11494" y="2825"/>
                      <a:pt x="11481" y="2748"/>
                    </a:cubicBezTo>
                    <a:lnTo>
                      <a:pt x="11015" y="293"/>
                    </a:lnTo>
                    <a:cubicBezTo>
                      <a:pt x="9541" y="610"/>
                      <a:pt x="7936" y="783"/>
                      <a:pt x="6183" y="783"/>
                    </a:cubicBezTo>
                    <a:cubicBezTo>
                      <a:pt x="3954" y="783"/>
                      <a:pt x="1961" y="505"/>
                      <a:pt x="18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5" name="Google Shape;1436;p36">
                <a:extLst>
                  <a:ext uri="{FF2B5EF4-FFF2-40B4-BE49-F238E27FC236}">
                    <a16:creationId xmlns:a16="http://schemas.microsoft.com/office/drawing/2014/main" xmlns="" id="{35C2F6F7-40E6-4054-B041-DF23DB47AE01}"/>
                  </a:ext>
                </a:extLst>
              </p:cNvPr>
              <p:cNvSpPr/>
              <p:nvPr/>
            </p:nvSpPr>
            <p:spPr>
              <a:xfrm>
                <a:off x="7549550" y="1389250"/>
                <a:ext cx="919050" cy="907275"/>
              </a:xfrm>
              <a:custGeom>
                <a:avLst/>
                <a:gdLst/>
                <a:ahLst/>
                <a:cxnLst/>
                <a:rect l="l" t="t" r="r" b="b"/>
                <a:pathLst>
                  <a:path w="36762" h="36291" extrusionOk="0">
                    <a:moveTo>
                      <a:pt x="28480" y="1"/>
                    </a:moveTo>
                    <a:cubicBezTo>
                      <a:pt x="29165" y="5661"/>
                      <a:pt x="30798" y="23780"/>
                      <a:pt x="24636" y="29719"/>
                    </a:cubicBezTo>
                    <a:cubicBezTo>
                      <a:pt x="21345" y="32890"/>
                      <a:pt x="17243" y="34435"/>
                      <a:pt x="13188" y="34435"/>
                    </a:cubicBezTo>
                    <a:cubicBezTo>
                      <a:pt x="8193" y="34435"/>
                      <a:pt x="3266" y="32097"/>
                      <a:pt x="0" y="27582"/>
                    </a:cubicBezTo>
                    <a:lnTo>
                      <a:pt x="0" y="27582"/>
                    </a:lnTo>
                    <a:cubicBezTo>
                      <a:pt x="3030" y="32604"/>
                      <a:pt x="8024" y="36290"/>
                      <a:pt x="16143" y="36290"/>
                    </a:cubicBezTo>
                    <a:cubicBezTo>
                      <a:pt x="34113" y="36290"/>
                      <a:pt x="36762" y="18249"/>
                      <a:pt x="36762" y="7608"/>
                    </a:cubicBezTo>
                    <a:cubicBezTo>
                      <a:pt x="36762" y="3157"/>
                      <a:pt x="36300" y="1"/>
                      <a:pt x="3630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6" name="Google Shape;1437;p36">
                <a:extLst>
                  <a:ext uri="{FF2B5EF4-FFF2-40B4-BE49-F238E27FC236}">
                    <a16:creationId xmlns:a16="http://schemas.microsoft.com/office/drawing/2014/main" xmlns="" id="{C66E7EED-0515-445E-B773-4B2D39A5C2AE}"/>
                  </a:ext>
                </a:extLst>
              </p:cNvPr>
              <p:cNvSpPr/>
              <p:nvPr/>
            </p:nvSpPr>
            <p:spPr>
              <a:xfrm>
                <a:off x="7502625" y="1485375"/>
                <a:ext cx="133275" cy="61830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732" extrusionOk="0">
                    <a:moveTo>
                      <a:pt x="403" y="0"/>
                    </a:moveTo>
                    <a:cubicBezTo>
                      <a:pt x="1" y="19706"/>
                      <a:pt x="5330" y="24731"/>
                      <a:pt x="5330" y="24731"/>
                    </a:cubicBezTo>
                    <a:cubicBezTo>
                      <a:pt x="2311" y="11964"/>
                      <a:pt x="4222" y="0"/>
                      <a:pt x="4222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69" name="Google Shape;728;p29">
              <a:extLst>
                <a:ext uri="{FF2B5EF4-FFF2-40B4-BE49-F238E27FC236}">
                  <a16:creationId xmlns:a16="http://schemas.microsoft.com/office/drawing/2014/main" xmlns="" id="{3B2E54C3-76F9-4601-8EA8-B0EE991EE170}"/>
                </a:ext>
              </a:extLst>
            </p:cNvPr>
            <p:cNvSpPr txBox="1">
              <a:spLocks/>
            </p:cNvSpPr>
            <p:nvPr/>
          </p:nvSpPr>
          <p:spPr>
            <a:xfrm rot="611">
              <a:off x="1990295" y="3923430"/>
              <a:ext cx="564796" cy="45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1600" b="0" i="0" u="none" strike="noStrike" cap="none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Didact Gothic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Didact Gothic"/>
                  <a:cs typeface="Calibri" panose="020F0502020204030204" pitchFamily="34" charset="0"/>
                  <a:sym typeface="Didact Gothic"/>
                </a:rPr>
                <a:t>2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xmlns="" id="{65098D63-4D8C-46E8-8F5E-DA288D0ADC77}"/>
              </a:ext>
            </a:extLst>
          </p:cNvPr>
          <p:cNvGrpSpPr/>
          <p:nvPr/>
        </p:nvGrpSpPr>
        <p:grpSpPr>
          <a:xfrm>
            <a:off x="7489565" y="5182808"/>
            <a:ext cx="778992" cy="1060413"/>
            <a:chOff x="6577499" y="4054141"/>
            <a:chExt cx="584244" cy="795310"/>
          </a:xfrm>
        </p:grpSpPr>
        <p:grpSp>
          <p:nvGrpSpPr>
            <p:cNvPr id="188" name="Google Shape;1419;p36">
              <a:extLst>
                <a:ext uri="{FF2B5EF4-FFF2-40B4-BE49-F238E27FC236}">
                  <a16:creationId xmlns:a16="http://schemas.microsoft.com/office/drawing/2014/main" xmlns="" id="{63256DF6-8136-4C09-B76C-6EAB158EC966}"/>
                </a:ext>
              </a:extLst>
            </p:cNvPr>
            <p:cNvGrpSpPr/>
            <p:nvPr/>
          </p:nvGrpSpPr>
          <p:grpSpPr>
            <a:xfrm rot="-265172">
              <a:off x="6577499" y="4077331"/>
              <a:ext cx="584244" cy="772120"/>
              <a:chOff x="7338025" y="1332725"/>
              <a:chExt cx="1203775" cy="1590875"/>
            </a:xfrm>
          </p:grpSpPr>
          <p:sp>
            <p:nvSpPr>
              <p:cNvPr id="190" name="Google Shape;1420;p36">
                <a:extLst>
                  <a:ext uri="{FF2B5EF4-FFF2-40B4-BE49-F238E27FC236}">
                    <a16:creationId xmlns:a16="http://schemas.microsoft.com/office/drawing/2014/main" xmlns="" id="{C138566B-D8E5-41DB-A070-B46305FCA771}"/>
                  </a:ext>
                </a:extLst>
              </p:cNvPr>
              <p:cNvSpPr/>
              <p:nvPr/>
            </p:nvSpPr>
            <p:spPr>
              <a:xfrm>
                <a:off x="7338025" y="1332725"/>
                <a:ext cx="1203775" cy="1590875"/>
              </a:xfrm>
              <a:custGeom>
                <a:avLst/>
                <a:gdLst/>
                <a:ahLst/>
                <a:cxnLst/>
                <a:rect l="l" t="t" r="r" b="b"/>
                <a:pathLst>
                  <a:path w="48151" h="63635" extrusionOk="0">
                    <a:moveTo>
                      <a:pt x="4581" y="1"/>
                    </a:moveTo>
                    <a:cubicBezTo>
                      <a:pt x="3375" y="1"/>
                      <a:pt x="2346" y="901"/>
                      <a:pt x="2187" y="2093"/>
                    </a:cubicBezTo>
                    <a:cubicBezTo>
                      <a:pt x="1944" y="3909"/>
                      <a:pt x="0" y="20137"/>
                      <a:pt x="6476" y="30933"/>
                    </a:cubicBezTo>
                    <a:lnTo>
                      <a:pt x="6585" y="31144"/>
                    </a:lnTo>
                    <a:lnTo>
                      <a:pt x="6673" y="31254"/>
                    </a:lnTo>
                    <a:cubicBezTo>
                      <a:pt x="8994" y="34999"/>
                      <a:pt x="12105" y="37683"/>
                      <a:pt x="15927" y="39235"/>
                    </a:cubicBezTo>
                    <a:lnTo>
                      <a:pt x="15762" y="39919"/>
                    </a:lnTo>
                    <a:cubicBezTo>
                      <a:pt x="15427" y="41312"/>
                      <a:pt x="15970" y="42744"/>
                      <a:pt x="17123" y="43555"/>
                    </a:cubicBezTo>
                    <a:cubicBezTo>
                      <a:pt x="16749" y="44896"/>
                      <a:pt x="15924" y="46744"/>
                      <a:pt x="14115" y="48313"/>
                    </a:cubicBezTo>
                    <a:cubicBezTo>
                      <a:pt x="13946" y="48458"/>
                      <a:pt x="13762" y="48606"/>
                      <a:pt x="13568" y="48754"/>
                    </a:cubicBezTo>
                    <a:lnTo>
                      <a:pt x="12492" y="48754"/>
                    </a:lnTo>
                    <a:cubicBezTo>
                      <a:pt x="10633" y="48754"/>
                      <a:pt x="9121" y="50267"/>
                      <a:pt x="9121" y="52126"/>
                    </a:cubicBezTo>
                    <a:lnTo>
                      <a:pt x="9121" y="57978"/>
                    </a:lnTo>
                    <a:cubicBezTo>
                      <a:pt x="8546" y="58520"/>
                      <a:pt x="8218" y="59272"/>
                      <a:pt x="8218" y="60065"/>
                    </a:cubicBezTo>
                    <a:lnTo>
                      <a:pt x="8218" y="60768"/>
                    </a:lnTo>
                    <a:cubicBezTo>
                      <a:pt x="8218" y="62347"/>
                      <a:pt x="9505" y="63635"/>
                      <a:pt x="11086" y="63635"/>
                    </a:cubicBezTo>
                    <a:lnTo>
                      <a:pt x="36916" y="63635"/>
                    </a:lnTo>
                    <a:cubicBezTo>
                      <a:pt x="38497" y="63635"/>
                      <a:pt x="39784" y="62347"/>
                      <a:pt x="39784" y="60768"/>
                    </a:cubicBezTo>
                    <a:lnTo>
                      <a:pt x="39784" y="60065"/>
                    </a:lnTo>
                    <a:cubicBezTo>
                      <a:pt x="39784" y="59324"/>
                      <a:pt x="39491" y="58609"/>
                      <a:pt x="38980" y="58076"/>
                    </a:cubicBezTo>
                    <a:lnTo>
                      <a:pt x="38980" y="52126"/>
                    </a:lnTo>
                    <a:cubicBezTo>
                      <a:pt x="38980" y="50267"/>
                      <a:pt x="37467" y="48754"/>
                      <a:pt x="35608" y="48754"/>
                    </a:cubicBezTo>
                    <a:lnTo>
                      <a:pt x="34049" y="48754"/>
                    </a:lnTo>
                    <a:cubicBezTo>
                      <a:pt x="31930" y="47143"/>
                      <a:pt x="30967" y="45160"/>
                      <a:pt x="30533" y="43700"/>
                    </a:cubicBezTo>
                    <a:cubicBezTo>
                      <a:pt x="31746" y="42959"/>
                      <a:pt x="32399" y="41514"/>
                      <a:pt x="32124" y="40092"/>
                    </a:cubicBezTo>
                    <a:lnTo>
                      <a:pt x="32046" y="39683"/>
                    </a:lnTo>
                    <a:cubicBezTo>
                      <a:pt x="39721" y="37140"/>
                      <a:pt x="44768" y="30280"/>
                      <a:pt x="46651" y="19826"/>
                    </a:cubicBezTo>
                    <a:cubicBezTo>
                      <a:pt x="48150" y="11506"/>
                      <a:pt x="47222" y="3595"/>
                      <a:pt x="47022" y="2089"/>
                    </a:cubicBezTo>
                    <a:cubicBezTo>
                      <a:pt x="46859" y="896"/>
                      <a:pt x="45829" y="1"/>
                      <a:pt x="44627" y="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288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1" name="Google Shape;1421;p36">
                <a:extLst>
                  <a:ext uri="{FF2B5EF4-FFF2-40B4-BE49-F238E27FC236}">
                    <a16:creationId xmlns:a16="http://schemas.microsoft.com/office/drawing/2014/main" xmlns="" id="{5D969699-E548-41DF-8CB9-DF390C11FC66}"/>
                  </a:ext>
                </a:extLst>
              </p:cNvPr>
              <p:cNvSpPr/>
              <p:nvPr/>
            </p:nvSpPr>
            <p:spPr>
              <a:xfrm>
                <a:off x="7670700" y="2356800"/>
                <a:ext cx="525000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10656" extrusionOk="0">
                    <a:moveTo>
                      <a:pt x="6434" y="0"/>
                    </a:moveTo>
                    <a:cubicBezTo>
                      <a:pt x="6434" y="0"/>
                      <a:pt x="6483" y="836"/>
                      <a:pt x="6253" y="2088"/>
                    </a:cubicBezTo>
                    <a:cubicBezTo>
                      <a:pt x="5911" y="3954"/>
                      <a:pt x="4956" y="6744"/>
                      <a:pt x="2293" y="9054"/>
                    </a:cubicBezTo>
                    <a:cubicBezTo>
                      <a:pt x="1637" y="9626"/>
                      <a:pt x="878" y="10165"/>
                      <a:pt x="0" y="10655"/>
                    </a:cubicBezTo>
                    <a:lnTo>
                      <a:pt x="21000" y="10655"/>
                    </a:lnTo>
                    <a:cubicBezTo>
                      <a:pt x="14165" y="6839"/>
                      <a:pt x="14567" y="0"/>
                      <a:pt x="14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2" name="Google Shape;1422;p36">
                <a:extLst>
                  <a:ext uri="{FF2B5EF4-FFF2-40B4-BE49-F238E27FC236}">
                    <a16:creationId xmlns:a16="http://schemas.microsoft.com/office/drawing/2014/main" xmlns="" id="{61D36881-BC49-40C2-8B0A-06969F66CF0D}"/>
                  </a:ext>
                </a:extLst>
              </p:cNvPr>
              <p:cNvSpPr/>
              <p:nvPr/>
            </p:nvSpPr>
            <p:spPr>
              <a:xfrm>
                <a:off x="7695300" y="2386500"/>
                <a:ext cx="47580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19032" h="8865" extrusionOk="0">
                    <a:moveTo>
                      <a:pt x="5396" y="1"/>
                    </a:moveTo>
                    <a:cubicBezTo>
                      <a:pt x="5372" y="269"/>
                      <a:pt x="5329" y="569"/>
                      <a:pt x="5269" y="900"/>
                    </a:cubicBezTo>
                    <a:cubicBezTo>
                      <a:pt x="6564" y="1447"/>
                      <a:pt x="7893" y="1775"/>
                      <a:pt x="9018" y="1845"/>
                    </a:cubicBezTo>
                    <a:cubicBezTo>
                      <a:pt x="9386" y="1870"/>
                      <a:pt x="9777" y="1881"/>
                      <a:pt x="10077" y="2093"/>
                    </a:cubicBezTo>
                    <a:cubicBezTo>
                      <a:pt x="10359" y="2297"/>
                      <a:pt x="10496" y="2639"/>
                      <a:pt x="10613" y="2967"/>
                    </a:cubicBezTo>
                    <a:cubicBezTo>
                      <a:pt x="11011" y="4131"/>
                      <a:pt x="11244" y="5352"/>
                      <a:pt x="11304" y="6579"/>
                    </a:cubicBezTo>
                    <a:cubicBezTo>
                      <a:pt x="11318" y="6879"/>
                      <a:pt x="11315" y="7206"/>
                      <a:pt x="11142" y="7453"/>
                    </a:cubicBezTo>
                    <a:cubicBezTo>
                      <a:pt x="10884" y="7827"/>
                      <a:pt x="10363" y="7877"/>
                      <a:pt x="9900" y="7877"/>
                    </a:cubicBezTo>
                    <a:lnTo>
                      <a:pt x="9855" y="7877"/>
                    </a:lnTo>
                    <a:cubicBezTo>
                      <a:pt x="7089" y="7873"/>
                      <a:pt x="4324" y="7870"/>
                      <a:pt x="1559" y="7866"/>
                    </a:cubicBezTo>
                    <a:lnTo>
                      <a:pt x="1309" y="7866"/>
                    </a:lnTo>
                    <a:cubicBezTo>
                      <a:pt x="913" y="8212"/>
                      <a:pt x="477" y="8547"/>
                      <a:pt x="0" y="8864"/>
                    </a:cubicBezTo>
                    <a:lnTo>
                      <a:pt x="19031" y="8864"/>
                    </a:lnTo>
                    <a:cubicBezTo>
                      <a:pt x="14870" y="6078"/>
                      <a:pt x="13875" y="2127"/>
                      <a:pt x="13646" y="110"/>
                    </a:cubicBezTo>
                    <a:cubicBezTo>
                      <a:pt x="12669" y="378"/>
                      <a:pt x="11709" y="523"/>
                      <a:pt x="10796" y="579"/>
                    </a:cubicBezTo>
                    <a:cubicBezTo>
                      <a:pt x="10468" y="600"/>
                      <a:pt x="10148" y="611"/>
                      <a:pt x="9830" y="611"/>
                    </a:cubicBezTo>
                    <a:cubicBezTo>
                      <a:pt x="8074" y="611"/>
                      <a:pt x="6532" y="312"/>
                      <a:pt x="539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3" name="Google Shape;1423;p36">
                <a:extLst>
                  <a:ext uri="{FF2B5EF4-FFF2-40B4-BE49-F238E27FC236}">
                    <a16:creationId xmlns:a16="http://schemas.microsoft.com/office/drawing/2014/main" xmlns="" id="{9C04744E-8052-4ED2-A75E-F80B78479C70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956" y="0"/>
                    </a:moveTo>
                    <a:cubicBezTo>
                      <a:pt x="427" y="0"/>
                      <a:pt x="0" y="430"/>
                      <a:pt x="0" y="956"/>
                    </a:cubicBez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4" name="Google Shape;1424;p36">
                <a:extLst>
                  <a:ext uri="{FF2B5EF4-FFF2-40B4-BE49-F238E27FC236}">
                    <a16:creationId xmlns:a16="http://schemas.microsoft.com/office/drawing/2014/main" xmlns="" id="{7EA0CC96-8BEF-455A-91A7-0798BC97D788}"/>
                  </a:ext>
                </a:extLst>
              </p:cNvPr>
              <p:cNvSpPr/>
              <p:nvPr/>
            </p:nvSpPr>
            <p:spPr>
              <a:xfrm>
                <a:off x="7656300" y="2629525"/>
                <a:ext cx="1221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5217" extrusionOk="0">
                    <a:moveTo>
                      <a:pt x="1" y="0"/>
                    </a:moveTo>
                    <a:lnTo>
                      <a:pt x="1" y="5217"/>
                    </a:lnTo>
                    <a:lnTo>
                      <a:pt x="950" y="752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5" name="Google Shape;1425;p36">
                <a:extLst>
                  <a:ext uri="{FF2B5EF4-FFF2-40B4-BE49-F238E27FC236}">
                    <a16:creationId xmlns:a16="http://schemas.microsoft.com/office/drawing/2014/main" xmlns="" id="{F653D3BA-A8FF-4B98-8B39-2404624DAD2D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24223" y="0"/>
                    </a:moveTo>
                    <a:lnTo>
                      <a:pt x="24223" y="7417"/>
                    </a:lnTo>
                    <a:lnTo>
                      <a:pt x="0" y="7417"/>
                    </a:ln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6" name="Google Shape;1426;p36">
                <a:extLst>
                  <a:ext uri="{FF2B5EF4-FFF2-40B4-BE49-F238E27FC236}">
                    <a16:creationId xmlns:a16="http://schemas.microsoft.com/office/drawing/2014/main" xmlns="" id="{1CA45392-FF51-4983-B248-49DE6D709478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1461"/>
                    </a:lnTo>
                    <a:cubicBezTo>
                      <a:pt x="1" y="1712"/>
                      <a:pt x="201" y="1912"/>
                      <a:pt x="452" y="1912"/>
                    </a:cubicBez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7" name="Google Shape;1427;p36">
                <a:extLst>
                  <a:ext uri="{FF2B5EF4-FFF2-40B4-BE49-F238E27FC236}">
                    <a16:creationId xmlns:a16="http://schemas.microsoft.com/office/drawing/2014/main" xmlns="" id="{D94EFCFB-6BCA-48C7-930F-3BE72ED4C6D2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809"/>
                    </a:lnTo>
                    <a:lnTo>
                      <a:pt x="19805" y="809"/>
                    </a:lnTo>
                    <a:lnTo>
                      <a:pt x="19805" y="1912"/>
                    </a:ln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8" name="Google Shape;1428;p36">
                <a:extLst>
                  <a:ext uri="{FF2B5EF4-FFF2-40B4-BE49-F238E27FC236}">
                    <a16:creationId xmlns:a16="http://schemas.microsoft.com/office/drawing/2014/main" xmlns="" id="{B0B0B559-4021-4AB4-94F6-83C3173E44A1}"/>
                  </a:ext>
                </a:extLst>
              </p:cNvPr>
              <p:cNvSpPr/>
              <p:nvPr/>
            </p:nvSpPr>
            <p:spPr>
              <a:xfrm>
                <a:off x="7713450" y="2655875"/>
                <a:ext cx="439500" cy="12822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5129" extrusionOk="0">
                    <a:moveTo>
                      <a:pt x="0" y="1"/>
                    </a:moveTo>
                    <a:lnTo>
                      <a:pt x="0" y="5129"/>
                    </a:lnTo>
                    <a:lnTo>
                      <a:pt x="17579" y="5129"/>
                    </a:lnTo>
                    <a:lnTo>
                      <a:pt x="175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9" name="Google Shape;1429;p36">
                <a:extLst>
                  <a:ext uri="{FF2B5EF4-FFF2-40B4-BE49-F238E27FC236}">
                    <a16:creationId xmlns:a16="http://schemas.microsoft.com/office/drawing/2014/main" xmlns="" id="{952EACF9-7528-4C71-BEC4-78565D863146}"/>
                  </a:ext>
                </a:extLst>
              </p:cNvPr>
              <p:cNvSpPr/>
              <p:nvPr/>
            </p:nvSpPr>
            <p:spPr>
              <a:xfrm>
                <a:off x="7713450" y="2660925"/>
                <a:ext cx="178675" cy="12317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4927" extrusionOk="0">
                    <a:moveTo>
                      <a:pt x="4195" y="0"/>
                    </a:moveTo>
                    <a:lnTo>
                      <a:pt x="0" y="4334"/>
                    </a:lnTo>
                    <a:lnTo>
                      <a:pt x="0" y="4927"/>
                    </a:lnTo>
                    <a:lnTo>
                      <a:pt x="2388" y="4927"/>
                    </a:lnTo>
                    <a:cubicBezTo>
                      <a:pt x="3936" y="3365"/>
                      <a:pt x="5612" y="1679"/>
                      <a:pt x="7146" y="141"/>
                    </a:cubicBez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0" name="Google Shape;1430;p36">
                <a:extLst>
                  <a:ext uri="{FF2B5EF4-FFF2-40B4-BE49-F238E27FC236}">
                    <a16:creationId xmlns:a16="http://schemas.microsoft.com/office/drawing/2014/main" xmlns="" id="{25CC6C68-8FA5-4A1F-9A8B-3BA29E0F2894}"/>
                  </a:ext>
                </a:extLst>
              </p:cNvPr>
              <p:cNvSpPr/>
              <p:nvPr/>
            </p:nvSpPr>
            <p:spPr>
              <a:xfrm>
                <a:off x="7917050" y="2671050"/>
                <a:ext cx="21712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4522" extrusionOk="0">
                    <a:moveTo>
                      <a:pt x="4519" y="1"/>
                    </a:moveTo>
                    <a:lnTo>
                      <a:pt x="0" y="4522"/>
                    </a:lnTo>
                    <a:lnTo>
                      <a:pt x="4659" y="4522"/>
                    </a:lnTo>
                    <a:lnTo>
                      <a:pt x="8684" y="498"/>
                    </a:lnTo>
                    <a:lnTo>
                      <a:pt x="8631" y="198"/>
                    </a:lnTo>
                    <a:lnTo>
                      <a:pt x="4519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1" name="Google Shape;1431;p36">
                <a:extLst>
                  <a:ext uri="{FF2B5EF4-FFF2-40B4-BE49-F238E27FC236}">
                    <a16:creationId xmlns:a16="http://schemas.microsoft.com/office/drawing/2014/main" xmlns="" id="{75E6B6E2-0865-4DDB-9FC3-544DAB821968}"/>
                  </a:ext>
                </a:extLst>
              </p:cNvPr>
              <p:cNvSpPr/>
              <p:nvPr/>
            </p:nvSpPr>
            <p:spPr>
              <a:xfrm>
                <a:off x="7818300" y="2655875"/>
                <a:ext cx="823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343" extrusionOk="0">
                    <a:moveTo>
                      <a:pt x="194" y="1"/>
                    </a:moveTo>
                    <a:lnTo>
                      <a:pt x="1" y="202"/>
                    </a:lnTo>
                    <a:lnTo>
                      <a:pt x="2952" y="343"/>
                    </a:lnTo>
                    <a:cubicBezTo>
                      <a:pt x="3069" y="230"/>
                      <a:pt x="3182" y="113"/>
                      <a:pt x="329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2" name="Google Shape;1432;p36">
                <a:extLst>
                  <a:ext uri="{FF2B5EF4-FFF2-40B4-BE49-F238E27FC236}">
                    <a16:creationId xmlns:a16="http://schemas.microsoft.com/office/drawing/2014/main" xmlns="" id="{2F8AE205-BF29-4F27-B83D-551832B92955}"/>
                  </a:ext>
                </a:extLst>
              </p:cNvPr>
              <p:cNvSpPr/>
              <p:nvPr/>
            </p:nvSpPr>
            <p:spPr>
              <a:xfrm>
                <a:off x="8030000" y="2655875"/>
                <a:ext cx="1229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105" extrusionOk="0">
                    <a:moveTo>
                      <a:pt x="607" y="1"/>
                    </a:moveTo>
                    <a:lnTo>
                      <a:pt x="1" y="608"/>
                    </a:lnTo>
                    <a:lnTo>
                      <a:pt x="4113" y="805"/>
                    </a:lnTo>
                    <a:lnTo>
                      <a:pt x="4166" y="1105"/>
                    </a:lnTo>
                    <a:lnTo>
                      <a:pt x="4917" y="354"/>
                    </a:lnTo>
                    <a:lnTo>
                      <a:pt x="4917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3" name="Google Shape;1433;p36">
                <a:extLst>
                  <a:ext uri="{FF2B5EF4-FFF2-40B4-BE49-F238E27FC236}">
                    <a16:creationId xmlns:a16="http://schemas.microsoft.com/office/drawing/2014/main" xmlns="" id="{BF390E31-47F1-4ADF-B3DF-4588C26B9690}"/>
                  </a:ext>
                </a:extLst>
              </p:cNvPr>
              <p:cNvSpPr/>
              <p:nvPr/>
            </p:nvSpPr>
            <p:spPr>
              <a:xfrm>
                <a:off x="7783375" y="2263850"/>
                <a:ext cx="30492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5517" extrusionOk="0">
                    <a:moveTo>
                      <a:pt x="911" y="1"/>
                    </a:moveTo>
                    <a:lnTo>
                      <a:pt x="607" y="1270"/>
                    </a:lnTo>
                    <a:lnTo>
                      <a:pt x="149" y="3203"/>
                    </a:lnTo>
                    <a:cubicBezTo>
                      <a:pt x="1" y="3803"/>
                      <a:pt x="335" y="4420"/>
                      <a:pt x="921" y="4617"/>
                    </a:cubicBezTo>
                    <a:cubicBezTo>
                      <a:pt x="2040" y="4996"/>
                      <a:pt x="3986" y="5516"/>
                      <a:pt x="6299" y="5516"/>
                    </a:cubicBezTo>
                    <a:cubicBezTo>
                      <a:pt x="6617" y="5516"/>
                      <a:pt x="6942" y="5506"/>
                      <a:pt x="7273" y="5485"/>
                    </a:cubicBezTo>
                    <a:cubicBezTo>
                      <a:pt x="8572" y="5404"/>
                      <a:pt x="9954" y="5147"/>
                      <a:pt x="11357" y="4611"/>
                    </a:cubicBezTo>
                    <a:cubicBezTo>
                      <a:pt x="11894" y="4406"/>
                      <a:pt x="12197" y="3834"/>
                      <a:pt x="12088" y="3271"/>
                    </a:cubicBezTo>
                    <a:lnTo>
                      <a:pt x="11466" y="1"/>
                    </a:lnTo>
                    <a:cubicBezTo>
                      <a:pt x="11466" y="1"/>
                      <a:pt x="9053" y="625"/>
                      <a:pt x="5925" y="625"/>
                    </a:cubicBezTo>
                    <a:cubicBezTo>
                      <a:pt x="4361" y="625"/>
                      <a:pt x="2619" y="469"/>
                      <a:pt x="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4" name="Google Shape;1434;p36">
                <a:extLst>
                  <a:ext uri="{FF2B5EF4-FFF2-40B4-BE49-F238E27FC236}">
                    <a16:creationId xmlns:a16="http://schemas.microsoft.com/office/drawing/2014/main" xmlns="" id="{B8BB6FAC-8677-4155-A724-A992C78C73E0}"/>
                  </a:ext>
                </a:extLst>
              </p:cNvPr>
              <p:cNvSpPr/>
              <p:nvPr/>
            </p:nvSpPr>
            <p:spPr>
              <a:xfrm>
                <a:off x="7798550" y="2276925"/>
                <a:ext cx="28755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4963" extrusionOk="0">
                    <a:moveTo>
                      <a:pt x="180" y="0"/>
                    </a:moveTo>
                    <a:lnTo>
                      <a:pt x="0" y="747"/>
                    </a:lnTo>
                    <a:cubicBezTo>
                      <a:pt x="81" y="772"/>
                      <a:pt x="163" y="797"/>
                      <a:pt x="240" y="825"/>
                    </a:cubicBezTo>
                    <a:cubicBezTo>
                      <a:pt x="1955" y="1439"/>
                      <a:pt x="3661" y="1848"/>
                      <a:pt x="5478" y="1848"/>
                    </a:cubicBezTo>
                    <a:cubicBezTo>
                      <a:pt x="5682" y="1848"/>
                      <a:pt x="5886" y="1845"/>
                      <a:pt x="6095" y="1834"/>
                    </a:cubicBezTo>
                    <a:cubicBezTo>
                      <a:pt x="6166" y="1827"/>
                      <a:pt x="6239" y="1823"/>
                      <a:pt x="6317" y="1823"/>
                    </a:cubicBezTo>
                    <a:cubicBezTo>
                      <a:pt x="6493" y="1823"/>
                      <a:pt x="6674" y="1848"/>
                      <a:pt x="6818" y="1950"/>
                    </a:cubicBezTo>
                    <a:cubicBezTo>
                      <a:pt x="7012" y="2087"/>
                      <a:pt x="7093" y="2338"/>
                      <a:pt x="7135" y="2578"/>
                    </a:cubicBezTo>
                    <a:cubicBezTo>
                      <a:pt x="7280" y="3396"/>
                      <a:pt x="7097" y="4254"/>
                      <a:pt x="6666" y="4962"/>
                    </a:cubicBezTo>
                    <a:cubicBezTo>
                      <a:pt x="7965" y="4881"/>
                      <a:pt x="9347" y="4624"/>
                      <a:pt x="10750" y="4088"/>
                    </a:cubicBezTo>
                    <a:cubicBezTo>
                      <a:pt x="11212" y="3912"/>
                      <a:pt x="11502" y="3460"/>
                      <a:pt x="11502" y="2976"/>
                    </a:cubicBezTo>
                    <a:cubicBezTo>
                      <a:pt x="11502" y="2899"/>
                      <a:pt x="11494" y="2825"/>
                      <a:pt x="11481" y="2748"/>
                    </a:cubicBezTo>
                    <a:lnTo>
                      <a:pt x="11015" y="293"/>
                    </a:lnTo>
                    <a:cubicBezTo>
                      <a:pt x="9541" y="610"/>
                      <a:pt x="7936" y="783"/>
                      <a:pt x="6183" y="783"/>
                    </a:cubicBezTo>
                    <a:cubicBezTo>
                      <a:pt x="3954" y="783"/>
                      <a:pt x="1961" y="505"/>
                      <a:pt x="18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5" name="Google Shape;1436;p36">
                <a:extLst>
                  <a:ext uri="{FF2B5EF4-FFF2-40B4-BE49-F238E27FC236}">
                    <a16:creationId xmlns:a16="http://schemas.microsoft.com/office/drawing/2014/main" xmlns="" id="{6E8736E9-B92E-4C55-A23C-24A096159F4F}"/>
                  </a:ext>
                </a:extLst>
              </p:cNvPr>
              <p:cNvSpPr/>
              <p:nvPr/>
            </p:nvSpPr>
            <p:spPr>
              <a:xfrm>
                <a:off x="7549550" y="1389250"/>
                <a:ext cx="919050" cy="907275"/>
              </a:xfrm>
              <a:custGeom>
                <a:avLst/>
                <a:gdLst/>
                <a:ahLst/>
                <a:cxnLst/>
                <a:rect l="l" t="t" r="r" b="b"/>
                <a:pathLst>
                  <a:path w="36762" h="36291" extrusionOk="0">
                    <a:moveTo>
                      <a:pt x="28480" y="1"/>
                    </a:moveTo>
                    <a:cubicBezTo>
                      <a:pt x="29165" y="5661"/>
                      <a:pt x="30798" y="23780"/>
                      <a:pt x="24636" y="29719"/>
                    </a:cubicBezTo>
                    <a:cubicBezTo>
                      <a:pt x="21345" y="32890"/>
                      <a:pt x="17243" y="34435"/>
                      <a:pt x="13188" y="34435"/>
                    </a:cubicBezTo>
                    <a:cubicBezTo>
                      <a:pt x="8193" y="34435"/>
                      <a:pt x="3266" y="32097"/>
                      <a:pt x="0" y="27582"/>
                    </a:cubicBezTo>
                    <a:lnTo>
                      <a:pt x="0" y="27582"/>
                    </a:lnTo>
                    <a:cubicBezTo>
                      <a:pt x="3030" y="32604"/>
                      <a:pt x="8024" y="36290"/>
                      <a:pt x="16143" y="36290"/>
                    </a:cubicBezTo>
                    <a:cubicBezTo>
                      <a:pt x="34113" y="36290"/>
                      <a:pt x="36762" y="18249"/>
                      <a:pt x="36762" y="7608"/>
                    </a:cubicBezTo>
                    <a:cubicBezTo>
                      <a:pt x="36762" y="3157"/>
                      <a:pt x="36300" y="1"/>
                      <a:pt x="3630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6" name="Google Shape;1437;p36">
                <a:extLst>
                  <a:ext uri="{FF2B5EF4-FFF2-40B4-BE49-F238E27FC236}">
                    <a16:creationId xmlns:a16="http://schemas.microsoft.com/office/drawing/2014/main" xmlns="" id="{CF5C435D-7720-4D9D-9062-0028B0DC3229}"/>
                  </a:ext>
                </a:extLst>
              </p:cNvPr>
              <p:cNvSpPr/>
              <p:nvPr/>
            </p:nvSpPr>
            <p:spPr>
              <a:xfrm>
                <a:off x="7502625" y="1485375"/>
                <a:ext cx="133275" cy="61830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732" extrusionOk="0">
                    <a:moveTo>
                      <a:pt x="403" y="0"/>
                    </a:moveTo>
                    <a:cubicBezTo>
                      <a:pt x="1" y="19706"/>
                      <a:pt x="5330" y="24731"/>
                      <a:pt x="5330" y="24731"/>
                    </a:cubicBezTo>
                    <a:cubicBezTo>
                      <a:pt x="2311" y="11964"/>
                      <a:pt x="4222" y="0"/>
                      <a:pt x="4222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9" name="Google Shape;728;p29">
              <a:extLst>
                <a:ext uri="{FF2B5EF4-FFF2-40B4-BE49-F238E27FC236}">
                  <a16:creationId xmlns:a16="http://schemas.microsoft.com/office/drawing/2014/main" xmlns="" id="{E8E5B5DA-DA71-4C4D-BB3A-E5274B533E65}"/>
                </a:ext>
              </a:extLst>
            </p:cNvPr>
            <p:cNvSpPr txBox="1">
              <a:spLocks/>
            </p:cNvSpPr>
            <p:nvPr/>
          </p:nvSpPr>
          <p:spPr>
            <a:xfrm rot="611">
              <a:off x="6669615" y="4054141"/>
              <a:ext cx="384586" cy="45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1600" b="0" i="0" u="none" strike="noStrike" cap="none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Didact Gothic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Didact Gothic"/>
                  <a:cs typeface="Calibri" panose="020F0502020204030204" pitchFamily="34" charset="0"/>
                  <a:sym typeface="Didact Gothic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8" name="Google Shape;1195;p33">
            <a:extLst>
              <a:ext uri="{FF2B5EF4-FFF2-40B4-BE49-F238E27FC236}">
                <a16:creationId xmlns:a16="http://schemas.microsoft.com/office/drawing/2014/main" xmlns="" id="{9DF94A69-C235-4B13-B99A-6CDDC3217E0B}"/>
              </a:ext>
            </a:extLst>
          </p:cNvPr>
          <p:cNvSpPr/>
          <p:nvPr/>
        </p:nvSpPr>
        <p:spPr>
          <a:xfrm>
            <a:off x="3667836" y="334483"/>
            <a:ext cx="5794233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198;p33">
            <a:extLst>
              <a:ext uri="{FF2B5EF4-FFF2-40B4-BE49-F238E27FC236}">
                <a16:creationId xmlns:a16="http://schemas.microsoft.com/office/drawing/2014/main" xmlns="" id="{822D5BF4-4AAC-4E16-B843-0204B254EDDA}"/>
              </a:ext>
            </a:extLst>
          </p:cNvPr>
          <p:cNvSpPr txBox="1">
            <a:spLocks/>
          </p:cNvSpPr>
          <p:nvPr/>
        </p:nvSpPr>
        <p:spPr>
          <a:xfrm>
            <a:off x="3613274" y="325197"/>
            <a:ext cx="586774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Kế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mới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lt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Google Shape;1252;p33">
            <a:extLst>
              <a:ext uri="{FF2B5EF4-FFF2-40B4-BE49-F238E27FC236}">
                <a16:creationId xmlns:a16="http://schemas.microsoft.com/office/drawing/2014/main" xmlns="" id="{A141CC36-AAD9-4BB6-87E0-2E8594348AC6}"/>
              </a:ext>
            </a:extLst>
          </p:cNvPr>
          <p:cNvSpPr/>
          <p:nvPr/>
        </p:nvSpPr>
        <p:spPr>
          <a:xfrm rot="-5702922">
            <a:off x="2771280" y="-91997"/>
            <a:ext cx="2977225" cy="7214175"/>
          </a:xfrm>
          <a:prstGeom prst="wedgeRectCallout">
            <a:avLst>
              <a:gd name="adj1" fmla="val 8375"/>
              <a:gd name="adj2" fmla="val 628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253;p33">
            <a:extLst>
              <a:ext uri="{FF2B5EF4-FFF2-40B4-BE49-F238E27FC236}">
                <a16:creationId xmlns:a16="http://schemas.microsoft.com/office/drawing/2014/main" xmlns="" id="{62ECAA67-DFE9-4954-8178-06840FB46271}"/>
              </a:ext>
            </a:extLst>
          </p:cNvPr>
          <p:cNvSpPr txBox="1">
            <a:spLocks/>
          </p:cNvSpPr>
          <p:nvPr/>
        </p:nvSpPr>
        <p:spPr>
          <a:xfrm rot="-302252">
            <a:off x="1171473" y="2365385"/>
            <a:ext cx="6416367" cy="19346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051" indent="-45705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278" indent="-380876" algn="l" defTabSz="12188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vi-VN" sz="3733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bạn hãy tiếp tục phát huy những điểm mạnh và khắc phục những lỗi nhỏ để học tập tốt hơn nhé!</a:t>
            </a:r>
          </a:p>
        </p:txBody>
      </p:sp>
      <p:sp>
        <p:nvSpPr>
          <p:cNvPr id="14" name="Google Shape;1254;p33">
            <a:extLst>
              <a:ext uri="{FF2B5EF4-FFF2-40B4-BE49-F238E27FC236}">
                <a16:creationId xmlns:a16="http://schemas.microsoft.com/office/drawing/2014/main" xmlns="" id="{1845859E-2E6E-4AFA-A294-F0F28590F380}"/>
              </a:ext>
            </a:extLst>
          </p:cNvPr>
          <p:cNvSpPr/>
          <p:nvPr/>
        </p:nvSpPr>
        <p:spPr>
          <a:xfrm rot="333202">
            <a:off x="473454" y="2090034"/>
            <a:ext cx="637484" cy="59138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0" name="Google Shape;1255;p33">
            <a:extLst>
              <a:ext uri="{FF2B5EF4-FFF2-40B4-BE49-F238E27FC236}">
                <a16:creationId xmlns:a16="http://schemas.microsoft.com/office/drawing/2014/main" xmlns="" id="{94E795D3-79B6-45D9-B81F-269C34D0BFC2}"/>
              </a:ext>
            </a:extLst>
          </p:cNvPr>
          <p:cNvGrpSpPr/>
          <p:nvPr/>
        </p:nvGrpSpPr>
        <p:grpSpPr>
          <a:xfrm rot="-302834">
            <a:off x="9359087" y="4934423"/>
            <a:ext cx="627405" cy="801629"/>
            <a:chOff x="4257150" y="439500"/>
            <a:chExt cx="496378" cy="634217"/>
          </a:xfrm>
        </p:grpSpPr>
        <p:sp>
          <p:nvSpPr>
            <p:cNvPr id="81" name="Google Shape;1256;p33">
              <a:extLst>
                <a:ext uri="{FF2B5EF4-FFF2-40B4-BE49-F238E27FC236}">
                  <a16:creationId xmlns:a16="http://schemas.microsoft.com/office/drawing/2014/main" xmlns="" id="{C77C1E01-0287-44B3-9F11-E3D03B19B438}"/>
                </a:ext>
              </a:extLst>
            </p:cNvPr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257;p33">
              <a:extLst>
                <a:ext uri="{FF2B5EF4-FFF2-40B4-BE49-F238E27FC236}">
                  <a16:creationId xmlns:a16="http://schemas.microsoft.com/office/drawing/2014/main" xmlns="" id="{D16D6C04-E839-44F2-AF14-969C1B3BE3E8}"/>
                </a:ext>
              </a:extLst>
            </p:cNvPr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258;p33">
              <a:extLst>
                <a:ext uri="{FF2B5EF4-FFF2-40B4-BE49-F238E27FC236}">
                  <a16:creationId xmlns:a16="http://schemas.microsoft.com/office/drawing/2014/main" xmlns="" id="{26C3AE8F-A7DF-484B-B781-E4AC52AF54EF}"/>
                </a:ext>
              </a:extLst>
            </p:cNvPr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259;p33">
              <a:extLst>
                <a:ext uri="{FF2B5EF4-FFF2-40B4-BE49-F238E27FC236}">
                  <a16:creationId xmlns:a16="http://schemas.microsoft.com/office/drawing/2014/main" xmlns="" id="{458834ED-7C40-4DBB-AE47-90D3269D498E}"/>
                </a:ext>
              </a:extLst>
            </p:cNvPr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260;p33">
              <a:extLst>
                <a:ext uri="{FF2B5EF4-FFF2-40B4-BE49-F238E27FC236}">
                  <a16:creationId xmlns:a16="http://schemas.microsoft.com/office/drawing/2014/main" xmlns="" id="{9C962EC2-C673-4ACE-B4A3-5250A9C9EAA2}"/>
                </a:ext>
              </a:extLst>
            </p:cNvPr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261;p33">
              <a:extLst>
                <a:ext uri="{FF2B5EF4-FFF2-40B4-BE49-F238E27FC236}">
                  <a16:creationId xmlns:a16="http://schemas.microsoft.com/office/drawing/2014/main" xmlns="" id="{4BDB6BAD-1112-4734-BEE9-614FBB86DFD5}"/>
                </a:ext>
              </a:extLst>
            </p:cNvPr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262;p33">
              <a:extLst>
                <a:ext uri="{FF2B5EF4-FFF2-40B4-BE49-F238E27FC236}">
                  <a16:creationId xmlns:a16="http://schemas.microsoft.com/office/drawing/2014/main" xmlns="" id="{96BA1748-EBDE-4F40-B395-F730AFA2F3E7}"/>
                </a:ext>
              </a:extLst>
            </p:cNvPr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8" name="Google Shape;500;p22">
            <a:extLst>
              <a:ext uri="{FF2B5EF4-FFF2-40B4-BE49-F238E27FC236}">
                <a16:creationId xmlns:a16="http://schemas.microsoft.com/office/drawing/2014/main" xmlns="" id="{CF70C892-BF41-45B2-9AE3-106F93C29C22}"/>
              </a:ext>
            </a:extLst>
          </p:cNvPr>
          <p:cNvGrpSpPr/>
          <p:nvPr/>
        </p:nvGrpSpPr>
        <p:grpSpPr>
          <a:xfrm>
            <a:off x="3036190" y="276332"/>
            <a:ext cx="967925" cy="1158363"/>
            <a:chOff x="4836718" y="719374"/>
            <a:chExt cx="1180952" cy="1617007"/>
          </a:xfrm>
        </p:grpSpPr>
        <p:sp>
          <p:nvSpPr>
            <p:cNvPr id="89" name="Google Shape;501;p22">
              <a:extLst>
                <a:ext uri="{FF2B5EF4-FFF2-40B4-BE49-F238E27FC236}">
                  <a16:creationId xmlns:a16="http://schemas.microsoft.com/office/drawing/2014/main" xmlns="" id="{F163A88F-875F-4D44-8134-DE65563050F5}"/>
                </a:ext>
              </a:extLst>
            </p:cNvPr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02;p22">
              <a:extLst>
                <a:ext uri="{FF2B5EF4-FFF2-40B4-BE49-F238E27FC236}">
                  <a16:creationId xmlns:a16="http://schemas.microsoft.com/office/drawing/2014/main" xmlns="" id="{B1E21061-BCE0-4BD4-87DD-7D2267807007}"/>
                </a:ext>
              </a:extLst>
            </p:cNvPr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03;p22">
              <a:extLst>
                <a:ext uri="{FF2B5EF4-FFF2-40B4-BE49-F238E27FC236}">
                  <a16:creationId xmlns:a16="http://schemas.microsoft.com/office/drawing/2014/main" xmlns="" id="{C6B13FC6-51DC-4F12-A8DB-35638A95650D}"/>
                </a:ext>
              </a:extLst>
            </p:cNvPr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04;p22">
              <a:extLst>
                <a:ext uri="{FF2B5EF4-FFF2-40B4-BE49-F238E27FC236}">
                  <a16:creationId xmlns:a16="http://schemas.microsoft.com/office/drawing/2014/main" xmlns="" id="{ABD83DDB-1321-40DE-8CA2-CC622A9093EF}"/>
                </a:ext>
              </a:extLst>
            </p:cNvPr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05;p22">
              <a:extLst>
                <a:ext uri="{FF2B5EF4-FFF2-40B4-BE49-F238E27FC236}">
                  <a16:creationId xmlns:a16="http://schemas.microsoft.com/office/drawing/2014/main" xmlns="" id="{03DB956B-2630-4354-A74E-87CB29EE01D0}"/>
                </a:ext>
              </a:extLst>
            </p:cNvPr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06;p22">
              <a:extLst>
                <a:ext uri="{FF2B5EF4-FFF2-40B4-BE49-F238E27FC236}">
                  <a16:creationId xmlns:a16="http://schemas.microsoft.com/office/drawing/2014/main" xmlns="" id="{CC9732E8-65C4-4C2D-8F99-595FDF630338}"/>
                </a:ext>
              </a:extLst>
            </p:cNvPr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07;p22">
              <a:extLst>
                <a:ext uri="{FF2B5EF4-FFF2-40B4-BE49-F238E27FC236}">
                  <a16:creationId xmlns:a16="http://schemas.microsoft.com/office/drawing/2014/main" xmlns="" id="{E9C9D96A-1FCA-47D2-8BD7-2E0F0DBE021B}"/>
                </a:ext>
              </a:extLst>
            </p:cNvPr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08;p22">
              <a:extLst>
                <a:ext uri="{FF2B5EF4-FFF2-40B4-BE49-F238E27FC236}">
                  <a16:creationId xmlns:a16="http://schemas.microsoft.com/office/drawing/2014/main" xmlns="" id="{D518E598-650A-4F88-A333-00C8AEFD0B1A}"/>
                </a:ext>
              </a:extLst>
            </p:cNvPr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09;p22">
              <a:extLst>
                <a:ext uri="{FF2B5EF4-FFF2-40B4-BE49-F238E27FC236}">
                  <a16:creationId xmlns:a16="http://schemas.microsoft.com/office/drawing/2014/main" xmlns="" id="{D1E8B80E-933A-4BDF-96C9-505EBCB1FE4E}"/>
                </a:ext>
              </a:extLst>
            </p:cNvPr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510;p22">
              <a:extLst>
                <a:ext uri="{FF2B5EF4-FFF2-40B4-BE49-F238E27FC236}">
                  <a16:creationId xmlns:a16="http://schemas.microsoft.com/office/drawing/2014/main" xmlns="" id="{B65AF5AF-A1A2-4A22-8B84-30A7FB8EE3CB}"/>
                </a:ext>
              </a:extLst>
            </p:cNvPr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511;p22">
              <a:extLst>
                <a:ext uri="{FF2B5EF4-FFF2-40B4-BE49-F238E27FC236}">
                  <a16:creationId xmlns:a16="http://schemas.microsoft.com/office/drawing/2014/main" xmlns="" id="{1383F437-4751-4CC2-A861-A038B09511B5}"/>
                </a:ext>
              </a:extLst>
            </p:cNvPr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512;p22">
              <a:extLst>
                <a:ext uri="{FF2B5EF4-FFF2-40B4-BE49-F238E27FC236}">
                  <a16:creationId xmlns:a16="http://schemas.microsoft.com/office/drawing/2014/main" xmlns="" id="{8FCD6DCA-7301-404D-B63F-A550A213838D}"/>
                </a:ext>
              </a:extLst>
            </p:cNvPr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513;p22">
              <a:extLst>
                <a:ext uri="{FF2B5EF4-FFF2-40B4-BE49-F238E27FC236}">
                  <a16:creationId xmlns:a16="http://schemas.microsoft.com/office/drawing/2014/main" xmlns="" id="{9DF2764A-3AE4-42EE-BD2C-DA32128C15CE}"/>
                </a:ext>
              </a:extLst>
            </p:cNvPr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514;p22">
              <a:extLst>
                <a:ext uri="{FF2B5EF4-FFF2-40B4-BE49-F238E27FC236}">
                  <a16:creationId xmlns:a16="http://schemas.microsoft.com/office/drawing/2014/main" xmlns="" id="{93AF9A89-50F0-41B6-8DEF-4E812825748A}"/>
                </a:ext>
              </a:extLst>
            </p:cNvPr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515;p22">
              <a:extLst>
                <a:ext uri="{FF2B5EF4-FFF2-40B4-BE49-F238E27FC236}">
                  <a16:creationId xmlns:a16="http://schemas.microsoft.com/office/drawing/2014/main" xmlns="" id="{9F94E158-EB86-4A53-BF4D-0A4588704287}"/>
                </a:ext>
              </a:extLst>
            </p:cNvPr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8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1" y="4024986"/>
            <a:ext cx="2495507" cy="2833014"/>
          </a:xfrm>
          <a:prstGeom prst="rect">
            <a:avLst/>
          </a:prstGeom>
        </p:spPr>
      </p:pic>
      <p:sp>
        <p:nvSpPr>
          <p:cNvPr id="10" name="Google Shape;1493;p40">
            <a:extLst>
              <a:ext uri="{FF2B5EF4-FFF2-40B4-BE49-F238E27FC236}">
                <a16:creationId xmlns:a16="http://schemas.microsoft.com/office/drawing/2014/main" xmlns="" id="{55C974FC-6031-4F19-B501-C8959485CA9F}"/>
              </a:ext>
            </a:extLst>
          </p:cNvPr>
          <p:cNvSpPr/>
          <p:nvPr/>
        </p:nvSpPr>
        <p:spPr>
          <a:xfrm>
            <a:off x="2296171" y="231706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495;p40">
            <a:extLst>
              <a:ext uri="{FF2B5EF4-FFF2-40B4-BE49-F238E27FC236}">
                <a16:creationId xmlns:a16="http://schemas.microsoft.com/office/drawing/2014/main" xmlns="" id="{332F9371-D123-4EDC-A435-A341AF19AB70}"/>
              </a:ext>
            </a:extLst>
          </p:cNvPr>
          <p:cNvSpPr txBox="1">
            <a:spLocks/>
          </p:cNvSpPr>
          <p:nvPr/>
        </p:nvSpPr>
        <p:spPr>
          <a:xfrm rot="-182">
            <a:off x="2419487" y="2642179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Làm theo kế hoạch</a:t>
            </a:r>
            <a:endParaRPr lang="en-US" sz="66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2" name="Google Shape;482;p22">
            <a:extLst>
              <a:ext uri="{FF2B5EF4-FFF2-40B4-BE49-F238E27FC236}">
                <a16:creationId xmlns:a16="http://schemas.microsoft.com/office/drawing/2014/main" xmlns="" id="{070CAA14-DCB0-4A8A-96A8-CDEEFF295BAB}"/>
              </a:ext>
            </a:extLst>
          </p:cNvPr>
          <p:cNvGrpSpPr/>
          <p:nvPr/>
        </p:nvGrpSpPr>
        <p:grpSpPr>
          <a:xfrm>
            <a:off x="1517114" y="1466020"/>
            <a:ext cx="1673011" cy="1687429"/>
            <a:chOff x="1624375" y="2524866"/>
            <a:chExt cx="1353000" cy="1593039"/>
          </a:xfrm>
        </p:grpSpPr>
        <p:sp>
          <p:nvSpPr>
            <p:cNvPr id="13" name="Google Shape;483;p22">
              <a:extLst>
                <a:ext uri="{FF2B5EF4-FFF2-40B4-BE49-F238E27FC236}">
                  <a16:creationId xmlns:a16="http://schemas.microsoft.com/office/drawing/2014/main" xmlns="" id="{4959CBA8-6959-4EF1-B050-D2A1CB4C9689}"/>
                </a:ext>
              </a:extLst>
            </p:cNvPr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84;p22">
              <a:extLst>
                <a:ext uri="{FF2B5EF4-FFF2-40B4-BE49-F238E27FC236}">
                  <a16:creationId xmlns:a16="http://schemas.microsoft.com/office/drawing/2014/main" xmlns="" id="{9E4F3A43-3105-4A5E-85CF-AFF3B9CD1BDF}"/>
                </a:ext>
              </a:extLst>
            </p:cNvPr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85;p22">
              <a:extLst>
                <a:ext uri="{FF2B5EF4-FFF2-40B4-BE49-F238E27FC236}">
                  <a16:creationId xmlns:a16="http://schemas.microsoft.com/office/drawing/2014/main" xmlns="" id="{852AFCE7-2C89-4222-ADBA-FBF8BDE69330}"/>
                </a:ext>
              </a:extLst>
            </p:cNvPr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86;p22">
              <a:extLst>
                <a:ext uri="{FF2B5EF4-FFF2-40B4-BE49-F238E27FC236}">
                  <a16:creationId xmlns:a16="http://schemas.microsoft.com/office/drawing/2014/main" xmlns="" id="{C630B5A2-6295-41F1-A2EA-7863B8DE97E1}"/>
                </a:ext>
              </a:extLst>
            </p:cNvPr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87;p22">
              <a:extLst>
                <a:ext uri="{FF2B5EF4-FFF2-40B4-BE49-F238E27FC236}">
                  <a16:creationId xmlns:a16="http://schemas.microsoft.com/office/drawing/2014/main" xmlns="" id="{6550CDF5-74E0-4624-8A84-7DCC5EBBF7B5}"/>
                </a:ext>
              </a:extLst>
            </p:cNvPr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88;p22">
              <a:extLst>
                <a:ext uri="{FF2B5EF4-FFF2-40B4-BE49-F238E27FC236}">
                  <a16:creationId xmlns:a16="http://schemas.microsoft.com/office/drawing/2014/main" xmlns="" id="{665F0F81-F86E-4920-8856-33A45E3377B7}"/>
                </a:ext>
              </a:extLst>
            </p:cNvPr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89;p22">
              <a:extLst>
                <a:ext uri="{FF2B5EF4-FFF2-40B4-BE49-F238E27FC236}">
                  <a16:creationId xmlns:a16="http://schemas.microsoft.com/office/drawing/2014/main" xmlns="" id="{7DE82036-C5B8-4016-A70F-B54D7E55EB46}"/>
                </a:ext>
              </a:extLst>
            </p:cNvPr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90;p22">
              <a:extLst>
                <a:ext uri="{FF2B5EF4-FFF2-40B4-BE49-F238E27FC236}">
                  <a16:creationId xmlns:a16="http://schemas.microsoft.com/office/drawing/2014/main" xmlns="" id="{3A4D1F47-228E-41F6-B39A-A6250865835C}"/>
                </a:ext>
              </a:extLst>
            </p:cNvPr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91;p22">
              <a:extLst>
                <a:ext uri="{FF2B5EF4-FFF2-40B4-BE49-F238E27FC236}">
                  <a16:creationId xmlns:a16="http://schemas.microsoft.com/office/drawing/2014/main" xmlns="" id="{93926A8C-5336-4DDB-AA1B-9FAB14C2BD31}"/>
                </a:ext>
              </a:extLst>
            </p:cNvPr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92;p22">
              <a:extLst>
                <a:ext uri="{FF2B5EF4-FFF2-40B4-BE49-F238E27FC236}">
                  <a16:creationId xmlns:a16="http://schemas.microsoft.com/office/drawing/2014/main" xmlns="" id="{96D0AF8A-FE00-4109-BAED-7EA220428558}"/>
                </a:ext>
              </a:extLst>
            </p:cNvPr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93;p22">
              <a:extLst>
                <a:ext uri="{FF2B5EF4-FFF2-40B4-BE49-F238E27FC236}">
                  <a16:creationId xmlns:a16="http://schemas.microsoft.com/office/drawing/2014/main" xmlns="" id="{0C39E3BD-1A8A-40CB-B7F1-665FF24AD20C}"/>
                </a:ext>
              </a:extLst>
            </p:cNvPr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94;p22">
              <a:extLst>
                <a:ext uri="{FF2B5EF4-FFF2-40B4-BE49-F238E27FC236}">
                  <a16:creationId xmlns:a16="http://schemas.microsoft.com/office/drawing/2014/main" xmlns="" id="{1447A8E0-8E14-4791-B706-D9023DC35B44}"/>
                </a:ext>
              </a:extLst>
            </p:cNvPr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95;p22">
              <a:extLst>
                <a:ext uri="{FF2B5EF4-FFF2-40B4-BE49-F238E27FC236}">
                  <a16:creationId xmlns:a16="http://schemas.microsoft.com/office/drawing/2014/main" xmlns="" id="{33791961-A306-4A08-87A4-C1C1C15D26DE}"/>
                </a:ext>
              </a:extLst>
            </p:cNvPr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96;p22">
              <a:extLst>
                <a:ext uri="{FF2B5EF4-FFF2-40B4-BE49-F238E27FC236}">
                  <a16:creationId xmlns:a16="http://schemas.microsoft.com/office/drawing/2014/main" xmlns="" id="{BB3FB8BB-F5D7-402C-8C89-361B1B152B6B}"/>
                </a:ext>
              </a:extLst>
            </p:cNvPr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97;p22">
              <a:extLst>
                <a:ext uri="{FF2B5EF4-FFF2-40B4-BE49-F238E27FC236}">
                  <a16:creationId xmlns:a16="http://schemas.microsoft.com/office/drawing/2014/main" xmlns="" id="{54F5DC5A-9E92-4F5A-BEB7-E4EEAA96EB52}"/>
                </a:ext>
              </a:extLst>
            </p:cNvPr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498;p22">
              <a:extLst>
                <a:ext uri="{FF2B5EF4-FFF2-40B4-BE49-F238E27FC236}">
                  <a16:creationId xmlns:a16="http://schemas.microsoft.com/office/drawing/2014/main" xmlns="" id="{32DFE175-F0DF-45F9-9E60-191FCB49C0F0}"/>
                </a:ext>
              </a:extLst>
            </p:cNvPr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99;p22">
              <a:extLst>
                <a:ext uri="{FF2B5EF4-FFF2-40B4-BE49-F238E27FC236}">
                  <a16:creationId xmlns:a16="http://schemas.microsoft.com/office/drawing/2014/main" xmlns="" id="{337EEC89-88D2-43D1-8102-4BF006737BEC}"/>
                </a:ext>
              </a:extLst>
            </p:cNvPr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8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926" y="0"/>
            <a:ext cx="804862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F25F4B-2580-4CCC-81BA-83C916173EAC}"/>
              </a:ext>
            </a:extLst>
          </p:cNvPr>
          <p:cNvSpPr txBox="1"/>
          <p:nvPr/>
        </p:nvSpPr>
        <p:spPr>
          <a:xfrm>
            <a:off x="2945075" y="655806"/>
            <a:ext cx="733636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Chia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sẻ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về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cuốn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sổ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nhắc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việc</a:t>
            </a:r>
            <a:endParaRPr lang="en-US" sz="4798" b="1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9C2064-F858-4BC2-B3F1-3279C029D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5" y="2638425"/>
            <a:ext cx="4176396" cy="3391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6D29E3-EC1C-47E7-8069-2F513C17DAE1}"/>
              </a:ext>
            </a:extLst>
          </p:cNvPr>
          <p:cNvSpPr txBox="1"/>
          <p:nvPr/>
        </p:nvSpPr>
        <p:spPr>
          <a:xfrm>
            <a:off x="4179263" y="2103153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có thường xuyên dùng s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ổ</a:t>
            </a: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không?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820CFF-E3AA-4C9F-AEF0-8E60E4749032}"/>
              </a:ext>
            </a:extLst>
          </p:cNvPr>
          <p:cNvSpPr txBox="1"/>
          <p:nvPr/>
        </p:nvSpPr>
        <p:spPr>
          <a:xfrm>
            <a:off x="4236413" y="2912778"/>
            <a:ext cx="6784012" cy="1076961"/>
          </a:xfrm>
          <a:custGeom>
            <a:avLst/>
            <a:gdLst>
              <a:gd name="connsiteX0" fmla="*/ 0 w 6784012"/>
              <a:gd name="connsiteY0" fmla="*/ 0 h 1076961"/>
              <a:gd name="connsiteX1" fmla="*/ 474881 w 6784012"/>
              <a:gd name="connsiteY1" fmla="*/ 0 h 1076961"/>
              <a:gd name="connsiteX2" fmla="*/ 1085442 w 6784012"/>
              <a:gd name="connsiteY2" fmla="*/ 0 h 1076961"/>
              <a:gd name="connsiteX3" fmla="*/ 1899523 w 6784012"/>
              <a:gd name="connsiteY3" fmla="*/ 0 h 1076961"/>
              <a:gd name="connsiteX4" fmla="*/ 2577925 w 6784012"/>
              <a:gd name="connsiteY4" fmla="*/ 0 h 1076961"/>
              <a:gd name="connsiteX5" fmla="*/ 3052805 w 6784012"/>
              <a:gd name="connsiteY5" fmla="*/ 0 h 1076961"/>
              <a:gd name="connsiteX6" fmla="*/ 3799047 w 6784012"/>
              <a:gd name="connsiteY6" fmla="*/ 0 h 1076961"/>
              <a:gd name="connsiteX7" fmla="*/ 4545288 w 6784012"/>
              <a:gd name="connsiteY7" fmla="*/ 0 h 1076961"/>
              <a:gd name="connsiteX8" fmla="*/ 5155849 w 6784012"/>
              <a:gd name="connsiteY8" fmla="*/ 0 h 1076961"/>
              <a:gd name="connsiteX9" fmla="*/ 5630730 w 6784012"/>
              <a:gd name="connsiteY9" fmla="*/ 0 h 1076961"/>
              <a:gd name="connsiteX10" fmla="*/ 6784012 w 6784012"/>
              <a:gd name="connsiteY10" fmla="*/ 0 h 1076961"/>
              <a:gd name="connsiteX11" fmla="*/ 6784012 w 6784012"/>
              <a:gd name="connsiteY11" fmla="*/ 527711 h 1076961"/>
              <a:gd name="connsiteX12" fmla="*/ 6784012 w 6784012"/>
              <a:gd name="connsiteY12" fmla="*/ 1076961 h 1076961"/>
              <a:gd name="connsiteX13" fmla="*/ 6105611 w 6784012"/>
              <a:gd name="connsiteY13" fmla="*/ 1076961 h 1076961"/>
              <a:gd name="connsiteX14" fmla="*/ 5562890 w 6784012"/>
              <a:gd name="connsiteY14" fmla="*/ 1076961 h 1076961"/>
              <a:gd name="connsiteX15" fmla="*/ 5020169 w 6784012"/>
              <a:gd name="connsiteY15" fmla="*/ 1076961 h 1076961"/>
              <a:gd name="connsiteX16" fmla="*/ 4477448 w 6784012"/>
              <a:gd name="connsiteY16" fmla="*/ 1076961 h 1076961"/>
              <a:gd name="connsiteX17" fmla="*/ 3799047 w 6784012"/>
              <a:gd name="connsiteY17" fmla="*/ 1076961 h 1076961"/>
              <a:gd name="connsiteX18" fmla="*/ 2984965 w 6784012"/>
              <a:gd name="connsiteY18" fmla="*/ 1076961 h 1076961"/>
              <a:gd name="connsiteX19" fmla="*/ 2238724 w 6784012"/>
              <a:gd name="connsiteY19" fmla="*/ 1076961 h 1076961"/>
              <a:gd name="connsiteX20" fmla="*/ 1696003 w 6784012"/>
              <a:gd name="connsiteY20" fmla="*/ 1076961 h 1076961"/>
              <a:gd name="connsiteX21" fmla="*/ 1085442 w 6784012"/>
              <a:gd name="connsiteY21" fmla="*/ 1076961 h 1076961"/>
              <a:gd name="connsiteX22" fmla="*/ 0 w 6784012"/>
              <a:gd name="connsiteY22" fmla="*/ 1076961 h 1076961"/>
              <a:gd name="connsiteX23" fmla="*/ 0 w 6784012"/>
              <a:gd name="connsiteY23" fmla="*/ 516941 h 1076961"/>
              <a:gd name="connsiteX24" fmla="*/ 0 w 6784012"/>
              <a:gd name="connsiteY24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4012" h="1076961" fill="none" extrusionOk="0">
                <a:moveTo>
                  <a:pt x="0" y="0"/>
                </a:moveTo>
                <a:cubicBezTo>
                  <a:pt x="214952" y="-10595"/>
                  <a:pt x="291256" y="-9730"/>
                  <a:pt x="474881" y="0"/>
                </a:cubicBezTo>
                <a:cubicBezTo>
                  <a:pt x="658506" y="9730"/>
                  <a:pt x="869199" y="-2818"/>
                  <a:pt x="1085442" y="0"/>
                </a:cubicBezTo>
                <a:cubicBezTo>
                  <a:pt x="1301685" y="2818"/>
                  <a:pt x="1538908" y="16487"/>
                  <a:pt x="1899523" y="0"/>
                </a:cubicBezTo>
                <a:cubicBezTo>
                  <a:pt x="2260138" y="-16487"/>
                  <a:pt x="2330790" y="-17003"/>
                  <a:pt x="2577925" y="0"/>
                </a:cubicBezTo>
                <a:cubicBezTo>
                  <a:pt x="2825060" y="17003"/>
                  <a:pt x="2956071" y="4355"/>
                  <a:pt x="3052805" y="0"/>
                </a:cubicBezTo>
                <a:cubicBezTo>
                  <a:pt x="3149539" y="-4355"/>
                  <a:pt x="3622548" y="-7617"/>
                  <a:pt x="3799047" y="0"/>
                </a:cubicBezTo>
                <a:cubicBezTo>
                  <a:pt x="3975546" y="7617"/>
                  <a:pt x="4199913" y="-4552"/>
                  <a:pt x="4545288" y="0"/>
                </a:cubicBezTo>
                <a:cubicBezTo>
                  <a:pt x="4890663" y="4552"/>
                  <a:pt x="4935889" y="-7817"/>
                  <a:pt x="5155849" y="0"/>
                </a:cubicBezTo>
                <a:cubicBezTo>
                  <a:pt x="5375809" y="7817"/>
                  <a:pt x="5472374" y="6522"/>
                  <a:pt x="5630730" y="0"/>
                </a:cubicBezTo>
                <a:cubicBezTo>
                  <a:pt x="5789086" y="-6522"/>
                  <a:pt x="6317217" y="1464"/>
                  <a:pt x="6784012" y="0"/>
                </a:cubicBezTo>
                <a:cubicBezTo>
                  <a:pt x="6786363" y="158694"/>
                  <a:pt x="6784486" y="290649"/>
                  <a:pt x="6784012" y="527711"/>
                </a:cubicBezTo>
                <a:cubicBezTo>
                  <a:pt x="6783538" y="764773"/>
                  <a:pt x="6799181" y="885757"/>
                  <a:pt x="6784012" y="1076961"/>
                </a:cubicBezTo>
                <a:cubicBezTo>
                  <a:pt x="6593879" y="1052110"/>
                  <a:pt x="6348740" y="1104333"/>
                  <a:pt x="6105611" y="1076961"/>
                </a:cubicBezTo>
                <a:cubicBezTo>
                  <a:pt x="5862482" y="1049589"/>
                  <a:pt x="5714468" y="1050026"/>
                  <a:pt x="5562890" y="1076961"/>
                </a:cubicBezTo>
                <a:cubicBezTo>
                  <a:pt x="5411312" y="1103896"/>
                  <a:pt x="5220907" y="1061143"/>
                  <a:pt x="5020169" y="1076961"/>
                </a:cubicBezTo>
                <a:cubicBezTo>
                  <a:pt x="4819431" y="1092779"/>
                  <a:pt x="4698332" y="1073985"/>
                  <a:pt x="4477448" y="1076961"/>
                </a:cubicBezTo>
                <a:cubicBezTo>
                  <a:pt x="4256564" y="1079937"/>
                  <a:pt x="3984922" y="1066189"/>
                  <a:pt x="3799047" y="1076961"/>
                </a:cubicBezTo>
                <a:cubicBezTo>
                  <a:pt x="3613172" y="1087733"/>
                  <a:pt x="3152010" y="1044204"/>
                  <a:pt x="2984965" y="1076961"/>
                </a:cubicBezTo>
                <a:cubicBezTo>
                  <a:pt x="2817920" y="1109718"/>
                  <a:pt x="2477224" y="1053557"/>
                  <a:pt x="2238724" y="1076961"/>
                </a:cubicBezTo>
                <a:cubicBezTo>
                  <a:pt x="2000224" y="1100365"/>
                  <a:pt x="1834813" y="1089290"/>
                  <a:pt x="1696003" y="1076961"/>
                </a:cubicBezTo>
                <a:cubicBezTo>
                  <a:pt x="1557193" y="1064632"/>
                  <a:pt x="1229576" y="1049110"/>
                  <a:pt x="1085442" y="1076961"/>
                </a:cubicBezTo>
                <a:cubicBezTo>
                  <a:pt x="941308" y="1104812"/>
                  <a:pt x="280798" y="1096240"/>
                  <a:pt x="0" y="1076961"/>
                </a:cubicBezTo>
                <a:cubicBezTo>
                  <a:pt x="-8881" y="928954"/>
                  <a:pt x="-16054" y="643301"/>
                  <a:pt x="0" y="516941"/>
                </a:cubicBezTo>
                <a:cubicBezTo>
                  <a:pt x="16054" y="390581"/>
                  <a:pt x="-14551" y="111126"/>
                  <a:pt x="0" y="0"/>
                </a:cubicBezTo>
                <a:close/>
              </a:path>
              <a:path w="6784012" h="1076961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67892" y="200228"/>
                  <a:pt x="6796556" y="266257"/>
                  <a:pt x="6784012" y="516941"/>
                </a:cubicBezTo>
                <a:cubicBezTo>
                  <a:pt x="6771468" y="767625"/>
                  <a:pt x="6804426" y="941850"/>
                  <a:pt x="6784012" y="1076961"/>
                </a:cubicBezTo>
                <a:cubicBezTo>
                  <a:pt x="6578281" y="1040726"/>
                  <a:pt x="6295486" y="1078030"/>
                  <a:pt x="5969931" y="1076961"/>
                </a:cubicBezTo>
                <a:cubicBezTo>
                  <a:pt x="5644376" y="1075892"/>
                  <a:pt x="5382692" y="1062317"/>
                  <a:pt x="5223689" y="1076961"/>
                </a:cubicBezTo>
                <a:cubicBezTo>
                  <a:pt x="5064686" y="1091605"/>
                  <a:pt x="4890806" y="1057555"/>
                  <a:pt x="4613128" y="1076961"/>
                </a:cubicBezTo>
                <a:cubicBezTo>
                  <a:pt x="4335450" y="1096367"/>
                  <a:pt x="4162260" y="1116449"/>
                  <a:pt x="3799047" y="1076961"/>
                </a:cubicBezTo>
                <a:cubicBezTo>
                  <a:pt x="3435834" y="1037473"/>
                  <a:pt x="3206609" y="1079194"/>
                  <a:pt x="3052805" y="1076961"/>
                </a:cubicBezTo>
                <a:cubicBezTo>
                  <a:pt x="2899001" y="1074728"/>
                  <a:pt x="2668780" y="1044758"/>
                  <a:pt x="2306564" y="1076961"/>
                </a:cubicBezTo>
                <a:cubicBezTo>
                  <a:pt x="1944348" y="1109164"/>
                  <a:pt x="1876701" y="1039099"/>
                  <a:pt x="1492483" y="1076961"/>
                </a:cubicBezTo>
                <a:cubicBezTo>
                  <a:pt x="1108265" y="1114823"/>
                  <a:pt x="1185088" y="1067191"/>
                  <a:pt x="881922" y="1076961"/>
                </a:cubicBezTo>
                <a:cubicBezTo>
                  <a:pt x="578756" y="1086731"/>
                  <a:pt x="253685" y="1095619"/>
                  <a:pt x="0" y="1076961"/>
                </a:cubicBezTo>
                <a:cubicBezTo>
                  <a:pt x="-24824" y="878514"/>
                  <a:pt x="20320" y="772734"/>
                  <a:pt x="0" y="560020"/>
                </a:cubicBezTo>
                <a:cubicBezTo>
                  <a:pt x="-20320" y="347306"/>
                  <a:pt x="-20834" y="18121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thấy cu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ố</a:t>
            </a: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 sổ có thực sự nhắc mình nhớ những việc cần làm không?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5D0523-E61F-4B71-BE41-19FA8237A786}"/>
              </a:ext>
            </a:extLst>
          </p:cNvPr>
          <p:cNvSpPr txBox="1"/>
          <p:nvPr/>
        </p:nvSpPr>
        <p:spPr>
          <a:xfrm>
            <a:off x="4150688" y="4189128"/>
            <a:ext cx="6784012" cy="1076961"/>
          </a:xfrm>
          <a:custGeom>
            <a:avLst/>
            <a:gdLst>
              <a:gd name="connsiteX0" fmla="*/ 0 w 6784012"/>
              <a:gd name="connsiteY0" fmla="*/ 0 h 1076961"/>
              <a:gd name="connsiteX1" fmla="*/ 474881 w 6784012"/>
              <a:gd name="connsiteY1" fmla="*/ 0 h 1076961"/>
              <a:gd name="connsiteX2" fmla="*/ 1085442 w 6784012"/>
              <a:gd name="connsiteY2" fmla="*/ 0 h 1076961"/>
              <a:gd name="connsiteX3" fmla="*/ 1899523 w 6784012"/>
              <a:gd name="connsiteY3" fmla="*/ 0 h 1076961"/>
              <a:gd name="connsiteX4" fmla="*/ 2577925 w 6784012"/>
              <a:gd name="connsiteY4" fmla="*/ 0 h 1076961"/>
              <a:gd name="connsiteX5" fmla="*/ 3052805 w 6784012"/>
              <a:gd name="connsiteY5" fmla="*/ 0 h 1076961"/>
              <a:gd name="connsiteX6" fmla="*/ 3799047 w 6784012"/>
              <a:gd name="connsiteY6" fmla="*/ 0 h 1076961"/>
              <a:gd name="connsiteX7" fmla="*/ 4545288 w 6784012"/>
              <a:gd name="connsiteY7" fmla="*/ 0 h 1076961"/>
              <a:gd name="connsiteX8" fmla="*/ 5155849 w 6784012"/>
              <a:gd name="connsiteY8" fmla="*/ 0 h 1076961"/>
              <a:gd name="connsiteX9" fmla="*/ 5630730 w 6784012"/>
              <a:gd name="connsiteY9" fmla="*/ 0 h 1076961"/>
              <a:gd name="connsiteX10" fmla="*/ 6784012 w 6784012"/>
              <a:gd name="connsiteY10" fmla="*/ 0 h 1076961"/>
              <a:gd name="connsiteX11" fmla="*/ 6784012 w 6784012"/>
              <a:gd name="connsiteY11" fmla="*/ 527711 h 1076961"/>
              <a:gd name="connsiteX12" fmla="*/ 6784012 w 6784012"/>
              <a:gd name="connsiteY12" fmla="*/ 1076961 h 1076961"/>
              <a:gd name="connsiteX13" fmla="*/ 6105611 w 6784012"/>
              <a:gd name="connsiteY13" fmla="*/ 1076961 h 1076961"/>
              <a:gd name="connsiteX14" fmla="*/ 5562890 w 6784012"/>
              <a:gd name="connsiteY14" fmla="*/ 1076961 h 1076961"/>
              <a:gd name="connsiteX15" fmla="*/ 5020169 w 6784012"/>
              <a:gd name="connsiteY15" fmla="*/ 1076961 h 1076961"/>
              <a:gd name="connsiteX16" fmla="*/ 4477448 w 6784012"/>
              <a:gd name="connsiteY16" fmla="*/ 1076961 h 1076961"/>
              <a:gd name="connsiteX17" fmla="*/ 3799047 w 6784012"/>
              <a:gd name="connsiteY17" fmla="*/ 1076961 h 1076961"/>
              <a:gd name="connsiteX18" fmla="*/ 2984965 w 6784012"/>
              <a:gd name="connsiteY18" fmla="*/ 1076961 h 1076961"/>
              <a:gd name="connsiteX19" fmla="*/ 2238724 w 6784012"/>
              <a:gd name="connsiteY19" fmla="*/ 1076961 h 1076961"/>
              <a:gd name="connsiteX20" fmla="*/ 1696003 w 6784012"/>
              <a:gd name="connsiteY20" fmla="*/ 1076961 h 1076961"/>
              <a:gd name="connsiteX21" fmla="*/ 1085442 w 6784012"/>
              <a:gd name="connsiteY21" fmla="*/ 1076961 h 1076961"/>
              <a:gd name="connsiteX22" fmla="*/ 0 w 6784012"/>
              <a:gd name="connsiteY22" fmla="*/ 1076961 h 1076961"/>
              <a:gd name="connsiteX23" fmla="*/ 0 w 6784012"/>
              <a:gd name="connsiteY23" fmla="*/ 516941 h 1076961"/>
              <a:gd name="connsiteX24" fmla="*/ 0 w 6784012"/>
              <a:gd name="connsiteY24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4012" h="1076961" fill="none" extrusionOk="0">
                <a:moveTo>
                  <a:pt x="0" y="0"/>
                </a:moveTo>
                <a:cubicBezTo>
                  <a:pt x="214952" y="-10595"/>
                  <a:pt x="291256" y="-9730"/>
                  <a:pt x="474881" y="0"/>
                </a:cubicBezTo>
                <a:cubicBezTo>
                  <a:pt x="658506" y="9730"/>
                  <a:pt x="869199" y="-2818"/>
                  <a:pt x="1085442" y="0"/>
                </a:cubicBezTo>
                <a:cubicBezTo>
                  <a:pt x="1301685" y="2818"/>
                  <a:pt x="1538908" y="16487"/>
                  <a:pt x="1899523" y="0"/>
                </a:cubicBezTo>
                <a:cubicBezTo>
                  <a:pt x="2260138" y="-16487"/>
                  <a:pt x="2330790" y="-17003"/>
                  <a:pt x="2577925" y="0"/>
                </a:cubicBezTo>
                <a:cubicBezTo>
                  <a:pt x="2825060" y="17003"/>
                  <a:pt x="2956071" y="4355"/>
                  <a:pt x="3052805" y="0"/>
                </a:cubicBezTo>
                <a:cubicBezTo>
                  <a:pt x="3149539" y="-4355"/>
                  <a:pt x="3622548" y="-7617"/>
                  <a:pt x="3799047" y="0"/>
                </a:cubicBezTo>
                <a:cubicBezTo>
                  <a:pt x="3975546" y="7617"/>
                  <a:pt x="4199913" y="-4552"/>
                  <a:pt x="4545288" y="0"/>
                </a:cubicBezTo>
                <a:cubicBezTo>
                  <a:pt x="4890663" y="4552"/>
                  <a:pt x="4935889" y="-7817"/>
                  <a:pt x="5155849" y="0"/>
                </a:cubicBezTo>
                <a:cubicBezTo>
                  <a:pt x="5375809" y="7817"/>
                  <a:pt x="5472374" y="6522"/>
                  <a:pt x="5630730" y="0"/>
                </a:cubicBezTo>
                <a:cubicBezTo>
                  <a:pt x="5789086" y="-6522"/>
                  <a:pt x="6317217" y="1464"/>
                  <a:pt x="6784012" y="0"/>
                </a:cubicBezTo>
                <a:cubicBezTo>
                  <a:pt x="6786363" y="158694"/>
                  <a:pt x="6784486" y="290649"/>
                  <a:pt x="6784012" y="527711"/>
                </a:cubicBezTo>
                <a:cubicBezTo>
                  <a:pt x="6783538" y="764773"/>
                  <a:pt x="6799181" y="885757"/>
                  <a:pt x="6784012" y="1076961"/>
                </a:cubicBezTo>
                <a:cubicBezTo>
                  <a:pt x="6593879" y="1052110"/>
                  <a:pt x="6348740" y="1104333"/>
                  <a:pt x="6105611" y="1076961"/>
                </a:cubicBezTo>
                <a:cubicBezTo>
                  <a:pt x="5862482" y="1049589"/>
                  <a:pt x="5714468" y="1050026"/>
                  <a:pt x="5562890" y="1076961"/>
                </a:cubicBezTo>
                <a:cubicBezTo>
                  <a:pt x="5411312" y="1103896"/>
                  <a:pt x="5220907" y="1061143"/>
                  <a:pt x="5020169" y="1076961"/>
                </a:cubicBezTo>
                <a:cubicBezTo>
                  <a:pt x="4819431" y="1092779"/>
                  <a:pt x="4698332" y="1073985"/>
                  <a:pt x="4477448" y="1076961"/>
                </a:cubicBezTo>
                <a:cubicBezTo>
                  <a:pt x="4256564" y="1079937"/>
                  <a:pt x="3984922" y="1066189"/>
                  <a:pt x="3799047" y="1076961"/>
                </a:cubicBezTo>
                <a:cubicBezTo>
                  <a:pt x="3613172" y="1087733"/>
                  <a:pt x="3152010" y="1044204"/>
                  <a:pt x="2984965" y="1076961"/>
                </a:cubicBezTo>
                <a:cubicBezTo>
                  <a:pt x="2817920" y="1109718"/>
                  <a:pt x="2477224" y="1053557"/>
                  <a:pt x="2238724" y="1076961"/>
                </a:cubicBezTo>
                <a:cubicBezTo>
                  <a:pt x="2000224" y="1100365"/>
                  <a:pt x="1834813" y="1089290"/>
                  <a:pt x="1696003" y="1076961"/>
                </a:cubicBezTo>
                <a:cubicBezTo>
                  <a:pt x="1557193" y="1064632"/>
                  <a:pt x="1229576" y="1049110"/>
                  <a:pt x="1085442" y="1076961"/>
                </a:cubicBezTo>
                <a:cubicBezTo>
                  <a:pt x="941308" y="1104812"/>
                  <a:pt x="280798" y="1096240"/>
                  <a:pt x="0" y="1076961"/>
                </a:cubicBezTo>
                <a:cubicBezTo>
                  <a:pt x="-8881" y="928954"/>
                  <a:pt x="-16054" y="643301"/>
                  <a:pt x="0" y="516941"/>
                </a:cubicBezTo>
                <a:cubicBezTo>
                  <a:pt x="16054" y="390581"/>
                  <a:pt x="-14551" y="111126"/>
                  <a:pt x="0" y="0"/>
                </a:cubicBezTo>
                <a:close/>
              </a:path>
              <a:path w="6784012" h="1076961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67892" y="200228"/>
                  <a:pt x="6796556" y="266257"/>
                  <a:pt x="6784012" y="516941"/>
                </a:cubicBezTo>
                <a:cubicBezTo>
                  <a:pt x="6771468" y="767625"/>
                  <a:pt x="6804426" y="941850"/>
                  <a:pt x="6784012" y="1076961"/>
                </a:cubicBezTo>
                <a:cubicBezTo>
                  <a:pt x="6578281" y="1040726"/>
                  <a:pt x="6295486" y="1078030"/>
                  <a:pt x="5969931" y="1076961"/>
                </a:cubicBezTo>
                <a:cubicBezTo>
                  <a:pt x="5644376" y="1075892"/>
                  <a:pt x="5382692" y="1062317"/>
                  <a:pt x="5223689" y="1076961"/>
                </a:cubicBezTo>
                <a:cubicBezTo>
                  <a:pt x="5064686" y="1091605"/>
                  <a:pt x="4890806" y="1057555"/>
                  <a:pt x="4613128" y="1076961"/>
                </a:cubicBezTo>
                <a:cubicBezTo>
                  <a:pt x="4335450" y="1096367"/>
                  <a:pt x="4162260" y="1116449"/>
                  <a:pt x="3799047" y="1076961"/>
                </a:cubicBezTo>
                <a:cubicBezTo>
                  <a:pt x="3435834" y="1037473"/>
                  <a:pt x="3206609" y="1079194"/>
                  <a:pt x="3052805" y="1076961"/>
                </a:cubicBezTo>
                <a:cubicBezTo>
                  <a:pt x="2899001" y="1074728"/>
                  <a:pt x="2668780" y="1044758"/>
                  <a:pt x="2306564" y="1076961"/>
                </a:cubicBezTo>
                <a:cubicBezTo>
                  <a:pt x="1944348" y="1109164"/>
                  <a:pt x="1876701" y="1039099"/>
                  <a:pt x="1492483" y="1076961"/>
                </a:cubicBezTo>
                <a:cubicBezTo>
                  <a:pt x="1108265" y="1114823"/>
                  <a:pt x="1185088" y="1067191"/>
                  <a:pt x="881922" y="1076961"/>
                </a:cubicBezTo>
                <a:cubicBezTo>
                  <a:pt x="578756" y="1086731"/>
                  <a:pt x="253685" y="1095619"/>
                  <a:pt x="0" y="1076961"/>
                </a:cubicBezTo>
                <a:cubicBezTo>
                  <a:pt x="-24824" y="878514"/>
                  <a:pt x="20320" y="772734"/>
                  <a:pt x="0" y="560020"/>
                </a:cubicBezTo>
                <a:cubicBezTo>
                  <a:pt x="-20320" y="347306"/>
                  <a:pt x="-20834" y="18121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có dự định sẽ tiếp tục sử dụng cuốn sổ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này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4C93C7-6B6A-45F9-80B8-E41B5A0693C0}"/>
              </a:ext>
            </a:extLst>
          </p:cNvPr>
          <p:cNvSpPr txBox="1"/>
          <p:nvPr/>
        </p:nvSpPr>
        <p:spPr>
          <a:xfrm>
            <a:off x="4103063" y="5541678"/>
            <a:ext cx="6784012" cy="1076961"/>
          </a:xfrm>
          <a:custGeom>
            <a:avLst/>
            <a:gdLst>
              <a:gd name="connsiteX0" fmla="*/ 0 w 6784012"/>
              <a:gd name="connsiteY0" fmla="*/ 0 h 1076961"/>
              <a:gd name="connsiteX1" fmla="*/ 474881 w 6784012"/>
              <a:gd name="connsiteY1" fmla="*/ 0 h 1076961"/>
              <a:gd name="connsiteX2" fmla="*/ 1085442 w 6784012"/>
              <a:gd name="connsiteY2" fmla="*/ 0 h 1076961"/>
              <a:gd name="connsiteX3" fmla="*/ 1899523 w 6784012"/>
              <a:gd name="connsiteY3" fmla="*/ 0 h 1076961"/>
              <a:gd name="connsiteX4" fmla="*/ 2577925 w 6784012"/>
              <a:gd name="connsiteY4" fmla="*/ 0 h 1076961"/>
              <a:gd name="connsiteX5" fmla="*/ 3052805 w 6784012"/>
              <a:gd name="connsiteY5" fmla="*/ 0 h 1076961"/>
              <a:gd name="connsiteX6" fmla="*/ 3799047 w 6784012"/>
              <a:gd name="connsiteY6" fmla="*/ 0 h 1076961"/>
              <a:gd name="connsiteX7" fmla="*/ 4545288 w 6784012"/>
              <a:gd name="connsiteY7" fmla="*/ 0 h 1076961"/>
              <a:gd name="connsiteX8" fmla="*/ 5155849 w 6784012"/>
              <a:gd name="connsiteY8" fmla="*/ 0 h 1076961"/>
              <a:gd name="connsiteX9" fmla="*/ 5630730 w 6784012"/>
              <a:gd name="connsiteY9" fmla="*/ 0 h 1076961"/>
              <a:gd name="connsiteX10" fmla="*/ 6784012 w 6784012"/>
              <a:gd name="connsiteY10" fmla="*/ 0 h 1076961"/>
              <a:gd name="connsiteX11" fmla="*/ 6784012 w 6784012"/>
              <a:gd name="connsiteY11" fmla="*/ 527711 h 1076961"/>
              <a:gd name="connsiteX12" fmla="*/ 6784012 w 6784012"/>
              <a:gd name="connsiteY12" fmla="*/ 1076961 h 1076961"/>
              <a:gd name="connsiteX13" fmla="*/ 6105611 w 6784012"/>
              <a:gd name="connsiteY13" fmla="*/ 1076961 h 1076961"/>
              <a:gd name="connsiteX14" fmla="*/ 5562890 w 6784012"/>
              <a:gd name="connsiteY14" fmla="*/ 1076961 h 1076961"/>
              <a:gd name="connsiteX15" fmla="*/ 5020169 w 6784012"/>
              <a:gd name="connsiteY15" fmla="*/ 1076961 h 1076961"/>
              <a:gd name="connsiteX16" fmla="*/ 4477448 w 6784012"/>
              <a:gd name="connsiteY16" fmla="*/ 1076961 h 1076961"/>
              <a:gd name="connsiteX17" fmla="*/ 3799047 w 6784012"/>
              <a:gd name="connsiteY17" fmla="*/ 1076961 h 1076961"/>
              <a:gd name="connsiteX18" fmla="*/ 2984965 w 6784012"/>
              <a:gd name="connsiteY18" fmla="*/ 1076961 h 1076961"/>
              <a:gd name="connsiteX19" fmla="*/ 2238724 w 6784012"/>
              <a:gd name="connsiteY19" fmla="*/ 1076961 h 1076961"/>
              <a:gd name="connsiteX20" fmla="*/ 1696003 w 6784012"/>
              <a:gd name="connsiteY20" fmla="*/ 1076961 h 1076961"/>
              <a:gd name="connsiteX21" fmla="*/ 1085442 w 6784012"/>
              <a:gd name="connsiteY21" fmla="*/ 1076961 h 1076961"/>
              <a:gd name="connsiteX22" fmla="*/ 0 w 6784012"/>
              <a:gd name="connsiteY22" fmla="*/ 1076961 h 1076961"/>
              <a:gd name="connsiteX23" fmla="*/ 0 w 6784012"/>
              <a:gd name="connsiteY23" fmla="*/ 516941 h 1076961"/>
              <a:gd name="connsiteX24" fmla="*/ 0 w 6784012"/>
              <a:gd name="connsiteY24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4012" h="1076961" fill="none" extrusionOk="0">
                <a:moveTo>
                  <a:pt x="0" y="0"/>
                </a:moveTo>
                <a:cubicBezTo>
                  <a:pt x="214952" y="-10595"/>
                  <a:pt x="291256" y="-9730"/>
                  <a:pt x="474881" y="0"/>
                </a:cubicBezTo>
                <a:cubicBezTo>
                  <a:pt x="658506" y="9730"/>
                  <a:pt x="869199" y="-2818"/>
                  <a:pt x="1085442" y="0"/>
                </a:cubicBezTo>
                <a:cubicBezTo>
                  <a:pt x="1301685" y="2818"/>
                  <a:pt x="1538908" y="16487"/>
                  <a:pt x="1899523" y="0"/>
                </a:cubicBezTo>
                <a:cubicBezTo>
                  <a:pt x="2260138" y="-16487"/>
                  <a:pt x="2330790" y="-17003"/>
                  <a:pt x="2577925" y="0"/>
                </a:cubicBezTo>
                <a:cubicBezTo>
                  <a:pt x="2825060" y="17003"/>
                  <a:pt x="2956071" y="4355"/>
                  <a:pt x="3052805" y="0"/>
                </a:cubicBezTo>
                <a:cubicBezTo>
                  <a:pt x="3149539" y="-4355"/>
                  <a:pt x="3622548" y="-7617"/>
                  <a:pt x="3799047" y="0"/>
                </a:cubicBezTo>
                <a:cubicBezTo>
                  <a:pt x="3975546" y="7617"/>
                  <a:pt x="4199913" y="-4552"/>
                  <a:pt x="4545288" y="0"/>
                </a:cubicBezTo>
                <a:cubicBezTo>
                  <a:pt x="4890663" y="4552"/>
                  <a:pt x="4935889" y="-7817"/>
                  <a:pt x="5155849" y="0"/>
                </a:cubicBezTo>
                <a:cubicBezTo>
                  <a:pt x="5375809" y="7817"/>
                  <a:pt x="5472374" y="6522"/>
                  <a:pt x="5630730" y="0"/>
                </a:cubicBezTo>
                <a:cubicBezTo>
                  <a:pt x="5789086" y="-6522"/>
                  <a:pt x="6317217" y="1464"/>
                  <a:pt x="6784012" y="0"/>
                </a:cubicBezTo>
                <a:cubicBezTo>
                  <a:pt x="6786363" y="158694"/>
                  <a:pt x="6784486" y="290649"/>
                  <a:pt x="6784012" y="527711"/>
                </a:cubicBezTo>
                <a:cubicBezTo>
                  <a:pt x="6783538" y="764773"/>
                  <a:pt x="6799181" y="885757"/>
                  <a:pt x="6784012" y="1076961"/>
                </a:cubicBezTo>
                <a:cubicBezTo>
                  <a:pt x="6593879" y="1052110"/>
                  <a:pt x="6348740" y="1104333"/>
                  <a:pt x="6105611" y="1076961"/>
                </a:cubicBezTo>
                <a:cubicBezTo>
                  <a:pt x="5862482" y="1049589"/>
                  <a:pt x="5714468" y="1050026"/>
                  <a:pt x="5562890" y="1076961"/>
                </a:cubicBezTo>
                <a:cubicBezTo>
                  <a:pt x="5411312" y="1103896"/>
                  <a:pt x="5220907" y="1061143"/>
                  <a:pt x="5020169" y="1076961"/>
                </a:cubicBezTo>
                <a:cubicBezTo>
                  <a:pt x="4819431" y="1092779"/>
                  <a:pt x="4698332" y="1073985"/>
                  <a:pt x="4477448" y="1076961"/>
                </a:cubicBezTo>
                <a:cubicBezTo>
                  <a:pt x="4256564" y="1079937"/>
                  <a:pt x="3984922" y="1066189"/>
                  <a:pt x="3799047" y="1076961"/>
                </a:cubicBezTo>
                <a:cubicBezTo>
                  <a:pt x="3613172" y="1087733"/>
                  <a:pt x="3152010" y="1044204"/>
                  <a:pt x="2984965" y="1076961"/>
                </a:cubicBezTo>
                <a:cubicBezTo>
                  <a:pt x="2817920" y="1109718"/>
                  <a:pt x="2477224" y="1053557"/>
                  <a:pt x="2238724" y="1076961"/>
                </a:cubicBezTo>
                <a:cubicBezTo>
                  <a:pt x="2000224" y="1100365"/>
                  <a:pt x="1834813" y="1089290"/>
                  <a:pt x="1696003" y="1076961"/>
                </a:cubicBezTo>
                <a:cubicBezTo>
                  <a:pt x="1557193" y="1064632"/>
                  <a:pt x="1229576" y="1049110"/>
                  <a:pt x="1085442" y="1076961"/>
                </a:cubicBezTo>
                <a:cubicBezTo>
                  <a:pt x="941308" y="1104812"/>
                  <a:pt x="280798" y="1096240"/>
                  <a:pt x="0" y="1076961"/>
                </a:cubicBezTo>
                <a:cubicBezTo>
                  <a:pt x="-8881" y="928954"/>
                  <a:pt x="-16054" y="643301"/>
                  <a:pt x="0" y="516941"/>
                </a:cubicBezTo>
                <a:cubicBezTo>
                  <a:pt x="16054" y="390581"/>
                  <a:pt x="-14551" y="111126"/>
                  <a:pt x="0" y="0"/>
                </a:cubicBezTo>
                <a:close/>
              </a:path>
              <a:path w="6784012" h="1076961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67892" y="200228"/>
                  <a:pt x="6796556" y="266257"/>
                  <a:pt x="6784012" y="516941"/>
                </a:cubicBezTo>
                <a:cubicBezTo>
                  <a:pt x="6771468" y="767625"/>
                  <a:pt x="6804426" y="941850"/>
                  <a:pt x="6784012" y="1076961"/>
                </a:cubicBezTo>
                <a:cubicBezTo>
                  <a:pt x="6578281" y="1040726"/>
                  <a:pt x="6295486" y="1078030"/>
                  <a:pt x="5969931" y="1076961"/>
                </a:cubicBezTo>
                <a:cubicBezTo>
                  <a:pt x="5644376" y="1075892"/>
                  <a:pt x="5382692" y="1062317"/>
                  <a:pt x="5223689" y="1076961"/>
                </a:cubicBezTo>
                <a:cubicBezTo>
                  <a:pt x="5064686" y="1091605"/>
                  <a:pt x="4890806" y="1057555"/>
                  <a:pt x="4613128" y="1076961"/>
                </a:cubicBezTo>
                <a:cubicBezTo>
                  <a:pt x="4335450" y="1096367"/>
                  <a:pt x="4162260" y="1116449"/>
                  <a:pt x="3799047" y="1076961"/>
                </a:cubicBezTo>
                <a:cubicBezTo>
                  <a:pt x="3435834" y="1037473"/>
                  <a:pt x="3206609" y="1079194"/>
                  <a:pt x="3052805" y="1076961"/>
                </a:cubicBezTo>
                <a:cubicBezTo>
                  <a:pt x="2899001" y="1074728"/>
                  <a:pt x="2668780" y="1044758"/>
                  <a:pt x="2306564" y="1076961"/>
                </a:cubicBezTo>
                <a:cubicBezTo>
                  <a:pt x="1944348" y="1109164"/>
                  <a:pt x="1876701" y="1039099"/>
                  <a:pt x="1492483" y="1076961"/>
                </a:cubicBezTo>
                <a:cubicBezTo>
                  <a:pt x="1108265" y="1114823"/>
                  <a:pt x="1185088" y="1067191"/>
                  <a:pt x="881922" y="1076961"/>
                </a:cubicBezTo>
                <a:cubicBezTo>
                  <a:pt x="578756" y="1086731"/>
                  <a:pt x="253685" y="1095619"/>
                  <a:pt x="0" y="1076961"/>
                </a:cubicBezTo>
                <a:cubicBezTo>
                  <a:pt x="-24824" y="878514"/>
                  <a:pt x="20320" y="772734"/>
                  <a:pt x="0" y="560020"/>
                </a:cubicBezTo>
                <a:cubicBezTo>
                  <a:pt x="-20320" y="347306"/>
                  <a:pt x="-20834" y="18121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 lại kết quả việc mình dùng sổ nhắc việc đem lại?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448</Words>
  <Application>Microsoft Office PowerPoint</Application>
  <PresentationFormat>Widescreen</PresentationFormat>
  <Paragraphs>58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宋体</vt:lpstr>
      <vt:lpstr>Arial</vt:lpstr>
      <vt:lpstr>Calibri</vt:lpstr>
      <vt:lpstr>Cambria</vt:lpstr>
      <vt:lpstr>等线</vt:lpstr>
      <vt:lpstr>Didact Gothic</vt:lpstr>
      <vt:lpstr>Odibee Sans</vt:lpstr>
      <vt:lpstr>Times New Roman</vt:lpstr>
      <vt:lpstr>Office 主题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21</cp:revision>
  <dcterms:created xsi:type="dcterms:W3CDTF">2022-09-04T02:28:32Z</dcterms:created>
  <dcterms:modified xsi:type="dcterms:W3CDTF">2023-10-16T05:39:11Z</dcterms:modified>
</cp:coreProperties>
</file>