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641" r:id="rId4"/>
    <p:sldId id="260" r:id="rId5"/>
    <p:sldId id="258" r:id="rId6"/>
    <p:sldId id="341" r:id="rId7"/>
    <p:sldId id="2638" r:id="rId8"/>
    <p:sldId id="2639" r:id="rId9"/>
    <p:sldId id="335" r:id="rId10"/>
    <p:sldId id="2632" r:id="rId11"/>
    <p:sldId id="289" r:id="rId12"/>
    <p:sldId id="2640" r:id="rId13"/>
    <p:sldId id="345" r:id="rId14"/>
    <p:sldId id="2634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378" y="7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=""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=""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=""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9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69062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56172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9959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13899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696138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99758557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765906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7729505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97845745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1878289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167748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9539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038720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9798359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2372901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67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01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772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2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87062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1118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11179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9001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967485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979789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81045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45394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/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89014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4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02EE6538-6BAA-42C2-AB7E-C05E663B4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345A18A3-B258-4E96-BA8E-49A72C4F68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F2731E0F-0C76-4924-A95D-66FEC53A81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597043-1C84-442A-B252-E0A2DBDC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E2521-7E76-4C8B-941D-751B4603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D0A681-EC9F-4518-AE30-2DF32463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字魂95号-手刻宋" pitchFamily="2" charset="-122"/>
                <a:ea typeface="字魂95号-手刻宋" pitchFamily="2" charset="-122"/>
              </a:defRPr>
            </a:lvl1pPr>
          </a:lstStyle>
          <a:p>
            <a:fld id="{FADBC2E4-16FC-41BA-A050-367BAA77184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67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=""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2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sv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png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6"/>
            <a:ext cx="8194420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0870" y="3936356"/>
            <a:ext cx="8550262" cy="282277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KHỐI </a:t>
            </a: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68" y="820060"/>
            <a:ext cx="1306896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2652394" y="4900333"/>
            <a:ext cx="6716435" cy="1014213"/>
          </a:xfrm>
          <a:prstGeom prst="rect">
            <a:avLst/>
          </a:prstGeom>
          <a:noFill/>
        </p:spPr>
        <p:txBody>
          <a:bodyPr wrap="none" lIns="91208" tIns="45605" rIns="91208" bIns="45605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5992" b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45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=""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=""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725907" y="2235200"/>
            <a:ext cx="4392308" cy="3488690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=""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="" xmlns:a16="http://schemas.microsoft.com/office/drawing/2014/main" id="{E67BA480-180A-42A3-BDF5-ECEEC1343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5228" y="3562307"/>
            <a:ext cx="1687561" cy="2980239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=""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3789812" y="14373"/>
            <a:ext cx="456578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=""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=""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=""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592675"/>
            <a:ext cx="3936923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alibri" panose="020F0502020204030204" pitchFamily="34" charset="0"/>
              </a:rPr>
              <a:t>THẢO LUẬN NHÓM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026979"/>
            <a:ext cx="31477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252571" y="3169350"/>
            <a:ext cx="32173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F35CDD-77FF-4005-A773-8DA929841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195" y="925360"/>
            <a:ext cx="513937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=""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=""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=""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=""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=""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=""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=""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=""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=""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=""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=""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=""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=""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=""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=""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=""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=""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=""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=""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=""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=""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=""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=""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=""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9">
            <a:extLst>
              <a:ext uri="{FF2B5EF4-FFF2-40B4-BE49-F238E27FC236}">
                <a16:creationId xmlns="" xmlns:a16="http://schemas.microsoft.com/office/drawing/2014/main" id="{8A563F2B-E82F-44D1-AA52-8D6004AE16B3}"/>
              </a:ext>
            </a:extLst>
          </p:cNvPr>
          <p:cNvSpPr txBox="1"/>
          <p:nvPr/>
        </p:nvSpPr>
        <p:spPr>
          <a:xfrm>
            <a:off x="4661891" y="1817805"/>
            <a:ext cx="2691120" cy="765750"/>
          </a:xfrm>
          <a:prstGeom prst="roundRect">
            <a:avLst>
              <a:gd name="adj" fmla="val 41216"/>
            </a:avLst>
          </a:prstGeom>
          <a:solidFill>
            <a:srgbClr val="FFA075"/>
          </a:solidFill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字魂95号-手刻宋" pitchFamily="2" charset="-122"/>
              <a:cs typeface="等线" panose="02010600030101010101" pitchFamily="2" charset="-122"/>
              <a:sym typeface="+mn-lt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=""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CEE7AE9-B947-458D-A99A-04D28CF0F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857" y="3630553"/>
            <a:ext cx="7200000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459ED5B-704E-40AB-BC03-6E35C21E2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584" y="2727043"/>
            <a:ext cx="7224386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Giới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thiệu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điểm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luyện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nói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15295" y="428625"/>
            <a:ext cx="7305030" cy="3000375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68492" y="2145234"/>
            <a:ext cx="1448451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3888385-1F98-441C-B6E8-BE1E28FFB92A}"/>
              </a:ext>
            </a:extLst>
          </p:cNvPr>
          <p:cNvSpPr txBox="1"/>
          <p:nvPr/>
        </p:nvSpPr>
        <p:spPr>
          <a:xfrm>
            <a:off x="3394121" y="1114880"/>
            <a:ext cx="614040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45">
            <a:extLst>
              <a:ext uri="{FF2B5EF4-FFF2-40B4-BE49-F238E27FC236}">
                <a16:creationId xmlns="" xmlns:a16="http://schemas.microsoft.com/office/drawing/2014/main" id="{013CECE5-55E1-4567-B917-B56FB71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0" y="3136704"/>
            <a:ext cx="3345942" cy="28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Luyện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nói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theo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chủ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</a:rPr>
              <a:t>điểm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39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453641" y="82260"/>
            <a:ext cx="6630259" cy="218197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=""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1" y="3698679"/>
            <a:ext cx="3345942" cy="2871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3178629" y="573080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="" xmlns:a16="http://schemas.microsoft.com/office/drawing/2014/main" id="{BF286358-AE1F-4252-A011-B5DAEADE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634616" y="2198119"/>
            <a:ext cx="6630259" cy="2181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0FEABE4-CE6B-48A7-8C7B-8BD0887A7D44}"/>
              </a:ext>
            </a:extLst>
          </p:cNvPr>
          <p:cNvSpPr txBox="1"/>
          <p:nvPr/>
        </p:nvSpPr>
        <p:spPr>
          <a:xfrm>
            <a:off x="3331029" y="2740955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组合 24">
            <a:extLst>
              <a:ext uri="{FF2B5EF4-FFF2-40B4-BE49-F238E27FC236}">
                <a16:creationId xmlns="" xmlns:a16="http://schemas.microsoft.com/office/drawing/2014/main" id="{8AC079FF-2B50-4C37-8CF9-FA985DD92653}"/>
              </a:ext>
            </a:extLst>
          </p:cNvPr>
          <p:cNvGrpSpPr/>
          <p:nvPr/>
        </p:nvGrpSpPr>
        <p:grpSpPr>
          <a:xfrm>
            <a:off x="1289313" y="4440038"/>
            <a:ext cx="4937125" cy="2015402"/>
            <a:chOff x="834836" y="1602709"/>
            <a:chExt cx="3657600" cy="3448050"/>
          </a:xfrm>
        </p:grpSpPr>
        <p:grpSp>
          <p:nvGrpSpPr>
            <p:cNvPr id="15" name="组合 3">
              <a:extLst>
                <a:ext uri="{FF2B5EF4-FFF2-40B4-BE49-F238E27FC236}">
                  <a16:creationId xmlns="" xmlns:a16="http://schemas.microsoft.com/office/drawing/2014/main" id="{563F3E53-9702-41A7-9244-EA206A6F98E1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3" name="泪滴形 4">
                <a:extLst>
                  <a:ext uri="{FF2B5EF4-FFF2-40B4-BE49-F238E27FC236}">
                    <a16:creationId xmlns="" xmlns:a16="http://schemas.microsoft.com/office/drawing/2014/main" id="{0AD1543C-4C66-4CE7-8354-8D00E1E27CC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泪滴形 5">
                <a:extLst>
                  <a:ext uri="{FF2B5EF4-FFF2-40B4-BE49-F238E27FC236}">
                    <a16:creationId xmlns="" xmlns:a16="http://schemas.microsoft.com/office/drawing/2014/main" id="{EFADAAB4-8C28-41FE-AA27-60957C03D334}"/>
                  </a:ext>
                </a:extLst>
              </p:cNvPr>
              <p:cNvSpPr/>
              <p:nvPr/>
            </p:nvSpPr>
            <p:spPr>
              <a:xfrm>
                <a:off x="2299968" y="2781301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ra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nội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dung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lớp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任意多边形: 形状 6">
              <a:extLst>
                <a:ext uri="{FF2B5EF4-FFF2-40B4-BE49-F238E27FC236}">
                  <a16:creationId xmlns="" xmlns:a16="http://schemas.microsoft.com/office/drawing/2014/main" id="{D1346E2F-5128-4295-9213-8B4B115175FC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>
              <a:solidFill>
                <a:srgbClr val="A64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="" xmlns:a16="http://schemas.microsoft.com/office/drawing/2014/main" id="{AA1A7734-5793-497C-92A4-CB7031772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5677" y="3927159"/>
            <a:ext cx="1702896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=""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43243" y="210050"/>
            <a:ext cx="792000" cy="654609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02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2871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104571" y="3376690"/>
            <a:ext cx="7328400" cy="317362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=""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3289104"/>
            <a:ext cx="3345942" cy="287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99631" y="1293656"/>
            <a:ext cx="4562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2960551" y="4385991"/>
            <a:ext cx="5279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chúng ta có nên thả bóng bay lên trời không? Vì̀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=""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193240" y="-532773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19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1077393" y="1410353"/>
            <a:ext cx="3460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40548" y="962764"/>
            <a:ext cx="4562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F031AF2-F05F-4115-9710-474571078240}"/>
              </a:ext>
            </a:extLst>
          </p:cNvPr>
          <p:cNvSpPr txBox="1"/>
          <p:nvPr/>
        </p:nvSpPr>
        <p:spPr>
          <a:xfrm>
            <a:off x="2785110" y="2865254"/>
            <a:ext cx="6532688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51F5863-48C1-419D-85C5-5EA1373F2BC8}"/>
              </a:ext>
            </a:extLst>
          </p:cNvPr>
          <p:cNvSpPr txBox="1"/>
          <p:nvPr/>
        </p:nvSpPr>
        <p:spPr>
          <a:xfrm>
            <a:off x="2785110" y="3872796"/>
            <a:ext cx="6532688" cy="715089"/>
          </a:xfrm>
          <a:prstGeom prst="roundRect">
            <a:avLst/>
          </a:prstGeom>
          <a:solidFill>
            <a:srgbClr val="92D05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D484AF0-684E-490C-8958-E28C93ED707C}"/>
              </a:ext>
            </a:extLst>
          </p:cNvPr>
          <p:cNvSpPr txBox="1"/>
          <p:nvPr/>
        </p:nvSpPr>
        <p:spPr>
          <a:xfrm>
            <a:off x="2009775" y="4791878"/>
            <a:ext cx="9001125" cy="715089"/>
          </a:xfrm>
          <a:prstGeom prst="roundRect">
            <a:avLst/>
          </a:prstGeom>
          <a:solidFill>
            <a:srgbClr val="FFFF0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C3CB33C-42E6-475F-A809-E634D904590E}"/>
              </a:ext>
            </a:extLst>
          </p:cNvPr>
          <p:cNvSpPr txBox="1"/>
          <p:nvPr/>
        </p:nvSpPr>
        <p:spPr>
          <a:xfrm>
            <a:off x="2600325" y="5710960"/>
            <a:ext cx="7086599" cy="715089"/>
          </a:xfrm>
          <a:prstGeom prst="roundRect">
            <a:avLst/>
          </a:prstGeom>
          <a:solidFill>
            <a:schemeClr val="accent4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Buổi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09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=""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45" y="3621119"/>
            <a:ext cx="2286198" cy="330431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=""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85723" y="571500"/>
            <a:ext cx="8153399" cy="3600450"/>
          </a:xfrm>
          <a:prstGeom prst="wedgeEllipseCallout">
            <a:avLst>
              <a:gd name="adj1" fmla="val -39308"/>
              <a:gd name="adj2" fmla="val 5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255</Words>
  <Application>Microsoft Office PowerPoint</Application>
  <PresentationFormat>Widescreen</PresentationFormat>
  <Paragraphs>34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Pattaya</vt:lpstr>
      <vt:lpstr>Times New Roman</vt:lpstr>
      <vt:lpstr>幼圆</vt:lpstr>
      <vt:lpstr>字魂59号-创粗黑</vt:lpstr>
      <vt:lpstr>字魂95号-手刻宋</vt:lpstr>
      <vt:lpstr>思源黑体 CN Light</vt:lpstr>
      <vt:lpstr>Office 主题</vt:lpstr>
      <vt:lpstr>默认设计模板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14</cp:revision>
  <dcterms:created xsi:type="dcterms:W3CDTF">2022-06-20T10:07:59Z</dcterms:created>
  <dcterms:modified xsi:type="dcterms:W3CDTF">2023-10-16T06:51:57Z</dcterms:modified>
</cp:coreProperties>
</file>