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18" r:id="rId2"/>
    <p:sldId id="274" r:id="rId3"/>
    <p:sldId id="259" r:id="rId4"/>
    <p:sldId id="278" r:id="rId5"/>
    <p:sldId id="276" r:id="rId6"/>
    <p:sldId id="312" r:id="rId7"/>
    <p:sldId id="313" r:id="rId8"/>
    <p:sldId id="279" r:id="rId9"/>
    <p:sldId id="287" r:id="rId10"/>
    <p:sldId id="314" r:id="rId11"/>
    <p:sldId id="288" r:id="rId12"/>
    <p:sldId id="315" r:id="rId13"/>
    <p:sldId id="290" r:id="rId14"/>
    <p:sldId id="289" r:id="rId15"/>
    <p:sldId id="291" r:id="rId16"/>
    <p:sldId id="275" r:id="rId17"/>
    <p:sldId id="294" r:id="rId18"/>
    <p:sldId id="272" r:id="rId19"/>
    <p:sldId id="295" r:id="rId20"/>
    <p:sldId id="296" r:id="rId21"/>
    <p:sldId id="316" r:id="rId22"/>
    <p:sldId id="297" r:id="rId23"/>
    <p:sldId id="299" r:id="rId24"/>
    <p:sldId id="317" r:id="rId25"/>
    <p:sldId id="30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27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377D5-4C50-4031-A9D9-97E110BF9D2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0DC80-6C6B-4904-884C-686B094C8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94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1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35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32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20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4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2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27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7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64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7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3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52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71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77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46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48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47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33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36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79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3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55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32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23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2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54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66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34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48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93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1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5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94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86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2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7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2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9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7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4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9.xml"/><Relationship Id="rId7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1.wdp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14.xml"/><Relationship Id="rId7" Type="http://schemas.openxmlformats.org/officeDocument/2006/relationships/image" Target="../media/image2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41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41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1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microsoft.com/office/2007/relationships/hdphoto" Target="../media/hdphoto3.wdp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41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41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8.png"/><Relationship Id="rId4" Type="http://schemas.microsoft.com/office/2007/relationships/hdphoto" Target="../media/hdphoto13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6.png"/><Relationship Id="rId5" Type="http://schemas.openxmlformats.org/officeDocument/2006/relationships/image" Target="../media/image7.png"/><Relationship Id="rId10" Type="http://schemas.openxmlformats.org/officeDocument/2006/relationships/image" Target="../media/image45.png"/><Relationship Id="rId4" Type="http://schemas.openxmlformats.org/officeDocument/2006/relationships/image" Target="../media/image6.png"/><Relationship Id="rId9" Type="http://schemas.openxmlformats.org/officeDocument/2006/relationships/image" Target="../media/image44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6.png"/><Relationship Id="rId10" Type="http://schemas.microsoft.com/office/2007/relationships/hdphoto" Target="../media/hdphoto8.wdp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microsoft.com/office/2007/relationships/hdphoto" Target="../media/hdphoto9.wdp"/><Relationship Id="rId10" Type="http://schemas.microsoft.com/office/2007/relationships/hdphoto" Target="../media/hdphoto10.wdp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6"/>
            <a:ext cx="8194420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0" y="3936356"/>
            <a:ext cx="8550262" cy="282277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7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7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KHỐI </a:t>
            </a:r>
            <a:r>
              <a:rPr lang="en-US" sz="5387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68" y="820060"/>
            <a:ext cx="1306896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=""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652394" y="4900333"/>
            <a:ext cx="6716435" cy="1014213"/>
          </a:xfrm>
          <a:prstGeom prst="rect">
            <a:avLst/>
          </a:prstGeom>
          <a:noFill/>
        </p:spPr>
        <p:txBody>
          <a:bodyPr wrap="none" lIns="91208" tIns="45605" rIns="91208" bIns="45605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5992" b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88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=""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3243933" y="220964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Đi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học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vui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sao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628903" y="1067758"/>
            <a:ext cx="45812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nhiêu chuyện cổ tích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trong sách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múa, dạy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chơi khéo tay.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3647" y="27296"/>
            <a:ext cx="3342521" cy="684000"/>
            <a:chOff x="3521613" y="0"/>
            <a:chExt cx="2970714" cy="684000"/>
          </a:xfrm>
        </p:grpSpPr>
        <p:grpSp>
          <p:nvGrpSpPr>
            <p:cNvPr id="9" name="Group 8"/>
            <p:cNvGrpSpPr/>
            <p:nvPr/>
          </p:nvGrpSpPr>
          <p:grpSpPr>
            <a:xfrm>
              <a:off x="3521613" y="0"/>
              <a:ext cx="2895221" cy="684000"/>
              <a:chOff x="3770142" y="1493446"/>
              <a:chExt cx="2895221" cy="684000"/>
            </a:xfrm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3840482" y="1547446"/>
                <a:ext cx="2824881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4060480" y="107686"/>
              <a:ext cx="2431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Arial"/>
                  <a:ea typeface="微软雅黑"/>
                </a:rPr>
                <a:t>Đọc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ea typeface="微软雅黑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ea typeface="微软雅黑"/>
                </a:rPr>
                <a:t>theo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ea typeface="微软雅黑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ea typeface="微软雅黑"/>
                </a:rPr>
                <a:t>nhóm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1825" y="1958021"/>
            <a:ext cx="5210176" cy="4925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BE03C0A-3AEF-4734-A5F2-782D1A3B9FDA}"/>
              </a:ext>
            </a:extLst>
          </p:cNvPr>
          <p:cNvSpPr txBox="1"/>
          <p:nvPr/>
        </p:nvSpPr>
        <p:spPr>
          <a:xfrm>
            <a:off x="5305678" y="1067758"/>
            <a:ext cx="4470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 ra chơi cùng bạn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 náo nức nô đùa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 mệt lại túm tụm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Cùng vẽ tranh say sưa.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9EED94A-DE41-4F3F-A272-A81F8B7ACE94}"/>
              </a:ext>
            </a:extLst>
          </p:cNvPr>
          <p:cNvGrpSpPr/>
          <p:nvPr/>
        </p:nvGrpSpPr>
        <p:grpSpPr>
          <a:xfrm>
            <a:off x="52438" y="1045973"/>
            <a:ext cx="606311" cy="638776"/>
            <a:chOff x="52438" y="1045973"/>
            <a:chExt cx="606311" cy="638776"/>
          </a:xfrm>
        </p:grpSpPr>
        <p:sp>
          <p:nvSpPr>
            <p:cNvPr id="15" name="MH_SubTitle_1">
              <a:extLst>
                <a:ext uri="{FF2B5EF4-FFF2-40B4-BE49-F238E27FC236}">
                  <a16:creationId xmlns="" xmlns:a16="http://schemas.microsoft.com/office/drawing/2014/main" id="{8214D699-F75D-4C40-85DC-272042AB5D5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00FFFF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6997B28-2C38-49E3-884F-BAC7907645F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98D7753-4024-43AB-9B1E-212CF2BC2DEE}"/>
              </a:ext>
            </a:extLst>
          </p:cNvPr>
          <p:cNvGrpSpPr/>
          <p:nvPr/>
        </p:nvGrpSpPr>
        <p:grpSpPr>
          <a:xfrm>
            <a:off x="107533" y="2864374"/>
            <a:ext cx="606311" cy="638776"/>
            <a:chOff x="52438" y="1045973"/>
            <a:chExt cx="606311" cy="638776"/>
          </a:xfrm>
        </p:grpSpPr>
        <p:sp>
          <p:nvSpPr>
            <p:cNvPr id="18" name="MH_SubTitle_1">
              <a:extLst>
                <a:ext uri="{FF2B5EF4-FFF2-40B4-BE49-F238E27FC236}">
                  <a16:creationId xmlns="" xmlns:a16="http://schemas.microsoft.com/office/drawing/2014/main" id="{69CF9F8D-A0BA-4C54-B947-1895649970A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CA44744-D41C-4CB0-AEED-05F7386A1EF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5AD80DC2-8D0F-4A9F-947C-E518A678A661}"/>
              </a:ext>
            </a:extLst>
          </p:cNvPr>
          <p:cNvGrpSpPr/>
          <p:nvPr/>
        </p:nvGrpSpPr>
        <p:grpSpPr>
          <a:xfrm>
            <a:off x="65063" y="4736730"/>
            <a:ext cx="606311" cy="638776"/>
            <a:chOff x="52438" y="1045973"/>
            <a:chExt cx="606311" cy="638776"/>
          </a:xfrm>
        </p:grpSpPr>
        <p:sp>
          <p:nvSpPr>
            <p:cNvPr id="21" name="MH_SubTitle_1">
              <a:extLst>
                <a:ext uri="{FF2B5EF4-FFF2-40B4-BE49-F238E27FC236}">
                  <a16:creationId xmlns="" xmlns:a16="http://schemas.microsoft.com/office/drawing/2014/main" id="{F646E473-B29B-4450-A9A2-E635D004E318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1BB0BCEF-CB58-4D83-8EB8-F803BCE8544B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94DB242-54CF-4940-A74A-EB800EA9E071}"/>
              </a:ext>
            </a:extLst>
          </p:cNvPr>
          <p:cNvGrpSpPr/>
          <p:nvPr/>
        </p:nvGrpSpPr>
        <p:grpSpPr>
          <a:xfrm>
            <a:off x="4775712" y="1067757"/>
            <a:ext cx="606311" cy="638776"/>
            <a:chOff x="52438" y="1045973"/>
            <a:chExt cx="606311" cy="638776"/>
          </a:xfrm>
        </p:grpSpPr>
        <p:sp>
          <p:nvSpPr>
            <p:cNvPr id="24" name="MH_SubTitle_1">
              <a:extLst>
                <a:ext uri="{FF2B5EF4-FFF2-40B4-BE49-F238E27FC236}">
                  <a16:creationId xmlns="" xmlns:a16="http://schemas.microsoft.com/office/drawing/2014/main" id="{220B9BAB-8181-429A-960A-BAFD0DDE1697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329F8685-6867-47F7-A1AB-451D7E2036FA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3BD9561-0C9E-452F-BE72-815A88DFB129}"/>
              </a:ext>
            </a:extLst>
          </p:cNvPr>
          <p:cNvGrpSpPr/>
          <p:nvPr/>
        </p:nvGrpSpPr>
        <p:grpSpPr>
          <a:xfrm>
            <a:off x="4796534" y="2891374"/>
            <a:ext cx="606311" cy="638776"/>
            <a:chOff x="52438" y="1045973"/>
            <a:chExt cx="606311" cy="638776"/>
          </a:xfrm>
        </p:grpSpPr>
        <p:sp>
          <p:nvSpPr>
            <p:cNvPr id="27" name="MH_SubTitle_1">
              <a:extLst>
                <a:ext uri="{FF2B5EF4-FFF2-40B4-BE49-F238E27FC236}">
                  <a16:creationId xmlns="" xmlns:a16="http://schemas.microsoft.com/office/drawing/2014/main" id="{08CC3849-9F5E-4801-88B8-D8BE286F7F67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7030A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1DE78C3A-B221-45E1-8073-461D974AA30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2345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=""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46568" y="484553"/>
            <a:ext cx="4136573" cy="684000"/>
            <a:chOff x="3521613" y="0"/>
            <a:chExt cx="4136573" cy="684000"/>
          </a:xfrm>
        </p:grpSpPr>
        <p:grpSp>
          <p:nvGrpSpPr>
            <p:cNvPr id="16" name="Group 15"/>
            <p:cNvGrpSpPr/>
            <p:nvPr/>
          </p:nvGrpSpPr>
          <p:grpSpPr>
            <a:xfrm>
              <a:off x="3521613" y="0"/>
              <a:ext cx="4136573" cy="684000"/>
              <a:chOff x="3770142" y="1493446"/>
              <a:chExt cx="4136573" cy="684000"/>
            </a:xfrm>
          </p:grpSpPr>
          <p:sp>
            <p:nvSpPr>
              <p:cNvPr id="18" name="Flowchart: Alternate Process 17"/>
              <p:cNvSpPr/>
              <p:nvPr/>
            </p:nvSpPr>
            <p:spPr>
              <a:xfrm>
                <a:off x="3840481" y="1547446"/>
                <a:ext cx="4066234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umanst521 BT"/>
                  <a:cs typeface="+mn-cs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112457" y="80390"/>
              <a:ext cx="3545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Luyện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đọc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toàn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64" y="826553"/>
            <a:ext cx="6522460" cy="32814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6" b="16617"/>
          <a:stretch/>
        </p:blipFill>
        <p:spPr>
          <a:xfrm>
            <a:off x="646568" y="2767308"/>
            <a:ext cx="4773453" cy="31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4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=""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3243933" y="220964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Đi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học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vui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sao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628903" y="1067758"/>
            <a:ext cx="45812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nhiêu chuyện cổ tích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trong sách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múa, dạy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chơi khéo tay.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3647" y="27296"/>
            <a:ext cx="3342521" cy="684000"/>
            <a:chOff x="3521613" y="0"/>
            <a:chExt cx="2970714" cy="684000"/>
          </a:xfrm>
        </p:grpSpPr>
        <p:grpSp>
          <p:nvGrpSpPr>
            <p:cNvPr id="9" name="Group 8"/>
            <p:cNvGrpSpPr/>
            <p:nvPr/>
          </p:nvGrpSpPr>
          <p:grpSpPr>
            <a:xfrm>
              <a:off x="3521613" y="0"/>
              <a:ext cx="2895221" cy="684000"/>
              <a:chOff x="3770142" y="1493446"/>
              <a:chExt cx="2895221" cy="684000"/>
            </a:xfrm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3840482" y="1547446"/>
                <a:ext cx="2824881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4060480" y="107686"/>
              <a:ext cx="2431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Arial"/>
                  <a:ea typeface="微软雅黑"/>
                </a:rPr>
                <a:t>Đọc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ea typeface="微软雅黑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ea typeface="微软雅黑"/>
                </a:rPr>
                <a:t>toàn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ea typeface="微软雅黑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ea typeface="微软雅黑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25" y="1958021"/>
            <a:ext cx="5210176" cy="4925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BE03C0A-3AEF-4734-A5F2-782D1A3B9FDA}"/>
              </a:ext>
            </a:extLst>
          </p:cNvPr>
          <p:cNvSpPr txBox="1"/>
          <p:nvPr/>
        </p:nvSpPr>
        <p:spPr>
          <a:xfrm>
            <a:off x="5305678" y="1067758"/>
            <a:ext cx="4470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 ra chơi cùng bạn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 náo nức nô đùa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 mệt lại túm tụm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Cùng vẽ tranh say sưa.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4677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7172">
            <a:off x="2130725" y="829084"/>
            <a:ext cx="8008786" cy="48912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82199" y="771526"/>
            <a:ext cx="1751563" cy="1688790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2455041" y="2178851"/>
            <a:ext cx="7592518" cy="1527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Luyện</a:t>
            </a:r>
            <a:r>
              <a:rPr kumimoji="0" 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sz="72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sz="72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hiểu</a:t>
            </a:r>
            <a:endParaRPr kumimoji="0" lang="en-US" sz="72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>
                <a:glow rad="228600">
                  <a:srgbClr val="FFFF99">
                    <a:alpha val="83000"/>
                  </a:srgb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9" name="图片 21">
            <a:extLst>
              <a:ext uri="{FF2B5EF4-FFF2-40B4-BE49-F238E27FC236}">
                <a16:creationId xmlns=""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20" name="图片 10">
            <a:extLst>
              <a:ext uri="{FF2B5EF4-FFF2-40B4-BE49-F238E27FC236}">
                <a16:creationId xmlns=""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309" y="3418311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2008" y="152400"/>
            <a:ext cx="3179929" cy="684000"/>
            <a:chOff x="3521613" y="0"/>
            <a:chExt cx="3179929" cy="684000"/>
          </a:xfrm>
        </p:grpSpPr>
        <p:grpSp>
          <p:nvGrpSpPr>
            <p:cNvPr id="3" name="Group 2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5" name="Flowchart: Alternate Process 4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umanst521 BT"/>
                  <a:cs typeface="+mn-cs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4185244" y="80390"/>
              <a:ext cx="2393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Giải nghĩa từ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18620" y="152399"/>
            <a:ext cx="6182436" cy="3720585"/>
            <a:chOff x="5104270" y="27295"/>
            <a:chExt cx="6182436" cy="3720585"/>
          </a:xfrm>
        </p:grpSpPr>
        <p:sp>
          <p:nvSpPr>
            <p:cNvPr id="8" name="TextBox 7"/>
            <p:cNvSpPr txBox="1"/>
            <p:nvPr/>
          </p:nvSpPr>
          <p:spPr>
            <a:xfrm>
              <a:off x="5978664" y="939413"/>
              <a:ext cx="45538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Trong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 “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học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vui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sao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” có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từ nào em chưa hiểu nghĩa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?</a:t>
              </a:r>
            </a:p>
          </p:txBody>
        </p:sp>
        <p:grpSp>
          <p:nvGrpSpPr>
            <p:cNvPr id="9" name="Group 4">
              <a:extLst>
                <a:ext uri="{FF2B5EF4-FFF2-40B4-BE49-F238E27FC236}">
                  <a16:creationId xmlns="" xmlns:a16="http://schemas.microsoft.com/office/drawing/2014/main" id="{C6853274-71A6-42F2-B052-A3F7C35E7CC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04270" y="27295"/>
              <a:ext cx="6182436" cy="3720585"/>
              <a:chOff x="1588" y="-131"/>
              <a:chExt cx="4511" cy="4466"/>
            </a:xfrm>
            <a:solidFill>
              <a:srgbClr val="F5AE16"/>
            </a:solidFill>
          </p:grpSpPr>
          <p:sp>
            <p:nvSpPr>
              <p:cNvPr id="10" name="Freeform 6">
                <a:extLst>
                  <a:ext uri="{FF2B5EF4-FFF2-40B4-BE49-F238E27FC236}">
                    <a16:creationId xmlns="" xmlns:a16="http://schemas.microsoft.com/office/drawing/2014/main" id="{5594B8ED-7946-4A62-8CFC-1343CC03A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-131"/>
                <a:ext cx="4511" cy="4466"/>
              </a:xfrm>
              <a:custGeom>
                <a:avLst/>
                <a:gdLst>
                  <a:gd name="T0" fmla="*/ 1425 w 6528"/>
                  <a:gd name="T1" fmla="*/ 4753 h 6460"/>
                  <a:gd name="T2" fmla="*/ 790 w 6528"/>
                  <a:gd name="T3" fmla="*/ 5145 h 6460"/>
                  <a:gd name="T4" fmla="*/ 206 w 6528"/>
                  <a:gd name="T5" fmla="*/ 4784 h 6460"/>
                  <a:gd name="T6" fmla="*/ 71 w 6528"/>
                  <a:gd name="T7" fmla="*/ 4215 h 6460"/>
                  <a:gd name="T8" fmla="*/ 488 w 6528"/>
                  <a:gd name="T9" fmla="*/ 3612 h 6460"/>
                  <a:gd name="T10" fmla="*/ 483 w 6528"/>
                  <a:gd name="T11" fmla="*/ 3725 h 6460"/>
                  <a:gd name="T12" fmla="*/ 89 w 6528"/>
                  <a:gd name="T13" fmla="*/ 2893 h 6460"/>
                  <a:gd name="T14" fmla="*/ 149 w 6528"/>
                  <a:gd name="T15" fmla="*/ 2206 h 6460"/>
                  <a:gd name="T16" fmla="*/ 1609 w 6528"/>
                  <a:gd name="T17" fmla="*/ 477 h 6460"/>
                  <a:gd name="T18" fmla="*/ 4210 w 6528"/>
                  <a:gd name="T19" fmla="*/ 1299 h 6460"/>
                  <a:gd name="T20" fmla="*/ 4242 w 6528"/>
                  <a:gd name="T21" fmla="*/ 1499 h 6460"/>
                  <a:gd name="T22" fmla="*/ 4296 w 6528"/>
                  <a:gd name="T23" fmla="*/ 1536 h 6460"/>
                  <a:gd name="T24" fmla="*/ 4503 w 6528"/>
                  <a:gd name="T25" fmla="*/ 1391 h 6460"/>
                  <a:gd name="T26" fmla="*/ 5025 w 6528"/>
                  <a:gd name="T27" fmla="*/ 1276 h 6460"/>
                  <a:gd name="T28" fmla="*/ 6127 w 6528"/>
                  <a:gd name="T29" fmla="*/ 1812 h 6460"/>
                  <a:gd name="T30" fmla="*/ 6451 w 6528"/>
                  <a:gd name="T31" fmla="*/ 3017 h 6460"/>
                  <a:gd name="T32" fmla="*/ 5968 w 6528"/>
                  <a:gd name="T33" fmla="*/ 3782 h 6460"/>
                  <a:gd name="T34" fmla="*/ 5973 w 6528"/>
                  <a:gd name="T35" fmla="*/ 3668 h 6460"/>
                  <a:gd name="T36" fmla="*/ 5719 w 6528"/>
                  <a:gd name="T37" fmla="*/ 5038 h 6460"/>
                  <a:gd name="T38" fmla="*/ 4550 w 6528"/>
                  <a:gd name="T39" fmla="*/ 5750 h 6460"/>
                  <a:gd name="T40" fmla="*/ 3440 w 6528"/>
                  <a:gd name="T41" fmla="*/ 5315 h 6460"/>
                  <a:gd name="T42" fmla="*/ 3369 w 6528"/>
                  <a:gd name="T43" fmla="*/ 5161 h 6460"/>
                  <a:gd name="T44" fmla="*/ 3311 w 6528"/>
                  <a:gd name="T45" fmla="*/ 5121 h 6460"/>
                  <a:gd name="T46" fmla="*/ 3281 w 6528"/>
                  <a:gd name="T47" fmla="*/ 5592 h 6460"/>
                  <a:gd name="T48" fmla="*/ 3639 w 6528"/>
                  <a:gd name="T49" fmla="*/ 6325 h 6460"/>
                  <a:gd name="T50" fmla="*/ 3635 w 6528"/>
                  <a:gd name="T51" fmla="*/ 6438 h 6460"/>
                  <a:gd name="T52" fmla="*/ 2709 w 6528"/>
                  <a:gd name="T53" fmla="*/ 5024 h 6460"/>
                  <a:gd name="T54" fmla="*/ 2704 w 6528"/>
                  <a:gd name="T55" fmla="*/ 5137 h 6460"/>
                  <a:gd name="T56" fmla="*/ 1425 w 6528"/>
                  <a:gd name="T57" fmla="*/ 4771 h 6460"/>
                  <a:gd name="T58" fmla="*/ 1430 w 6528"/>
                  <a:gd name="T59" fmla="*/ 4658 h 6460"/>
                  <a:gd name="T60" fmla="*/ 2709 w 6528"/>
                  <a:gd name="T61" fmla="*/ 5024 h 6460"/>
                  <a:gd name="T62" fmla="*/ 2704 w 6528"/>
                  <a:gd name="T63" fmla="*/ 5137 h 6460"/>
                  <a:gd name="T64" fmla="*/ 2975 w 6528"/>
                  <a:gd name="T65" fmla="*/ 5950 h 6460"/>
                  <a:gd name="T66" fmla="*/ 3639 w 6528"/>
                  <a:gd name="T67" fmla="*/ 6325 h 6460"/>
                  <a:gd name="T68" fmla="*/ 3635 w 6528"/>
                  <a:gd name="T69" fmla="*/ 6438 h 6460"/>
                  <a:gd name="T70" fmla="*/ 3268 w 6528"/>
                  <a:gd name="T71" fmla="*/ 5229 h 6460"/>
                  <a:gd name="T72" fmla="*/ 3295 w 6528"/>
                  <a:gd name="T73" fmla="*/ 5077 h 6460"/>
                  <a:gd name="T74" fmla="*/ 3353 w 6528"/>
                  <a:gd name="T75" fmla="*/ 4978 h 6460"/>
                  <a:gd name="T76" fmla="*/ 3516 w 6528"/>
                  <a:gd name="T77" fmla="*/ 5305 h 6460"/>
                  <a:gd name="T78" fmla="*/ 4049 w 6528"/>
                  <a:gd name="T79" fmla="*/ 5614 h 6460"/>
                  <a:gd name="T80" fmla="*/ 5233 w 6528"/>
                  <a:gd name="T81" fmla="*/ 5406 h 6460"/>
                  <a:gd name="T82" fmla="*/ 5968 w 6528"/>
                  <a:gd name="T83" fmla="*/ 3782 h 6460"/>
                  <a:gd name="T84" fmla="*/ 5973 w 6528"/>
                  <a:gd name="T85" fmla="*/ 3668 h 6460"/>
                  <a:gd name="T86" fmla="*/ 6378 w 6528"/>
                  <a:gd name="T87" fmla="*/ 2473 h 6460"/>
                  <a:gd name="T88" fmla="*/ 5324 w 6528"/>
                  <a:gd name="T89" fmla="*/ 1422 h 6460"/>
                  <a:gd name="T90" fmla="*/ 4658 w 6528"/>
                  <a:gd name="T91" fmla="*/ 1442 h 6460"/>
                  <a:gd name="T92" fmla="*/ 4397 w 6528"/>
                  <a:gd name="T93" fmla="*/ 1563 h 6460"/>
                  <a:gd name="T94" fmla="*/ 4291 w 6528"/>
                  <a:gd name="T95" fmla="*/ 1649 h 6460"/>
                  <a:gd name="T96" fmla="*/ 4246 w 6528"/>
                  <a:gd name="T97" fmla="*/ 1698 h 6460"/>
                  <a:gd name="T98" fmla="*/ 4226 w 6528"/>
                  <a:gd name="T99" fmla="*/ 1530 h 6460"/>
                  <a:gd name="T100" fmla="*/ 3271 w 6528"/>
                  <a:gd name="T101" fmla="*/ 368 h 6460"/>
                  <a:gd name="T102" fmla="*/ 1058 w 6528"/>
                  <a:gd name="T103" fmla="*/ 967 h 6460"/>
                  <a:gd name="T104" fmla="*/ 158 w 6528"/>
                  <a:gd name="T105" fmla="*/ 2271 h 6460"/>
                  <a:gd name="T106" fmla="*/ 488 w 6528"/>
                  <a:gd name="T107" fmla="*/ 3612 h 6460"/>
                  <a:gd name="T108" fmla="*/ 483 w 6528"/>
                  <a:gd name="T109" fmla="*/ 3725 h 6460"/>
                  <a:gd name="T110" fmla="*/ 72 w 6528"/>
                  <a:gd name="T111" fmla="*/ 4264 h 6460"/>
                  <a:gd name="T112" fmla="*/ 318 w 6528"/>
                  <a:gd name="T113" fmla="*/ 4801 h 6460"/>
                  <a:gd name="T114" fmla="*/ 1430 w 6528"/>
                  <a:gd name="T115" fmla="*/ 4639 h 6460"/>
                  <a:gd name="T116" fmla="*/ 1425 w 6528"/>
                  <a:gd name="T117" fmla="*/ 4753 h 6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528" h="6460">
                    <a:moveTo>
                      <a:pt x="1425" y="4753"/>
                    </a:moveTo>
                    <a:cubicBezTo>
                      <a:pt x="1275" y="4996"/>
                      <a:pt x="1058" y="5157"/>
                      <a:pt x="790" y="5145"/>
                    </a:cubicBezTo>
                    <a:cubicBezTo>
                      <a:pt x="560" y="5134"/>
                      <a:pt x="345" y="4983"/>
                      <a:pt x="206" y="4784"/>
                    </a:cubicBezTo>
                    <a:cubicBezTo>
                      <a:pt x="87" y="4615"/>
                      <a:pt x="60" y="4425"/>
                      <a:pt x="71" y="4215"/>
                    </a:cubicBezTo>
                    <a:cubicBezTo>
                      <a:pt x="86" y="3930"/>
                      <a:pt x="275" y="3736"/>
                      <a:pt x="488" y="3612"/>
                    </a:cubicBezTo>
                    <a:cubicBezTo>
                      <a:pt x="486" y="3650"/>
                      <a:pt x="484" y="3688"/>
                      <a:pt x="483" y="3725"/>
                    </a:cubicBezTo>
                    <a:cubicBezTo>
                      <a:pt x="274" y="3497"/>
                      <a:pt x="125" y="3224"/>
                      <a:pt x="89" y="2893"/>
                    </a:cubicBezTo>
                    <a:cubicBezTo>
                      <a:pt x="64" y="2668"/>
                      <a:pt x="94" y="2421"/>
                      <a:pt x="149" y="2206"/>
                    </a:cubicBezTo>
                    <a:cubicBezTo>
                      <a:pt x="348" y="1433"/>
                      <a:pt x="984" y="813"/>
                      <a:pt x="1609" y="477"/>
                    </a:cubicBezTo>
                    <a:cubicBezTo>
                      <a:pt x="2498" y="0"/>
                      <a:pt x="3923" y="15"/>
                      <a:pt x="4210" y="1299"/>
                    </a:cubicBezTo>
                    <a:cubicBezTo>
                      <a:pt x="4225" y="1365"/>
                      <a:pt x="4234" y="1432"/>
                      <a:pt x="4242" y="1499"/>
                    </a:cubicBezTo>
                    <a:cubicBezTo>
                      <a:pt x="4253" y="1582"/>
                      <a:pt x="4240" y="1592"/>
                      <a:pt x="4296" y="1536"/>
                    </a:cubicBezTo>
                    <a:cubicBezTo>
                      <a:pt x="4357" y="1474"/>
                      <a:pt x="4429" y="1429"/>
                      <a:pt x="4503" y="1391"/>
                    </a:cubicBezTo>
                    <a:cubicBezTo>
                      <a:pt x="4666" y="1308"/>
                      <a:pt x="4849" y="1279"/>
                      <a:pt x="5025" y="1276"/>
                    </a:cubicBezTo>
                    <a:cubicBezTo>
                      <a:pt x="5440" y="1271"/>
                      <a:pt x="5854" y="1461"/>
                      <a:pt x="6127" y="1812"/>
                    </a:cubicBezTo>
                    <a:cubicBezTo>
                      <a:pt x="6378" y="2135"/>
                      <a:pt x="6465" y="2595"/>
                      <a:pt x="6451" y="3017"/>
                    </a:cubicBezTo>
                    <a:cubicBezTo>
                      <a:pt x="6438" y="3375"/>
                      <a:pt x="6359" y="3788"/>
                      <a:pt x="5968" y="3782"/>
                    </a:cubicBezTo>
                    <a:cubicBezTo>
                      <a:pt x="5970" y="3744"/>
                      <a:pt x="5971" y="3706"/>
                      <a:pt x="5973" y="3668"/>
                    </a:cubicBezTo>
                    <a:cubicBezTo>
                      <a:pt x="6078" y="4145"/>
                      <a:pt x="5985" y="4644"/>
                      <a:pt x="5719" y="5038"/>
                    </a:cubicBezTo>
                    <a:cubicBezTo>
                      <a:pt x="5434" y="5460"/>
                      <a:pt x="5009" y="5698"/>
                      <a:pt x="4550" y="5750"/>
                    </a:cubicBezTo>
                    <a:cubicBezTo>
                      <a:pt x="4150" y="5796"/>
                      <a:pt x="3680" y="5711"/>
                      <a:pt x="3440" y="5315"/>
                    </a:cubicBezTo>
                    <a:cubicBezTo>
                      <a:pt x="3411" y="5267"/>
                      <a:pt x="3389" y="5214"/>
                      <a:pt x="3369" y="5161"/>
                    </a:cubicBezTo>
                    <a:cubicBezTo>
                      <a:pt x="3344" y="5091"/>
                      <a:pt x="3351" y="5018"/>
                      <a:pt x="3311" y="5121"/>
                    </a:cubicBezTo>
                    <a:cubicBezTo>
                      <a:pt x="3253" y="5273"/>
                      <a:pt x="3258" y="5433"/>
                      <a:pt x="3281" y="5592"/>
                    </a:cubicBezTo>
                    <a:cubicBezTo>
                      <a:pt x="3321" y="5867"/>
                      <a:pt x="3439" y="6154"/>
                      <a:pt x="3639" y="6325"/>
                    </a:cubicBezTo>
                    <a:cubicBezTo>
                      <a:pt x="3646" y="6330"/>
                      <a:pt x="3632" y="6438"/>
                      <a:pt x="3635" y="6438"/>
                    </a:cubicBezTo>
                    <a:cubicBezTo>
                      <a:pt x="3031" y="6460"/>
                      <a:pt x="2576" y="5647"/>
                      <a:pt x="2709" y="5024"/>
                    </a:cubicBezTo>
                    <a:cubicBezTo>
                      <a:pt x="2707" y="5062"/>
                      <a:pt x="2705" y="5099"/>
                      <a:pt x="2704" y="5137"/>
                    </a:cubicBezTo>
                    <a:cubicBezTo>
                      <a:pt x="2382" y="5541"/>
                      <a:pt x="1481" y="5352"/>
                      <a:pt x="1425" y="4771"/>
                    </a:cubicBezTo>
                    <a:cubicBezTo>
                      <a:pt x="1421" y="4734"/>
                      <a:pt x="1433" y="4694"/>
                      <a:pt x="1430" y="4658"/>
                    </a:cubicBezTo>
                    <a:cubicBezTo>
                      <a:pt x="1486" y="5239"/>
                      <a:pt x="2386" y="5427"/>
                      <a:pt x="2709" y="5024"/>
                    </a:cubicBezTo>
                    <a:cubicBezTo>
                      <a:pt x="2695" y="5041"/>
                      <a:pt x="2709" y="5112"/>
                      <a:pt x="2704" y="5137"/>
                    </a:cubicBezTo>
                    <a:cubicBezTo>
                      <a:pt x="2643" y="5423"/>
                      <a:pt x="2812" y="5740"/>
                      <a:pt x="2975" y="5950"/>
                    </a:cubicBezTo>
                    <a:cubicBezTo>
                      <a:pt x="3140" y="6162"/>
                      <a:pt x="3381" y="6334"/>
                      <a:pt x="3639" y="6325"/>
                    </a:cubicBezTo>
                    <a:cubicBezTo>
                      <a:pt x="3638" y="6362"/>
                      <a:pt x="3636" y="6400"/>
                      <a:pt x="3635" y="6438"/>
                    </a:cubicBezTo>
                    <a:cubicBezTo>
                      <a:pt x="3312" y="6163"/>
                      <a:pt x="3231" y="5661"/>
                      <a:pt x="3268" y="5229"/>
                    </a:cubicBezTo>
                    <a:cubicBezTo>
                      <a:pt x="3272" y="5178"/>
                      <a:pt x="3283" y="5127"/>
                      <a:pt x="3295" y="5077"/>
                    </a:cubicBezTo>
                    <a:cubicBezTo>
                      <a:pt x="3304" y="5041"/>
                      <a:pt x="3333" y="4898"/>
                      <a:pt x="3353" y="4978"/>
                    </a:cubicBezTo>
                    <a:cubicBezTo>
                      <a:pt x="3384" y="5100"/>
                      <a:pt x="3442" y="5211"/>
                      <a:pt x="3516" y="5305"/>
                    </a:cubicBezTo>
                    <a:cubicBezTo>
                      <a:pt x="3651" y="5479"/>
                      <a:pt x="3852" y="5568"/>
                      <a:pt x="4049" y="5614"/>
                    </a:cubicBezTo>
                    <a:cubicBezTo>
                      <a:pt x="4440" y="5705"/>
                      <a:pt x="4884" y="5629"/>
                      <a:pt x="5233" y="5406"/>
                    </a:cubicBezTo>
                    <a:cubicBezTo>
                      <a:pt x="5737" y="5084"/>
                      <a:pt x="6114" y="4442"/>
                      <a:pt x="5968" y="3782"/>
                    </a:cubicBezTo>
                    <a:cubicBezTo>
                      <a:pt x="5966" y="3771"/>
                      <a:pt x="5973" y="3668"/>
                      <a:pt x="5973" y="3668"/>
                    </a:cubicBezTo>
                    <a:cubicBezTo>
                      <a:pt x="6528" y="3677"/>
                      <a:pt x="6479" y="2892"/>
                      <a:pt x="6378" y="2473"/>
                    </a:cubicBezTo>
                    <a:cubicBezTo>
                      <a:pt x="6243" y="1910"/>
                      <a:pt x="5820" y="1535"/>
                      <a:pt x="5324" y="1422"/>
                    </a:cubicBezTo>
                    <a:cubicBezTo>
                      <a:pt x="5106" y="1372"/>
                      <a:pt x="4875" y="1379"/>
                      <a:pt x="4658" y="1442"/>
                    </a:cubicBezTo>
                    <a:cubicBezTo>
                      <a:pt x="4566" y="1468"/>
                      <a:pt x="4478" y="1510"/>
                      <a:pt x="4397" y="1563"/>
                    </a:cubicBezTo>
                    <a:cubicBezTo>
                      <a:pt x="4359" y="1588"/>
                      <a:pt x="4324" y="1618"/>
                      <a:pt x="4291" y="1649"/>
                    </a:cubicBezTo>
                    <a:cubicBezTo>
                      <a:pt x="4275" y="1664"/>
                      <a:pt x="4260" y="1681"/>
                      <a:pt x="4246" y="1698"/>
                    </a:cubicBezTo>
                    <a:cubicBezTo>
                      <a:pt x="4259" y="1682"/>
                      <a:pt x="4230" y="1553"/>
                      <a:pt x="4226" y="1530"/>
                    </a:cubicBezTo>
                    <a:cubicBezTo>
                      <a:pt x="4142" y="938"/>
                      <a:pt x="3779" y="517"/>
                      <a:pt x="3271" y="368"/>
                    </a:cubicBezTo>
                    <a:cubicBezTo>
                      <a:pt x="2518" y="146"/>
                      <a:pt x="1668" y="452"/>
                      <a:pt x="1058" y="967"/>
                    </a:cubicBezTo>
                    <a:cubicBezTo>
                      <a:pt x="661" y="1301"/>
                      <a:pt x="322" y="1739"/>
                      <a:pt x="158" y="2271"/>
                    </a:cubicBezTo>
                    <a:cubicBezTo>
                      <a:pt x="0" y="2782"/>
                      <a:pt x="159" y="3251"/>
                      <a:pt x="488" y="3612"/>
                    </a:cubicBezTo>
                    <a:cubicBezTo>
                      <a:pt x="492" y="3617"/>
                      <a:pt x="487" y="3723"/>
                      <a:pt x="483" y="3725"/>
                    </a:cubicBezTo>
                    <a:cubicBezTo>
                      <a:pt x="287" y="3840"/>
                      <a:pt x="113" y="4009"/>
                      <a:pt x="72" y="4264"/>
                    </a:cubicBezTo>
                    <a:cubicBezTo>
                      <a:pt x="42" y="4455"/>
                      <a:pt x="206" y="4685"/>
                      <a:pt x="318" y="4801"/>
                    </a:cubicBezTo>
                    <a:cubicBezTo>
                      <a:pt x="669" y="5161"/>
                      <a:pt x="1162" y="5072"/>
                      <a:pt x="1430" y="4639"/>
                    </a:cubicBezTo>
                    <a:cubicBezTo>
                      <a:pt x="1414" y="4665"/>
                      <a:pt x="1442" y="4726"/>
                      <a:pt x="1425" y="47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="" xmlns:a16="http://schemas.microsoft.com/office/drawing/2014/main" id="{B5A8106F-A55B-410C-8775-D6911B336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1835"/>
                <a:ext cx="395" cy="1013"/>
              </a:xfrm>
              <a:custGeom>
                <a:avLst/>
                <a:gdLst>
                  <a:gd name="T0" fmla="*/ 98 w 571"/>
                  <a:gd name="T1" fmla="*/ 0 h 1466"/>
                  <a:gd name="T2" fmla="*/ 270 w 571"/>
                  <a:gd name="T3" fmla="*/ 451 h 1466"/>
                  <a:gd name="T4" fmla="*/ 570 w 571"/>
                  <a:gd name="T5" fmla="*/ 776 h 1466"/>
                  <a:gd name="T6" fmla="*/ 567 w 571"/>
                  <a:gd name="T7" fmla="*/ 858 h 1466"/>
                  <a:gd name="T8" fmla="*/ 7 w 571"/>
                  <a:gd name="T9" fmla="*/ 1466 h 1466"/>
                  <a:gd name="T10" fmla="*/ 11 w 571"/>
                  <a:gd name="T11" fmla="*/ 1384 h 1466"/>
                  <a:gd name="T12" fmla="*/ 570 w 571"/>
                  <a:gd name="T13" fmla="*/ 776 h 1466"/>
                  <a:gd name="T14" fmla="*/ 567 w 571"/>
                  <a:gd name="T15" fmla="*/ 858 h 1466"/>
                  <a:gd name="T16" fmla="*/ 285 w 571"/>
                  <a:gd name="T17" fmla="*/ 564 h 1466"/>
                  <a:gd name="T18" fmla="*/ 95 w 571"/>
                  <a:gd name="T19" fmla="*/ 82 h 1466"/>
                  <a:gd name="T20" fmla="*/ 98 w 571"/>
                  <a:gd name="T21" fmla="*/ 0 h 1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1" h="1466">
                    <a:moveTo>
                      <a:pt x="98" y="0"/>
                    </a:moveTo>
                    <a:cubicBezTo>
                      <a:pt x="116" y="163"/>
                      <a:pt x="194" y="315"/>
                      <a:pt x="270" y="451"/>
                    </a:cubicBezTo>
                    <a:cubicBezTo>
                      <a:pt x="337" y="568"/>
                      <a:pt x="439" y="746"/>
                      <a:pt x="570" y="776"/>
                    </a:cubicBezTo>
                    <a:cubicBezTo>
                      <a:pt x="570" y="776"/>
                      <a:pt x="571" y="855"/>
                      <a:pt x="567" y="858"/>
                    </a:cubicBezTo>
                    <a:cubicBezTo>
                      <a:pt x="339" y="1027"/>
                      <a:pt x="145" y="1196"/>
                      <a:pt x="7" y="1466"/>
                    </a:cubicBezTo>
                    <a:cubicBezTo>
                      <a:pt x="18" y="1445"/>
                      <a:pt x="0" y="1405"/>
                      <a:pt x="11" y="1384"/>
                    </a:cubicBezTo>
                    <a:cubicBezTo>
                      <a:pt x="149" y="1114"/>
                      <a:pt x="343" y="946"/>
                      <a:pt x="570" y="776"/>
                    </a:cubicBezTo>
                    <a:cubicBezTo>
                      <a:pt x="569" y="803"/>
                      <a:pt x="568" y="831"/>
                      <a:pt x="567" y="858"/>
                    </a:cubicBezTo>
                    <a:cubicBezTo>
                      <a:pt x="443" y="830"/>
                      <a:pt x="352" y="672"/>
                      <a:pt x="285" y="564"/>
                    </a:cubicBezTo>
                    <a:cubicBezTo>
                      <a:pt x="199" y="424"/>
                      <a:pt x="113" y="254"/>
                      <a:pt x="95" y="82"/>
                    </a:cubicBezTo>
                    <a:cubicBezTo>
                      <a:pt x="92" y="55"/>
                      <a:pt x="101" y="26"/>
                      <a:pt x="9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="" xmlns:a16="http://schemas.microsoft.com/office/drawing/2014/main" id="{E94CF941-792E-4F82-9834-4600CF67E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" y="919"/>
                <a:ext cx="963" cy="697"/>
              </a:xfrm>
              <a:custGeom>
                <a:avLst/>
                <a:gdLst>
                  <a:gd name="T0" fmla="*/ 1385 w 1393"/>
                  <a:gd name="T1" fmla="*/ 1009 h 1009"/>
                  <a:gd name="T2" fmla="*/ 1 w 1393"/>
                  <a:gd name="T3" fmla="*/ 147 h 1009"/>
                  <a:gd name="T4" fmla="*/ 5 w 1393"/>
                  <a:gd name="T5" fmla="*/ 65 h 1009"/>
                  <a:gd name="T6" fmla="*/ 1389 w 1393"/>
                  <a:gd name="T7" fmla="*/ 927 h 1009"/>
                  <a:gd name="T8" fmla="*/ 1385 w 1393"/>
                  <a:gd name="T9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3" h="1009">
                    <a:moveTo>
                      <a:pt x="1385" y="1009"/>
                    </a:moveTo>
                    <a:cubicBezTo>
                      <a:pt x="1294" y="373"/>
                      <a:pt x="497" y="82"/>
                      <a:pt x="1" y="147"/>
                    </a:cubicBezTo>
                    <a:cubicBezTo>
                      <a:pt x="4" y="146"/>
                      <a:pt x="0" y="66"/>
                      <a:pt x="5" y="65"/>
                    </a:cubicBezTo>
                    <a:cubicBezTo>
                      <a:pt x="501" y="0"/>
                      <a:pt x="1298" y="292"/>
                      <a:pt x="1389" y="927"/>
                    </a:cubicBezTo>
                    <a:cubicBezTo>
                      <a:pt x="1393" y="954"/>
                      <a:pt x="1382" y="983"/>
                      <a:pt x="1385" y="100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889" y="2750713"/>
            <a:ext cx="3195226" cy="39940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1D2576C-D005-47A5-8B14-513AF0937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03" y="1665639"/>
            <a:ext cx="5210176" cy="49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7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3179929" cy="684000"/>
            <a:chOff x="3521613" y="0"/>
            <a:chExt cx="3179929" cy="684000"/>
          </a:xfrm>
        </p:grpSpPr>
        <p:grpSp>
          <p:nvGrpSpPr>
            <p:cNvPr id="16" name="Group 15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18" name="Flowchart: Alternate Process 17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185244" y="80390"/>
              <a:ext cx="2393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nghĩa từ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3540" y="1069809"/>
            <a:ext cx="2021648" cy="1284957"/>
            <a:chOff x="553540" y="1069809"/>
            <a:chExt cx="2021648" cy="1284957"/>
          </a:xfrm>
        </p:grpSpPr>
        <p:pic>
          <p:nvPicPr>
            <p:cNvPr id="22" name="图片 17">
              <a:extLst>
                <a:ext uri="{FF2B5EF4-FFF2-40B4-BE49-F238E27FC236}">
                  <a16:creationId xmlns=""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40" y="1069809"/>
              <a:ext cx="1776593" cy="12849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3631" y="1356245"/>
              <a:ext cx="1911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đào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01105" y="684000"/>
            <a:ext cx="9439138" cy="1670766"/>
            <a:chOff x="1629819" y="733985"/>
            <a:chExt cx="9439138" cy="1670766"/>
          </a:xfrm>
        </p:grpSpPr>
        <p:pic>
          <p:nvPicPr>
            <p:cNvPr id="28" name="图片 16">
              <a:extLst>
                <a:ext uri="{FF2B5EF4-FFF2-40B4-BE49-F238E27FC236}">
                  <a16:creationId xmlns="" xmlns:a16="http://schemas.microsoft.com/office/drawing/2014/main" id="{B054D3B0-AC60-482E-81DF-B0B6D90B1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1629819" y="2303151"/>
              <a:ext cx="809475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128217" y="1720082"/>
            <a:ext cx="3219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15395" y="3371724"/>
            <a:ext cx="2619477" cy="1284957"/>
            <a:chOff x="553540" y="1069809"/>
            <a:chExt cx="2059367" cy="1284957"/>
          </a:xfrm>
        </p:grpSpPr>
        <p:pic>
          <p:nvPicPr>
            <p:cNvPr id="38" name="图片 17">
              <a:extLst>
                <a:ext uri="{FF2B5EF4-FFF2-40B4-BE49-F238E27FC236}">
                  <a16:creationId xmlns=""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40" y="1069809"/>
              <a:ext cx="1776593" cy="128495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650644" y="1339962"/>
              <a:ext cx="1962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Mơn</a:t>
              </a:r>
              <a:r>
                <a:rPr lang="en-US" sz="36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man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75189" y="2895644"/>
            <a:ext cx="9165054" cy="1670766"/>
            <a:chOff x="1903903" y="733985"/>
            <a:chExt cx="9165054" cy="1670766"/>
          </a:xfrm>
        </p:grpSpPr>
        <p:pic>
          <p:nvPicPr>
            <p:cNvPr id="41" name="图片 16">
              <a:extLst>
                <a:ext uri="{FF2B5EF4-FFF2-40B4-BE49-F238E27FC236}">
                  <a16:creationId xmlns="" xmlns:a16="http://schemas.microsoft.com/office/drawing/2014/main" id="{B054D3B0-AC60-482E-81DF-B0B6D90B1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42" name="Straight Connector 41"/>
            <p:cNvCxnSpPr>
              <a:cxnSpLocks/>
            </p:cNvCxnSpPr>
            <p:nvPr/>
          </p:nvCxnSpPr>
          <p:spPr>
            <a:xfrm>
              <a:off x="1903903" y="2303151"/>
              <a:ext cx="782066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689817" y="3880035"/>
            <a:ext cx="7611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 nhẹ trên bề mặt, tạo cảm giác dễ chịu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075" y="-5302281"/>
            <a:ext cx="12178952" cy="103346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D9D6D60-C146-4D4A-955F-112BD1E7266E}"/>
              </a:ext>
            </a:extLst>
          </p:cNvPr>
          <p:cNvGrpSpPr/>
          <p:nvPr/>
        </p:nvGrpSpPr>
        <p:grpSpPr>
          <a:xfrm>
            <a:off x="193854" y="5369745"/>
            <a:ext cx="2495962" cy="1284957"/>
            <a:chOff x="457988" y="1069809"/>
            <a:chExt cx="1962263" cy="1284957"/>
          </a:xfrm>
        </p:grpSpPr>
        <p:pic>
          <p:nvPicPr>
            <p:cNvPr id="24" name="图片 17">
              <a:extLst>
                <a:ext uri="{FF2B5EF4-FFF2-40B4-BE49-F238E27FC236}">
                  <a16:creationId xmlns="" xmlns:a16="http://schemas.microsoft.com/office/drawing/2014/main" id="{EEE416DB-4E8C-4263-8E6F-B25BEF122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40" y="1069809"/>
              <a:ext cx="1776593" cy="12849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B9D1C913-BFE7-464E-B7A9-A137B0F73FAC}"/>
                </a:ext>
              </a:extLst>
            </p:cNvPr>
            <p:cNvSpPr txBox="1"/>
            <p:nvPr/>
          </p:nvSpPr>
          <p:spPr>
            <a:xfrm>
              <a:off x="457988" y="1092246"/>
              <a:ext cx="19622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xang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B09B17AD-4D03-443C-A770-C304BCBB9953}"/>
              </a:ext>
            </a:extLst>
          </p:cNvPr>
          <p:cNvGrpSpPr/>
          <p:nvPr/>
        </p:nvGrpSpPr>
        <p:grpSpPr>
          <a:xfrm>
            <a:off x="2575189" y="4893665"/>
            <a:ext cx="9165054" cy="1670766"/>
            <a:chOff x="1903903" y="733985"/>
            <a:chExt cx="9165054" cy="1670766"/>
          </a:xfrm>
        </p:grpSpPr>
        <p:pic>
          <p:nvPicPr>
            <p:cNvPr id="29" name="图片 16">
              <a:extLst>
                <a:ext uri="{FF2B5EF4-FFF2-40B4-BE49-F238E27FC236}">
                  <a16:creationId xmlns="" xmlns:a16="http://schemas.microsoft.com/office/drawing/2014/main" id="{35CB3430-A6C5-4331-9128-E20ED5FF31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55E6E851-7723-4AF8-8775-B1A19C90B1BE}"/>
                </a:ext>
              </a:extLst>
            </p:cNvPr>
            <p:cNvCxnSpPr>
              <a:cxnSpLocks/>
            </p:cNvCxnSpPr>
            <p:nvPr/>
          </p:nvCxnSpPr>
          <p:spPr>
            <a:xfrm>
              <a:off x="1903903" y="2303151"/>
              <a:ext cx="7820668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C5BF92B-E081-499A-AFEA-2A733B3F98C7}"/>
              </a:ext>
            </a:extLst>
          </p:cNvPr>
          <p:cNvSpPr txBox="1"/>
          <p:nvPr/>
        </p:nvSpPr>
        <p:spPr>
          <a:xfrm>
            <a:off x="2689817" y="5878056"/>
            <a:ext cx="7611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rạo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endParaRPr lang="vi-VN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0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0"/>
            <a:ext cx="3179929" cy="684000"/>
            <a:chOff x="3521613" y="0"/>
            <a:chExt cx="3179929" cy="684000"/>
          </a:xfrm>
        </p:grpSpPr>
        <p:grpSp>
          <p:nvGrpSpPr>
            <p:cNvPr id="32" name="Group 31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34" name="Flowchart: Alternate Process 33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4168182" y="80390"/>
              <a:ext cx="2410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 tìm hiểu</a:t>
              </a:r>
            </a:p>
          </p:txBody>
        </p:sp>
      </p:grpSp>
      <p:grpSp>
        <p:nvGrpSpPr>
          <p:cNvPr id="36" name="PA_库_组合 5"/>
          <p:cNvGrpSpPr/>
          <p:nvPr>
            <p:custDataLst>
              <p:tags r:id="rId1"/>
            </p:custDataLst>
          </p:nvPr>
        </p:nvGrpSpPr>
        <p:grpSpPr>
          <a:xfrm>
            <a:off x="947754" y="684950"/>
            <a:ext cx="587835" cy="706091"/>
            <a:chOff x="1836100" y="2332000"/>
            <a:chExt cx="1572829" cy="862059"/>
          </a:xfrm>
        </p:grpSpPr>
        <p:sp>
          <p:nvSpPr>
            <p:cNvPr id="37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文本框 12"/>
            <p:cNvSpPr txBox="1"/>
            <p:nvPr/>
          </p:nvSpPr>
          <p:spPr>
            <a:xfrm>
              <a:off x="2222349" y="2332000"/>
              <a:ext cx="756775" cy="8620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661088" y="826187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đi học trong khung cảnh như thế nào?</a:t>
            </a:r>
          </a:p>
        </p:txBody>
      </p:sp>
      <p:grpSp>
        <p:nvGrpSpPr>
          <p:cNvPr id="41" name="PA_库_组合 5"/>
          <p:cNvGrpSpPr/>
          <p:nvPr>
            <p:custDataLst>
              <p:tags r:id="rId2"/>
            </p:custDataLst>
          </p:nvPr>
        </p:nvGrpSpPr>
        <p:grpSpPr>
          <a:xfrm>
            <a:off x="983776" y="1567596"/>
            <a:ext cx="587835" cy="733599"/>
            <a:chOff x="1836100" y="2332000"/>
            <a:chExt cx="1572829" cy="895643"/>
          </a:xfrm>
        </p:grpSpPr>
        <p:sp>
          <p:nvSpPr>
            <p:cNvPr id="42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3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1715969" y="1618159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trang sách bạn nhỏ được học có gì thú vị?</a:t>
            </a:r>
          </a:p>
        </p:txBody>
      </p:sp>
      <p:grpSp>
        <p:nvGrpSpPr>
          <p:cNvPr id="46" name="PA_库_组合 5"/>
          <p:cNvGrpSpPr/>
          <p:nvPr>
            <p:custDataLst>
              <p:tags r:id="rId3"/>
            </p:custDataLst>
          </p:nvPr>
        </p:nvGrpSpPr>
        <p:grpSpPr>
          <a:xfrm>
            <a:off x="983776" y="2429119"/>
            <a:ext cx="587835" cy="733599"/>
            <a:chOff x="1836100" y="2332000"/>
            <a:chExt cx="1572829" cy="895643"/>
          </a:xfrm>
        </p:grpSpPr>
        <p:sp>
          <p:nvSpPr>
            <p:cNvPr id="47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8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9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715969" y="2479682"/>
            <a:ext cx="97628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những chi tiết thể hiện niềm vui của các bạn trong giờ ra chơi.</a:t>
            </a:r>
          </a:p>
        </p:txBody>
      </p:sp>
      <p:grpSp>
        <p:nvGrpSpPr>
          <p:cNvPr id="51" name="PA_库_组合 5"/>
          <p:cNvGrpSpPr/>
          <p:nvPr>
            <p:custDataLst>
              <p:tags r:id="rId4"/>
            </p:custDataLst>
          </p:nvPr>
        </p:nvGrpSpPr>
        <p:grpSpPr>
          <a:xfrm>
            <a:off x="995758" y="3540674"/>
            <a:ext cx="587835" cy="733599"/>
            <a:chOff x="1836100" y="2332000"/>
            <a:chExt cx="1572829" cy="895643"/>
          </a:xfrm>
        </p:grpSpPr>
        <p:sp>
          <p:nvSpPr>
            <p:cNvPr id="52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4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1727951" y="3614349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tan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"/>
          <a:stretch/>
        </p:blipFill>
        <p:spPr>
          <a:xfrm>
            <a:off x="8963026" y="3717384"/>
            <a:ext cx="2834022" cy="2600442"/>
          </a:xfrm>
          <a:prstGeom prst="rect">
            <a:avLst/>
          </a:prstGeom>
          <a:effectLst>
            <a:softEdge rad="12700"/>
          </a:effectLst>
        </p:spPr>
      </p:pic>
      <p:grpSp>
        <p:nvGrpSpPr>
          <p:cNvPr id="56" name="PA_库_组合 5">
            <a:extLst>
              <a:ext uri="{FF2B5EF4-FFF2-40B4-BE49-F238E27FC236}">
                <a16:creationId xmlns="" xmlns:a16="http://schemas.microsoft.com/office/drawing/2014/main" id="{7A5E8215-3167-4B67-AD6A-6FDB9F4CD913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092112" y="4614907"/>
            <a:ext cx="587835" cy="733599"/>
            <a:chOff x="1836100" y="2332000"/>
            <a:chExt cx="1572829" cy="895643"/>
          </a:xfrm>
        </p:grpSpPr>
        <p:sp>
          <p:nvSpPr>
            <p:cNvPr id="60" name="任意多边形 10">
              <a:extLst>
                <a:ext uri="{FF2B5EF4-FFF2-40B4-BE49-F238E27FC236}">
                  <a16:creationId xmlns="" xmlns:a16="http://schemas.microsoft.com/office/drawing/2014/main" id="{724D10F2-9E38-48B1-908A-29CDAC7B5449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1" name="任意多边形 11">
              <a:extLst>
                <a:ext uri="{FF2B5EF4-FFF2-40B4-BE49-F238E27FC236}">
                  <a16:creationId xmlns="" xmlns:a16="http://schemas.microsoft.com/office/drawing/2014/main" id="{82A6A130-4D03-4F32-8753-5CCFD1C75D32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2" name="文本框 12">
              <a:extLst>
                <a:ext uri="{FF2B5EF4-FFF2-40B4-BE49-F238E27FC236}">
                  <a16:creationId xmlns="" xmlns:a16="http://schemas.microsoft.com/office/drawing/2014/main" id="{EFD70AA8-85EC-40C7-8959-27E8C6AFF1C4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10284018-730A-4FDF-AE97-0C0DE320198B}"/>
              </a:ext>
            </a:extLst>
          </p:cNvPr>
          <p:cNvSpPr/>
          <p:nvPr/>
        </p:nvSpPr>
        <p:spPr>
          <a:xfrm>
            <a:off x="1824306" y="4688582"/>
            <a:ext cx="6978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cảm thấy thế nào khi nghe tiếng trống tan trường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2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50" grpId="0"/>
      <p:bldP spid="55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=""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3179929" cy="684000"/>
            <a:chOff x="3521613" y="0"/>
            <a:chExt cx="3179929" cy="684000"/>
          </a:xfrm>
        </p:grpSpPr>
        <p:grpSp>
          <p:nvGrpSpPr>
            <p:cNvPr id="8" name="Group 7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10" name="Flowchart: Alternate Process 9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umanst521 BT"/>
                  <a:cs typeface="+mn-cs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4168182" y="80390"/>
              <a:ext cx="2410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Cùng tìm hiểu</a:t>
              </a:r>
            </a:p>
          </p:txBody>
        </p:sp>
      </p:grpSp>
      <p:grpSp>
        <p:nvGrpSpPr>
          <p:cNvPr id="19" name="PA_库_组合 5"/>
          <p:cNvGrpSpPr/>
          <p:nvPr>
            <p:custDataLst>
              <p:tags r:id="rId1"/>
            </p:custDataLst>
          </p:nvPr>
        </p:nvGrpSpPr>
        <p:grpSpPr>
          <a:xfrm>
            <a:off x="1076766" y="656390"/>
            <a:ext cx="587835" cy="733599"/>
            <a:chOff x="1836100" y="2332000"/>
            <a:chExt cx="1572829" cy="895643"/>
          </a:xfrm>
        </p:grpSpPr>
        <p:sp>
          <p:nvSpPr>
            <p:cNvPr id="20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1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3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Humanst521 BT"/>
                  <a:ea typeface="方正静蕾简体" panose="02000000000000000000" pitchFamily="2" charset="-122"/>
                  <a:cs typeface="+mn-cs"/>
                </a:rPr>
                <a:t>1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808959" y="706953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đi học trong khung cảnh như thế nào?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4058091" y="1459769"/>
            <a:ext cx="103993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100161" y="3948540"/>
            <a:ext cx="8884693" cy="1077218"/>
            <a:chOff x="1596788" y="4426148"/>
            <a:chExt cx="8884693" cy="1077218"/>
          </a:xfrm>
        </p:grpSpPr>
        <p:sp>
          <p:nvSpPr>
            <p:cNvPr id="34" name="Rounded Rectangle 33"/>
            <p:cNvSpPr/>
            <p:nvPr/>
          </p:nvSpPr>
          <p:spPr>
            <a:xfrm>
              <a:off x="1596788" y="4430273"/>
              <a:ext cx="8884693" cy="1072752"/>
            </a:xfrm>
            <a:prstGeom prst="roundRect">
              <a:avLst>
                <a:gd name="adj" fmla="val 34909"/>
              </a:avLst>
            </a:prstGeom>
            <a:solidFill>
              <a:srgbClr val="CCFFFF">
                <a:alpha val="7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3"/>
            <a:stretch/>
          </p:blipFill>
          <p:spPr>
            <a:xfrm>
              <a:off x="1818238" y="4858605"/>
              <a:ext cx="1022533" cy="308106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40771" y="4426148"/>
              <a:ext cx="740635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bình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minh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2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=""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3179929" cy="684000"/>
            <a:chOff x="3521613" y="0"/>
            <a:chExt cx="3179929" cy="684000"/>
          </a:xfrm>
        </p:grpSpPr>
        <p:grpSp>
          <p:nvGrpSpPr>
            <p:cNvPr id="8" name="Group 7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10" name="Flowchart: Alternate Process 9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4168182" y="80390"/>
              <a:ext cx="2410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 tìm hiểu</a:t>
              </a:r>
            </a:p>
          </p:txBody>
        </p:sp>
      </p:grpSp>
      <p:grpSp>
        <p:nvGrpSpPr>
          <p:cNvPr id="12" name="PA_库_组合 5"/>
          <p:cNvGrpSpPr/>
          <p:nvPr>
            <p:custDataLst>
              <p:tags r:id="rId1"/>
            </p:custDataLst>
          </p:nvPr>
        </p:nvGrpSpPr>
        <p:grpSpPr>
          <a:xfrm>
            <a:off x="947754" y="684950"/>
            <a:ext cx="587835" cy="706091"/>
            <a:chOff x="1836100" y="2332000"/>
            <a:chExt cx="1572829" cy="862059"/>
          </a:xfrm>
        </p:grpSpPr>
        <p:sp>
          <p:nvSpPr>
            <p:cNvPr id="13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文本框 12"/>
            <p:cNvSpPr txBox="1"/>
            <p:nvPr/>
          </p:nvSpPr>
          <p:spPr>
            <a:xfrm>
              <a:off x="2222349" y="2332000"/>
              <a:ext cx="756775" cy="8620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661088" y="826187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trang sách bạn nhỏ được học có gì thú vị?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1233532" y="1672271"/>
            <a:ext cx="54018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492093" y="3948539"/>
            <a:ext cx="9492762" cy="2062104"/>
            <a:chOff x="1596788" y="4426150"/>
            <a:chExt cx="8884693" cy="1263825"/>
          </a:xfrm>
        </p:grpSpPr>
        <p:sp>
          <p:nvSpPr>
            <p:cNvPr id="30" name="Rounded Rectangle 29"/>
            <p:cNvSpPr/>
            <p:nvPr/>
          </p:nvSpPr>
          <p:spPr>
            <a:xfrm>
              <a:off x="1596788" y="4430273"/>
              <a:ext cx="8884693" cy="1072752"/>
            </a:xfrm>
            <a:prstGeom prst="roundRect">
              <a:avLst>
                <a:gd name="adj" fmla="val 34909"/>
              </a:avLst>
            </a:prstGeom>
            <a:solidFill>
              <a:srgbClr val="CCFFFF">
                <a:alpha val="7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3"/>
            <a:stretch/>
          </p:blipFill>
          <p:spPr>
            <a:xfrm>
              <a:off x="1818238" y="4858605"/>
              <a:ext cx="1022533" cy="308106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2840771" y="4426150"/>
              <a:ext cx="7406359" cy="1263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trang sách bạn nhỏ được học có: hương lúa, những cánh cò bay dập dờn, những câu chuyện cổ tích, cách làm đồ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DD0F9E3-9B42-4E90-BE17-8E11E04614A1}"/>
              </a:ext>
            </a:extLst>
          </p:cNvPr>
          <p:cNvSpPr txBox="1"/>
          <p:nvPr/>
        </p:nvSpPr>
        <p:spPr>
          <a:xfrm>
            <a:off x="6542507" y="1777291"/>
            <a:ext cx="54018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nhiêu chuyện cổ tích</a:t>
            </a:r>
          </a:p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trong sách hay</a:t>
            </a:r>
          </a:p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múa, dạy hát</a:t>
            </a:r>
          </a:p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chơi khéo tay.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163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=""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3179929" cy="684000"/>
            <a:chOff x="3521613" y="0"/>
            <a:chExt cx="3179929" cy="684000"/>
          </a:xfrm>
        </p:grpSpPr>
        <p:grpSp>
          <p:nvGrpSpPr>
            <p:cNvPr id="8" name="Group 7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10" name="Flowchart: Alternate Process 9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umanst521 BT"/>
                  <a:cs typeface="+mn-cs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4168182" y="80390"/>
              <a:ext cx="2410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Cùng tìm hiểu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339" y="4828236"/>
            <a:ext cx="11703499" cy="1569660"/>
            <a:chOff x="1596788" y="4426148"/>
            <a:chExt cx="8884693" cy="1342307"/>
          </a:xfrm>
        </p:grpSpPr>
        <p:sp>
          <p:nvSpPr>
            <p:cNvPr id="34" name="Rounded Rectangle 33"/>
            <p:cNvSpPr/>
            <p:nvPr/>
          </p:nvSpPr>
          <p:spPr>
            <a:xfrm>
              <a:off x="1596788" y="4430273"/>
              <a:ext cx="8884693" cy="1072752"/>
            </a:xfrm>
            <a:prstGeom prst="roundRect">
              <a:avLst>
                <a:gd name="adj" fmla="val 34909"/>
              </a:avLst>
            </a:prstGeom>
            <a:solidFill>
              <a:srgbClr val="CCFFFF">
                <a:alpha val="7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3"/>
            <a:stretch/>
          </p:blipFill>
          <p:spPr>
            <a:xfrm>
              <a:off x="1818238" y="4858605"/>
              <a:ext cx="1022533" cy="308106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40771" y="4426148"/>
              <a:ext cx="7406359" cy="1342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chi tiết thể hiện niềm vui của các bạn trong giờ ra chơi là: náo nứ nô đùa, túm tụm, vẽ tranh say sưa.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PA_库_组合 5"/>
          <p:cNvGrpSpPr/>
          <p:nvPr>
            <p:custDataLst>
              <p:tags r:id="rId1"/>
            </p:custDataLst>
          </p:nvPr>
        </p:nvGrpSpPr>
        <p:grpSpPr>
          <a:xfrm>
            <a:off x="782298" y="684000"/>
            <a:ext cx="587835" cy="733599"/>
            <a:chOff x="1836100" y="2332000"/>
            <a:chExt cx="1572829" cy="895643"/>
          </a:xfrm>
        </p:grpSpPr>
        <p:sp>
          <p:nvSpPr>
            <p:cNvPr id="28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9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30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Humanst521 BT"/>
                  <a:ea typeface="方正静蕾简体" panose="02000000000000000000" pitchFamily="2" charset="-122"/>
                  <a:cs typeface="+mn-cs"/>
                </a:rPr>
                <a:t>3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514491" y="734563"/>
            <a:ext cx="97628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những chi tiết thể hiện niềm vui của các bạn trong giờ ra chơi.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964D8F-B527-45E4-9CF6-54B832761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1269" y="1916344"/>
            <a:ext cx="7458503" cy="24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9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6553200" y="0"/>
            <a:ext cx="5638800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45" y="10402"/>
            <a:ext cx="649264" cy="77911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76" y="5194396"/>
            <a:ext cx="952496" cy="914257"/>
          </a:xfrm>
          <a:prstGeom prst="rect">
            <a:avLst/>
          </a:prstGeom>
        </p:spPr>
      </p:pic>
      <p:pic>
        <p:nvPicPr>
          <p:cNvPr id="24" name="图片 21">
            <a:extLst>
              <a:ext uri="{FF2B5EF4-FFF2-40B4-BE49-F238E27FC236}">
                <a16:creationId xmlns=""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26" name="图片 10">
            <a:extLst>
              <a:ext uri="{FF2B5EF4-FFF2-40B4-BE49-F238E27FC236}">
                <a16:creationId xmlns=""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309" y="3418311"/>
            <a:ext cx="2263295" cy="3827929"/>
          </a:xfrm>
          <a:prstGeom prst="rect">
            <a:avLst/>
          </a:prstGeom>
        </p:spPr>
      </p:pic>
      <p:pic>
        <p:nvPicPr>
          <p:cNvPr id="1026" name="Picture 2" descr="Measuring Ruler Cartoon Character Stock Illustration - Download Image Now -  iStock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469" b="95020" l="16895" r="76172">
                        <a14:foregroundMark x1="54297" y1="63965" x2="55859" y2="69629"/>
                        <a14:foregroundMark x1="58984" y1="63379" x2="60547" y2="70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5778" r="26790" b="4769"/>
          <a:stretch/>
        </p:blipFill>
        <p:spPr bwMode="auto">
          <a:xfrm>
            <a:off x="7767085" y="44655"/>
            <a:ext cx="1693350" cy="330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Pencil, Cartoon Clipart, Pen PNG Transparent Clipart Image and PSD  File for Free Download | School wall art ideas, Clip art, Cartoon clip art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547" b="96406" l="10000" r="90000">
                        <a14:foregroundMark x1="33846" y1="38383" x2="33846" y2="43774"/>
                        <a14:foregroundMark x1="46154" y1="37099" x2="43385" y2="46085"/>
                        <a14:foregroundMark x1="40462" y1="40180" x2="42000" y2="44159"/>
                        <a14:backgroundMark x1="21231" y1="57253" x2="21231" y2="57253"/>
                        <a14:backgroundMark x1="22308" y1="54814" x2="22308" y2="54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5" t="7350" r="10185"/>
          <a:stretch/>
        </p:blipFill>
        <p:spPr bwMode="auto">
          <a:xfrm flipH="1">
            <a:off x="10561662" y="1037600"/>
            <a:ext cx="1573884" cy="21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84,319 Cartoon Pen Stock Photos and Images - 123RF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9111" l="9467" r="89941">
                        <a14:foregroundMark x1="57396" y1="15778" x2="46746" y2="21778"/>
                        <a14:foregroundMark x1="60947" y1="16889" x2="57692" y2="23778"/>
                        <a14:foregroundMark x1="52959" y1="25333" x2="52367" y2="30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2591" r="10950"/>
          <a:stretch/>
        </p:blipFill>
        <p:spPr bwMode="auto">
          <a:xfrm>
            <a:off x="9361274" y="167583"/>
            <a:ext cx="1711363" cy="309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5EA36A1-E4A7-4AF7-97BB-0C60CF00044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316" y="3131083"/>
            <a:ext cx="8687553" cy="25178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483647-7178-460B-B797-BAC07CC508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3249" y="1814285"/>
            <a:ext cx="6066046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=""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3179929" cy="684000"/>
            <a:chOff x="3521613" y="0"/>
            <a:chExt cx="3179929" cy="684000"/>
          </a:xfrm>
        </p:grpSpPr>
        <p:grpSp>
          <p:nvGrpSpPr>
            <p:cNvPr id="8" name="Group 7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10" name="Flowchart: Alternate Process 9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umanst521 BT"/>
                  <a:cs typeface="+mn-cs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4168182" y="80390"/>
              <a:ext cx="2410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Cùng tìm hiểu</a:t>
              </a:r>
            </a:p>
          </p:txBody>
        </p:sp>
      </p:grpSp>
      <p:grpSp>
        <p:nvGrpSpPr>
          <p:cNvPr id="20" name="PA_库_组合 5"/>
          <p:cNvGrpSpPr/>
          <p:nvPr>
            <p:custDataLst>
              <p:tags r:id="rId1"/>
            </p:custDataLst>
          </p:nvPr>
        </p:nvGrpSpPr>
        <p:grpSpPr>
          <a:xfrm>
            <a:off x="1073250" y="1024020"/>
            <a:ext cx="587835" cy="733599"/>
            <a:chOff x="1836100" y="2332000"/>
            <a:chExt cx="1572829" cy="895643"/>
          </a:xfrm>
        </p:grpSpPr>
        <p:sp>
          <p:nvSpPr>
            <p:cNvPr id="21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3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4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Humanst521 BT"/>
                  <a:ea typeface="方正静蕾简体" panose="02000000000000000000" pitchFamily="2" charset="-122"/>
                  <a:cs typeface="+mn-cs"/>
                </a:rPr>
                <a:t>4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51834" y="1057139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tan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FE84613-9227-4908-9527-B15305BBD861}"/>
              </a:ext>
            </a:extLst>
          </p:cNvPr>
          <p:cNvSpPr txBox="1"/>
          <p:nvPr/>
        </p:nvSpPr>
        <p:spPr>
          <a:xfrm>
            <a:off x="4076935" y="1739954"/>
            <a:ext cx="54018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Tan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endParaRPr lang="en-US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lang="en-US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xốn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xang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AAA6346-7046-4D73-90F8-9382CFA908DD}"/>
              </a:ext>
            </a:extLst>
          </p:cNvPr>
          <p:cNvGrpSpPr/>
          <p:nvPr/>
        </p:nvGrpSpPr>
        <p:grpSpPr>
          <a:xfrm>
            <a:off x="1492093" y="3955266"/>
            <a:ext cx="9492762" cy="1750342"/>
            <a:chOff x="1596788" y="4430273"/>
            <a:chExt cx="8884693" cy="1072752"/>
          </a:xfrm>
        </p:grpSpPr>
        <p:sp>
          <p:nvSpPr>
            <p:cNvPr id="18" name="Rounded Rectangle 29">
              <a:extLst>
                <a:ext uri="{FF2B5EF4-FFF2-40B4-BE49-F238E27FC236}">
                  <a16:creationId xmlns="" xmlns:a16="http://schemas.microsoft.com/office/drawing/2014/main" id="{4C624A57-7FDB-4F1C-886A-EF3128B9B9EA}"/>
                </a:ext>
              </a:extLst>
            </p:cNvPr>
            <p:cNvSpPr/>
            <p:nvPr/>
          </p:nvSpPr>
          <p:spPr>
            <a:xfrm>
              <a:off x="1596788" y="4430273"/>
              <a:ext cx="8884693" cy="1072752"/>
            </a:xfrm>
            <a:prstGeom prst="roundRect">
              <a:avLst>
                <a:gd name="adj" fmla="val 34909"/>
              </a:avLst>
            </a:prstGeom>
            <a:solidFill>
              <a:srgbClr val="CCFFFF">
                <a:alpha val="7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9F655FB1-ACB0-4F1E-9E5A-4D62D4B25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3"/>
            <a:stretch/>
          </p:blipFill>
          <p:spPr>
            <a:xfrm>
              <a:off x="1818238" y="4858605"/>
              <a:ext cx="1022533" cy="308106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31B5C4E6-6936-49A6-8CBC-9BAD0EF912AC}"/>
                </a:ext>
              </a:extLst>
            </p:cNvPr>
            <p:cNvSpPr/>
            <p:nvPr/>
          </p:nvSpPr>
          <p:spPr>
            <a:xfrm>
              <a:off x="2840771" y="4572114"/>
              <a:ext cx="7406359" cy="811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tan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mừng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vội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71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=""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3179929" cy="684000"/>
            <a:chOff x="3521613" y="0"/>
            <a:chExt cx="3179929" cy="684000"/>
          </a:xfrm>
        </p:grpSpPr>
        <p:grpSp>
          <p:nvGrpSpPr>
            <p:cNvPr id="8" name="Group 7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10" name="Flowchart: Alternate Process 9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umanst521 BT"/>
                  <a:cs typeface="+mn-cs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4168182" y="80390"/>
              <a:ext cx="2410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Cùng tìm hiểu</a:t>
              </a:r>
            </a:p>
          </p:txBody>
        </p:sp>
      </p:grpSp>
      <p:grpSp>
        <p:nvGrpSpPr>
          <p:cNvPr id="20" name="PA_库_组合 5"/>
          <p:cNvGrpSpPr/>
          <p:nvPr>
            <p:custDataLst>
              <p:tags r:id="rId1"/>
            </p:custDataLst>
          </p:nvPr>
        </p:nvGrpSpPr>
        <p:grpSpPr>
          <a:xfrm>
            <a:off x="1073250" y="1024020"/>
            <a:ext cx="587835" cy="733599"/>
            <a:chOff x="1836100" y="2332000"/>
            <a:chExt cx="1572829" cy="895643"/>
          </a:xfrm>
        </p:grpSpPr>
        <p:sp>
          <p:nvSpPr>
            <p:cNvPr id="21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3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manst521 BT"/>
                <a:cs typeface="+mn-cs"/>
              </a:endParaRPr>
            </a:p>
          </p:txBody>
        </p:sp>
        <p:sp>
          <p:nvSpPr>
            <p:cNvPr id="24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Humanst521 BT"/>
                  <a:ea typeface="方正静蕾简体" panose="02000000000000000000" pitchFamily="2" charset="-122"/>
                  <a:cs typeface="+mn-cs"/>
                </a:rPr>
                <a:t>5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51834" y="1057139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cảm thấy thế nào khi nghe tiếng trống tan trường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AAA6346-7046-4D73-90F8-9382CFA908DD}"/>
              </a:ext>
            </a:extLst>
          </p:cNvPr>
          <p:cNvGrpSpPr/>
          <p:nvPr/>
        </p:nvGrpSpPr>
        <p:grpSpPr>
          <a:xfrm>
            <a:off x="1500447" y="1980429"/>
            <a:ext cx="9882119" cy="971547"/>
            <a:chOff x="1737955" y="4225494"/>
            <a:chExt cx="9249109" cy="595443"/>
          </a:xfrm>
        </p:grpSpPr>
        <p:sp>
          <p:nvSpPr>
            <p:cNvPr id="18" name="Rounded Rectangle 29">
              <a:extLst>
                <a:ext uri="{FF2B5EF4-FFF2-40B4-BE49-F238E27FC236}">
                  <a16:creationId xmlns="" xmlns:a16="http://schemas.microsoft.com/office/drawing/2014/main" id="{4C624A57-7FDB-4F1C-886A-EF3128B9B9EA}"/>
                </a:ext>
              </a:extLst>
            </p:cNvPr>
            <p:cNvSpPr/>
            <p:nvPr/>
          </p:nvSpPr>
          <p:spPr>
            <a:xfrm>
              <a:off x="1737955" y="4225494"/>
              <a:ext cx="8884693" cy="595443"/>
            </a:xfrm>
            <a:prstGeom prst="roundRect">
              <a:avLst>
                <a:gd name="adj" fmla="val 34909"/>
              </a:avLst>
            </a:prstGeom>
            <a:solidFill>
              <a:srgbClr val="CCFFFF">
                <a:alpha val="7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9F655FB1-ACB0-4F1E-9E5A-4D62D4B25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53"/>
            <a:stretch/>
          </p:blipFill>
          <p:spPr>
            <a:xfrm>
              <a:off x="2424449" y="4352987"/>
              <a:ext cx="1022533" cy="308106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31B5C4E6-6936-49A6-8CBC-9BAD0EF912AC}"/>
                </a:ext>
              </a:extLst>
            </p:cNvPr>
            <p:cNvSpPr/>
            <p:nvPr/>
          </p:nvSpPr>
          <p:spPr>
            <a:xfrm>
              <a:off x="3580705" y="4279809"/>
              <a:ext cx="7406359" cy="433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suy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=""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85943">
            <a:off x="1216259" y="668944"/>
            <a:ext cx="3385354" cy="304559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363136" y="3341716"/>
            <a:ext cx="9439138" cy="1670766"/>
            <a:chOff x="1629819" y="733985"/>
            <a:chExt cx="9439138" cy="1670766"/>
          </a:xfrm>
        </p:grpSpPr>
        <p:pic>
          <p:nvPicPr>
            <p:cNvPr id="18" name="图片 16">
              <a:extLst>
                <a:ext uri="{FF2B5EF4-FFF2-40B4-BE49-F238E27FC236}">
                  <a16:creationId xmlns="" xmlns:a16="http://schemas.microsoft.com/office/drawing/2014/main" id="{B054D3B0-AC60-482E-81DF-B0B6D90B1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1629819" y="2303151"/>
              <a:ext cx="809475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496434" y="3258156"/>
            <a:ext cx="7073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2D4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ca </a:t>
            </a:r>
            <a:r>
              <a:rPr lang="en-US" sz="36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6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2D4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27" descr="84,319 Cartoon Pen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2591" r="10950"/>
          <a:stretch/>
        </p:blipFill>
        <p:spPr bwMode="auto">
          <a:xfrm flipH="1">
            <a:off x="163068" y="2217531"/>
            <a:ext cx="1711363" cy="309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7172">
            <a:off x="2130725" y="829084"/>
            <a:ext cx="8008786" cy="48912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82199" y="771526"/>
            <a:ext cx="1751563" cy="1688790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2455041" y="2178851"/>
            <a:ext cx="7592518" cy="1527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Luyện</a:t>
            </a:r>
            <a:r>
              <a:rPr kumimoji="0" 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sz="72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sz="72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lại</a:t>
            </a:r>
            <a:endParaRPr kumimoji="0" lang="en-US" sz="72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>
                <a:glow rad="228600">
                  <a:srgbClr val="FFFF99">
                    <a:alpha val="83000"/>
                  </a:srgb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9" name="图片 21">
            <a:extLst>
              <a:ext uri="{FF2B5EF4-FFF2-40B4-BE49-F238E27FC236}">
                <a16:creationId xmlns=""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89355"/>
            <a:ext cx="12192000" cy="993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 b="12791"/>
          <a:stretch/>
        </p:blipFill>
        <p:spPr>
          <a:xfrm>
            <a:off x="2906819" y="4250717"/>
            <a:ext cx="6963079" cy="264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=""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3243933" y="220964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Đi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học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vui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sao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628903" y="1067758"/>
            <a:ext cx="45812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nhiêu chuyện cổ tích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trong sách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múa, dạy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chơi khéo tay.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3647" y="27296"/>
            <a:ext cx="3342521" cy="684000"/>
            <a:chOff x="3521613" y="0"/>
            <a:chExt cx="2970714" cy="684000"/>
          </a:xfrm>
        </p:grpSpPr>
        <p:grpSp>
          <p:nvGrpSpPr>
            <p:cNvPr id="9" name="Group 8"/>
            <p:cNvGrpSpPr/>
            <p:nvPr/>
          </p:nvGrpSpPr>
          <p:grpSpPr>
            <a:xfrm>
              <a:off x="3521613" y="0"/>
              <a:ext cx="2895221" cy="684000"/>
              <a:chOff x="3770142" y="1493446"/>
              <a:chExt cx="2895221" cy="684000"/>
            </a:xfrm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3840482" y="1547446"/>
                <a:ext cx="2824881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4060480" y="107686"/>
              <a:ext cx="2431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Đọc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toàn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bài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25" y="1958021"/>
            <a:ext cx="5210176" cy="4925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BE03C0A-3AEF-4734-A5F2-782D1A3B9FDA}"/>
              </a:ext>
            </a:extLst>
          </p:cNvPr>
          <p:cNvSpPr txBox="1"/>
          <p:nvPr/>
        </p:nvSpPr>
        <p:spPr>
          <a:xfrm>
            <a:off x="5305678" y="1067758"/>
            <a:ext cx="4470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 ra chơi cùng bạn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 náo nức nô đùa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 mệt lại túm tụm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Cùng vẽ tranh say sưa.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24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-1" y="0"/>
            <a:ext cx="11034793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1561752"/>
            <a:ext cx="5091383" cy="4478038"/>
            <a:chOff x="7717197" y="2146176"/>
            <a:chExt cx="5091383" cy="4478038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390355"/>
            <a:ext cx="1112208" cy="9849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3065" y="1684036"/>
            <a:ext cx="7046899" cy="2554545"/>
          </a:xfrm>
          <a:prstGeom prst="rect">
            <a:avLst/>
          </a:prstGeom>
          <a:noFill/>
          <a:effectLst>
            <a:glow rad="1092200">
              <a:schemeClr val="accent2">
                <a:lumMod val="50000"/>
                <a:alpha val="20000"/>
              </a:schemeClr>
            </a:glow>
            <a:softEdge rad="825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sz="80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80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80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80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kumimoji="0" lang="en-US" sz="80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8000" b="0" i="0" u="none" strike="noStrike" kern="1200" cap="none" spc="0" normalizeH="0" baseline="0" noProof="0" dirty="0">
                <a:ln w="19050">
                  <a:solidFill>
                    <a:srgbClr val="0DC8DB">
                      <a:lumMod val="75000"/>
                    </a:srgbClr>
                  </a:solidFill>
                </a:ln>
                <a:solidFill>
                  <a:srgbClr val="3C588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pic>
        <p:nvPicPr>
          <p:cNvPr id="19" name="图片 21">
            <a:extLst>
              <a:ext uri="{FF2B5EF4-FFF2-40B4-BE49-F238E27FC236}">
                <a16:creationId xmlns=""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7172">
            <a:off x="2130725" y="829084"/>
            <a:ext cx="8008786" cy="48912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82199" y="771526"/>
            <a:ext cx="1751563" cy="1688790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2455041" y="2178851"/>
            <a:ext cx="7592518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Luyện</a:t>
            </a:r>
            <a:r>
              <a:rPr kumimoji="0" lang="en-US" sz="54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sz="54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thành</a:t>
            </a:r>
            <a:r>
              <a:rPr kumimoji="0" lang="en-US" sz="54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>
                  <a:glow rad="228600">
                    <a:srgbClr val="FFFF99">
                      <a:alpha val="83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tiếng</a:t>
            </a:r>
            <a:endParaRPr kumimoji="0" lang="en-US" sz="54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>
                <a:glow rad="228600">
                  <a:srgbClr val="FFFF99">
                    <a:alpha val="83000"/>
                  </a:srgb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9" name="图片 21">
            <a:extLst>
              <a:ext uri="{FF2B5EF4-FFF2-40B4-BE49-F238E27FC236}">
                <a16:creationId xmlns=""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20" name="图片 10">
            <a:extLst>
              <a:ext uri="{FF2B5EF4-FFF2-40B4-BE49-F238E27FC236}">
                <a16:creationId xmlns=""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309" y="3418311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1">
            <a:extLst>
              <a:ext uri="{FF2B5EF4-FFF2-40B4-BE49-F238E27FC236}">
                <a16:creationId xmlns=""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20" name="图片 10">
            <a:extLst>
              <a:ext uri="{FF2B5EF4-FFF2-40B4-BE49-F238E27FC236}">
                <a16:creationId xmlns=""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309" y="3418311"/>
            <a:ext cx="2263295" cy="3827929"/>
          </a:xfrm>
          <a:prstGeom prst="rect">
            <a:avLst/>
          </a:prstGeom>
        </p:spPr>
      </p:pic>
      <p:sp>
        <p:nvSpPr>
          <p:cNvPr id="7" name="TextBox 28"/>
          <p:cNvSpPr txBox="1"/>
          <p:nvPr/>
        </p:nvSpPr>
        <p:spPr>
          <a:xfrm>
            <a:off x="4694213" y="4686644"/>
            <a:ext cx="2839362" cy="1827193"/>
          </a:xfrm>
          <a:prstGeom prst="cloud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inpin heiti" charset="-122"/>
                <a:cs typeface="Calibri" panose="020F0502020204030204" pitchFamily="34" charset="0"/>
              </a:rPr>
              <a:t>MẮT DÕI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inpin heiti" charset="-122"/>
              <a:cs typeface="Calibri" panose="020F0502020204030204" pitchFamily="34" charset="0"/>
            </a:endParaRPr>
          </a:p>
        </p:txBody>
      </p:sp>
      <p:sp>
        <p:nvSpPr>
          <p:cNvPr id="8" name="TextBox 28"/>
          <p:cNvSpPr txBox="1"/>
          <p:nvPr/>
        </p:nvSpPr>
        <p:spPr>
          <a:xfrm>
            <a:off x="8515891" y="1527496"/>
            <a:ext cx="2832713" cy="1827193"/>
          </a:xfrm>
          <a:prstGeom prst="cloud">
            <a:avLst/>
          </a:prstGeom>
          <a:solidFill>
            <a:srgbClr val="FFE2A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inpin heiti" charset="-122"/>
                <a:cs typeface="Calibri" panose="020F0502020204030204" pitchFamily="34" charset="0"/>
              </a:rPr>
              <a:t>TAI NGHE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inpin heiti" charset="-122"/>
              <a:cs typeface="Calibri" panose="020F0502020204030204" pitchFamily="34" charset="0"/>
            </a:endParaRPr>
          </a:p>
        </p:txBody>
      </p:sp>
      <p:sp>
        <p:nvSpPr>
          <p:cNvPr id="9" name="TextBox 28"/>
          <p:cNvSpPr txBox="1"/>
          <p:nvPr/>
        </p:nvSpPr>
        <p:spPr>
          <a:xfrm>
            <a:off x="1479818" y="1649767"/>
            <a:ext cx="2072857" cy="1827193"/>
          </a:xfrm>
          <a:prstGeom prst="cloud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inpin heiti" charset="-122"/>
                <a:cs typeface="Calibri" panose="020F0502020204030204" pitchFamily="34" charset="0"/>
              </a:rPr>
              <a:t>TAY DÒ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inpin heiti" charset="-122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93" b="7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2276" b="17887"/>
          <a:stretch/>
        </p:blipFill>
        <p:spPr>
          <a:xfrm>
            <a:off x="4722784" y="874705"/>
            <a:ext cx="2592338" cy="3176360"/>
          </a:xfrm>
          <a:prstGeom prst="rect">
            <a:avLst/>
          </a:prstGeom>
        </p:spPr>
      </p:pic>
      <p:pic>
        <p:nvPicPr>
          <p:cNvPr id="11" name="Picture 4" descr="Check out Arrow icon created by 4B Icons | Graphic design posters, Mini  drawings, Desktop wallpaper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268274" y="3646337"/>
            <a:ext cx="1165501" cy="116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heck out Arrow icon created by 4B Icons | Graphic design posters, Mini  drawings, Desktop wallpaper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6960735" y="1900936"/>
            <a:ext cx="1259047" cy="125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heck out Arrow icon created by 4B Icons | Graphic design posters, Mini  drawings, Desktop wallpaper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3604891" y="2235523"/>
            <a:ext cx="1119452" cy="111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81" y="405954"/>
            <a:ext cx="3785944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=""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3243933" y="220964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300" noProof="0" dirty="0" err="1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Đi</a:t>
            </a:r>
            <a:r>
              <a:rPr lang="en-US" sz="4000" spc="300" noProof="0" dirty="0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lang="en-US" sz="4000" spc="300" noProof="0" dirty="0" err="1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học</a:t>
            </a:r>
            <a:r>
              <a:rPr lang="en-US" sz="4000" spc="300" noProof="0" dirty="0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lang="en-US" sz="4000" spc="300" noProof="0" dirty="0" err="1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vui</a:t>
            </a:r>
            <a:r>
              <a:rPr lang="en-US" sz="4000" spc="300" noProof="0" dirty="0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lang="en-US" sz="4000" spc="300" noProof="0" dirty="0" err="1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sao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628903" y="1067758"/>
            <a:ext cx="45812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nhiêu chuyện cổ tích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trong sách hay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múa, dạy hát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chơi khéo tay.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3647" y="27296"/>
            <a:ext cx="2833048" cy="684000"/>
            <a:chOff x="3521613" y="0"/>
            <a:chExt cx="3830061" cy="684000"/>
          </a:xfrm>
        </p:grpSpPr>
        <p:grpSp>
          <p:nvGrpSpPr>
            <p:cNvPr id="9" name="Group 8"/>
            <p:cNvGrpSpPr/>
            <p:nvPr/>
          </p:nvGrpSpPr>
          <p:grpSpPr>
            <a:xfrm>
              <a:off x="3521613" y="0"/>
              <a:ext cx="3830061" cy="684000"/>
              <a:chOff x="3770142" y="1493446"/>
              <a:chExt cx="3830061" cy="684000"/>
            </a:xfrm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3840482" y="1547446"/>
                <a:ext cx="3759721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4060480" y="107686"/>
              <a:ext cx="3286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Đọc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mẫu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25" y="1958021"/>
            <a:ext cx="5210176" cy="4925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BE03C0A-3AEF-4734-A5F2-782D1A3B9FDA}"/>
              </a:ext>
            </a:extLst>
          </p:cNvPr>
          <p:cNvSpPr txBox="1"/>
          <p:nvPr/>
        </p:nvSpPr>
        <p:spPr>
          <a:xfrm>
            <a:off x="5305678" y="1067758"/>
            <a:ext cx="4470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 ra chơi cùng bạn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 náo nức nô đùa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 mệt lại túm tụm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Cùng vẽ tranh say sưa.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endParaRPr lang="en-US" sz="24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24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lang="en-US" sz="24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xốn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/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55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=""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3243933" y="220964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Đi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học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vui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F94341">
                    <a:lumMod val="75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sao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628903" y="1067758"/>
            <a:ext cx="45812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nhiêu chuyện cổ tích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trong sách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múa, dạy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chơi khéo tay.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3647" y="27296"/>
            <a:ext cx="3342521" cy="684000"/>
            <a:chOff x="3521613" y="0"/>
            <a:chExt cx="2970714" cy="684000"/>
          </a:xfrm>
        </p:grpSpPr>
        <p:grpSp>
          <p:nvGrpSpPr>
            <p:cNvPr id="9" name="Group 8"/>
            <p:cNvGrpSpPr/>
            <p:nvPr/>
          </p:nvGrpSpPr>
          <p:grpSpPr>
            <a:xfrm>
              <a:off x="3521613" y="0"/>
              <a:ext cx="2895221" cy="684000"/>
              <a:chOff x="3770142" y="1493446"/>
              <a:chExt cx="2895221" cy="684000"/>
            </a:xfrm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3840482" y="1547446"/>
                <a:ext cx="2824881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4060480" y="107686"/>
              <a:ext cx="2431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Cùng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chia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đoạn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FDC1CE2-DF3A-4CFC-9FB8-23526B273D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1825" y="1958021"/>
            <a:ext cx="5210176" cy="4925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BE03C0A-3AEF-4734-A5F2-782D1A3B9FDA}"/>
              </a:ext>
            </a:extLst>
          </p:cNvPr>
          <p:cNvSpPr txBox="1"/>
          <p:nvPr/>
        </p:nvSpPr>
        <p:spPr>
          <a:xfrm>
            <a:off x="5305678" y="1067758"/>
            <a:ext cx="4470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 ra chơi cùng bạn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 náo nức nô đùa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 mệt lại túm tụm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Cùng vẽ tranh say sưa.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9EED94A-DE41-4F3F-A272-A81F8B7ACE94}"/>
              </a:ext>
            </a:extLst>
          </p:cNvPr>
          <p:cNvGrpSpPr/>
          <p:nvPr/>
        </p:nvGrpSpPr>
        <p:grpSpPr>
          <a:xfrm>
            <a:off x="52438" y="1045973"/>
            <a:ext cx="606311" cy="638776"/>
            <a:chOff x="52438" y="1045973"/>
            <a:chExt cx="606311" cy="638776"/>
          </a:xfrm>
        </p:grpSpPr>
        <p:sp>
          <p:nvSpPr>
            <p:cNvPr id="15" name="MH_SubTitle_1">
              <a:extLst>
                <a:ext uri="{FF2B5EF4-FFF2-40B4-BE49-F238E27FC236}">
                  <a16:creationId xmlns="" xmlns:a16="http://schemas.microsoft.com/office/drawing/2014/main" id="{8214D699-F75D-4C40-85DC-272042AB5D5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00FFFF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6997B28-2C38-49E3-884F-BAC7907645F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98D7753-4024-43AB-9B1E-212CF2BC2DEE}"/>
              </a:ext>
            </a:extLst>
          </p:cNvPr>
          <p:cNvGrpSpPr/>
          <p:nvPr/>
        </p:nvGrpSpPr>
        <p:grpSpPr>
          <a:xfrm>
            <a:off x="107533" y="2864374"/>
            <a:ext cx="606311" cy="638776"/>
            <a:chOff x="52438" y="1045973"/>
            <a:chExt cx="606311" cy="638776"/>
          </a:xfrm>
        </p:grpSpPr>
        <p:sp>
          <p:nvSpPr>
            <p:cNvPr id="18" name="MH_SubTitle_1">
              <a:extLst>
                <a:ext uri="{FF2B5EF4-FFF2-40B4-BE49-F238E27FC236}">
                  <a16:creationId xmlns="" xmlns:a16="http://schemas.microsoft.com/office/drawing/2014/main" id="{69CF9F8D-A0BA-4C54-B947-1895649970A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CA44744-D41C-4CB0-AEED-05F7386A1EF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D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5AD80DC2-8D0F-4A9F-947C-E518A678A661}"/>
              </a:ext>
            </a:extLst>
          </p:cNvPr>
          <p:cNvGrpSpPr/>
          <p:nvPr/>
        </p:nvGrpSpPr>
        <p:grpSpPr>
          <a:xfrm>
            <a:off x="65063" y="4736730"/>
            <a:ext cx="606311" cy="638776"/>
            <a:chOff x="52438" y="1045973"/>
            <a:chExt cx="606311" cy="638776"/>
          </a:xfrm>
        </p:grpSpPr>
        <p:sp>
          <p:nvSpPr>
            <p:cNvPr id="21" name="MH_SubTitle_1">
              <a:extLst>
                <a:ext uri="{FF2B5EF4-FFF2-40B4-BE49-F238E27FC236}">
                  <a16:creationId xmlns="" xmlns:a16="http://schemas.microsoft.com/office/drawing/2014/main" id="{F646E473-B29B-4450-A9A2-E635D004E318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1BB0BCEF-CB58-4D83-8EB8-F803BCE8544B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64D2">
                      <a:lumMod val="75000"/>
                    </a:srgbClr>
                  </a:solidFill>
                  <a:latin typeface="Arial"/>
                  <a:ea typeface="微软雅黑"/>
                </a:rPr>
                <a:t>3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94DB242-54CF-4940-A74A-EB800EA9E071}"/>
              </a:ext>
            </a:extLst>
          </p:cNvPr>
          <p:cNvGrpSpPr/>
          <p:nvPr/>
        </p:nvGrpSpPr>
        <p:grpSpPr>
          <a:xfrm>
            <a:off x="4775712" y="1067757"/>
            <a:ext cx="606311" cy="638776"/>
            <a:chOff x="52438" y="1045973"/>
            <a:chExt cx="606311" cy="638776"/>
          </a:xfrm>
        </p:grpSpPr>
        <p:sp>
          <p:nvSpPr>
            <p:cNvPr id="24" name="MH_SubTitle_1">
              <a:extLst>
                <a:ext uri="{FF2B5EF4-FFF2-40B4-BE49-F238E27FC236}">
                  <a16:creationId xmlns="" xmlns:a16="http://schemas.microsoft.com/office/drawing/2014/main" id="{220B9BAB-8181-429A-960A-BAFD0DDE1697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329F8685-6867-47F7-A1AB-451D7E2036FA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64D2">
                      <a:lumMod val="75000"/>
                    </a:srgbClr>
                  </a:solidFill>
                  <a:latin typeface="Arial"/>
                  <a:ea typeface="微软雅黑"/>
                </a:rPr>
                <a:t>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3BD9561-0C9E-452F-BE72-815A88DFB129}"/>
              </a:ext>
            </a:extLst>
          </p:cNvPr>
          <p:cNvGrpSpPr/>
          <p:nvPr/>
        </p:nvGrpSpPr>
        <p:grpSpPr>
          <a:xfrm>
            <a:off x="4796534" y="2891374"/>
            <a:ext cx="606311" cy="638776"/>
            <a:chOff x="52438" y="1045973"/>
            <a:chExt cx="606311" cy="638776"/>
          </a:xfrm>
        </p:grpSpPr>
        <p:sp>
          <p:nvSpPr>
            <p:cNvPr id="27" name="MH_SubTitle_1">
              <a:extLst>
                <a:ext uri="{FF2B5EF4-FFF2-40B4-BE49-F238E27FC236}">
                  <a16:creationId xmlns="" xmlns:a16="http://schemas.microsoft.com/office/drawing/2014/main" id="{08CC3849-9F5E-4801-88B8-D8BE286F7F67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2438" y="1045973"/>
              <a:ext cx="606311" cy="638776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7030A0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1DE78C3A-B221-45E1-8073-461D974AA304}"/>
                </a:ext>
              </a:extLst>
            </p:cNvPr>
            <p:cNvSpPr txBox="1"/>
            <p:nvPr/>
          </p:nvSpPr>
          <p:spPr>
            <a:xfrm>
              <a:off x="224285" y="1099974"/>
              <a:ext cx="232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chemeClr val="bg1"/>
                  </a:solidFill>
                  <a:latin typeface="Arial"/>
                  <a:ea typeface="微软雅黑"/>
                </a:rPr>
                <a:t>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8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1">
            <a:extLst>
              <a:ext uri="{FF2B5EF4-FFF2-40B4-BE49-F238E27FC236}">
                <a16:creationId xmlns=""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20" name="图片 10">
            <a:extLst>
              <a:ext uri="{FF2B5EF4-FFF2-40B4-BE49-F238E27FC236}">
                <a16:creationId xmlns=""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309" y="3418311"/>
            <a:ext cx="2263295" cy="3827929"/>
          </a:xfrm>
          <a:prstGeom prst="rect">
            <a:avLst/>
          </a:prstGeom>
        </p:spPr>
      </p:pic>
      <p:pic>
        <p:nvPicPr>
          <p:cNvPr id="15" name="Picture 14" descr="A picture containing text, toy, vector graphics&#10;&#10;Description automatically generated">
            <a:extLst>
              <a:ext uri="{FF2B5EF4-FFF2-40B4-BE49-F238E27FC236}">
                <a16:creationId xmlns="" xmlns:a16="http://schemas.microsoft.com/office/drawing/2014/main" id="{26F815A7-2FBD-4548-9DA6-15644A078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4" y="1918653"/>
            <a:ext cx="3748015" cy="351098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DEF453E-5934-46FE-8A5D-1BE14AEB2CDC}"/>
              </a:ext>
            </a:extLst>
          </p:cNvPr>
          <p:cNvGrpSpPr/>
          <p:nvPr/>
        </p:nvGrpSpPr>
        <p:grpSpPr>
          <a:xfrm>
            <a:off x="5428215" y="1656852"/>
            <a:ext cx="3677724" cy="1121761"/>
            <a:chOff x="6410789" y="819970"/>
            <a:chExt cx="4322439" cy="1121761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3D565325-6DF6-45A4-9616-1B2D6B130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5E79AAF-04F6-4FB6-BF58-811BE7EF14B4}"/>
                </a:ext>
              </a:extLst>
            </p:cNvPr>
            <p:cNvSpPr txBox="1"/>
            <p:nvPr/>
          </p:nvSpPr>
          <p:spPr>
            <a:xfrm>
              <a:off x="6735044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nương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lúa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894FFED-8965-44C6-97EA-A614D15E3CB5}"/>
              </a:ext>
            </a:extLst>
          </p:cNvPr>
          <p:cNvGrpSpPr/>
          <p:nvPr/>
        </p:nvGrpSpPr>
        <p:grpSpPr>
          <a:xfrm>
            <a:off x="5428215" y="2971800"/>
            <a:ext cx="3781464" cy="1121761"/>
            <a:chOff x="6410789" y="2733385"/>
            <a:chExt cx="4322439" cy="1121761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3289409E-91C1-488A-A056-5EA4E22AF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796C318-C1B0-4020-8DCC-0753E8CF32FD}"/>
                </a:ext>
              </a:extLst>
            </p:cNvPr>
            <p:cNvSpPr txBox="1"/>
            <p:nvPr/>
          </p:nvSpPr>
          <p:spPr>
            <a:xfrm>
              <a:off x="6735046" y="2868421"/>
              <a:ext cx="344039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náo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nức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1878A83-F5DC-4478-A54F-934644A2DD51}"/>
              </a:ext>
            </a:extLst>
          </p:cNvPr>
          <p:cNvGrpSpPr/>
          <p:nvPr/>
        </p:nvGrpSpPr>
        <p:grpSpPr>
          <a:xfrm>
            <a:off x="5492943" y="4436819"/>
            <a:ext cx="3781464" cy="1121761"/>
            <a:chOff x="6404693" y="4731628"/>
            <a:chExt cx="4328535" cy="1121761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76CDB57B-8684-4467-AD09-BEB76B884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04693" y="4731628"/>
              <a:ext cx="4328535" cy="112176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4A33CA65-D827-4281-B64A-1643B8CD0C44}"/>
                </a:ext>
              </a:extLst>
            </p:cNvPr>
            <p:cNvSpPr txBox="1"/>
            <p:nvPr/>
          </p:nvSpPr>
          <p:spPr>
            <a:xfrm>
              <a:off x="6484427" y="4861621"/>
              <a:ext cx="41386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nô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FD7FC97-97B0-45AB-9BF3-A5C103CB3FA2}"/>
              </a:ext>
            </a:extLst>
          </p:cNvPr>
          <p:cNvSpPr/>
          <p:nvPr/>
        </p:nvSpPr>
        <p:spPr>
          <a:xfrm>
            <a:off x="1310579" y="1133823"/>
            <a:ext cx="3738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8C8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F8E2455-D3E4-4806-8CD3-D5029916CC11}"/>
              </a:ext>
            </a:extLst>
          </p:cNvPr>
          <p:cNvGrpSpPr/>
          <p:nvPr/>
        </p:nvGrpSpPr>
        <p:grpSpPr>
          <a:xfrm>
            <a:off x="5396748" y="332291"/>
            <a:ext cx="3781463" cy="1121761"/>
            <a:chOff x="6410789" y="819970"/>
            <a:chExt cx="4322439" cy="1121761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FEB6B931-1129-45FE-981A-25E96326F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53249D-A80E-4CF6-A4ED-FC34B7E82EF0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làn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07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=""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4162798" y="1498919"/>
            <a:ext cx="46002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235600" y="1176302"/>
            <a:ext cx="5736950" cy="2369352"/>
            <a:chOff x="235225" y="833020"/>
            <a:chExt cx="5736950" cy="2369352"/>
          </a:xfrm>
        </p:grpSpPr>
        <p:sp>
          <p:nvSpPr>
            <p:cNvPr id="19" name="Rounded Rectangle 18"/>
            <p:cNvSpPr/>
            <p:nvPr/>
          </p:nvSpPr>
          <p:spPr>
            <a:xfrm>
              <a:off x="1001578" y="1120261"/>
              <a:ext cx="4970597" cy="2082111"/>
            </a:xfrm>
            <a:prstGeom prst="roundRect">
              <a:avLst>
                <a:gd name="adj" fmla="val 10868"/>
              </a:avLst>
            </a:prstGeom>
            <a:noFill/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35225" y="833020"/>
              <a:ext cx="972000" cy="828000"/>
              <a:chOff x="330761" y="682892"/>
              <a:chExt cx="972000" cy="828000"/>
            </a:xfrm>
          </p:grpSpPr>
          <p:sp>
            <p:nvSpPr>
              <p:cNvPr id="21" name="MH_SubTitle_1"/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30761" y="682892"/>
                <a:ext cx="972000" cy="828000"/>
              </a:xfrm>
              <a:custGeom>
                <a:avLst/>
                <a:gdLst>
                  <a:gd name="T0" fmla="*/ 1859239 w 5162"/>
                  <a:gd name="T1" fmla="*/ 620001 h 4955"/>
                  <a:gd name="T2" fmla="*/ 1781002 w 5162"/>
                  <a:gd name="T3" fmla="*/ 565046 h 4955"/>
                  <a:gd name="T4" fmla="*/ 1678777 w 5162"/>
                  <a:gd name="T5" fmla="*/ 539227 h 4955"/>
                  <a:gd name="T6" fmla="*/ 1565480 w 5162"/>
                  <a:gd name="T7" fmla="*/ 535170 h 4955"/>
                  <a:gd name="T8" fmla="*/ 1354388 w 5162"/>
                  <a:gd name="T9" fmla="*/ 562464 h 4955"/>
                  <a:gd name="T10" fmla="*/ 1243675 w 5162"/>
                  <a:gd name="T11" fmla="*/ 583487 h 4955"/>
                  <a:gd name="T12" fmla="*/ 1226330 w 5162"/>
                  <a:gd name="T13" fmla="*/ 403130 h 4955"/>
                  <a:gd name="T14" fmla="*/ 1184259 w 5162"/>
                  <a:gd name="T15" fmla="*/ 226461 h 4955"/>
                  <a:gd name="T16" fmla="*/ 1138867 w 5162"/>
                  <a:gd name="T17" fmla="*/ 125402 h 4955"/>
                  <a:gd name="T18" fmla="*/ 1075760 w 5162"/>
                  <a:gd name="T19" fmla="*/ 46104 h 4955"/>
                  <a:gd name="T20" fmla="*/ 990511 w 5162"/>
                  <a:gd name="T21" fmla="*/ 4057 h 4955"/>
                  <a:gd name="T22" fmla="*/ 902679 w 5162"/>
                  <a:gd name="T23" fmla="*/ 6639 h 4955"/>
                  <a:gd name="T24" fmla="*/ 820383 w 5162"/>
                  <a:gd name="T25" fmla="*/ 54218 h 4955"/>
                  <a:gd name="T26" fmla="*/ 759491 w 5162"/>
                  <a:gd name="T27" fmla="*/ 136835 h 4955"/>
                  <a:gd name="T28" fmla="*/ 716312 w 5162"/>
                  <a:gd name="T29" fmla="*/ 240107 h 4955"/>
                  <a:gd name="T30" fmla="*/ 674611 w 5162"/>
                  <a:gd name="T31" fmla="*/ 428948 h 4955"/>
                  <a:gd name="T32" fmla="*/ 660956 w 5162"/>
                  <a:gd name="T33" fmla="*/ 590126 h 4955"/>
                  <a:gd name="T34" fmla="*/ 527362 w 5162"/>
                  <a:gd name="T35" fmla="*/ 558038 h 4955"/>
                  <a:gd name="T36" fmla="*/ 325127 w 5162"/>
                  <a:gd name="T37" fmla="*/ 534433 h 4955"/>
                  <a:gd name="T38" fmla="*/ 212938 w 5162"/>
                  <a:gd name="T39" fmla="*/ 541072 h 4955"/>
                  <a:gd name="T40" fmla="*/ 112927 w 5162"/>
                  <a:gd name="T41" fmla="*/ 570209 h 4955"/>
                  <a:gd name="T42" fmla="*/ 38011 w 5162"/>
                  <a:gd name="T43" fmla="*/ 629222 h 4955"/>
                  <a:gd name="T44" fmla="*/ 2952 w 5162"/>
                  <a:gd name="T45" fmla="*/ 709258 h 4955"/>
                  <a:gd name="T46" fmla="*/ 11071 w 5162"/>
                  <a:gd name="T47" fmla="*/ 804784 h 4955"/>
                  <a:gd name="T48" fmla="*/ 61999 w 5162"/>
                  <a:gd name="T49" fmla="*/ 890352 h 4955"/>
                  <a:gd name="T50" fmla="*/ 141713 w 5162"/>
                  <a:gd name="T51" fmla="*/ 965962 h 4955"/>
                  <a:gd name="T52" fmla="*/ 284901 w 5162"/>
                  <a:gd name="T53" fmla="*/ 1057063 h 4955"/>
                  <a:gd name="T54" fmla="*/ 457244 w 5162"/>
                  <a:gd name="T55" fmla="*/ 1135623 h 4955"/>
                  <a:gd name="T56" fmla="*/ 439161 w 5162"/>
                  <a:gd name="T57" fmla="*/ 1204594 h 4955"/>
                  <a:gd name="T58" fmla="*/ 348746 w 5162"/>
                  <a:gd name="T59" fmla="*/ 1379788 h 4955"/>
                  <a:gd name="T60" fmla="*/ 302984 w 5162"/>
                  <a:gd name="T61" fmla="*/ 1514410 h 4955"/>
                  <a:gd name="T62" fmla="*/ 289699 w 5162"/>
                  <a:gd name="T63" fmla="*/ 1621740 h 4955"/>
                  <a:gd name="T64" fmla="*/ 308151 w 5162"/>
                  <a:gd name="T65" fmla="*/ 1717266 h 4955"/>
                  <a:gd name="T66" fmla="*/ 369412 w 5162"/>
                  <a:gd name="T67" fmla="*/ 1792507 h 4955"/>
                  <a:gd name="T68" fmla="*/ 448756 w 5162"/>
                  <a:gd name="T69" fmla="*/ 1825333 h 4955"/>
                  <a:gd name="T70" fmla="*/ 545446 w 5162"/>
                  <a:gd name="T71" fmla="*/ 1817588 h 4955"/>
                  <a:gd name="T72" fmla="*/ 642504 w 5162"/>
                  <a:gd name="T73" fmla="*/ 1774804 h 4955"/>
                  <a:gd name="T74" fmla="*/ 746574 w 5162"/>
                  <a:gd name="T75" fmla="*/ 1700300 h 4955"/>
                  <a:gd name="T76" fmla="*/ 892346 w 5162"/>
                  <a:gd name="T77" fmla="*/ 1555350 h 4955"/>
                  <a:gd name="T78" fmla="*/ 958036 w 5162"/>
                  <a:gd name="T79" fmla="*/ 1488961 h 4955"/>
                  <a:gd name="T80" fmla="*/ 1077237 w 5162"/>
                  <a:gd name="T81" fmla="*/ 1625059 h 4955"/>
                  <a:gd name="T82" fmla="*/ 1214890 w 5162"/>
                  <a:gd name="T83" fmla="*/ 1744191 h 4955"/>
                  <a:gd name="T84" fmla="*/ 1310841 w 5162"/>
                  <a:gd name="T85" fmla="*/ 1799884 h 4955"/>
                  <a:gd name="T86" fmla="*/ 1408268 w 5162"/>
                  <a:gd name="T87" fmla="*/ 1827177 h 4955"/>
                  <a:gd name="T88" fmla="*/ 1502374 w 5162"/>
                  <a:gd name="T89" fmla="*/ 1812055 h 4955"/>
                  <a:gd name="T90" fmla="*/ 1572123 w 5162"/>
                  <a:gd name="T91" fmla="*/ 1758206 h 4955"/>
                  <a:gd name="T92" fmla="*/ 1610504 w 5162"/>
                  <a:gd name="T93" fmla="*/ 1671163 h 4955"/>
                  <a:gd name="T94" fmla="*/ 1611980 w 5162"/>
                  <a:gd name="T95" fmla="*/ 1568997 h 4955"/>
                  <a:gd name="T96" fmla="*/ 1586516 w 5162"/>
                  <a:gd name="T97" fmla="*/ 1459824 h 4955"/>
                  <a:gd name="T98" fmla="*/ 1510124 w 5162"/>
                  <a:gd name="T99" fmla="*/ 1282417 h 4955"/>
                  <a:gd name="T100" fmla="*/ 1426720 w 5162"/>
                  <a:gd name="T101" fmla="*/ 1143738 h 4955"/>
                  <a:gd name="T102" fmla="*/ 1530052 w 5162"/>
                  <a:gd name="T103" fmla="*/ 1101322 h 4955"/>
                  <a:gd name="T104" fmla="*/ 1716788 w 5162"/>
                  <a:gd name="T105" fmla="*/ 999894 h 4955"/>
                  <a:gd name="T106" fmla="*/ 1805727 w 5162"/>
                  <a:gd name="T107" fmla="*/ 929448 h 4955"/>
                  <a:gd name="T108" fmla="*/ 1872893 w 5162"/>
                  <a:gd name="T109" fmla="*/ 849044 h 4955"/>
                  <a:gd name="T110" fmla="*/ 1904262 w 5162"/>
                  <a:gd name="T111" fmla="*/ 758312 h 49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162" h="4955">
                    <a:moveTo>
                      <a:pt x="5137" y="1856"/>
                    </a:moveTo>
                    <a:lnTo>
                      <a:pt x="5137" y="1856"/>
                    </a:lnTo>
                    <a:lnTo>
                      <a:pt x="5125" y="1823"/>
                    </a:lnTo>
                    <a:lnTo>
                      <a:pt x="5111" y="1791"/>
                    </a:lnTo>
                    <a:lnTo>
                      <a:pt x="5096" y="1762"/>
                    </a:lnTo>
                    <a:lnTo>
                      <a:pt x="5078" y="1733"/>
                    </a:lnTo>
                    <a:lnTo>
                      <a:pt x="5059" y="1706"/>
                    </a:lnTo>
                    <a:lnTo>
                      <a:pt x="5038" y="1681"/>
                    </a:lnTo>
                    <a:lnTo>
                      <a:pt x="5016" y="1658"/>
                    </a:lnTo>
                    <a:lnTo>
                      <a:pt x="4993" y="1635"/>
                    </a:lnTo>
                    <a:lnTo>
                      <a:pt x="4968" y="1614"/>
                    </a:lnTo>
                    <a:lnTo>
                      <a:pt x="4941" y="1596"/>
                    </a:lnTo>
                    <a:lnTo>
                      <a:pt x="4914" y="1578"/>
                    </a:lnTo>
                    <a:lnTo>
                      <a:pt x="4886" y="1562"/>
                    </a:lnTo>
                    <a:lnTo>
                      <a:pt x="4856" y="1546"/>
                    </a:lnTo>
                    <a:lnTo>
                      <a:pt x="4826" y="1532"/>
                    </a:lnTo>
                    <a:lnTo>
                      <a:pt x="4793" y="1520"/>
                    </a:lnTo>
                    <a:lnTo>
                      <a:pt x="4760" y="1508"/>
                    </a:lnTo>
                    <a:lnTo>
                      <a:pt x="4727" y="1498"/>
                    </a:lnTo>
                    <a:lnTo>
                      <a:pt x="4693" y="1488"/>
                    </a:lnTo>
                    <a:lnTo>
                      <a:pt x="4657" y="1480"/>
                    </a:lnTo>
                    <a:lnTo>
                      <a:pt x="4622" y="1474"/>
                    </a:lnTo>
                    <a:lnTo>
                      <a:pt x="4586" y="1467"/>
                    </a:lnTo>
                    <a:lnTo>
                      <a:pt x="4549" y="1462"/>
                    </a:lnTo>
                    <a:lnTo>
                      <a:pt x="4511" y="1458"/>
                    </a:lnTo>
                    <a:lnTo>
                      <a:pt x="4473" y="1455"/>
                    </a:lnTo>
                    <a:lnTo>
                      <a:pt x="4436" y="1452"/>
                    </a:lnTo>
                    <a:lnTo>
                      <a:pt x="4397" y="1451"/>
                    </a:lnTo>
                    <a:lnTo>
                      <a:pt x="4359" y="1449"/>
                    </a:lnTo>
                    <a:lnTo>
                      <a:pt x="4320" y="1448"/>
                    </a:lnTo>
                    <a:lnTo>
                      <a:pt x="4281" y="1449"/>
                    </a:lnTo>
                    <a:lnTo>
                      <a:pt x="4242" y="1451"/>
                    </a:lnTo>
                    <a:lnTo>
                      <a:pt x="4164" y="1455"/>
                    </a:lnTo>
                    <a:lnTo>
                      <a:pt x="4088" y="1460"/>
                    </a:lnTo>
                    <a:lnTo>
                      <a:pt x="4012" y="1468"/>
                    </a:lnTo>
                    <a:lnTo>
                      <a:pt x="3938" y="1478"/>
                    </a:lnTo>
                    <a:lnTo>
                      <a:pt x="3867" y="1488"/>
                    </a:lnTo>
                    <a:lnTo>
                      <a:pt x="3798" y="1500"/>
                    </a:lnTo>
                    <a:lnTo>
                      <a:pt x="3732" y="1513"/>
                    </a:lnTo>
                    <a:lnTo>
                      <a:pt x="3670" y="1525"/>
                    </a:lnTo>
                    <a:lnTo>
                      <a:pt x="3614" y="1538"/>
                    </a:lnTo>
                    <a:lnTo>
                      <a:pt x="3560" y="1549"/>
                    </a:lnTo>
                    <a:lnTo>
                      <a:pt x="3514" y="1561"/>
                    </a:lnTo>
                    <a:lnTo>
                      <a:pt x="3437" y="1581"/>
                    </a:lnTo>
                    <a:lnTo>
                      <a:pt x="3388" y="1595"/>
                    </a:lnTo>
                    <a:lnTo>
                      <a:pt x="3371" y="1600"/>
                    </a:lnTo>
                    <a:lnTo>
                      <a:pt x="3370" y="1582"/>
                    </a:lnTo>
                    <a:lnTo>
                      <a:pt x="3368" y="1531"/>
                    </a:lnTo>
                    <a:lnTo>
                      <a:pt x="3363" y="1453"/>
                    </a:lnTo>
                    <a:lnTo>
                      <a:pt x="3360" y="1403"/>
                    </a:lnTo>
                    <a:lnTo>
                      <a:pt x="3355" y="1350"/>
                    </a:lnTo>
                    <a:lnTo>
                      <a:pt x="3350" y="1292"/>
                    </a:lnTo>
                    <a:lnTo>
                      <a:pt x="3342" y="1229"/>
                    </a:lnTo>
                    <a:lnTo>
                      <a:pt x="3333" y="1163"/>
                    </a:lnTo>
                    <a:lnTo>
                      <a:pt x="3323" y="1093"/>
                    </a:lnTo>
                    <a:lnTo>
                      <a:pt x="3311" y="1023"/>
                    </a:lnTo>
                    <a:lnTo>
                      <a:pt x="3297" y="949"/>
                    </a:lnTo>
                    <a:lnTo>
                      <a:pt x="3281" y="875"/>
                    </a:lnTo>
                    <a:lnTo>
                      <a:pt x="3264" y="800"/>
                    </a:lnTo>
                    <a:lnTo>
                      <a:pt x="3244" y="725"/>
                    </a:lnTo>
                    <a:lnTo>
                      <a:pt x="3232" y="687"/>
                    </a:lnTo>
                    <a:lnTo>
                      <a:pt x="3220" y="651"/>
                    </a:lnTo>
                    <a:lnTo>
                      <a:pt x="3209" y="614"/>
                    </a:lnTo>
                    <a:lnTo>
                      <a:pt x="3196" y="577"/>
                    </a:lnTo>
                    <a:lnTo>
                      <a:pt x="3183" y="541"/>
                    </a:lnTo>
                    <a:lnTo>
                      <a:pt x="3168" y="507"/>
                    </a:lnTo>
                    <a:lnTo>
                      <a:pt x="3153" y="471"/>
                    </a:lnTo>
                    <a:lnTo>
                      <a:pt x="3137" y="437"/>
                    </a:lnTo>
                    <a:lnTo>
                      <a:pt x="3122" y="404"/>
                    </a:lnTo>
                    <a:lnTo>
                      <a:pt x="3104" y="371"/>
                    </a:lnTo>
                    <a:lnTo>
                      <a:pt x="3086" y="340"/>
                    </a:lnTo>
                    <a:lnTo>
                      <a:pt x="3068" y="308"/>
                    </a:lnTo>
                    <a:lnTo>
                      <a:pt x="3048" y="279"/>
                    </a:lnTo>
                    <a:lnTo>
                      <a:pt x="3028" y="250"/>
                    </a:lnTo>
                    <a:lnTo>
                      <a:pt x="3007" y="223"/>
                    </a:lnTo>
                    <a:lnTo>
                      <a:pt x="2985" y="197"/>
                    </a:lnTo>
                    <a:lnTo>
                      <a:pt x="2962" y="171"/>
                    </a:lnTo>
                    <a:lnTo>
                      <a:pt x="2939" y="147"/>
                    </a:lnTo>
                    <a:lnTo>
                      <a:pt x="2915" y="125"/>
                    </a:lnTo>
                    <a:lnTo>
                      <a:pt x="2888" y="105"/>
                    </a:lnTo>
                    <a:lnTo>
                      <a:pt x="2862" y="86"/>
                    </a:lnTo>
                    <a:lnTo>
                      <a:pt x="2835" y="68"/>
                    </a:lnTo>
                    <a:lnTo>
                      <a:pt x="2807" y="54"/>
                    </a:lnTo>
                    <a:lnTo>
                      <a:pt x="2778" y="40"/>
                    </a:lnTo>
                    <a:lnTo>
                      <a:pt x="2747" y="27"/>
                    </a:lnTo>
                    <a:lnTo>
                      <a:pt x="2716" y="18"/>
                    </a:lnTo>
                    <a:lnTo>
                      <a:pt x="2684" y="11"/>
                    </a:lnTo>
                    <a:lnTo>
                      <a:pt x="2651" y="4"/>
                    </a:lnTo>
                    <a:lnTo>
                      <a:pt x="2616" y="1"/>
                    </a:lnTo>
                    <a:lnTo>
                      <a:pt x="2580" y="0"/>
                    </a:lnTo>
                    <a:lnTo>
                      <a:pt x="2546" y="1"/>
                    </a:lnTo>
                    <a:lnTo>
                      <a:pt x="2511" y="4"/>
                    </a:lnTo>
                    <a:lnTo>
                      <a:pt x="2477" y="11"/>
                    </a:lnTo>
                    <a:lnTo>
                      <a:pt x="2446" y="18"/>
                    </a:lnTo>
                    <a:lnTo>
                      <a:pt x="2414" y="27"/>
                    </a:lnTo>
                    <a:lnTo>
                      <a:pt x="2384" y="40"/>
                    </a:lnTo>
                    <a:lnTo>
                      <a:pt x="2354" y="54"/>
                    </a:lnTo>
                    <a:lnTo>
                      <a:pt x="2326" y="68"/>
                    </a:lnTo>
                    <a:lnTo>
                      <a:pt x="2299" y="86"/>
                    </a:lnTo>
                    <a:lnTo>
                      <a:pt x="2272" y="105"/>
                    </a:lnTo>
                    <a:lnTo>
                      <a:pt x="2247" y="125"/>
                    </a:lnTo>
                    <a:lnTo>
                      <a:pt x="2223" y="147"/>
                    </a:lnTo>
                    <a:lnTo>
                      <a:pt x="2199" y="171"/>
                    </a:lnTo>
                    <a:lnTo>
                      <a:pt x="2177" y="197"/>
                    </a:lnTo>
                    <a:lnTo>
                      <a:pt x="2155" y="223"/>
                    </a:lnTo>
                    <a:lnTo>
                      <a:pt x="2134" y="250"/>
                    </a:lnTo>
                    <a:lnTo>
                      <a:pt x="2114" y="279"/>
                    </a:lnTo>
                    <a:lnTo>
                      <a:pt x="2094" y="308"/>
                    </a:lnTo>
                    <a:lnTo>
                      <a:pt x="2075" y="340"/>
                    </a:lnTo>
                    <a:lnTo>
                      <a:pt x="2058" y="371"/>
                    </a:lnTo>
                    <a:lnTo>
                      <a:pt x="2040" y="404"/>
                    </a:lnTo>
                    <a:lnTo>
                      <a:pt x="2024" y="437"/>
                    </a:lnTo>
                    <a:lnTo>
                      <a:pt x="2008" y="471"/>
                    </a:lnTo>
                    <a:lnTo>
                      <a:pt x="1994" y="507"/>
                    </a:lnTo>
                    <a:lnTo>
                      <a:pt x="1979" y="541"/>
                    </a:lnTo>
                    <a:lnTo>
                      <a:pt x="1965" y="577"/>
                    </a:lnTo>
                    <a:lnTo>
                      <a:pt x="1953" y="614"/>
                    </a:lnTo>
                    <a:lnTo>
                      <a:pt x="1941" y="651"/>
                    </a:lnTo>
                    <a:lnTo>
                      <a:pt x="1929" y="687"/>
                    </a:lnTo>
                    <a:lnTo>
                      <a:pt x="1918" y="725"/>
                    </a:lnTo>
                    <a:lnTo>
                      <a:pt x="1898" y="800"/>
                    </a:lnTo>
                    <a:lnTo>
                      <a:pt x="1880" y="875"/>
                    </a:lnTo>
                    <a:lnTo>
                      <a:pt x="1864" y="949"/>
                    </a:lnTo>
                    <a:lnTo>
                      <a:pt x="1851" y="1023"/>
                    </a:lnTo>
                    <a:lnTo>
                      <a:pt x="1838" y="1093"/>
                    </a:lnTo>
                    <a:lnTo>
                      <a:pt x="1828" y="1163"/>
                    </a:lnTo>
                    <a:lnTo>
                      <a:pt x="1819" y="1229"/>
                    </a:lnTo>
                    <a:lnTo>
                      <a:pt x="1812" y="1292"/>
                    </a:lnTo>
                    <a:lnTo>
                      <a:pt x="1807" y="1350"/>
                    </a:lnTo>
                    <a:lnTo>
                      <a:pt x="1801" y="1403"/>
                    </a:lnTo>
                    <a:lnTo>
                      <a:pt x="1798" y="1453"/>
                    </a:lnTo>
                    <a:lnTo>
                      <a:pt x="1793" y="1531"/>
                    </a:lnTo>
                    <a:lnTo>
                      <a:pt x="1791" y="1582"/>
                    </a:lnTo>
                    <a:lnTo>
                      <a:pt x="1791" y="1600"/>
                    </a:lnTo>
                    <a:lnTo>
                      <a:pt x="1774" y="1595"/>
                    </a:lnTo>
                    <a:lnTo>
                      <a:pt x="1725" y="1581"/>
                    </a:lnTo>
                    <a:lnTo>
                      <a:pt x="1648" y="1561"/>
                    </a:lnTo>
                    <a:lnTo>
                      <a:pt x="1601" y="1549"/>
                    </a:lnTo>
                    <a:lnTo>
                      <a:pt x="1548" y="1538"/>
                    </a:lnTo>
                    <a:lnTo>
                      <a:pt x="1491" y="1525"/>
                    </a:lnTo>
                    <a:lnTo>
                      <a:pt x="1429" y="1513"/>
                    </a:lnTo>
                    <a:lnTo>
                      <a:pt x="1364" y="1500"/>
                    </a:lnTo>
                    <a:lnTo>
                      <a:pt x="1295" y="1488"/>
                    </a:lnTo>
                    <a:lnTo>
                      <a:pt x="1223" y="1478"/>
                    </a:lnTo>
                    <a:lnTo>
                      <a:pt x="1150" y="1468"/>
                    </a:lnTo>
                    <a:lnTo>
                      <a:pt x="1074" y="1460"/>
                    </a:lnTo>
                    <a:lnTo>
                      <a:pt x="997" y="1455"/>
                    </a:lnTo>
                    <a:lnTo>
                      <a:pt x="919" y="1451"/>
                    </a:lnTo>
                    <a:lnTo>
                      <a:pt x="881" y="1449"/>
                    </a:lnTo>
                    <a:lnTo>
                      <a:pt x="842" y="1448"/>
                    </a:lnTo>
                    <a:lnTo>
                      <a:pt x="804" y="1449"/>
                    </a:lnTo>
                    <a:lnTo>
                      <a:pt x="765" y="1451"/>
                    </a:lnTo>
                    <a:lnTo>
                      <a:pt x="726" y="1452"/>
                    </a:lnTo>
                    <a:lnTo>
                      <a:pt x="688" y="1455"/>
                    </a:lnTo>
                    <a:lnTo>
                      <a:pt x="650" y="1458"/>
                    </a:lnTo>
                    <a:lnTo>
                      <a:pt x="614" y="1462"/>
                    </a:lnTo>
                    <a:lnTo>
                      <a:pt x="577" y="1467"/>
                    </a:lnTo>
                    <a:lnTo>
                      <a:pt x="540" y="1474"/>
                    </a:lnTo>
                    <a:lnTo>
                      <a:pt x="504" y="1480"/>
                    </a:lnTo>
                    <a:lnTo>
                      <a:pt x="470" y="1488"/>
                    </a:lnTo>
                    <a:lnTo>
                      <a:pt x="435" y="1498"/>
                    </a:lnTo>
                    <a:lnTo>
                      <a:pt x="401" y="1508"/>
                    </a:lnTo>
                    <a:lnTo>
                      <a:pt x="369" y="1520"/>
                    </a:lnTo>
                    <a:lnTo>
                      <a:pt x="337" y="1532"/>
                    </a:lnTo>
                    <a:lnTo>
                      <a:pt x="306" y="1546"/>
                    </a:lnTo>
                    <a:lnTo>
                      <a:pt x="276" y="1562"/>
                    </a:lnTo>
                    <a:lnTo>
                      <a:pt x="248" y="1578"/>
                    </a:lnTo>
                    <a:lnTo>
                      <a:pt x="220" y="1596"/>
                    </a:lnTo>
                    <a:lnTo>
                      <a:pt x="194" y="1614"/>
                    </a:lnTo>
                    <a:lnTo>
                      <a:pt x="169" y="1635"/>
                    </a:lnTo>
                    <a:lnTo>
                      <a:pt x="146" y="1658"/>
                    </a:lnTo>
                    <a:lnTo>
                      <a:pt x="124" y="1681"/>
                    </a:lnTo>
                    <a:lnTo>
                      <a:pt x="103" y="1706"/>
                    </a:lnTo>
                    <a:lnTo>
                      <a:pt x="84" y="1733"/>
                    </a:lnTo>
                    <a:lnTo>
                      <a:pt x="67" y="1762"/>
                    </a:lnTo>
                    <a:lnTo>
                      <a:pt x="51" y="1791"/>
                    </a:lnTo>
                    <a:lnTo>
                      <a:pt x="37" y="1823"/>
                    </a:lnTo>
                    <a:lnTo>
                      <a:pt x="25" y="1856"/>
                    </a:lnTo>
                    <a:lnTo>
                      <a:pt x="15" y="1890"/>
                    </a:lnTo>
                    <a:lnTo>
                      <a:pt x="8" y="1923"/>
                    </a:lnTo>
                    <a:lnTo>
                      <a:pt x="3" y="1957"/>
                    </a:lnTo>
                    <a:lnTo>
                      <a:pt x="1" y="1991"/>
                    </a:lnTo>
                    <a:lnTo>
                      <a:pt x="0" y="2023"/>
                    </a:lnTo>
                    <a:lnTo>
                      <a:pt x="2" y="2056"/>
                    </a:lnTo>
                    <a:lnTo>
                      <a:pt x="6" y="2087"/>
                    </a:lnTo>
                    <a:lnTo>
                      <a:pt x="12" y="2119"/>
                    </a:lnTo>
                    <a:lnTo>
                      <a:pt x="20" y="2151"/>
                    </a:lnTo>
                    <a:lnTo>
                      <a:pt x="30" y="2182"/>
                    </a:lnTo>
                    <a:lnTo>
                      <a:pt x="42" y="2213"/>
                    </a:lnTo>
                    <a:lnTo>
                      <a:pt x="55" y="2242"/>
                    </a:lnTo>
                    <a:lnTo>
                      <a:pt x="70" y="2272"/>
                    </a:lnTo>
                    <a:lnTo>
                      <a:pt x="87" y="2302"/>
                    </a:lnTo>
                    <a:lnTo>
                      <a:pt x="105" y="2330"/>
                    </a:lnTo>
                    <a:lnTo>
                      <a:pt x="125" y="2359"/>
                    </a:lnTo>
                    <a:lnTo>
                      <a:pt x="146" y="2387"/>
                    </a:lnTo>
                    <a:lnTo>
                      <a:pt x="168" y="2414"/>
                    </a:lnTo>
                    <a:lnTo>
                      <a:pt x="192" y="2442"/>
                    </a:lnTo>
                    <a:lnTo>
                      <a:pt x="216" y="2469"/>
                    </a:lnTo>
                    <a:lnTo>
                      <a:pt x="242" y="2495"/>
                    </a:lnTo>
                    <a:lnTo>
                      <a:pt x="269" y="2520"/>
                    </a:lnTo>
                    <a:lnTo>
                      <a:pt x="296" y="2547"/>
                    </a:lnTo>
                    <a:lnTo>
                      <a:pt x="325" y="2571"/>
                    </a:lnTo>
                    <a:lnTo>
                      <a:pt x="355" y="2596"/>
                    </a:lnTo>
                    <a:lnTo>
                      <a:pt x="384" y="2619"/>
                    </a:lnTo>
                    <a:lnTo>
                      <a:pt x="415" y="2643"/>
                    </a:lnTo>
                    <a:lnTo>
                      <a:pt x="446" y="2667"/>
                    </a:lnTo>
                    <a:lnTo>
                      <a:pt x="478" y="2689"/>
                    </a:lnTo>
                    <a:lnTo>
                      <a:pt x="511" y="2711"/>
                    </a:lnTo>
                    <a:lnTo>
                      <a:pt x="575" y="2753"/>
                    </a:lnTo>
                    <a:lnTo>
                      <a:pt x="641" y="2793"/>
                    </a:lnTo>
                    <a:lnTo>
                      <a:pt x="707" y="2831"/>
                    </a:lnTo>
                    <a:lnTo>
                      <a:pt x="772" y="2866"/>
                    </a:lnTo>
                    <a:lnTo>
                      <a:pt x="836" y="2900"/>
                    </a:lnTo>
                    <a:lnTo>
                      <a:pt x="898" y="2931"/>
                    </a:lnTo>
                    <a:lnTo>
                      <a:pt x="959" y="2960"/>
                    </a:lnTo>
                    <a:lnTo>
                      <a:pt x="1016" y="2986"/>
                    </a:lnTo>
                    <a:lnTo>
                      <a:pt x="1070" y="3010"/>
                    </a:lnTo>
                    <a:lnTo>
                      <a:pt x="1120" y="3031"/>
                    </a:lnTo>
                    <a:lnTo>
                      <a:pt x="1165" y="3049"/>
                    </a:lnTo>
                    <a:lnTo>
                      <a:pt x="1239" y="3079"/>
                    </a:lnTo>
                    <a:lnTo>
                      <a:pt x="1286" y="3095"/>
                    </a:lnTo>
                    <a:lnTo>
                      <a:pt x="1303" y="3102"/>
                    </a:lnTo>
                    <a:lnTo>
                      <a:pt x="1296" y="3101"/>
                    </a:lnTo>
                    <a:lnTo>
                      <a:pt x="1285" y="3115"/>
                    </a:lnTo>
                    <a:lnTo>
                      <a:pt x="1258" y="3157"/>
                    </a:lnTo>
                    <a:lnTo>
                      <a:pt x="1215" y="3225"/>
                    </a:lnTo>
                    <a:lnTo>
                      <a:pt x="1190" y="3266"/>
                    </a:lnTo>
                    <a:lnTo>
                      <a:pt x="1162" y="3313"/>
                    </a:lnTo>
                    <a:lnTo>
                      <a:pt x="1133" y="3363"/>
                    </a:lnTo>
                    <a:lnTo>
                      <a:pt x="1102" y="3418"/>
                    </a:lnTo>
                    <a:lnTo>
                      <a:pt x="1071" y="3477"/>
                    </a:lnTo>
                    <a:lnTo>
                      <a:pt x="1038" y="3539"/>
                    </a:lnTo>
                    <a:lnTo>
                      <a:pt x="1007" y="3604"/>
                    </a:lnTo>
                    <a:lnTo>
                      <a:pt x="975" y="3671"/>
                    </a:lnTo>
                    <a:lnTo>
                      <a:pt x="945" y="3741"/>
                    </a:lnTo>
                    <a:lnTo>
                      <a:pt x="915" y="3812"/>
                    </a:lnTo>
                    <a:lnTo>
                      <a:pt x="888" y="3885"/>
                    </a:lnTo>
                    <a:lnTo>
                      <a:pt x="874" y="3922"/>
                    </a:lnTo>
                    <a:lnTo>
                      <a:pt x="863" y="3958"/>
                    </a:lnTo>
                    <a:lnTo>
                      <a:pt x="851" y="3995"/>
                    </a:lnTo>
                    <a:lnTo>
                      <a:pt x="840" y="4033"/>
                    </a:lnTo>
                    <a:lnTo>
                      <a:pt x="830" y="4070"/>
                    </a:lnTo>
                    <a:lnTo>
                      <a:pt x="821" y="4106"/>
                    </a:lnTo>
                    <a:lnTo>
                      <a:pt x="812" y="4143"/>
                    </a:lnTo>
                    <a:lnTo>
                      <a:pt x="805" y="4180"/>
                    </a:lnTo>
                    <a:lnTo>
                      <a:pt x="799" y="4217"/>
                    </a:lnTo>
                    <a:lnTo>
                      <a:pt x="793" y="4254"/>
                    </a:lnTo>
                    <a:lnTo>
                      <a:pt x="789" y="4289"/>
                    </a:lnTo>
                    <a:lnTo>
                      <a:pt x="786" y="4326"/>
                    </a:lnTo>
                    <a:lnTo>
                      <a:pt x="785" y="4361"/>
                    </a:lnTo>
                    <a:lnTo>
                      <a:pt x="785" y="4397"/>
                    </a:lnTo>
                    <a:lnTo>
                      <a:pt x="785" y="4431"/>
                    </a:lnTo>
                    <a:lnTo>
                      <a:pt x="788" y="4465"/>
                    </a:lnTo>
                    <a:lnTo>
                      <a:pt x="791" y="4499"/>
                    </a:lnTo>
                    <a:lnTo>
                      <a:pt x="797" y="4531"/>
                    </a:lnTo>
                    <a:lnTo>
                      <a:pt x="804" y="4564"/>
                    </a:lnTo>
                    <a:lnTo>
                      <a:pt x="812" y="4595"/>
                    </a:lnTo>
                    <a:lnTo>
                      <a:pt x="823" y="4626"/>
                    </a:lnTo>
                    <a:lnTo>
                      <a:pt x="835" y="4656"/>
                    </a:lnTo>
                    <a:lnTo>
                      <a:pt x="849" y="4686"/>
                    </a:lnTo>
                    <a:lnTo>
                      <a:pt x="865" y="4713"/>
                    </a:lnTo>
                    <a:lnTo>
                      <a:pt x="883" y="4740"/>
                    </a:lnTo>
                    <a:lnTo>
                      <a:pt x="902" y="4767"/>
                    </a:lnTo>
                    <a:lnTo>
                      <a:pt x="924" y="4792"/>
                    </a:lnTo>
                    <a:lnTo>
                      <a:pt x="947" y="4816"/>
                    </a:lnTo>
                    <a:lnTo>
                      <a:pt x="973" y="4839"/>
                    </a:lnTo>
                    <a:lnTo>
                      <a:pt x="1001" y="4860"/>
                    </a:lnTo>
                    <a:lnTo>
                      <a:pt x="1031" y="4880"/>
                    </a:lnTo>
                    <a:lnTo>
                      <a:pt x="1060" y="4898"/>
                    </a:lnTo>
                    <a:lnTo>
                      <a:pt x="1091" y="4913"/>
                    </a:lnTo>
                    <a:lnTo>
                      <a:pt x="1121" y="4925"/>
                    </a:lnTo>
                    <a:lnTo>
                      <a:pt x="1153" y="4936"/>
                    </a:lnTo>
                    <a:lnTo>
                      <a:pt x="1184" y="4943"/>
                    </a:lnTo>
                    <a:lnTo>
                      <a:pt x="1216" y="4949"/>
                    </a:lnTo>
                    <a:lnTo>
                      <a:pt x="1247" y="4954"/>
                    </a:lnTo>
                    <a:lnTo>
                      <a:pt x="1280" y="4955"/>
                    </a:lnTo>
                    <a:lnTo>
                      <a:pt x="1313" y="4955"/>
                    </a:lnTo>
                    <a:lnTo>
                      <a:pt x="1345" y="4954"/>
                    </a:lnTo>
                    <a:lnTo>
                      <a:pt x="1378" y="4949"/>
                    </a:lnTo>
                    <a:lnTo>
                      <a:pt x="1411" y="4944"/>
                    </a:lnTo>
                    <a:lnTo>
                      <a:pt x="1444" y="4937"/>
                    </a:lnTo>
                    <a:lnTo>
                      <a:pt x="1478" y="4928"/>
                    </a:lnTo>
                    <a:lnTo>
                      <a:pt x="1510" y="4919"/>
                    </a:lnTo>
                    <a:lnTo>
                      <a:pt x="1544" y="4907"/>
                    </a:lnTo>
                    <a:lnTo>
                      <a:pt x="1576" y="4895"/>
                    </a:lnTo>
                    <a:lnTo>
                      <a:pt x="1610" y="4880"/>
                    </a:lnTo>
                    <a:lnTo>
                      <a:pt x="1643" y="4865"/>
                    </a:lnTo>
                    <a:lnTo>
                      <a:pt x="1676" y="4849"/>
                    </a:lnTo>
                    <a:lnTo>
                      <a:pt x="1709" y="4831"/>
                    </a:lnTo>
                    <a:lnTo>
                      <a:pt x="1741" y="4812"/>
                    </a:lnTo>
                    <a:lnTo>
                      <a:pt x="1774" y="4793"/>
                    </a:lnTo>
                    <a:lnTo>
                      <a:pt x="1806" y="4772"/>
                    </a:lnTo>
                    <a:lnTo>
                      <a:pt x="1838" y="4751"/>
                    </a:lnTo>
                    <a:lnTo>
                      <a:pt x="1870" y="4729"/>
                    </a:lnTo>
                    <a:lnTo>
                      <a:pt x="1901" y="4706"/>
                    </a:lnTo>
                    <a:lnTo>
                      <a:pt x="1932" y="4682"/>
                    </a:lnTo>
                    <a:lnTo>
                      <a:pt x="1963" y="4659"/>
                    </a:lnTo>
                    <a:lnTo>
                      <a:pt x="2023" y="4610"/>
                    </a:lnTo>
                    <a:lnTo>
                      <a:pt x="2081" y="4559"/>
                    </a:lnTo>
                    <a:lnTo>
                      <a:pt x="2138" y="4509"/>
                    </a:lnTo>
                    <a:lnTo>
                      <a:pt x="2191" y="4458"/>
                    </a:lnTo>
                    <a:lnTo>
                      <a:pt x="2243" y="4406"/>
                    </a:lnTo>
                    <a:lnTo>
                      <a:pt x="2291" y="4357"/>
                    </a:lnTo>
                    <a:lnTo>
                      <a:pt x="2337" y="4307"/>
                    </a:lnTo>
                    <a:lnTo>
                      <a:pt x="2380" y="4261"/>
                    </a:lnTo>
                    <a:lnTo>
                      <a:pt x="2418" y="4217"/>
                    </a:lnTo>
                    <a:lnTo>
                      <a:pt x="2454" y="4176"/>
                    </a:lnTo>
                    <a:lnTo>
                      <a:pt x="2486" y="4139"/>
                    </a:lnTo>
                    <a:lnTo>
                      <a:pt x="2535" y="4078"/>
                    </a:lnTo>
                    <a:lnTo>
                      <a:pt x="2567" y="4037"/>
                    </a:lnTo>
                    <a:lnTo>
                      <a:pt x="2577" y="4023"/>
                    </a:lnTo>
                    <a:lnTo>
                      <a:pt x="2584" y="4023"/>
                    </a:lnTo>
                    <a:lnTo>
                      <a:pt x="2596" y="4037"/>
                    </a:lnTo>
                    <a:lnTo>
                      <a:pt x="2627" y="4078"/>
                    </a:lnTo>
                    <a:lnTo>
                      <a:pt x="2677" y="4139"/>
                    </a:lnTo>
                    <a:lnTo>
                      <a:pt x="2709" y="4176"/>
                    </a:lnTo>
                    <a:lnTo>
                      <a:pt x="2743" y="4217"/>
                    </a:lnTo>
                    <a:lnTo>
                      <a:pt x="2782" y="4261"/>
                    </a:lnTo>
                    <a:lnTo>
                      <a:pt x="2824" y="4307"/>
                    </a:lnTo>
                    <a:lnTo>
                      <a:pt x="2870" y="4357"/>
                    </a:lnTo>
                    <a:lnTo>
                      <a:pt x="2919" y="4406"/>
                    </a:lnTo>
                    <a:lnTo>
                      <a:pt x="2970" y="4458"/>
                    </a:lnTo>
                    <a:lnTo>
                      <a:pt x="3024" y="4509"/>
                    </a:lnTo>
                    <a:lnTo>
                      <a:pt x="3081" y="4559"/>
                    </a:lnTo>
                    <a:lnTo>
                      <a:pt x="3138" y="4610"/>
                    </a:lnTo>
                    <a:lnTo>
                      <a:pt x="3199" y="4659"/>
                    </a:lnTo>
                    <a:lnTo>
                      <a:pt x="3230" y="4682"/>
                    </a:lnTo>
                    <a:lnTo>
                      <a:pt x="3260" y="4706"/>
                    </a:lnTo>
                    <a:lnTo>
                      <a:pt x="3292" y="4729"/>
                    </a:lnTo>
                    <a:lnTo>
                      <a:pt x="3323" y="4751"/>
                    </a:lnTo>
                    <a:lnTo>
                      <a:pt x="3356" y="4772"/>
                    </a:lnTo>
                    <a:lnTo>
                      <a:pt x="3388" y="4793"/>
                    </a:lnTo>
                    <a:lnTo>
                      <a:pt x="3420" y="4812"/>
                    </a:lnTo>
                    <a:lnTo>
                      <a:pt x="3453" y="4831"/>
                    </a:lnTo>
                    <a:lnTo>
                      <a:pt x="3486" y="4849"/>
                    </a:lnTo>
                    <a:lnTo>
                      <a:pt x="3519" y="4865"/>
                    </a:lnTo>
                    <a:lnTo>
                      <a:pt x="3552" y="4880"/>
                    </a:lnTo>
                    <a:lnTo>
                      <a:pt x="3585" y="4895"/>
                    </a:lnTo>
                    <a:lnTo>
                      <a:pt x="3618" y="4907"/>
                    </a:lnTo>
                    <a:lnTo>
                      <a:pt x="3651" y="4919"/>
                    </a:lnTo>
                    <a:lnTo>
                      <a:pt x="3684" y="4928"/>
                    </a:lnTo>
                    <a:lnTo>
                      <a:pt x="3718" y="4937"/>
                    </a:lnTo>
                    <a:lnTo>
                      <a:pt x="3750" y="4944"/>
                    </a:lnTo>
                    <a:lnTo>
                      <a:pt x="3784" y="4949"/>
                    </a:lnTo>
                    <a:lnTo>
                      <a:pt x="3816" y="4954"/>
                    </a:lnTo>
                    <a:lnTo>
                      <a:pt x="3849" y="4955"/>
                    </a:lnTo>
                    <a:lnTo>
                      <a:pt x="3882" y="4955"/>
                    </a:lnTo>
                    <a:lnTo>
                      <a:pt x="3914" y="4954"/>
                    </a:lnTo>
                    <a:lnTo>
                      <a:pt x="3946" y="4949"/>
                    </a:lnTo>
                    <a:lnTo>
                      <a:pt x="3977" y="4943"/>
                    </a:lnTo>
                    <a:lnTo>
                      <a:pt x="4009" y="4936"/>
                    </a:lnTo>
                    <a:lnTo>
                      <a:pt x="4040" y="4925"/>
                    </a:lnTo>
                    <a:lnTo>
                      <a:pt x="4071" y="4913"/>
                    </a:lnTo>
                    <a:lnTo>
                      <a:pt x="4101" y="4898"/>
                    </a:lnTo>
                    <a:lnTo>
                      <a:pt x="4131" y="4880"/>
                    </a:lnTo>
                    <a:lnTo>
                      <a:pt x="4160" y="4860"/>
                    </a:lnTo>
                    <a:lnTo>
                      <a:pt x="4189" y="4839"/>
                    </a:lnTo>
                    <a:lnTo>
                      <a:pt x="4214" y="4816"/>
                    </a:lnTo>
                    <a:lnTo>
                      <a:pt x="4238" y="4792"/>
                    </a:lnTo>
                    <a:lnTo>
                      <a:pt x="4260" y="4767"/>
                    </a:lnTo>
                    <a:lnTo>
                      <a:pt x="4279" y="4740"/>
                    </a:lnTo>
                    <a:lnTo>
                      <a:pt x="4297" y="4713"/>
                    </a:lnTo>
                    <a:lnTo>
                      <a:pt x="4313" y="4686"/>
                    </a:lnTo>
                    <a:lnTo>
                      <a:pt x="4326" y="4656"/>
                    </a:lnTo>
                    <a:lnTo>
                      <a:pt x="4339" y="4626"/>
                    </a:lnTo>
                    <a:lnTo>
                      <a:pt x="4349" y="4595"/>
                    </a:lnTo>
                    <a:lnTo>
                      <a:pt x="4358" y="4564"/>
                    </a:lnTo>
                    <a:lnTo>
                      <a:pt x="4364" y="4531"/>
                    </a:lnTo>
                    <a:lnTo>
                      <a:pt x="4370" y="4499"/>
                    </a:lnTo>
                    <a:lnTo>
                      <a:pt x="4374" y="4465"/>
                    </a:lnTo>
                    <a:lnTo>
                      <a:pt x="4376" y="4431"/>
                    </a:lnTo>
                    <a:lnTo>
                      <a:pt x="4377" y="4397"/>
                    </a:lnTo>
                    <a:lnTo>
                      <a:pt x="4377" y="4361"/>
                    </a:lnTo>
                    <a:lnTo>
                      <a:pt x="4375" y="4326"/>
                    </a:lnTo>
                    <a:lnTo>
                      <a:pt x="4373" y="4289"/>
                    </a:lnTo>
                    <a:lnTo>
                      <a:pt x="4368" y="4254"/>
                    </a:lnTo>
                    <a:lnTo>
                      <a:pt x="4363" y="4217"/>
                    </a:lnTo>
                    <a:lnTo>
                      <a:pt x="4357" y="4180"/>
                    </a:lnTo>
                    <a:lnTo>
                      <a:pt x="4349" y="4143"/>
                    </a:lnTo>
                    <a:lnTo>
                      <a:pt x="4341" y="4106"/>
                    </a:lnTo>
                    <a:lnTo>
                      <a:pt x="4332" y="4070"/>
                    </a:lnTo>
                    <a:lnTo>
                      <a:pt x="4322" y="4033"/>
                    </a:lnTo>
                    <a:lnTo>
                      <a:pt x="4311" y="3995"/>
                    </a:lnTo>
                    <a:lnTo>
                      <a:pt x="4299" y="3958"/>
                    </a:lnTo>
                    <a:lnTo>
                      <a:pt x="4287" y="3922"/>
                    </a:lnTo>
                    <a:lnTo>
                      <a:pt x="4275" y="3885"/>
                    </a:lnTo>
                    <a:lnTo>
                      <a:pt x="4246" y="3812"/>
                    </a:lnTo>
                    <a:lnTo>
                      <a:pt x="4218" y="3741"/>
                    </a:lnTo>
                    <a:lnTo>
                      <a:pt x="4188" y="3671"/>
                    </a:lnTo>
                    <a:lnTo>
                      <a:pt x="4156" y="3604"/>
                    </a:lnTo>
                    <a:lnTo>
                      <a:pt x="4123" y="3539"/>
                    </a:lnTo>
                    <a:lnTo>
                      <a:pt x="4092" y="3477"/>
                    </a:lnTo>
                    <a:lnTo>
                      <a:pt x="4060" y="3418"/>
                    </a:lnTo>
                    <a:lnTo>
                      <a:pt x="4029" y="3363"/>
                    </a:lnTo>
                    <a:lnTo>
                      <a:pt x="3999" y="3313"/>
                    </a:lnTo>
                    <a:lnTo>
                      <a:pt x="3972" y="3266"/>
                    </a:lnTo>
                    <a:lnTo>
                      <a:pt x="3947" y="3225"/>
                    </a:lnTo>
                    <a:lnTo>
                      <a:pt x="3905" y="3157"/>
                    </a:lnTo>
                    <a:lnTo>
                      <a:pt x="3876" y="3115"/>
                    </a:lnTo>
                    <a:lnTo>
                      <a:pt x="3866" y="3101"/>
                    </a:lnTo>
                    <a:lnTo>
                      <a:pt x="3859" y="3102"/>
                    </a:lnTo>
                    <a:lnTo>
                      <a:pt x="3875" y="3095"/>
                    </a:lnTo>
                    <a:lnTo>
                      <a:pt x="3924" y="3079"/>
                    </a:lnTo>
                    <a:lnTo>
                      <a:pt x="3997" y="3049"/>
                    </a:lnTo>
                    <a:lnTo>
                      <a:pt x="4042" y="3031"/>
                    </a:lnTo>
                    <a:lnTo>
                      <a:pt x="4092" y="3010"/>
                    </a:lnTo>
                    <a:lnTo>
                      <a:pt x="4146" y="2986"/>
                    </a:lnTo>
                    <a:lnTo>
                      <a:pt x="4203" y="2960"/>
                    </a:lnTo>
                    <a:lnTo>
                      <a:pt x="4263" y="2931"/>
                    </a:lnTo>
                    <a:lnTo>
                      <a:pt x="4325" y="2900"/>
                    </a:lnTo>
                    <a:lnTo>
                      <a:pt x="4390" y="2866"/>
                    </a:lnTo>
                    <a:lnTo>
                      <a:pt x="4456" y="2831"/>
                    </a:lnTo>
                    <a:lnTo>
                      <a:pt x="4521" y="2793"/>
                    </a:lnTo>
                    <a:lnTo>
                      <a:pt x="4587" y="2753"/>
                    </a:lnTo>
                    <a:lnTo>
                      <a:pt x="4652" y="2711"/>
                    </a:lnTo>
                    <a:lnTo>
                      <a:pt x="4684" y="2689"/>
                    </a:lnTo>
                    <a:lnTo>
                      <a:pt x="4715" y="2667"/>
                    </a:lnTo>
                    <a:lnTo>
                      <a:pt x="4747" y="2643"/>
                    </a:lnTo>
                    <a:lnTo>
                      <a:pt x="4777" y="2619"/>
                    </a:lnTo>
                    <a:lnTo>
                      <a:pt x="4808" y="2596"/>
                    </a:lnTo>
                    <a:lnTo>
                      <a:pt x="4837" y="2571"/>
                    </a:lnTo>
                    <a:lnTo>
                      <a:pt x="4866" y="2547"/>
                    </a:lnTo>
                    <a:lnTo>
                      <a:pt x="4893" y="2520"/>
                    </a:lnTo>
                    <a:lnTo>
                      <a:pt x="4920" y="2495"/>
                    </a:lnTo>
                    <a:lnTo>
                      <a:pt x="4945" y="2469"/>
                    </a:lnTo>
                    <a:lnTo>
                      <a:pt x="4971" y="2442"/>
                    </a:lnTo>
                    <a:lnTo>
                      <a:pt x="4994" y="2414"/>
                    </a:lnTo>
                    <a:lnTo>
                      <a:pt x="5016" y="2387"/>
                    </a:lnTo>
                    <a:lnTo>
                      <a:pt x="5037" y="2359"/>
                    </a:lnTo>
                    <a:lnTo>
                      <a:pt x="5057" y="2330"/>
                    </a:lnTo>
                    <a:lnTo>
                      <a:pt x="5075" y="2302"/>
                    </a:lnTo>
                    <a:lnTo>
                      <a:pt x="5092" y="2272"/>
                    </a:lnTo>
                    <a:lnTo>
                      <a:pt x="5107" y="2242"/>
                    </a:lnTo>
                    <a:lnTo>
                      <a:pt x="5120" y="2213"/>
                    </a:lnTo>
                    <a:lnTo>
                      <a:pt x="5133" y="2182"/>
                    </a:lnTo>
                    <a:lnTo>
                      <a:pt x="5142" y="2151"/>
                    </a:lnTo>
                    <a:lnTo>
                      <a:pt x="5150" y="2119"/>
                    </a:lnTo>
                    <a:lnTo>
                      <a:pt x="5156" y="2087"/>
                    </a:lnTo>
                    <a:lnTo>
                      <a:pt x="5160" y="2056"/>
                    </a:lnTo>
                    <a:lnTo>
                      <a:pt x="5162" y="2023"/>
                    </a:lnTo>
                    <a:lnTo>
                      <a:pt x="5162" y="1991"/>
                    </a:lnTo>
                    <a:lnTo>
                      <a:pt x="5159" y="1957"/>
                    </a:lnTo>
                    <a:lnTo>
                      <a:pt x="5155" y="1923"/>
                    </a:lnTo>
                    <a:lnTo>
                      <a:pt x="5147" y="1890"/>
                    </a:lnTo>
                    <a:lnTo>
                      <a:pt x="5137" y="1856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>
                <a:outerShdw blurRad="76200" dist="381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wrap="square" anchor="ctr">
                <a:normAutofit/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0728" y="803006"/>
                <a:ext cx="3072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4D2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3087823" y="307752"/>
            <a:ext cx="63817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300" dirty="0" err="1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Đi</a:t>
            </a:r>
            <a:r>
              <a:rPr lang="en-US" sz="4000" spc="300" dirty="0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lang="en-US" sz="4000" spc="300" dirty="0" err="1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học</a:t>
            </a:r>
            <a:r>
              <a:rPr lang="en-US" sz="4000" spc="300" dirty="0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lang="en-US" sz="4000" spc="300" dirty="0" err="1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vui</a:t>
            </a:r>
            <a:r>
              <a:rPr lang="en-US" sz="4000" spc="300" dirty="0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 </a:t>
            </a:r>
            <a:r>
              <a:rPr lang="en-US" sz="4000" spc="300" dirty="0" err="1">
                <a:solidFill>
                  <a:srgbClr val="F94341">
                    <a:lumMod val="75000"/>
                  </a:srgbClr>
                </a:solidFill>
                <a:latin typeface="Pattaya" panose="00000500000000000000" pitchFamily="2" charset="-34"/>
                <a:ea typeface="Microsoft YaHei"/>
                <a:cs typeface="Pattaya" panose="00000500000000000000" pitchFamily="2" charset="-34"/>
                <a:sym typeface="+mn-lt"/>
              </a:rPr>
              <a:t>sao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94341">
                  <a:lumMod val="75000"/>
                </a:srgbClr>
              </a:solidFill>
              <a:effectLst/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0"/>
            <a:ext cx="3606017" cy="684000"/>
            <a:chOff x="3521613" y="0"/>
            <a:chExt cx="3606017" cy="684000"/>
          </a:xfrm>
        </p:grpSpPr>
        <p:grpSp>
          <p:nvGrpSpPr>
            <p:cNvPr id="26" name="Group 25"/>
            <p:cNvGrpSpPr/>
            <p:nvPr/>
          </p:nvGrpSpPr>
          <p:grpSpPr>
            <a:xfrm>
              <a:off x="3521613" y="0"/>
              <a:ext cx="3606017" cy="684000"/>
              <a:chOff x="3770142" y="1493446"/>
              <a:chExt cx="3606017" cy="684000"/>
            </a:xfrm>
          </p:grpSpPr>
          <p:sp>
            <p:nvSpPr>
              <p:cNvPr id="28" name="Flowchart: Alternate Process 27"/>
              <p:cNvSpPr/>
              <p:nvPr/>
            </p:nvSpPr>
            <p:spPr>
              <a:xfrm>
                <a:off x="3840481" y="1547446"/>
                <a:ext cx="3535678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4257820" y="80390"/>
              <a:ext cx="2869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Ngắt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nhịp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thơ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5FEB003C-641B-4D2E-BC75-45C4DB356469}"/>
              </a:ext>
            </a:extLst>
          </p:cNvPr>
          <p:cNvCxnSpPr/>
          <p:nvPr/>
        </p:nvCxnSpPr>
        <p:spPr>
          <a:xfrm flipH="1">
            <a:off x="5800725" y="1571625"/>
            <a:ext cx="123825" cy="432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3A33021E-C3A4-4839-B4FD-6E5F022C4F18}"/>
              </a:ext>
            </a:extLst>
          </p:cNvPr>
          <p:cNvCxnSpPr/>
          <p:nvPr/>
        </p:nvCxnSpPr>
        <p:spPr>
          <a:xfrm flipH="1">
            <a:off x="7618920" y="1571624"/>
            <a:ext cx="123825" cy="432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A1573358-F932-4BF5-AC26-A6EDE13F5753}"/>
              </a:ext>
            </a:extLst>
          </p:cNvPr>
          <p:cNvCxnSpPr/>
          <p:nvPr/>
        </p:nvCxnSpPr>
        <p:spPr>
          <a:xfrm flipH="1">
            <a:off x="5924550" y="2039678"/>
            <a:ext cx="123825" cy="432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782221D7-F562-4DF7-81F4-833550C5B432}"/>
              </a:ext>
            </a:extLst>
          </p:cNvPr>
          <p:cNvCxnSpPr/>
          <p:nvPr/>
        </p:nvCxnSpPr>
        <p:spPr>
          <a:xfrm flipH="1">
            <a:off x="8382000" y="2015875"/>
            <a:ext cx="123825" cy="432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3D30DA77-4C22-4743-8BAA-CAD18BEBE03C}"/>
              </a:ext>
            </a:extLst>
          </p:cNvPr>
          <p:cNvCxnSpPr/>
          <p:nvPr/>
        </p:nvCxnSpPr>
        <p:spPr>
          <a:xfrm flipH="1">
            <a:off x="6043612" y="2504598"/>
            <a:ext cx="123825" cy="432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E6480473-9880-42FC-977C-CD7F8654EB38}"/>
              </a:ext>
            </a:extLst>
          </p:cNvPr>
          <p:cNvCxnSpPr/>
          <p:nvPr/>
        </p:nvCxnSpPr>
        <p:spPr>
          <a:xfrm flipH="1">
            <a:off x="8048251" y="2498450"/>
            <a:ext cx="123825" cy="432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49DD445E-458C-4817-9A60-5509B1D86644}"/>
              </a:ext>
            </a:extLst>
          </p:cNvPr>
          <p:cNvCxnSpPr/>
          <p:nvPr/>
        </p:nvCxnSpPr>
        <p:spPr>
          <a:xfrm flipH="1">
            <a:off x="5919787" y="3013925"/>
            <a:ext cx="123825" cy="4326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B10EB54-E130-485E-9683-BB845758FC10}"/>
              </a:ext>
            </a:extLst>
          </p:cNvPr>
          <p:cNvGrpSpPr/>
          <p:nvPr/>
        </p:nvGrpSpPr>
        <p:grpSpPr>
          <a:xfrm>
            <a:off x="7972050" y="2966503"/>
            <a:ext cx="204413" cy="432677"/>
            <a:chOff x="7972050" y="2966503"/>
            <a:chExt cx="204413" cy="43267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6976B202-B475-47F9-8159-3F3E4A738090}"/>
                </a:ext>
              </a:extLst>
            </p:cNvPr>
            <p:cNvCxnSpPr/>
            <p:nvPr/>
          </p:nvCxnSpPr>
          <p:spPr>
            <a:xfrm flipH="1">
              <a:off x="7972050" y="2966503"/>
              <a:ext cx="123825" cy="43267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E614706A-0209-4741-A415-613006D39F5D}"/>
                </a:ext>
              </a:extLst>
            </p:cNvPr>
            <p:cNvCxnSpPr/>
            <p:nvPr/>
          </p:nvCxnSpPr>
          <p:spPr>
            <a:xfrm flipH="1">
              <a:off x="8052638" y="2966503"/>
              <a:ext cx="123825" cy="43267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719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=""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034274" y="258598"/>
            <a:ext cx="3962399" cy="684000"/>
            <a:chOff x="3521613" y="0"/>
            <a:chExt cx="3962399" cy="684000"/>
          </a:xfrm>
        </p:grpSpPr>
        <p:grpSp>
          <p:nvGrpSpPr>
            <p:cNvPr id="32" name="Group 31"/>
            <p:cNvGrpSpPr/>
            <p:nvPr/>
          </p:nvGrpSpPr>
          <p:grpSpPr>
            <a:xfrm>
              <a:off x="3521613" y="0"/>
              <a:ext cx="3962399" cy="684000"/>
              <a:chOff x="3770142" y="1493446"/>
              <a:chExt cx="3962399" cy="684000"/>
            </a:xfrm>
          </p:grpSpPr>
          <p:sp>
            <p:nvSpPr>
              <p:cNvPr id="34" name="Flowchart: Alternate Process 33"/>
              <p:cNvSpPr/>
              <p:nvPr/>
            </p:nvSpPr>
            <p:spPr>
              <a:xfrm>
                <a:off x="3840480" y="1547446"/>
                <a:ext cx="3892061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umanst521 BT"/>
                  <a:cs typeface="+mn-cs"/>
                </a:endParaRPr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4257820" y="80390"/>
              <a:ext cx="2869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umanst521 BT"/>
                  <a:cs typeface="+mn-cs"/>
                </a:rPr>
                <a:t>Luyện đọc nhóm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66955" y="1150244"/>
            <a:ext cx="5158854" cy="2613541"/>
            <a:chOff x="6138355" y="864494"/>
            <a:chExt cx="5158854" cy="2613541"/>
          </a:xfrm>
        </p:grpSpPr>
        <p:sp>
          <p:nvSpPr>
            <p:cNvPr id="41" name="Rounded Rectangle 40"/>
            <p:cNvSpPr/>
            <p:nvPr/>
          </p:nvSpPr>
          <p:spPr>
            <a:xfrm>
              <a:off x="6138355" y="864494"/>
              <a:ext cx="5158854" cy="2613541"/>
            </a:xfrm>
            <a:prstGeom prst="roundRect">
              <a:avLst>
                <a:gd name="adj" fmla="val 7790"/>
              </a:avLst>
            </a:prstGeom>
            <a:solidFill>
              <a:srgbClr val="CCFFCC">
                <a:alpha val="55000"/>
              </a:srgb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SVN-Cookies" panose="02040603050506020204" pitchFamily="18" charset="0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31081" y="920215"/>
              <a:ext cx="4973402" cy="2502098"/>
            </a:xfrm>
            <a:prstGeom prst="rect">
              <a:avLst/>
            </a:prstGeom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 b="12791"/>
          <a:stretch/>
        </p:blipFill>
        <p:spPr>
          <a:xfrm>
            <a:off x="3728368" y="4429950"/>
            <a:ext cx="5192464" cy="197549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96653" y="4037125"/>
            <a:ext cx="918316" cy="71019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234231" y="4112575"/>
            <a:ext cx="820756" cy="63474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4" y="1150244"/>
            <a:ext cx="4761389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1109</Words>
  <Application>Microsoft Office PowerPoint</Application>
  <PresentationFormat>Widescreen</PresentationFormat>
  <Paragraphs>227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微软雅黑</vt:lpstr>
      <vt:lpstr>微软雅黑</vt:lpstr>
      <vt:lpstr>Arial</vt:lpstr>
      <vt:lpstr>Arial-Rounded</vt:lpstr>
      <vt:lpstr>Calibri</vt:lpstr>
      <vt:lpstr>Coiny</vt:lpstr>
      <vt:lpstr>Humanst521 BT</vt:lpstr>
      <vt:lpstr>inpin heiti</vt:lpstr>
      <vt:lpstr>Pattaya</vt:lpstr>
      <vt:lpstr>SVN-Cookies</vt:lpstr>
      <vt:lpstr>Times New Roman</vt:lpstr>
      <vt:lpstr>字魂36号-正文宋楷</vt:lpstr>
      <vt:lpstr>字魂59号-创粗黑</vt:lpstr>
      <vt:lpstr>方正静蕾简体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 10</cp:lastModifiedBy>
  <cp:revision>30</cp:revision>
  <dcterms:created xsi:type="dcterms:W3CDTF">2022-06-20T01:54:47Z</dcterms:created>
  <dcterms:modified xsi:type="dcterms:W3CDTF">2023-10-16T13:27:24Z</dcterms:modified>
</cp:coreProperties>
</file>