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4" r:id="rId5"/>
  </p:sldMasterIdLst>
  <p:notesMasterIdLst>
    <p:notesMasterId r:id="rId23"/>
  </p:notesMasterIdLst>
  <p:sldIdLst>
    <p:sldId id="3762" r:id="rId6"/>
    <p:sldId id="307" r:id="rId7"/>
    <p:sldId id="303" r:id="rId8"/>
    <p:sldId id="304" r:id="rId9"/>
    <p:sldId id="258" r:id="rId10"/>
    <p:sldId id="305" r:id="rId11"/>
    <p:sldId id="3757" r:id="rId12"/>
    <p:sldId id="3758" r:id="rId13"/>
    <p:sldId id="3759" r:id="rId14"/>
    <p:sldId id="3727" r:id="rId15"/>
    <p:sldId id="306" r:id="rId16"/>
    <p:sldId id="3756" r:id="rId17"/>
    <p:sldId id="294" r:id="rId18"/>
    <p:sldId id="3760" r:id="rId19"/>
    <p:sldId id="3211" r:id="rId20"/>
    <p:sldId id="3761" r:id="rId21"/>
    <p:sldId id="3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624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1CCE2-B3CE-488C-818B-D9654B67A6B9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83720-161D-4248-98FB-F22521B348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13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155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31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47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2CCEF-58ED-4E8C-9D49-B290D7E6D9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7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9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223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604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Tro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choi</a:t>
            </a:r>
            <a:r>
              <a:rPr lang="en-US" altLang="zh-CN" baseline="0" dirty="0"/>
              <a:t> Tim ten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E5A10-64EB-4B4E-9BF2-D181485ED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512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30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3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29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3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3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4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7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35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06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63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2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5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0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5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64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4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4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31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75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03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69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68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5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58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63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451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00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171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46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27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778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726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483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899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2949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27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635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662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26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858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7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1085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49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241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814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9220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314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840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456EF-EDA7-466D-90A9-97D47B7037C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7D73ED-7EBB-4E11-B60B-79773C5177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0377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33364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30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5B2B0-692A-46A2-956F-D87A1A3CFB5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584FB-8213-408C-973A-0BFE315A5B2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庞门正道标题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983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08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6565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1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7868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92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17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027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22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7ABA-8BB8-46D7-8CC6-B8EA1550342A}" type="datetimeFigureOut">
              <a:rPr lang="zh-CN" altLang="en-US" smtClean="0"/>
              <a:t>2023/10/16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4302B-D3F4-4CBA-A399-F07F814BC2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75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236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97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4.png"/><Relationship Id="rId7" Type="http://schemas.openxmlformats.org/officeDocument/2006/relationships/image" Target="../media/image51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55.png"/><Relationship Id="rId9" Type="http://schemas.openxmlformats.org/officeDocument/2006/relationships/image" Target="../media/image5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11" Type="http://schemas.openxmlformats.org/officeDocument/2006/relationships/image" Target="../media/image20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1.png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KHỐI </a:t>
            </a: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3720796" y="4900333"/>
            <a:ext cx="4579632" cy="1014213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992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HĐTN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674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84608" y="437697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9"/>
            <a:ext cx="5502027" cy="100919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468" y="4550908"/>
            <a:ext cx="941659" cy="18882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406" y="5484596"/>
            <a:ext cx="642271" cy="1041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4" y="-71242"/>
            <a:ext cx="1010367" cy="980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8" y="3517359"/>
            <a:ext cx="3044224" cy="3044224"/>
          </a:xfrm>
          <a:prstGeom prst="rect">
            <a:avLst/>
          </a:prstGeom>
        </p:spPr>
      </p:pic>
      <p:grpSp>
        <p:nvGrpSpPr>
          <p:cNvPr id="101" name="组合 100"/>
          <p:cNvGrpSpPr/>
          <p:nvPr/>
        </p:nvGrpSpPr>
        <p:grpSpPr>
          <a:xfrm flipH="1">
            <a:off x="412181" y="923978"/>
            <a:ext cx="4310604" cy="2740391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102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08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377">
                <a:defRPr/>
              </a:pPr>
              <a:endParaRPr lang="zh-CN" altLang="en-US" sz="240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110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1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2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3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4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5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6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7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8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9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0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1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2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3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4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5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6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7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8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9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0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1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2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3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4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5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6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7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8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39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0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1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2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3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3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4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7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8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9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0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1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2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3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4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5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6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7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8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9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0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1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2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3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4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5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6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7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8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79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0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1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2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3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4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5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6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7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8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89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90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914377">
                  <a:defRPr/>
                </a:pPr>
                <a:endParaRPr lang="zh-CN" altLang="en-US" sz="2400">
                  <a:solidFill>
                    <a:prstClr val="black"/>
                  </a:solidFill>
                  <a:latin typeface="Calibri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9" name="Rectangle 198"/>
          <p:cNvSpPr/>
          <p:nvPr/>
        </p:nvSpPr>
        <p:spPr>
          <a:xfrm>
            <a:off x="669577" y="1626265"/>
            <a:ext cx="38221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Phương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hướng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ea typeface="微软雅黑"/>
              </a:rPr>
              <a:t>tập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200" name="Rounded Rectangle 199"/>
          <p:cNvSpPr/>
          <p:nvPr/>
        </p:nvSpPr>
        <p:spPr>
          <a:xfrm>
            <a:off x="5049029" y="1573275"/>
            <a:ext cx="6360891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377"/>
            <a:r>
              <a:rPr lang="vi-VN" sz="2800" b="1">
                <a:solidFill>
                  <a:srgbClr val="C55A11"/>
                </a:solidFill>
                <a:latin typeface="Arial" panose="020B0604020202020204" pitchFamily="34" charset="0"/>
                <a:ea typeface="微软雅黑"/>
              </a:rPr>
              <a:t>Học tập chương trình tuần ….</a:t>
            </a:r>
            <a:endParaRPr lang="vi-VN" sz="2800" b="1" dirty="0" err="1">
              <a:solidFill>
                <a:srgbClr val="C55A11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201" name="Rounded Rectangle 200"/>
          <p:cNvSpPr/>
          <p:nvPr/>
        </p:nvSpPr>
        <p:spPr>
          <a:xfrm>
            <a:off x="5027690" y="2499655"/>
            <a:ext cx="638223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377"/>
            <a:r>
              <a:rPr lang="en-US" sz="2800" b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Thực hiện đúng nội quy lớp học</a:t>
            </a:r>
            <a:endParaRPr lang="en-US" sz="2800" b="1" dirty="0" err="1">
              <a:solidFill>
                <a:srgbClr val="548235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5027690" y="3388889"/>
            <a:ext cx="6382231" cy="578882"/>
          </a:xfrm>
          <a:prstGeom prst="roundRect">
            <a:avLst/>
          </a:prstGeom>
          <a:solidFill>
            <a:srgbClr val="FFE1EA"/>
          </a:solidFill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800" b="1" dirty="0">
                <a:solidFill>
                  <a:srgbClr val="E34F7D"/>
                </a:solidFill>
                <a:latin typeface="Arial" panose="020B0604020202020204" pitchFamily="34" charset="0"/>
                <a:ea typeface="微软雅黑"/>
              </a:rPr>
              <a:t>……………</a:t>
            </a:r>
            <a:endParaRPr lang="en-US" sz="2800" dirty="0">
              <a:solidFill>
                <a:srgbClr val="E34F7D"/>
              </a:solidFill>
              <a:latin typeface="Arial" panose="020B0604020202020204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922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 animBg="1"/>
      <p:bldP spid="201" grpId="0" animBg="1"/>
      <p:bldP spid="20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=""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=""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=""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grpSp>
        <p:nvGrpSpPr>
          <p:cNvPr id="14" name="组合 17">
            <a:extLst>
              <a:ext uri="{FF2B5EF4-FFF2-40B4-BE49-F238E27FC236}">
                <a16:creationId xmlns=""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82305" y="1347538"/>
            <a:ext cx="7805271" cy="4948949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5" name="云形 16">
              <a:extLst>
                <a:ext uri="{FF2B5EF4-FFF2-40B4-BE49-F238E27FC236}">
                  <a16:creationId xmlns=""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云形 12">
              <a:extLst>
                <a:ext uri="{FF2B5EF4-FFF2-40B4-BE49-F238E27FC236}">
                  <a16:creationId xmlns=""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云形 15">
              <a:extLst>
                <a:ext uri="{FF2B5EF4-FFF2-40B4-BE49-F238E27FC236}">
                  <a16:creationId xmlns=""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CCE488-E1FE-46B0-AA4E-EB4C3D5EF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5909" y="2973261"/>
            <a:ext cx="644403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0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" y="54989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1192" y="610249"/>
            <a:ext cx="11702287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4" y="-71242"/>
            <a:ext cx="1010367" cy="980073"/>
          </a:xfrm>
          <a:prstGeom prst="rect">
            <a:avLst/>
          </a:prstGeom>
        </p:spPr>
      </p:pic>
      <p:pic>
        <p:nvPicPr>
          <p:cNvPr id="99" name="图片 9">
            <a:extLst>
              <a:ext uri="{FF2B5EF4-FFF2-40B4-BE49-F238E27FC236}">
                <a16:creationId xmlns="" xmlns:a16="http://schemas.microsoft.com/office/drawing/2014/main" id="{F9DD862D-8472-45CA-BC9C-A2A76C296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84621" y="5862780"/>
            <a:ext cx="1010367" cy="980073"/>
          </a:xfrm>
          <a:prstGeom prst="rect">
            <a:avLst/>
          </a:prstGeom>
        </p:spPr>
      </p:pic>
      <p:sp>
        <p:nvSpPr>
          <p:cNvPr id="100" name="Rounded Rectangle 200">
            <a:extLst>
              <a:ext uri="{FF2B5EF4-FFF2-40B4-BE49-F238E27FC236}">
                <a16:creationId xmlns="" xmlns:a16="http://schemas.microsoft.com/office/drawing/2014/main" id="{BEB3D62D-E80C-4560-BD81-74353860D4EA}"/>
              </a:ext>
            </a:extLst>
          </p:cNvPr>
          <p:cNvSpPr/>
          <p:nvPr/>
        </p:nvSpPr>
        <p:spPr>
          <a:xfrm>
            <a:off x="2390775" y="918505"/>
            <a:ext cx="904875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377"/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1. Chia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sẻ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về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việc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thực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hiện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thời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gian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biểu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của</a:t>
            </a:r>
            <a:r>
              <a:rPr lang="en-US" sz="2800" b="1" dirty="0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 </a:t>
            </a:r>
            <a:r>
              <a:rPr lang="en-US" sz="2800" b="1" dirty="0" err="1">
                <a:solidFill>
                  <a:srgbClr val="548235"/>
                </a:solidFill>
                <a:latin typeface="Arial" panose="020B0604020202020204" pitchFamily="34" charset="0"/>
                <a:ea typeface="微软雅黑"/>
              </a:rPr>
              <a:t>em</a:t>
            </a:r>
            <a:endParaRPr lang="en-US" sz="2800" b="1" dirty="0">
              <a:solidFill>
                <a:srgbClr val="548235"/>
              </a:solidFill>
              <a:latin typeface="Arial" panose="020B0604020202020204" pitchFamily="34" charset="0"/>
              <a:ea typeface="微软雅黑"/>
            </a:endParaRPr>
          </a:p>
        </p:txBody>
      </p:sp>
      <p:sp>
        <p:nvSpPr>
          <p:cNvPr id="191" name="Speech Bubble: Rectangle with Corners Rounded 4">
            <a:extLst>
              <a:ext uri="{FF2B5EF4-FFF2-40B4-BE49-F238E27FC236}">
                <a16:creationId xmlns="" xmlns:a16="http://schemas.microsoft.com/office/drawing/2014/main" id="{AECEF3B4-7A59-4D38-B919-56307CCD2BD3}"/>
              </a:ext>
            </a:extLst>
          </p:cNvPr>
          <p:cNvSpPr/>
          <p:nvPr/>
        </p:nvSpPr>
        <p:spPr>
          <a:xfrm flipH="1">
            <a:off x="3962398" y="1768585"/>
            <a:ext cx="6696076" cy="993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grpSp>
        <p:nvGrpSpPr>
          <p:cNvPr id="192" name="Group 191">
            <a:extLst>
              <a:ext uri="{FF2B5EF4-FFF2-40B4-BE49-F238E27FC236}">
                <a16:creationId xmlns="" xmlns:a16="http://schemas.microsoft.com/office/drawing/2014/main" id="{33A2B6B9-86D6-4F91-8178-F90DB95576EC}"/>
              </a:ext>
            </a:extLst>
          </p:cNvPr>
          <p:cNvGrpSpPr/>
          <p:nvPr/>
        </p:nvGrpSpPr>
        <p:grpSpPr>
          <a:xfrm>
            <a:off x="282754" y="3205989"/>
            <a:ext cx="4278451" cy="2175001"/>
            <a:chOff x="892354" y="3758439"/>
            <a:chExt cx="4278451" cy="2175001"/>
          </a:xfrm>
        </p:grpSpPr>
        <p:pic>
          <p:nvPicPr>
            <p:cNvPr id="193" name="Picture 9">
              <a:extLst>
                <a:ext uri="{FF2B5EF4-FFF2-40B4-BE49-F238E27FC236}">
                  <a16:creationId xmlns="" xmlns:a16="http://schemas.microsoft.com/office/drawing/2014/main" id="{5BFAD6B8-DB75-4011-86E5-30FB03DB2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" name="Rectangle: Rounded Corners 193">
              <a:extLst>
                <a:ext uri="{FF2B5EF4-FFF2-40B4-BE49-F238E27FC236}">
                  <a16:creationId xmlns="" xmlns:a16="http://schemas.microsoft.com/office/drawing/2014/main" id="{0703B379-7194-492C-9080-6B4E3C100F1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195" name="Speech Bubble: Rectangle with Corners Rounded 4">
            <a:extLst>
              <a:ext uri="{FF2B5EF4-FFF2-40B4-BE49-F238E27FC236}">
                <a16:creationId xmlns="" xmlns:a16="http://schemas.microsoft.com/office/drawing/2014/main" id="{42C7A50E-6282-4207-B2BE-5CA00C57BD50}"/>
              </a:ext>
            </a:extLst>
          </p:cNvPr>
          <p:cNvSpPr/>
          <p:nvPr/>
        </p:nvSpPr>
        <p:spPr>
          <a:xfrm flipH="1">
            <a:off x="4324347" y="3206860"/>
            <a:ext cx="7343777" cy="993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bổ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sung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chỉnh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+mj-lt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036582E-4E6B-4CC5-BFDB-81282C1898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9325" y="4524374"/>
            <a:ext cx="3962400" cy="19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8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91" grpId="0" animBg="1"/>
      <p:bldP spid="1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2401" y="209840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9" y="54989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1192" y="610249"/>
            <a:ext cx="11702287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4" y="-71242"/>
            <a:ext cx="1010367" cy="980073"/>
          </a:xfrm>
          <a:prstGeom prst="rect">
            <a:avLst/>
          </a:prstGeom>
        </p:spPr>
      </p:pic>
      <p:pic>
        <p:nvPicPr>
          <p:cNvPr id="99" name="图片 9">
            <a:extLst>
              <a:ext uri="{FF2B5EF4-FFF2-40B4-BE49-F238E27FC236}">
                <a16:creationId xmlns="" xmlns:a16="http://schemas.microsoft.com/office/drawing/2014/main" id="{F9DD862D-8472-45CA-BC9C-A2A76C2969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84621" y="5862780"/>
            <a:ext cx="1010367" cy="980073"/>
          </a:xfrm>
          <a:prstGeom prst="rect">
            <a:avLst/>
          </a:prstGeom>
        </p:spPr>
      </p:pic>
      <p:sp>
        <p:nvSpPr>
          <p:cNvPr id="100" name="Rounded Rectangle 200">
            <a:extLst>
              <a:ext uri="{FF2B5EF4-FFF2-40B4-BE49-F238E27FC236}">
                <a16:creationId xmlns="" xmlns:a16="http://schemas.microsoft.com/office/drawing/2014/main" id="{BEB3D62D-E80C-4560-BD81-74353860D4EA}"/>
              </a:ext>
            </a:extLst>
          </p:cNvPr>
          <p:cNvSpPr/>
          <p:nvPr/>
        </p:nvSpPr>
        <p:spPr>
          <a:xfrm>
            <a:off x="2009775" y="718480"/>
            <a:ext cx="9048750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“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việc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548235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48235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86E3C9-6DD0-461B-AD29-1DB2CC727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92" y="2141434"/>
            <a:ext cx="2644158" cy="2615102"/>
          </a:xfrm>
          <a:prstGeom prst="rect">
            <a:avLst/>
          </a:prstGeom>
        </p:spPr>
      </p:pic>
      <p:pic>
        <p:nvPicPr>
          <p:cNvPr id="14" name="Google Shape;251;p8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506990AB-535D-44A3-8978-C8B2BD6ECFB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769" y="4246807"/>
            <a:ext cx="1516862" cy="210469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76">
            <a:extLst>
              <a:ext uri="{FF2B5EF4-FFF2-40B4-BE49-F238E27FC236}">
                <a16:creationId xmlns="" xmlns:a16="http://schemas.microsoft.com/office/drawing/2014/main" id="{72FDD2F1-F694-44AD-A926-FAE155EC7B26}"/>
              </a:ext>
            </a:extLst>
          </p:cNvPr>
          <p:cNvSpPr/>
          <p:nvPr/>
        </p:nvSpPr>
        <p:spPr>
          <a:xfrm>
            <a:off x="2076450" y="1381125"/>
            <a:ext cx="7267575" cy="4867275"/>
          </a:xfrm>
          <a:prstGeom prst="homePlate">
            <a:avLst>
              <a:gd name="adj" fmla="val 2676"/>
            </a:avLst>
          </a:prstGeom>
          <a:solidFill>
            <a:schemeClr val="accent5">
              <a:lumMod val="20000"/>
              <a:lumOff val="80000"/>
            </a:schemeClr>
          </a:solidFill>
          <a:ln w="28575" cap="rnd" cmpd="sng" algn="ctr">
            <a:solidFill>
              <a:schemeClr val="accent2"/>
            </a:solidFill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A4A65C8-3509-431B-8409-5E03715EED16}"/>
              </a:ext>
            </a:extLst>
          </p:cNvPr>
          <p:cNvSpPr txBox="1"/>
          <p:nvPr/>
        </p:nvSpPr>
        <p:spPr>
          <a:xfrm>
            <a:off x="2257425" y="1466850"/>
            <a:ext cx="6819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xoay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2FEE8BE-162D-4BBB-ACF3-B53570BF5810}"/>
              </a:ext>
            </a:extLst>
          </p:cNvPr>
          <p:cNvSpPr txBox="1"/>
          <p:nvPr/>
        </p:nvSpPr>
        <p:spPr>
          <a:xfrm>
            <a:off x="2181225" y="2609850"/>
            <a:ext cx="6819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8A85825-84BF-4F04-B8E0-B752D3FFAAFB}"/>
              </a:ext>
            </a:extLst>
          </p:cNvPr>
          <p:cNvSpPr txBox="1"/>
          <p:nvPr/>
        </p:nvSpPr>
        <p:spPr>
          <a:xfrm>
            <a:off x="2266950" y="4448175"/>
            <a:ext cx="695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52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0" b="103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98310" y="33916"/>
            <a:ext cx="11698222" cy="595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t="33236" r="46891" b="47773"/>
          <a:stretch>
            <a:fillRect/>
          </a:stretch>
        </p:blipFill>
        <p:spPr>
          <a:xfrm>
            <a:off x="0" y="201505"/>
            <a:ext cx="7621771" cy="18386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4168371"/>
            <a:ext cx="11149578" cy="268962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="" xmlns:a16="http://schemas.microsoft.com/office/drawing/2014/main" id="{F44D4EB2-E45E-4C7B-91D1-FC2B0A87E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17" y="4570309"/>
            <a:ext cx="2356031" cy="23301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88DF940E-1755-4830-B8AF-C79046F3AD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4075751"/>
            <a:ext cx="2864734" cy="2864734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="" xmlns:a16="http://schemas.microsoft.com/office/drawing/2014/main" id="{13F4F6A0-AA98-44EE-95A4-4C69F46425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575262"/>
            <a:ext cx="1902033" cy="23652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9D9308-0F55-40FC-87AF-5E1513D85143}"/>
              </a:ext>
            </a:extLst>
          </p:cNvPr>
          <p:cNvSpPr txBox="1"/>
          <p:nvPr/>
        </p:nvSpPr>
        <p:spPr>
          <a:xfrm>
            <a:off x="1743075" y="2495550"/>
            <a:ext cx="9086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319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800100" y="437696"/>
            <a:ext cx="10874590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85" name="图片 15">
            <a:extLst>
              <a:ext uri="{FF2B5EF4-FFF2-40B4-BE49-F238E27FC236}">
                <a16:creationId xmlns="" xmlns:a16="http://schemas.microsoft.com/office/drawing/2014/main" id="{467B7131-0706-4CBD-AA69-3D97794600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341" y="3259652"/>
            <a:ext cx="3976535" cy="3976535"/>
          </a:xfrm>
          <a:prstGeom prst="rect">
            <a:avLst/>
          </a:prstGeom>
        </p:spPr>
      </p:pic>
      <p:pic>
        <p:nvPicPr>
          <p:cNvPr id="286" name="Picture 285">
            <a:extLst>
              <a:ext uri="{FF2B5EF4-FFF2-40B4-BE49-F238E27FC236}">
                <a16:creationId xmlns="" xmlns:a16="http://schemas.microsoft.com/office/drawing/2014/main" id="{187E533D-8BE5-4BA7-BF31-5AB9C053F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703" y="1258766"/>
            <a:ext cx="10358002" cy="23893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0D0443-D23C-4B5A-B408-A4FA4E43FB5C}"/>
              </a:ext>
            </a:extLst>
          </p:cNvPr>
          <p:cNvSpPr txBox="1"/>
          <p:nvPr/>
        </p:nvSpPr>
        <p:spPr>
          <a:xfrm>
            <a:off x="1438275" y="1600200"/>
            <a:ext cx="9591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u="sng" dirty="0">
                <a:solidFill>
                  <a:srgbClr val="FF0000"/>
                </a:solidFill>
                <a:ea typeface="Times New Roman" panose="02020603050405020304" pitchFamily="18" charset="0"/>
              </a:rPr>
              <a:t>Về nhà</a:t>
            </a:r>
          </a:p>
          <a:p>
            <a:pPr lvl="0" algn="ctr"/>
            <a:r>
              <a:rPr lang="nl-NL" sz="4400" b="1" dirty="0">
                <a:solidFill>
                  <a:srgbClr val="FF0000"/>
                </a:solidFill>
                <a:ea typeface="Times New Roman" panose="02020603050405020304" pitchFamily="18" charset="0"/>
              </a:rPr>
              <a:t>Điều chỉnh thời gian biểu cho hợp lý..</a:t>
            </a:r>
            <a:endParaRPr kumimoji="0" lang="en-US" sz="44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=""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=""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7541" y="1526527"/>
            <a:ext cx="8692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Tạm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biệt</a:t>
            </a:r>
            <a:endParaRPr lang="en-US" sz="8000" dirty="0">
              <a:solidFill>
                <a:srgbClr val="FF7979"/>
              </a:solidFill>
              <a:latin typeface="Coiny" panose="02000903060500060000" pitchFamily="2" charset="0"/>
            </a:endParaRPr>
          </a:p>
          <a:p>
            <a:pPr algn="ctr" defTabSz="914377"/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và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hẹn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gặp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FF7979"/>
                </a:solidFill>
                <a:latin typeface="Coiny" panose="02000903060500060000" pitchFamily="2" charset="0"/>
              </a:rPr>
              <a:t>lại</a:t>
            </a:r>
            <a:r>
              <a:rPr lang="en-US" sz="8000" dirty="0">
                <a:solidFill>
                  <a:srgbClr val="FF7979"/>
                </a:solidFill>
                <a:latin typeface="Coiny" panose="0200090306050006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263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8" name="图片 6">
            <a:extLst>
              <a:ext uri="{FF2B5EF4-FFF2-40B4-BE49-F238E27FC236}">
                <a16:creationId xmlns="" xmlns:a16="http://schemas.microsoft.com/office/drawing/2014/main" id="{492FC59F-96F6-4DA5-A05A-2C28D301B2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12" y="2819188"/>
            <a:ext cx="12494024" cy="4079299"/>
          </a:xfrm>
          <a:prstGeom prst="rect">
            <a:avLst/>
          </a:prstGeom>
        </p:spPr>
      </p:pic>
      <p:pic>
        <p:nvPicPr>
          <p:cNvPr id="2369" name="图片 1">
            <a:extLst>
              <a:ext uri="{FF2B5EF4-FFF2-40B4-BE49-F238E27FC236}">
                <a16:creationId xmlns="" xmlns:a16="http://schemas.microsoft.com/office/drawing/2014/main" id="{764C067F-EB3D-4DF9-B074-4C55DB7B6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" y="4894143"/>
            <a:ext cx="6707237" cy="16209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D6D72EC-5A1E-43C0-8BC2-F63899093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444" y="1579576"/>
            <a:ext cx="8498561" cy="11461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BD45BD-D8DE-4B37-9D3B-7FFC4994A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205" y="2722963"/>
            <a:ext cx="809619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33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>
            <a:extLst>
              <a:ext uri="{FF2B5EF4-FFF2-40B4-BE49-F238E27FC236}">
                <a16:creationId xmlns="" xmlns:a16="http://schemas.microsoft.com/office/drawing/2014/main" id="{4E7B00B2-0285-4130-9475-1939507F77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6"/>
          <a:stretch/>
        </p:blipFill>
        <p:spPr>
          <a:xfrm>
            <a:off x="9646197" y="1097309"/>
            <a:ext cx="2788507" cy="4034359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="" xmlns:a16="http://schemas.microsoft.com/office/drawing/2014/main" id="{A5BD5558-5A60-47DC-9884-7427BAE5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36"/>
          <a:stretch/>
        </p:blipFill>
        <p:spPr>
          <a:xfrm>
            <a:off x="225360" y="1962972"/>
            <a:ext cx="2698321" cy="3917136"/>
          </a:xfrm>
          <a:prstGeom prst="rect">
            <a:avLst/>
          </a:prstGeom>
        </p:spPr>
      </p:pic>
      <p:grpSp>
        <p:nvGrpSpPr>
          <p:cNvPr id="3" name="组合 17">
            <a:extLst>
              <a:ext uri="{FF2B5EF4-FFF2-40B4-BE49-F238E27FC236}">
                <a16:creationId xmlns="" xmlns:a16="http://schemas.microsoft.com/office/drawing/2014/main" id="{6E230811-7C57-4DF5-9478-AA057BBC15FB}"/>
              </a:ext>
            </a:extLst>
          </p:cNvPr>
          <p:cNvGrpSpPr/>
          <p:nvPr/>
        </p:nvGrpSpPr>
        <p:grpSpPr>
          <a:xfrm>
            <a:off x="2382305" y="1521574"/>
            <a:ext cx="7805271" cy="4629341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云形 16">
              <a:extLst>
                <a:ext uri="{FF2B5EF4-FFF2-40B4-BE49-F238E27FC236}">
                  <a16:creationId xmlns="" xmlns:a16="http://schemas.microsoft.com/office/drawing/2014/main" id="{C27A558F-C8C1-4603-9929-9F97AF7CCF11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" name="云形 12">
              <a:extLst>
                <a:ext uri="{FF2B5EF4-FFF2-40B4-BE49-F238E27FC236}">
                  <a16:creationId xmlns="" xmlns:a16="http://schemas.microsoft.com/office/drawing/2014/main" id="{C2190721-573A-4532-81D6-A50AB32A43CF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" name="云形 15">
              <a:extLst>
                <a:ext uri="{FF2B5EF4-FFF2-40B4-BE49-F238E27FC236}">
                  <a16:creationId xmlns="" xmlns:a16="http://schemas.microsoft.com/office/drawing/2014/main" id="{3A568C10-0539-47F3-97A1-574660643EE5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8A71DE0C-BA17-493E-842F-F51E3D938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414" y="-67511"/>
            <a:ext cx="2320444" cy="117555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="" xmlns:a16="http://schemas.microsoft.com/office/drawing/2014/main" id="{E5393B0E-EAA1-48C1-8C8C-EEA62DB9B3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04" y="6178366"/>
            <a:ext cx="913176" cy="46262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875C77B2-46C1-40AA-8ACB-F7E3CAEDFD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266" y="940728"/>
            <a:ext cx="1146537" cy="5808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0C954A-9DF4-4B47-B4A9-BD1DE2541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507" y="2907418"/>
            <a:ext cx="6527349" cy="21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7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em đồng hồ">
            <a:hlinkClick r:id="" action="ppaction://media"/>
            <a:extLst>
              <a:ext uri="{FF2B5EF4-FFF2-40B4-BE49-F238E27FC236}">
                <a16:creationId xmlns="" xmlns:a16="http://schemas.microsoft.com/office/drawing/2014/main" id="{D78EFF34-3E10-4790-9207-22BC92D9C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026" y="-66676"/>
            <a:ext cx="12310533" cy="69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2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9" y="93398"/>
            <a:ext cx="12176052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=""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=""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defRPr/>
              </a:pPr>
              <a:endParaRPr lang="zh-CN" altLang="en-US" sz="360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=""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2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=""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=""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5"/>
            <a:ext cx="1400663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=""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4" y="4865649"/>
            <a:ext cx="1672201" cy="1543575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=""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8" y="411867"/>
            <a:ext cx="1672201" cy="1543575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=""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6" y="-85010"/>
            <a:ext cx="1672201" cy="1543575"/>
          </a:xfrm>
          <a:prstGeom prst="rect">
            <a:avLst/>
          </a:prstGeom>
        </p:spPr>
      </p:pic>
      <p:grpSp>
        <p:nvGrpSpPr>
          <p:cNvPr id="71" name="组合 14">
            <a:extLst>
              <a:ext uri="{FF2B5EF4-FFF2-40B4-BE49-F238E27FC236}">
                <a16:creationId xmlns="" xmlns:a16="http://schemas.microsoft.com/office/drawing/2014/main" id="{38D7E940-244E-4F93-AC6F-76BA26472771}"/>
              </a:ext>
            </a:extLst>
          </p:cNvPr>
          <p:cNvGrpSpPr/>
          <p:nvPr/>
        </p:nvGrpSpPr>
        <p:grpSpPr>
          <a:xfrm>
            <a:off x="2216909" y="1998709"/>
            <a:ext cx="3997281" cy="820814"/>
            <a:chOff x="5876217" y="1909239"/>
            <a:chExt cx="3997281" cy="820814"/>
          </a:xfrm>
        </p:grpSpPr>
        <p:sp>
          <p:nvSpPr>
            <p:cNvPr id="72" name="椭圆 12">
              <a:extLst>
                <a:ext uri="{FF2B5EF4-FFF2-40B4-BE49-F238E27FC236}">
                  <a16:creationId xmlns="" xmlns:a16="http://schemas.microsoft.com/office/drawing/2014/main" id="{89A8C3AB-9526-4123-B103-072F9306405C}"/>
                </a:ext>
              </a:extLst>
            </p:cNvPr>
            <p:cNvSpPr/>
            <p:nvPr/>
          </p:nvSpPr>
          <p:spPr>
            <a:xfrm>
              <a:off x="5876217" y="1909239"/>
              <a:ext cx="894702" cy="727990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4" name="文本框 33">
              <a:extLst>
                <a:ext uri="{FF2B5EF4-FFF2-40B4-BE49-F238E27FC236}">
                  <a16:creationId xmlns="" xmlns:a16="http://schemas.microsoft.com/office/drawing/2014/main" id="{C837F07D-E3F1-48BE-9417-845F26FAB49C}"/>
                </a:ext>
              </a:extLst>
            </p:cNvPr>
            <p:cNvSpPr txBox="1"/>
            <p:nvPr/>
          </p:nvSpPr>
          <p:spPr>
            <a:xfrm>
              <a:off x="6797008" y="2083722"/>
              <a:ext cx="30764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xét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5" name="组合 40">
            <a:extLst>
              <a:ext uri="{FF2B5EF4-FFF2-40B4-BE49-F238E27FC236}">
                <a16:creationId xmlns="" xmlns:a16="http://schemas.microsoft.com/office/drawing/2014/main" id="{F357F168-9D99-4B5D-BEAB-A2BCEAE014E1}"/>
              </a:ext>
            </a:extLst>
          </p:cNvPr>
          <p:cNvGrpSpPr/>
          <p:nvPr/>
        </p:nvGrpSpPr>
        <p:grpSpPr>
          <a:xfrm>
            <a:off x="2133428" y="3051767"/>
            <a:ext cx="5362915" cy="789444"/>
            <a:chOff x="5832458" y="1945195"/>
            <a:chExt cx="5362915" cy="789444"/>
          </a:xfrm>
        </p:grpSpPr>
        <p:sp>
          <p:nvSpPr>
            <p:cNvPr id="76" name="椭圆 47">
              <a:extLst>
                <a:ext uri="{FF2B5EF4-FFF2-40B4-BE49-F238E27FC236}">
                  <a16:creationId xmlns="" xmlns:a16="http://schemas.microsoft.com/office/drawing/2014/main" id="{20FCCC73-F1BE-47B9-8E02-DC02176B3376}"/>
                </a:ext>
              </a:extLst>
            </p:cNvPr>
            <p:cNvSpPr/>
            <p:nvPr/>
          </p:nvSpPr>
          <p:spPr>
            <a:xfrm>
              <a:off x="5832458" y="1945195"/>
              <a:ext cx="929626" cy="758628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2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78" name="文本框 49">
              <a:extLst>
                <a:ext uri="{FF2B5EF4-FFF2-40B4-BE49-F238E27FC236}">
                  <a16:creationId xmlns="" xmlns:a16="http://schemas.microsoft.com/office/drawing/2014/main" id="{7D206B95-8A62-4D55-9775-DCE44ABC1BEF}"/>
                </a:ext>
              </a:extLst>
            </p:cNvPr>
            <p:cNvSpPr txBox="1"/>
            <p:nvPr/>
          </p:nvSpPr>
          <p:spPr>
            <a:xfrm>
              <a:off x="6805626" y="2088308"/>
              <a:ext cx="43897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Phương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hướng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tuần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9" name="组合 50">
            <a:extLst>
              <a:ext uri="{FF2B5EF4-FFF2-40B4-BE49-F238E27FC236}">
                <a16:creationId xmlns="" xmlns:a16="http://schemas.microsoft.com/office/drawing/2014/main" id="{E08C03D4-D5CC-4233-B44C-448653C447DC}"/>
              </a:ext>
            </a:extLst>
          </p:cNvPr>
          <p:cNvGrpSpPr/>
          <p:nvPr/>
        </p:nvGrpSpPr>
        <p:grpSpPr>
          <a:xfrm>
            <a:off x="2133428" y="4151189"/>
            <a:ext cx="7925147" cy="1200329"/>
            <a:chOff x="5801357" y="2052906"/>
            <a:chExt cx="7925146" cy="1200328"/>
          </a:xfrm>
        </p:grpSpPr>
        <p:sp>
          <p:nvSpPr>
            <p:cNvPr id="80" name="椭圆 51">
              <a:extLst>
                <a:ext uri="{FF2B5EF4-FFF2-40B4-BE49-F238E27FC236}">
                  <a16:creationId xmlns="" xmlns:a16="http://schemas.microsoft.com/office/drawing/2014/main" id="{FCABF6B0-0CD5-43D5-9630-2F70D16FB420}"/>
                </a:ext>
              </a:extLst>
            </p:cNvPr>
            <p:cNvSpPr/>
            <p:nvPr/>
          </p:nvSpPr>
          <p:spPr>
            <a:xfrm>
              <a:off x="5801357" y="2071910"/>
              <a:ext cx="961864" cy="823051"/>
            </a:xfrm>
            <a:prstGeom prst="heart">
              <a:avLst/>
            </a:prstGeom>
            <a:solidFill>
              <a:srgbClr val="ED31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3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82" name="文本框 53">
              <a:extLst>
                <a:ext uri="{FF2B5EF4-FFF2-40B4-BE49-F238E27FC236}">
                  <a16:creationId xmlns="" xmlns:a16="http://schemas.microsoft.com/office/drawing/2014/main" id="{EA9157E9-AF05-47C6-8FBF-BF5275D14AE9}"/>
                </a:ext>
              </a:extLst>
            </p:cNvPr>
            <p:cNvSpPr txBox="1"/>
            <p:nvPr/>
          </p:nvSpPr>
          <p:spPr>
            <a:xfrm>
              <a:off x="6805628" y="2052906"/>
              <a:ext cx="6920875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Sinh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hoạt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lớp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chủ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điểm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Quý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trọng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thời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gian</a:t>
              </a:r>
              <a:endParaRPr lang="zh-CN" alt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7">
            <a:extLst>
              <a:ext uri="{FF2B5EF4-FFF2-40B4-BE49-F238E27FC236}">
                <a16:creationId xmlns="" xmlns:a16="http://schemas.microsoft.com/office/drawing/2014/main" id="{249D92E3-E54F-4EAA-9409-A85D5F7C7410}"/>
              </a:ext>
            </a:extLst>
          </p:cNvPr>
          <p:cNvGrpSpPr/>
          <p:nvPr/>
        </p:nvGrpSpPr>
        <p:grpSpPr>
          <a:xfrm>
            <a:off x="588212" y="1476150"/>
            <a:ext cx="10983493" cy="4863116"/>
            <a:chOff x="2316000" y="1431475"/>
            <a:chExt cx="7560000" cy="46800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4" name="云形 16">
              <a:extLst>
                <a:ext uri="{FF2B5EF4-FFF2-40B4-BE49-F238E27FC236}">
                  <a16:creationId xmlns="" xmlns:a16="http://schemas.microsoft.com/office/drawing/2014/main" id="{44F30EE8-F4FB-4FA4-A8A9-F293B824BAD9}"/>
                </a:ext>
              </a:extLst>
            </p:cNvPr>
            <p:cNvSpPr/>
            <p:nvPr/>
          </p:nvSpPr>
          <p:spPr>
            <a:xfrm>
              <a:off x="2316000" y="1431475"/>
              <a:ext cx="7560000" cy="468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云形 12">
              <a:extLst>
                <a:ext uri="{FF2B5EF4-FFF2-40B4-BE49-F238E27FC236}">
                  <a16:creationId xmlns="" xmlns:a16="http://schemas.microsoft.com/office/drawing/2014/main" id="{CB016031-6181-4DB1-B5FA-68A0F0F92B46}"/>
                </a:ext>
              </a:extLst>
            </p:cNvPr>
            <p:cNvSpPr/>
            <p:nvPr/>
          </p:nvSpPr>
          <p:spPr>
            <a:xfrm>
              <a:off x="2496000" y="1611475"/>
              <a:ext cx="7200000" cy="4320000"/>
            </a:xfrm>
            <a:prstGeom prst="cloud">
              <a:avLst/>
            </a:pr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云形 15">
              <a:extLst>
                <a:ext uri="{FF2B5EF4-FFF2-40B4-BE49-F238E27FC236}">
                  <a16:creationId xmlns="" xmlns:a16="http://schemas.microsoft.com/office/drawing/2014/main" id="{56901DA4-19C7-4AF0-AC94-34892D2DA27A}"/>
                </a:ext>
              </a:extLst>
            </p:cNvPr>
            <p:cNvSpPr/>
            <p:nvPr/>
          </p:nvSpPr>
          <p:spPr>
            <a:xfrm>
              <a:off x="2676000" y="1791475"/>
              <a:ext cx="6840000" cy="3960000"/>
            </a:xfrm>
            <a:prstGeom prst="cloud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9AC7E29-2778-4B55-B6FC-314F2E23D164}"/>
              </a:ext>
            </a:extLst>
          </p:cNvPr>
          <p:cNvSpPr txBox="1"/>
          <p:nvPr/>
        </p:nvSpPr>
        <p:spPr>
          <a:xfrm>
            <a:off x="1274500" y="3288971"/>
            <a:ext cx="96264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qua,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b="1" dirty="0" err="1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400" b="1" dirty="0">
                <a:solidFill>
                  <a:srgbClr val="ED31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3616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52" y="6056988"/>
            <a:ext cx="5502026" cy="10091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934" y="3149504"/>
            <a:ext cx="1742066" cy="3493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280" y="4754554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4B809365-B465-4F0B-A72C-13C04F251F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35" y="5426760"/>
            <a:ext cx="619681" cy="1380796"/>
          </a:xfrm>
          <a:prstGeom prst="rect">
            <a:avLst/>
          </a:prstGeom>
        </p:spPr>
      </p:pic>
      <p:grpSp>
        <p:nvGrpSpPr>
          <p:cNvPr id="13" name="组合 3">
            <a:extLst>
              <a:ext uri="{FF2B5EF4-FFF2-40B4-BE49-F238E27FC236}">
                <a16:creationId xmlns="" xmlns:a16="http://schemas.microsoft.com/office/drawing/2014/main" id="{155D4BCC-D18F-4787-8377-468478F5F155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14" name="组合 62">
              <a:extLst>
                <a:ext uri="{FF2B5EF4-FFF2-40B4-BE49-F238E27FC236}">
                  <a16:creationId xmlns="" xmlns:a16="http://schemas.microsoft.com/office/drawing/2014/main" id="{4EF772F1-45BF-445C-A1FE-BEF65D6B172E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21" name="图片 63">
                <a:extLst>
                  <a:ext uri="{FF2B5EF4-FFF2-40B4-BE49-F238E27FC236}">
                    <a16:creationId xmlns="" xmlns:a16="http://schemas.microsoft.com/office/drawing/2014/main" id="{CCA15360-CA6D-4A26-974A-FB7E5DBD1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22" name="图片 64">
                <a:extLst>
                  <a:ext uri="{FF2B5EF4-FFF2-40B4-BE49-F238E27FC236}">
                    <a16:creationId xmlns="" xmlns:a16="http://schemas.microsoft.com/office/drawing/2014/main" id="{7A7D923C-8E4D-4345-9A11-4D24D74945A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15" name="组合 41">
              <a:extLst>
                <a:ext uri="{FF2B5EF4-FFF2-40B4-BE49-F238E27FC236}">
                  <a16:creationId xmlns="" xmlns:a16="http://schemas.microsoft.com/office/drawing/2014/main" id="{71698476-0F2F-4DED-93D3-BDB2D2F9E90C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16" name="图片 42">
                <a:extLst>
                  <a:ext uri="{FF2B5EF4-FFF2-40B4-BE49-F238E27FC236}">
                    <a16:creationId xmlns="" xmlns:a16="http://schemas.microsoft.com/office/drawing/2014/main" id="{F009E646-4E11-408F-BDEC-DF837084F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17" name="图片 43">
                <a:extLst>
                  <a:ext uri="{FF2B5EF4-FFF2-40B4-BE49-F238E27FC236}">
                    <a16:creationId xmlns="" xmlns:a16="http://schemas.microsoft.com/office/drawing/2014/main" id="{C78B7310-A05F-42F1-ABD4-7C6F46D960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8" name="图片 44">
                <a:extLst>
                  <a:ext uri="{FF2B5EF4-FFF2-40B4-BE49-F238E27FC236}">
                    <a16:creationId xmlns="" xmlns:a16="http://schemas.microsoft.com/office/drawing/2014/main" id="{04E543FD-CDAC-489A-B4C6-DE8C00DC7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19" name="图片 46">
                <a:extLst>
                  <a:ext uri="{FF2B5EF4-FFF2-40B4-BE49-F238E27FC236}">
                    <a16:creationId xmlns="" xmlns:a16="http://schemas.microsoft.com/office/drawing/2014/main" id="{071536C3-A248-4991-B0C1-34812489F2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20" name="图片 59">
                <a:extLst>
                  <a:ext uri="{FF2B5EF4-FFF2-40B4-BE49-F238E27FC236}">
                    <a16:creationId xmlns="" xmlns:a16="http://schemas.microsoft.com/office/drawing/2014/main" id="{F493F20E-C4B0-40B4-9FF1-3D3CAB4D02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pic>
        <p:nvPicPr>
          <p:cNvPr id="23" name="图片 26">
            <a:extLst>
              <a:ext uri="{FF2B5EF4-FFF2-40B4-BE49-F238E27FC236}">
                <a16:creationId xmlns="" xmlns:a16="http://schemas.microsoft.com/office/drawing/2014/main" id="{03FA9A9F-98BB-45A0-91EC-4D7AAF51A4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BB8656BB-AA7A-4EFD-92F2-5567FD6C6022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26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968AC69D-6FEB-4FF2-B339-CC1FCBCF85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AC8968CB-15C7-42C4-9EB7-8A39E2A70AC8}"/>
                </a:ext>
              </a:extLst>
            </p:cNvPr>
            <p:cNvSpPr txBox="1"/>
            <p:nvPr/>
          </p:nvSpPr>
          <p:spPr>
            <a:xfrm>
              <a:off x="2702641" y="1630821"/>
              <a:ext cx="29017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Tham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học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0B8347AA-DA31-4A3B-AA94-820145CBEE69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29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DF7B5DFD-0D01-4993-A111-6B80FD52D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48FFE3A7-DE14-4921-A086-C009B750F8A7}"/>
                </a:ext>
              </a:extLst>
            </p:cNvPr>
            <p:cNvSpPr txBox="1"/>
            <p:nvPr/>
          </p:nvSpPr>
          <p:spPr>
            <a:xfrm>
              <a:off x="2383026" y="1743933"/>
              <a:ext cx="2494862" cy="105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Tích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cực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giờ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học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21D6AC8-BE84-4ADA-A493-20F7A3EBB8CF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32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1B6CC506-B90A-4FFC-8442-F080EAD479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140E0274-546B-4277-AF85-9F1BD86AF75E}"/>
                </a:ext>
              </a:extLst>
            </p:cNvPr>
            <p:cNvSpPr txBox="1"/>
            <p:nvPr/>
          </p:nvSpPr>
          <p:spPr>
            <a:xfrm>
              <a:off x="2068567" y="1350909"/>
              <a:ext cx="2624284" cy="1014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đầy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đủ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nhiệm</a:t>
              </a: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vụ</a:t>
              </a:r>
              <a:endParaRPr kumimoji="0" lang="en-US" sz="3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Pattaya" panose="00000500000000000000" pitchFamily="2" charset="-34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4CFE6CC1-2A21-4B7A-B805-F5C3E8113F5C}"/>
              </a:ext>
            </a:extLst>
          </p:cNvPr>
          <p:cNvGrpSpPr/>
          <p:nvPr/>
        </p:nvGrpSpPr>
        <p:grpSpPr>
          <a:xfrm>
            <a:off x="1030530" y="3420875"/>
            <a:ext cx="3577112" cy="3579471"/>
            <a:chOff x="2169550" y="505989"/>
            <a:chExt cx="3577112" cy="3579471"/>
          </a:xfrm>
        </p:grpSpPr>
        <p:pic>
          <p:nvPicPr>
            <p:cNvPr id="35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6322F04D-0111-478E-92ED-B8E90A402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6BA9A58C-B844-466E-92EF-1F8B7ED021A8}"/>
                </a:ext>
              </a:extLst>
            </p:cNvPr>
            <p:cNvSpPr txBox="1"/>
            <p:nvPr/>
          </p:nvSpPr>
          <p:spPr>
            <a:xfrm>
              <a:off x="2775026" y="17066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…….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902B0EA8-328F-438F-AD3D-9420401AFDD5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38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DBF0EA8B-24EF-4615-9FBB-823A63AD4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3E5ED645-55F4-4508-87A5-67C2033DF711}"/>
                </a:ext>
              </a:extLst>
            </p:cNvPr>
            <p:cNvSpPr txBox="1"/>
            <p:nvPr/>
          </p:nvSpPr>
          <p:spPr>
            <a:xfrm>
              <a:off x="2467642" y="1722707"/>
              <a:ext cx="21690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………..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A79CE101-04FF-4A6E-A065-6E9713817448}"/>
              </a:ext>
            </a:extLst>
          </p:cNvPr>
          <p:cNvGrpSpPr/>
          <p:nvPr/>
        </p:nvGrpSpPr>
        <p:grpSpPr>
          <a:xfrm>
            <a:off x="8465313" y="3324415"/>
            <a:ext cx="3834797" cy="3622270"/>
            <a:chOff x="2063981" y="730520"/>
            <a:chExt cx="3060286" cy="3062304"/>
          </a:xfrm>
        </p:grpSpPr>
        <p:pic>
          <p:nvPicPr>
            <p:cNvPr id="41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CA01D2C3-317C-493D-A61C-BA731BA970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rgbClr val="ED3167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3E69E875-8826-40CB-9607-34585208BF74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/>
                  <a:cs typeface="Pattaya" panose="00000500000000000000" pitchFamily="2" charset="-34"/>
                </a:rPr>
                <a:t>………….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5FBC596-5682-48AF-A39B-297E818DA3DE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tốt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7" name="图片 26">
            <a:extLst>
              <a:ext uri="{FF2B5EF4-FFF2-40B4-BE49-F238E27FC236}">
                <a16:creationId xmlns="" xmlns:a16="http://schemas.microsoft.com/office/drawing/2014/main" id="{E8650D8D-6132-4262-9949-1429A388C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pic>
        <p:nvPicPr>
          <p:cNvPr id="69" name="图片 26">
            <a:extLst>
              <a:ext uri="{FF2B5EF4-FFF2-40B4-BE49-F238E27FC236}">
                <a16:creationId xmlns="" xmlns:a16="http://schemas.microsoft.com/office/drawing/2014/main" id="{A07AF0F8-B1D5-44D6-84CB-5EAE5547F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76" y="5203846"/>
            <a:ext cx="1595839" cy="127836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85BE3DDC-E9B8-497B-87DF-520517E65ED0}"/>
              </a:ext>
            </a:extLst>
          </p:cNvPr>
          <p:cNvGrpSpPr/>
          <p:nvPr/>
        </p:nvGrpSpPr>
        <p:grpSpPr>
          <a:xfrm>
            <a:off x="783973" y="1071947"/>
            <a:ext cx="3577112" cy="3579471"/>
            <a:chOff x="2169550" y="505989"/>
            <a:chExt cx="3577112" cy="3579471"/>
          </a:xfrm>
        </p:grpSpPr>
        <p:pic>
          <p:nvPicPr>
            <p:cNvPr id="71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01585EF8-F971-4CC1-B887-26B813E677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B5290CB3-8467-4F12-84D5-A41338D4CD11}"/>
                </a:ext>
              </a:extLst>
            </p:cNvPr>
            <p:cNvSpPr txBox="1"/>
            <p:nvPr/>
          </p:nvSpPr>
          <p:spPr>
            <a:xfrm>
              <a:off x="2648861" y="1624886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35CE22BC-36B4-4B93-9FB9-E97F81FAEA91}"/>
              </a:ext>
            </a:extLst>
          </p:cNvPr>
          <p:cNvGrpSpPr/>
          <p:nvPr/>
        </p:nvGrpSpPr>
        <p:grpSpPr>
          <a:xfrm>
            <a:off x="4356033" y="1115943"/>
            <a:ext cx="3770525" cy="3496299"/>
            <a:chOff x="2063981" y="730520"/>
            <a:chExt cx="3060286" cy="3062304"/>
          </a:xfrm>
        </p:grpSpPr>
        <p:pic>
          <p:nvPicPr>
            <p:cNvPr id="74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6A3389B0-2849-4E73-8AB0-2E65232F7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="" xmlns:a16="http://schemas.microsoft.com/office/drawing/2014/main" id="{0D6780C4-E886-4297-8D2B-F870BA3C014B}"/>
                </a:ext>
              </a:extLst>
            </p:cNvPr>
            <p:cNvSpPr txBox="1"/>
            <p:nvPr/>
          </p:nvSpPr>
          <p:spPr>
            <a:xfrm>
              <a:off x="2332108" y="1744822"/>
              <a:ext cx="2494862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…………….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23B90979-4CA9-4E97-9679-D21433E233F4}"/>
              </a:ext>
            </a:extLst>
          </p:cNvPr>
          <p:cNvGrpSpPr/>
          <p:nvPr/>
        </p:nvGrpSpPr>
        <p:grpSpPr>
          <a:xfrm>
            <a:off x="8079582" y="1226167"/>
            <a:ext cx="3834797" cy="3622270"/>
            <a:chOff x="1842431" y="457217"/>
            <a:chExt cx="3060286" cy="3062304"/>
          </a:xfrm>
        </p:grpSpPr>
        <p:pic>
          <p:nvPicPr>
            <p:cNvPr id="77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B04E704A-D8E1-4860-B08D-6FCF858C89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1842431" y="457217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="" xmlns:a16="http://schemas.microsoft.com/office/drawing/2014/main" id="{DEEB4558-1AB8-4E34-A0B4-1FEE1428119B}"/>
                </a:ext>
              </a:extLst>
            </p:cNvPr>
            <p:cNvSpPr txBox="1"/>
            <p:nvPr/>
          </p:nvSpPr>
          <p:spPr>
            <a:xfrm>
              <a:off x="2316393" y="1278437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11667227-B4A6-453E-B914-A1EC769A3C2B}"/>
              </a:ext>
            </a:extLst>
          </p:cNvPr>
          <p:cNvGrpSpPr/>
          <p:nvPr/>
        </p:nvGrpSpPr>
        <p:grpSpPr>
          <a:xfrm>
            <a:off x="1030530" y="3420875"/>
            <a:ext cx="3615769" cy="3579471"/>
            <a:chOff x="2169550" y="505989"/>
            <a:chExt cx="3615769" cy="3579471"/>
          </a:xfrm>
        </p:grpSpPr>
        <p:pic>
          <p:nvPicPr>
            <p:cNvPr id="80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E99E7BDA-18BC-4EFC-8B74-804774B1E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169550" y="505989"/>
              <a:ext cx="3577112" cy="3579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74A66E1B-4CCF-4C62-983D-E304E69B72AD}"/>
                </a:ext>
              </a:extLst>
            </p:cNvPr>
            <p:cNvSpPr txBox="1"/>
            <p:nvPr/>
          </p:nvSpPr>
          <p:spPr>
            <a:xfrm>
              <a:off x="2883616" y="1707021"/>
              <a:ext cx="2901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C9D5D424-8E31-4C7B-A65E-5C93EEEC4937}"/>
              </a:ext>
            </a:extLst>
          </p:cNvPr>
          <p:cNvGrpSpPr/>
          <p:nvPr/>
        </p:nvGrpSpPr>
        <p:grpSpPr>
          <a:xfrm>
            <a:off x="4608056" y="3542206"/>
            <a:ext cx="3770525" cy="3496299"/>
            <a:chOff x="2063981" y="730520"/>
            <a:chExt cx="3060286" cy="3062304"/>
          </a:xfrm>
        </p:grpSpPr>
        <p:pic>
          <p:nvPicPr>
            <p:cNvPr id="83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1950CCD2-962F-4860-80CA-0FB98EA5F8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TextBox 83">
              <a:extLst>
                <a:ext uri="{FF2B5EF4-FFF2-40B4-BE49-F238E27FC236}">
                  <a16:creationId xmlns="" xmlns:a16="http://schemas.microsoft.com/office/drawing/2014/main" id="{8FE7BB55-6887-4D3F-B458-11540812C5A6}"/>
                </a:ext>
              </a:extLst>
            </p:cNvPr>
            <p:cNvSpPr txBox="1"/>
            <p:nvPr/>
          </p:nvSpPr>
          <p:spPr>
            <a:xfrm>
              <a:off x="2461964" y="1722707"/>
              <a:ext cx="2174740" cy="56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="" xmlns:a16="http://schemas.microsoft.com/office/drawing/2014/main" id="{FD32BAA4-53B1-4C60-AF77-5BFEF104B45B}"/>
              </a:ext>
            </a:extLst>
          </p:cNvPr>
          <p:cNvGrpSpPr/>
          <p:nvPr/>
        </p:nvGrpSpPr>
        <p:grpSpPr>
          <a:xfrm>
            <a:off x="8267339" y="3322043"/>
            <a:ext cx="3834797" cy="3622270"/>
            <a:chOff x="2063981" y="730520"/>
            <a:chExt cx="3060286" cy="3062304"/>
          </a:xfrm>
        </p:grpSpPr>
        <p:pic>
          <p:nvPicPr>
            <p:cNvPr id="86" name="Picture 6" descr="Nature leaf cartoon Royalty Free Vector Image - VectorStock">
              <a:extLst>
                <a:ext uri="{FF2B5EF4-FFF2-40B4-BE49-F238E27FC236}">
                  <a16:creationId xmlns="" xmlns:a16="http://schemas.microsoft.com/office/drawing/2014/main" id="{BBDDE4C5-536E-4531-BA36-31AA058625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575A3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19557">
              <a:off x="2063981" y="730520"/>
              <a:ext cx="3060286" cy="3062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TextBox 86">
              <a:extLst>
                <a:ext uri="{FF2B5EF4-FFF2-40B4-BE49-F238E27FC236}">
                  <a16:creationId xmlns="" xmlns:a16="http://schemas.microsoft.com/office/drawing/2014/main" id="{771E6985-E602-439B-8190-435EB62D54F0}"/>
                </a:ext>
              </a:extLst>
            </p:cNvPr>
            <p:cNvSpPr txBox="1"/>
            <p:nvPr/>
          </p:nvSpPr>
          <p:spPr>
            <a:xfrm>
              <a:off x="2467510" y="1788501"/>
              <a:ext cx="2315649" cy="546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attaya" panose="00000500000000000000" pitchFamily="2" charset="-34"/>
                  <a:ea typeface="微软雅黑"/>
                  <a:cs typeface="Pattaya" panose="00000500000000000000" pitchFamily="2" charset="-34"/>
                </a:rPr>
                <a:t>…………..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F192F56-D68F-4914-AAB1-BE31EA2868E5}"/>
              </a:ext>
            </a:extLst>
          </p:cNvPr>
          <p:cNvSpPr txBox="1"/>
          <p:nvPr/>
        </p:nvSpPr>
        <p:spPr>
          <a:xfrm>
            <a:off x="3686175" y="695325"/>
            <a:ext cx="5314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gắng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3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6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50958" y="418794"/>
            <a:ext cx="11290083" cy="60204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57" y="6316255"/>
            <a:ext cx="3623877" cy="66469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7315"/>
            <a:ext cx="1327750" cy="26625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4" y="5028366"/>
            <a:ext cx="1114892" cy="18070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3003" y="-71243"/>
            <a:ext cx="1010366" cy="980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9EE752F-E59A-4763-BA90-9CEC9993259A}"/>
              </a:ext>
            </a:extLst>
          </p:cNvPr>
          <p:cNvSpPr txBox="1"/>
          <p:nvPr/>
        </p:nvSpPr>
        <p:spPr>
          <a:xfrm>
            <a:off x="3244020" y="1101224"/>
            <a:ext cx="6165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Khen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微软雅黑"/>
                <a:cs typeface="Pattaya" panose="00000500000000000000" pitchFamily="2" charset="-34"/>
              </a:rPr>
              <a:t>thưởng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微软雅黑"/>
              <a:cs typeface="Pattaya" panose="00000500000000000000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ED6A7AF-3A89-4CFC-8D6E-383A29F372F6}"/>
              </a:ext>
            </a:extLst>
          </p:cNvPr>
          <p:cNvGrpSpPr/>
          <p:nvPr/>
        </p:nvGrpSpPr>
        <p:grpSpPr>
          <a:xfrm>
            <a:off x="1928552" y="3076050"/>
            <a:ext cx="2101543" cy="2808495"/>
            <a:chOff x="749055" y="1379723"/>
            <a:chExt cx="1582266" cy="19351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1F753CBF-9CB0-4043-9727-31A572EBF960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163CA8D0-DA20-4159-942D-5A264D4BAF77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757EC1F-5B8B-4874-A3BE-0BE5753CB9A9}"/>
              </a:ext>
            </a:extLst>
          </p:cNvPr>
          <p:cNvGrpSpPr/>
          <p:nvPr/>
        </p:nvGrpSpPr>
        <p:grpSpPr>
          <a:xfrm>
            <a:off x="7969196" y="2983530"/>
            <a:ext cx="2268464" cy="2808495"/>
            <a:chOff x="749055" y="1379723"/>
            <a:chExt cx="1582266" cy="193519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EA86ADBD-F16B-49FB-A4CC-6D16A13C33C8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5A108B0A-109D-49BA-8F95-55A974B1E468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FE682FC2-96E8-4FCD-8532-09B48CCEE1BC}"/>
              </a:ext>
            </a:extLst>
          </p:cNvPr>
          <p:cNvGrpSpPr/>
          <p:nvPr/>
        </p:nvGrpSpPr>
        <p:grpSpPr>
          <a:xfrm>
            <a:off x="4948874" y="3029790"/>
            <a:ext cx="2101543" cy="2808495"/>
            <a:chOff x="749055" y="1379723"/>
            <a:chExt cx="1582266" cy="1935195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57AD2A59-E26E-41DE-92C4-80E29A799361}"/>
                </a:ext>
              </a:extLst>
            </p:cNvPr>
            <p:cNvSpPr/>
            <p:nvPr/>
          </p:nvSpPr>
          <p:spPr>
            <a:xfrm>
              <a:off x="749055" y="1379723"/>
              <a:ext cx="1582266" cy="1935195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="" xmlns:a16="http://schemas.microsoft.com/office/drawing/2014/main" id="{02D75AC3-2D69-4883-AAC4-6CB0B2947D69}"/>
                </a:ext>
              </a:extLst>
            </p:cNvPr>
            <p:cNvSpPr/>
            <p:nvPr/>
          </p:nvSpPr>
          <p:spPr>
            <a:xfrm>
              <a:off x="793634" y="1420791"/>
              <a:ext cx="1475519" cy="1862252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8064A2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A2A5A60-5E1E-4390-AE07-ACB2BAA03F1A}"/>
              </a:ext>
            </a:extLst>
          </p:cNvPr>
          <p:cNvGrpSpPr/>
          <p:nvPr/>
        </p:nvGrpSpPr>
        <p:grpSpPr>
          <a:xfrm>
            <a:off x="1322488" y="2187793"/>
            <a:ext cx="1367106" cy="1895714"/>
            <a:chOff x="172720" y="1878647"/>
            <a:chExt cx="1367106" cy="1895714"/>
          </a:xfrm>
        </p:grpSpPr>
        <p:pic>
          <p:nvPicPr>
            <p:cNvPr id="24" name="Picture 2" descr="Medal Clip Art Vector - Medal Vector , Free Transparent Clipart - ClipartKey">
              <a:extLst>
                <a:ext uri="{FF2B5EF4-FFF2-40B4-BE49-F238E27FC236}">
                  <a16:creationId xmlns="" xmlns:a16="http://schemas.microsoft.com/office/drawing/2014/main" id="{F1FA41D4-48DC-4CCE-8E8B-90C0E683BD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D8A0AFAF-FF1F-4862-8769-2B981784AA3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5C189885-9AC1-40B4-981E-C64589DC17F2}"/>
              </a:ext>
            </a:extLst>
          </p:cNvPr>
          <p:cNvGrpSpPr/>
          <p:nvPr/>
        </p:nvGrpSpPr>
        <p:grpSpPr>
          <a:xfrm>
            <a:off x="4250278" y="2187794"/>
            <a:ext cx="1367106" cy="1895714"/>
            <a:chOff x="172720" y="1878647"/>
            <a:chExt cx="1367106" cy="1895714"/>
          </a:xfrm>
        </p:grpSpPr>
        <p:pic>
          <p:nvPicPr>
            <p:cNvPr id="27" name="Picture 2" descr="Medal Clip Art Vector - Medal Vector , Free Transparent Clipart - ClipartKey">
              <a:extLst>
                <a:ext uri="{FF2B5EF4-FFF2-40B4-BE49-F238E27FC236}">
                  <a16:creationId xmlns="" xmlns:a16="http://schemas.microsoft.com/office/drawing/2014/main" id="{14284477-56D5-434A-9E38-6A3C1ACBE1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774799D2-6635-4615-BC08-0E19E5AA4AFE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9B9DAB1C-E267-4A31-9AAC-EF568B302A3B}"/>
              </a:ext>
            </a:extLst>
          </p:cNvPr>
          <p:cNvGrpSpPr/>
          <p:nvPr/>
        </p:nvGrpSpPr>
        <p:grpSpPr>
          <a:xfrm>
            <a:off x="7433257" y="2268455"/>
            <a:ext cx="1367106" cy="1895714"/>
            <a:chOff x="172720" y="1878647"/>
            <a:chExt cx="1367106" cy="1895714"/>
          </a:xfrm>
        </p:grpSpPr>
        <p:pic>
          <p:nvPicPr>
            <p:cNvPr id="30" name="Picture 2" descr="Medal Clip Art Vector - Medal Vector , Free Transparent Clipart - ClipartKey">
              <a:extLst>
                <a:ext uri="{FF2B5EF4-FFF2-40B4-BE49-F238E27FC236}">
                  <a16:creationId xmlns="" xmlns:a16="http://schemas.microsoft.com/office/drawing/2014/main" id="{188ABDA9-4CDE-4066-A6F4-84E889BA7B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89971" l="10000" r="94000">
                          <a14:foregroundMark x1="71333" y1="9292" x2="79111" y2="9735"/>
                          <a14:foregroundMark x1="89000" y1="23599" x2="92667" y2="34366"/>
                          <a14:foregroundMark x1="92778" y1="30531" x2="93333" y2="30531"/>
                          <a14:foregroundMark x1="78667" y1="7965" x2="78667" y2="7375"/>
                          <a14:foregroundMark x1="70778" y1="7080" x2="70778" y2="7080"/>
                          <a14:foregroundMark x1="93111" y1="36578" x2="94000" y2="35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73"/>
            <a:stretch/>
          </p:blipFill>
          <p:spPr bwMode="auto">
            <a:xfrm>
              <a:off x="172720" y="1878647"/>
              <a:ext cx="1367106" cy="1895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7947B20B-79D8-4FAA-98ED-C9473A450C6F}"/>
                </a:ext>
              </a:extLst>
            </p:cNvPr>
            <p:cNvSpPr txBox="1"/>
            <p:nvPr/>
          </p:nvSpPr>
          <p:spPr>
            <a:xfrm flipH="1">
              <a:off x="617738" y="2199280"/>
              <a:ext cx="5644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211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307</Words>
  <Application>Microsoft Office PowerPoint</Application>
  <PresentationFormat>Widescreen</PresentationFormat>
  <Paragraphs>61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微软雅黑</vt:lpstr>
      <vt:lpstr>宋体</vt:lpstr>
      <vt:lpstr>Arial</vt:lpstr>
      <vt:lpstr>Calibri</vt:lpstr>
      <vt:lpstr>Coiny</vt:lpstr>
      <vt:lpstr>等线</vt:lpstr>
      <vt:lpstr>等线 Light</vt:lpstr>
      <vt:lpstr>Georgia</vt:lpstr>
      <vt:lpstr>Pattaya</vt:lpstr>
      <vt:lpstr>PT Sans</vt:lpstr>
      <vt:lpstr>黑体</vt:lpstr>
      <vt:lpstr>Times New Roman</vt:lpstr>
      <vt:lpstr>华康海报体W12(P)</vt:lpstr>
      <vt:lpstr>字魂70号-灵悦黑体</vt:lpstr>
      <vt:lpstr>庞门正道标题体</vt:lpstr>
      <vt:lpstr>第一PPT，www.1ppt.com</vt:lpstr>
      <vt:lpstr>1_Office 主题​​</vt:lpstr>
      <vt:lpstr>Office 主题​​</vt:lpstr>
      <vt:lpstr>1_Simple Light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 10</cp:lastModifiedBy>
  <cp:revision>13</cp:revision>
  <dcterms:created xsi:type="dcterms:W3CDTF">2022-09-04T01:21:46Z</dcterms:created>
  <dcterms:modified xsi:type="dcterms:W3CDTF">2023-10-16T07:03:51Z</dcterms:modified>
</cp:coreProperties>
</file>