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0"/>
  </p:notesMasterIdLst>
  <p:sldIdLst>
    <p:sldId id="284" r:id="rId2"/>
    <p:sldId id="260" r:id="rId3"/>
    <p:sldId id="286" r:id="rId4"/>
    <p:sldId id="257" r:id="rId5"/>
    <p:sldId id="287" r:id="rId6"/>
    <p:sldId id="268" r:id="rId7"/>
    <p:sldId id="278" r:id="rId8"/>
    <p:sldId id="282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7E33"/>
    <a:srgbClr val="1F5000"/>
    <a:srgbClr val="D44A75"/>
    <a:srgbClr val="F4DC24"/>
    <a:srgbClr val="9ED744"/>
    <a:srgbClr val="F5AE16"/>
    <a:srgbClr val="E0F2C0"/>
    <a:srgbClr val="D2ECA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65" autoAdjust="0"/>
    <p:restoredTop sz="94660"/>
  </p:normalViewPr>
  <p:slideViewPr>
    <p:cSldViewPr snapToGrid="0">
      <p:cViewPr>
        <p:scale>
          <a:sx n="50" d="100"/>
          <a:sy n="50" d="100"/>
        </p:scale>
        <p:origin x="44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4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098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650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10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49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888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502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79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414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54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352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979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84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87195A72-34EA-4EAB-B862-1EBFE0AAB18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3" name="组合 3">
              <a:extLst>
                <a:ext uri="{FF2B5EF4-FFF2-40B4-BE49-F238E27FC236}">
                  <a16:creationId xmlns:a16="http://schemas.microsoft.com/office/drawing/2014/main" id="{1E765FFC-8DA6-4906-8527-66D2A6604A83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0" name="矩形 20">
                <a:extLst>
                  <a:ext uri="{FF2B5EF4-FFF2-40B4-BE49-F238E27FC236}">
                    <a16:creationId xmlns:a16="http://schemas.microsoft.com/office/drawing/2014/main" id="{2794A135-EC2D-4566-A056-D302E1406721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1">
                <a:extLst>
                  <a:ext uri="{FF2B5EF4-FFF2-40B4-BE49-F238E27FC236}">
                    <a16:creationId xmlns:a16="http://schemas.microsoft.com/office/drawing/2014/main" id="{9754F745-B08A-4C8F-9984-609AE8372833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2">
                <a:extLst>
                  <a:ext uri="{FF2B5EF4-FFF2-40B4-BE49-F238E27FC236}">
                    <a16:creationId xmlns:a16="http://schemas.microsoft.com/office/drawing/2014/main" id="{4566D3F9-F602-43AB-AE9C-D96C6C2FCD29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3">
                <a:extLst>
                  <a:ext uri="{FF2B5EF4-FFF2-40B4-BE49-F238E27FC236}">
                    <a16:creationId xmlns:a16="http://schemas.microsoft.com/office/drawing/2014/main" id="{A60B6A43-559D-43B5-9B2B-642E8C1C09B2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4">
                <a:extLst>
                  <a:ext uri="{FF2B5EF4-FFF2-40B4-BE49-F238E27FC236}">
                    <a16:creationId xmlns:a16="http://schemas.microsoft.com/office/drawing/2014/main" id="{9274E1AA-1899-4CEC-A19F-2AE29E9E9EBB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5">
                <a:extLst>
                  <a:ext uri="{FF2B5EF4-FFF2-40B4-BE49-F238E27FC236}">
                    <a16:creationId xmlns:a16="http://schemas.microsoft.com/office/drawing/2014/main" id="{66059F8B-8423-4FDB-9941-35523FF4B8B9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6">
                <a:extLst>
                  <a:ext uri="{FF2B5EF4-FFF2-40B4-BE49-F238E27FC236}">
                    <a16:creationId xmlns:a16="http://schemas.microsoft.com/office/drawing/2014/main" id="{02EDF55E-36F0-4890-AAEE-FE0874128F90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7">
                <a:extLst>
                  <a:ext uri="{FF2B5EF4-FFF2-40B4-BE49-F238E27FC236}">
                    <a16:creationId xmlns:a16="http://schemas.microsoft.com/office/drawing/2014/main" id="{4F47304A-EAA7-4C7F-99BC-B4D842E937F8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8">
                <a:extLst>
                  <a:ext uri="{FF2B5EF4-FFF2-40B4-BE49-F238E27FC236}">
                    <a16:creationId xmlns:a16="http://schemas.microsoft.com/office/drawing/2014/main" id="{7CF8742D-61E3-4EED-846B-9253E4A237B7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9">
                <a:extLst>
                  <a:ext uri="{FF2B5EF4-FFF2-40B4-BE49-F238E27FC236}">
                    <a16:creationId xmlns:a16="http://schemas.microsoft.com/office/drawing/2014/main" id="{DCF4318B-E886-407B-8A3E-3CD8B8750A91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30">
                <a:extLst>
                  <a:ext uri="{FF2B5EF4-FFF2-40B4-BE49-F238E27FC236}">
                    <a16:creationId xmlns:a16="http://schemas.microsoft.com/office/drawing/2014/main" id="{2956D378-8795-4742-BC90-91198DA10E9B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1">
                <a:extLst>
                  <a:ext uri="{FF2B5EF4-FFF2-40B4-BE49-F238E27FC236}">
                    <a16:creationId xmlns:a16="http://schemas.microsoft.com/office/drawing/2014/main" id="{4FE1C3AC-9240-4DCE-A4BF-2C50D6778C63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2">
                <a:extLst>
                  <a:ext uri="{FF2B5EF4-FFF2-40B4-BE49-F238E27FC236}">
                    <a16:creationId xmlns:a16="http://schemas.microsoft.com/office/drawing/2014/main" id="{0765751D-310F-4A1E-A701-27271B582F5E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3">
                <a:extLst>
                  <a:ext uri="{FF2B5EF4-FFF2-40B4-BE49-F238E27FC236}">
                    <a16:creationId xmlns:a16="http://schemas.microsoft.com/office/drawing/2014/main" id="{A7DC680C-176A-4C61-9BA7-7A9DD9E2B1E1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4">
                <a:extLst>
                  <a:ext uri="{FF2B5EF4-FFF2-40B4-BE49-F238E27FC236}">
                    <a16:creationId xmlns:a16="http://schemas.microsoft.com/office/drawing/2014/main" id="{AAD18662-1644-4C2D-8EE8-7ECF10210C4E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5">
                <a:extLst>
                  <a:ext uri="{FF2B5EF4-FFF2-40B4-BE49-F238E27FC236}">
                    <a16:creationId xmlns:a16="http://schemas.microsoft.com/office/drawing/2014/main" id="{1D0C62BD-D2CB-41D6-95A8-B509D045C0C5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4">
              <a:extLst>
                <a:ext uri="{FF2B5EF4-FFF2-40B4-BE49-F238E27FC236}">
                  <a16:creationId xmlns:a16="http://schemas.microsoft.com/office/drawing/2014/main" id="{AF597517-1735-43B0-AC73-A88B3FAB8525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5" name="矩形 5">
                <a:extLst>
                  <a:ext uri="{FF2B5EF4-FFF2-40B4-BE49-F238E27FC236}">
                    <a16:creationId xmlns:a16="http://schemas.microsoft.com/office/drawing/2014/main" id="{56472902-3D83-4BFD-A70F-156EEAD3E047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8163210F-22FF-4418-8653-A080C098F442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7">
                <a:extLst>
                  <a:ext uri="{FF2B5EF4-FFF2-40B4-BE49-F238E27FC236}">
                    <a16:creationId xmlns:a16="http://schemas.microsoft.com/office/drawing/2014/main" id="{B4FDE8A6-88FC-414B-A597-E9889B827990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102AF6E6-DB29-4640-98D3-CA7E94E6DCCA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9">
                <a:extLst>
                  <a:ext uri="{FF2B5EF4-FFF2-40B4-BE49-F238E27FC236}">
                    <a16:creationId xmlns:a16="http://schemas.microsoft.com/office/drawing/2014/main" id="{C4970581-1F6E-48A9-A903-ACC68CF4374F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10">
                <a:extLst>
                  <a:ext uri="{FF2B5EF4-FFF2-40B4-BE49-F238E27FC236}">
                    <a16:creationId xmlns:a16="http://schemas.microsoft.com/office/drawing/2014/main" id="{EB6F6985-8ACD-4894-89E3-D5A8C1C1EE79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1">
                <a:extLst>
                  <a:ext uri="{FF2B5EF4-FFF2-40B4-BE49-F238E27FC236}">
                    <a16:creationId xmlns:a16="http://schemas.microsoft.com/office/drawing/2014/main" id="{153DCB89-4482-48EE-B6E3-CB0C6A9F062C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2">
                <a:extLst>
                  <a:ext uri="{FF2B5EF4-FFF2-40B4-BE49-F238E27FC236}">
                    <a16:creationId xmlns:a16="http://schemas.microsoft.com/office/drawing/2014/main" id="{F0EBEDB7-CB70-4D35-A398-AD3B6599AE72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3">
                <a:extLst>
                  <a:ext uri="{FF2B5EF4-FFF2-40B4-BE49-F238E27FC236}">
                    <a16:creationId xmlns:a16="http://schemas.microsoft.com/office/drawing/2014/main" id="{BADF9E54-3DC5-479F-850B-DC0D71B115E3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4">
                <a:extLst>
                  <a:ext uri="{FF2B5EF4-FFF2-40B4-BE49-F238E27FC236}">
                    <a16:creationId xmlns:a16="http://schemas.microsoft.com/office/drawing/2014/main" id="{0D25EE56-78B7-469D-996F-6A66ACD91128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5">
                <a:extLst>
                  <a:ext uri="{FF2B5EF4-FFF2-40B4-BE49-F238E27FC236}">
                    <a16:creationId xmlns:a16="http://schemas.microsoft.com/office/drawing/2014/main" id="{5BD2649E-CB24-4143-99FE-303141F6D867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6">
                <a:extLst>
                  <a:ext uri="{FF2B5EF4-FFF2-40B4-BE49-F238E27FC236}">
                    <a16:creationId xmlns:a16="http://schemas.microsoft.com/office/drawing/2014/main" id="{A4439684-6FDA-47AC-8526-736E74B28E5D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7">
                <a:extLst>
                  <a:ext uri="{FF2B5EF4-FFF2-40B4-BE49-F238E27FC236}">
                    <a16:creationId xmlns:a16="http://schemas.microsoft.com/office/drawing/2014/main" id="{275D8BEF-3B56-40E6-B723-974A37E32C9F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8">
                <a:extLst>
                  <a:ext uri="{FF2B5EF4-FFF2-40B4-BE49-F238E27FC236}">
                    <a16:creationId xmlns:a16="http://schemas.microsoft.com/office/drawing/2014/main" id="{007CA2C0-2688-49AB-B3AF-C85500E03D61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9">
                <a:extLst>
                  <a:ext uri="{FF2B5EF4-FFF2-40B4-BE49-F238E27FC236}">
                    <a16:creationId xmlns:a16="http://schemas.microsoft.com/office/drawing/2014/main" id="{C016734A-3171-461C-ACB4-2E00B1C030E1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id="{2DD56EAC-D725-406B-9142-B2F782B186B2}"/>
              </a:ext>
            </a:extLst>
          </p:cNvPr>
          <p:cNvSpPr/>
          <p:nvPr userDrawn="1"/>
        </p:nvSpPr>
        <p:spPr>
          <a:xfrm>
            <a:off x="849313" y="704528"/>
            <a:ext cx="10518643" cy="521367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46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id="{9135692A-5EBD-43D3-AC98-D9E522F481FE}"/>
              </a:ext>
            </a:extLst>
          </p:cNvPr>
          <p:cNvSpPr/>
          <p:nvPr userDrawn="1"/>
        </p:nvSpPr>
        <p:spPr>
          <a:xfrm>
            <a:off x="849313" y="704529"/>
            <a:ext cx="10518643" cy="5106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3AA3627-144B-4E52-99C3-B3AA9AB5C7C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C3EF558-2560-4411-BB06-0278BF279E7F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DE2DA64-2502-439C-8571-228443929E4C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C768473-F450-4FBC-AD8E-5452B6E98933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8A23D2EF-6B87-4BCF-9E70-20DB21FCF28A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875CEE2-48FF-4E18-8F53-6BEF1B31BAED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B8A74D1A-0701-4B12-BBC6-95810C047BFF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5E639EB9-2C7C-47DC-BA87-1F8E947BD850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E27E6E2-2B1A-4E8C-87A0-F62505E1254E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4D38808-5623-4C84-A739-F5F039D81D03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205359A1-C5D7-430E-B577-5EDB8037F497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4420B47A-111D-4521-8875-9BDC750AEFF5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C65686C5-7BAE-4774-A01D-AF354081EED4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2C26AE8-61F2-46E5-92B4-4D37DA8E9175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B380DBF4-7C23-43B3-B2AE-5AE92B2F6FB0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B8AD906A-175A-4F10-B109-1D60166B1AEB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0C18BFF4-0ED1-4461-887D-07FE03588ADD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F2030851-7277-4BA0-A6FB-7C20A935D3DA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B5F73FF-5B38-48E5-B7B7-96BB7D696C0E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6F43F49-F587-442E-B725-49174C905F91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A4CFD02-DDFE-4B21-93D8-1918CE25AFBF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0266401-8086-43EF-A6A0-2B3E9925E44B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1B930E-B305-4738-9224-A1161A4550CD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FD89368-AA5B-4C44-8C27-0194318D82BD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020944F-805E-46F1-A4BB-A1C49FD188CD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A02E269-726E-46D5-931D-19D2D73EC075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77F3120-B409-45DA-A71A-C44EA5D838C7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CD29C528-3E29-4451-B060-BF82B118E62C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E8DA42E0-1A33-4137-BD19-46FC1F2D3EF7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D9573CA-03E7-4101-B828-3AB2F9326478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025F1B5-C4D2-4DAB-AAB7-855BD2A3356E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DEB225D8-B449-4CD7-AF13-B339831D2648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202A3A09-158F-4346-992C-75977A17C50D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E42BE35-AFD5-4456-9EDE-C771497E6053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5.xml"/><Relationship Id="rId7" Type="http://schemas.openxmlformats.org/officeDocument/2006/relationships/image" Target="../media/image10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.png"/><Relationship Id="rId4" Type="http://schemas.openxmlformats.org/officeDocument/2006/relationships/tags" Target="../tags/tag26.xml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7.jpeg"/><Relationship Id="rId3" Type="http://schemas.openxmlformats.org/officeDocument/2006/relationships/tags" Target="../tags/tag4.xml"/><Relationship Id="rId7" Type="http://schemas.openxmlformats.org/officeDocument/2006/relationships/audio" Target="../media/audio1.wav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1.wdp"/><Relationship Id="rId4" Type="http://schemas.openxmlformats.org/officeDocument/2006/relationships/tags" Target="../tags/tag5.xml"/><Relationship Id="rId9" Type="http://schemas.openxmlformats.org/officeDocument/2006/relationships/image" Target="../media/image2.png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0.png"/><Relationship Id="rId2" Type="http://schemas.openxmlformats.org/officeDocument/2006/relationships/tags" Target="../tags/tag10.xml"/><Relationship Id="rId16" Type="http://schemas.openxmlformats.org/officeDocument/2006/relationships/image" Target="../media/image3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13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3FC83750-8A20-486C-83DE-587582756B2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8C8AC394-E710-463E-99A1-093820AA3261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017D248-1813-480A-B084-5CF02D278C97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DB4A3EA-BC70-42E5-9CBC-36E7E8B2C45C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64035C1-8805-411C-8E84-2C657276EEF1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02FE948-0BC6-4938-9F70-C8C1619CD509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9A3B4B9-F156-47DD-B630-A5B9A89AE0C6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ECC8B51-389B-4F07-8645-88BD56EFFE91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36533B0-1110-4E59-A8DF-AE16BFDECBFE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249D307-B36C-4E3C-B839-B89FD5EEEB9B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7BE44E7-3245-44AB-9879-05010BE4B9A8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49038EE-F628-4251-8380-FBA08A8FA3ED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7F51B49-5B13-4810-932A-28C109BB1996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2808522-8DE4-4D96-84B9-F5A32FC7D2E1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6BE0986-C705-4FDF-A83A-E5C3CECA8C20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55B04290-75BF-4A9B-A173-610A1F14FF88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C5B09FB0-B991-4CC6-B697-590DC1BAFDBB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B5A3458-E1A1-45AA-8833-8F9AF976534A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5386968-1D38-45C1-8D98-4538CDDCAC53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4F5FC48-5925-4338-9B88-F673E58DC38F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A455FB2B-89D9-4D49-B8A7-7E00D8656C95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46F142D-85AB-490B-AD0A-54B7BF4BAB84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7EA1E71-2FFE-406C-83E5-446FCEFB9CEC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877306B0-40A1-409E-8EB3-768D77F28E2A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FF20B13-E266-4017-8365-527FADC3B32B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157457B-6C94-4020-93DE-CE601C6E6351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0D63CA75-4B26-4739-A0BA-558CC891B02D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31247310-7609-465F-9709-EB0C4C73212E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7C6EA657-2E16-4A91-B6B1-DF70A01A98F5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9F9D7D17-07B8-4AE6-9A38-D2085B40E543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10E6DB5D-5D9B-4EDB-A984-2EABCBE1159C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31A1BEA7-AD22-4B5A-8380-1F0AF4B68CAB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FCBC60F1-C462-4A83-8466-7EA1E54B21D3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3AA9BF0D-EB3C-408E-BB50-F1BEFF6B930F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7BF416DD-C147-4A1E-BFD4-F2335C5A9C40}"/>
              </a:ext>
            </a:extLst>
          </p:cNvPr>
          <p:cNvSpPr/>
          <p:nvPr/>
        </p:nvSpPr>
        <p:spPr>
          <a:xfrm>
            <a:off x="849313" y="704529"/>
            <a:ext cx="10518643" cy="5106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0DA37A-2292-4CCE-A447-FFE202E47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4314333"/>
            <a:ext cx="4294830" cy="24369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EE6DC0-5AED-438B-9998-CD029DD6B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1" y="323453"/>
            <a:ext cx="1768440" cy="1449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0FAB12-D343-42C0-8D7A-4D6179124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0"/>
            <a:ext cx="12192000" cy="939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C39859A-C513-4D66-BD13-DCB6B417F5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83" y="165100"/>
            <a:ext cx="3286917" cy="1924049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984B907C-9CB2-48A3-9457-F82A07F9391B}"/>
              </a:ext>
            </a:extLst>
          </p:cNvPr>
          <p:cNvGrpSpPr/>
          <p:nvPr/>
        </p:nvGrpSpPr>
        <p:grpSpPr>
          <a:xfrm>
            <a:off x="5012392" y="1880062"/>
            <a:ext cx="1811714" cy="2070923"/>
            <a:chOff x="5012392" y="2883889"/>
            <a:chExt cx="1811714" cy="2070923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562538EE-00D6-4142-B8D1-5C91376CC4AE}"/>
                </a:ext>
              </a:extLst>
            </p:cNvPr>
            <p:cNvSpPr txBox="1"/>
            <p:nvPr/>
          </p:nvSpPr>
          <p:spPr>
            <a:xfrm>
              <a:off x="5012392" y="3939149"/>
              <a:ext cx="181171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UTM Edwardian" panose="020406030505060202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Lớp 5</a:t>
              </a:r>
              <a:endParaRPr lang="zh-CN" alt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Edwardian" panose="020406030505060202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26765742-9C5C-437F-B758-7E4D6D4EBEB9}"/>
                </a:ext>
              </a:extLst>
            </p:cNvPr>
            <p:cNvSpPr txBox="1"/>
            <p:nvPr/>
          </p:nvSpPr>
          <p:spPr>
            <a:xfrm>
              <a:off x="6003636" y="2883889"/>
              <a:ext cx="18473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8800" dirty="0">
                <a:solidFill>
                  <a:srgbClr val="D97E3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3BDB34E9-DD03-4249-B58D-BBB90EE5CCF6}"/>
              </a:ext>
            </a:extLst>
          </p:cNvPr>
          <p:cNvSpPr txBox="1"/>
          <p:nvPr/>
        </p:nvSpPr>
        <p:spPr>
          <a:xfrm>
            <a:off x="1031048" y="1852969"/>
            <a:ext cx="9802663" cy="13691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8000" b="1">
                <a:solidFill>
                  <a:srgbClr val="FFC000"/>
                </a:solidFill>
                <a:latin typeface="UTM Davida" panose="02040603050506020204" pitchFamily="18" charset="0"/>
                <a:ea typeface="字魂36号-正文宋楷" panose="02000000000000000000" pitchFamily="2" charset="-122"/>
              </a:rPr>
              <a:t>Luyện từ và câu</a:t>
            </a:r>
            <a:endParaRPr lang="en-US" altLang="zh-CN" sz="8000" b="1" dirty="0">
              <a:solidFill>
                <a:srgbClr val="FFC000"/>
              </a:solidFill>
              <a:latin typeface="UTM Davida" panose="02040603050506020204" pitchFamily="18" charset="0"/>
              <a:ea typeface="字魂36号-正文宋楷" panose="02000000000000000000" pitchFamily="2" charset="-122"/>
            </a:endParaRP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1057E1B6-1B52-4782-80BB-4F3DB9E705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63" y="4501019"/>
            <a:ext cx="519640" cy="410580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A69C9047-8604-443F-8D1C-5C1B5081697C}"/>
              </a:ext>
            </a:extLst>
          </p:cNvPr>
          <p:cNvSpPr txBox="1"/>
          <p:nvPr/>
        </p:nvSpPr>
        <p:spPr>
          <a:xfrm>
            <a:off x="7983121" y="4511304"/>
            <a:ext cx="2249940" cy="5170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n-US" altLang="zh-CN" sz="2400" b="1">
                <a:solidFill>
                  <a:srgbClr val="1F5000"/>
                </a:solidFill>
                <a:latin typeface="UTM Mabella" panose="02040603050506020204" pitchFamily="18" charset="0"/>
                <a:ea typeface="字魂36号-正文宋楷" panose="02000000000000000000" pitchFamily="2" charset="-122"/>
              </a:rPr>
              <a:t>Trang 21</a:t>
            </a:r>
            <a:endParaRPr lang="zh-CN" altLang="en-US" sz="2400" b="1" dirty="0">
              <a:solidFill>
                <a:srgbClr val="1F5000"/>
              </a:solidFill>
              <a:latin typeface="UTM Mabella" panose="02040603050506020204" pitchFamily="18" charset="0"/>
              <a:ea typeface="字魂36号-正文宋楷" panose="02000000000000000000" pitchFamily="2" charset="-122"/>
            </a:endParaRP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C782743A-2FD6-45A4-8374-4519557E3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63" y="5097670"/>
            <a:ext cx="519640" cy="410580"/>
          </a:xfrm>
          <a:prstGeom prst="rect">
            <a:avLst/>
          </a:prstGeom>
        </p:spPr>
      </p:pic>
      <p:sp>
        <p:nvSpPr>
          <p:cNvPr id="64" name="文本框 63">
            <a:extLst>
              <a:ext uri="{FF2B5EF4-FFF2-40B4-BE49-F238E27FC236}">
                <a16:creationId xmlns:a16="http://schemas.microsoft.com/office/drawing/2014/main" id="{EF4C007F-2902-47F6-B513-B385FBF0A7C1}"/>
              </a:ext>
            </a:extLst>
          </p:cNvPr>
          <p:cNvSpPr txBox="1"/>
          <p:nvPr/>
        </p:nvSpPr>
        <p:spPr>
          <a:xfrm>
            <a:off x="7983121" y="5107955"/>
            <a:ext cx="2807979" cy="5170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n-US" altLang="zh-CN" sz="2400" b="1">
                <a:solidFill>
                  <a:srgbClr val="1F5000"/>
                </a:solidFill>
                <a:latin typeface="UTM Mabella" panose="02040603050506020204" pitchFamily="18" charset="0"/>
                <a:ea typeface="字魂36号-正文宋楷" panose="02000000000000000000" pitchFamily="2" charset="-122"/>
              </a:rPr>
              <a:t>Thực hiện: EduFive</a:t>
            </a:r>
            <a:endParaRPr lang="zh-CN" altLang="en-US" sz="2400" b="1" dirty="0">
              <a:solidFill>
                <a:srgbClr val="1F5000"/>
              </a:solidFill>
              <a:latin typeface="UTM Mabella" panose="02040603050506020204" pitchFamily="18" charset="0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822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9" grpId="0"/>
      <p:bldP spid="62" grpId="0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9">
            <a:extLst>
              <a:ext uri="{FF2B5EF4-FFF2-40B4-BE49-F238E27FC236}">
                <a16:creationId xmlns:a16="http://schemas.microsoft.com/office/drawing/2014/main" id="{7E528583-671D-4A51-BC1C-D866FAFEF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24" y="1238021"/>
            <a:ext cx="1112880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nhau</a:t>
            </a:r>
            <a:r>
              <a:rPr lang="vi-VN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Group 37">
            <a:extLst>
              <a:ext uri="{FF2B5EF4-FFF2-40B4-BE49-F238E27FC236}">
                <a16:creationId xmlns:a16="http://schemas.microsoft.com/office/drawing/2014/main" id="{C5CA1CF9-CC0A-499D-9AA8-987893E521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462894"/>
              </p:ext>
            </p:extLst>
          </p:nvPr>
        </p:nvGraphicFramePr>
        <p:xfrm>
          <a:off x="637562" y="1814291"/>
          <a:ext cx="11132191" cy="4436554"/>
        </p:xfrm>
        <a:graphic>
          <a:graphicData uri="http://schemas.openxmlformats.org/drawingml/2006/table">
            <a:tbl>
              <a:tblPr/>
              <a:tblGrid>
                <a:gridCol w="6875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6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9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hiệu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nốp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đang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chờ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tới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lượt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mình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thì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cửa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phòng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mở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,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nữa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9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muốn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trật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tự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nhưng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tôi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quyền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nhường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đổi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50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tiện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chối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,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ơn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nốp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ngồi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ghế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 Box 17">
            <a:extLst>
              <a:ext uri="{FF2B5EF4-FFF2-40B4-BE49-F238E27FC236}">
                <a16:creationId xmlns:a16="http://schemas.microsoft.com/office/drawing/2014/main" id="{8D11D7A6-E259-4054-8FEC-F7A168413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202" y="1774057"/>
            <a:ext cx="4303551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6666"/>
                </a:solidFill>
                <a:latin typeface="HP001 4 hàng" pitchFamily="34" charset="-93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464A709A-EBE2-4046-8267-51266120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838" y="3696826"/>
            <a:ext cx="4114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cặp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AC8CADEF-2974-4B2C-8845-B2A15B674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838" y="5204848"/>
            <a:ext cx="4033824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id="{4EC74A80-0380-4D92-82B4-223C5BA69B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0630" y="2545315"/>
            <a:ext cx="156162" cy="27358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2">
            <a:extLst>
              <a:ext uri="{FF2B5EF4-FFF2-40B4-BE49-F238E27FC236}">
                <a16:creationId xmlns:a16="http://schemas.microsoft.com/office/drawing/2014/main" id="{7E5DDEF4-E28D-4499-B788-B4C00025C8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5037" y="5204848"/>
            <a:ext cx="129337" cy="41513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3">
            <a:extLst>
              <a:ext uri="{FF2B5EF4-FFF2-40B4-BE49-F238E27FC236}">
                <a16:creationId xmlns:a16="http://schemas.microsoft.com/office/drawing/2014/main" id="{91D13C8B-2053-4475-8477-71A5C82611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5182" y="2497761"/>
            <a:ext cx="156161" cy="386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4">
            <a:extLst>
              <a:ext uri="{FF2B5EF4-FFF2-40B4-BE49-F238E27FC236}">
                <a16:creationId xmlns:a16="http://schemas.microsoft.com/office/drawing/2014/main" id="{8EEBB2BE-E795-4AD8-8A6D-D6796D3CB3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1912" y="3637578"/>
            <a:ext cx="91076" cy="386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13B34F-5396-4517-BF40-46A86E4E8DD6}"/>
              </a:ext>
            </a:extLst>
          </p:cNvPr>
          <p:cNvSpPr/>
          <p:nvPr/>
        </p:nvSpPr>
        <p:spPr>
          <a:xfrm>
            <a:off x="2586793" y="2540054"/>
            <a:ext cx="423694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FE9983-D83C-4177-A75A-9F87F7ECE2B5}"/>
              </a:ext>
            </a:extLst>
          </p:cNvPr>
          <p:cNvSpPr/>
          <p:nvPr/>
        </p:nvSpPr>
        <p:spPr>
          <a:xfrm>
            <a:off x="5138531" y="2658704"/>
            <a:ext cx="226843" cy="26821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127433-EB69-4821-A7B0-9F648FC87E23}"/>
              </a:ext>
            </a:extLst>
          </p:cNvPr>
          <p:cNvSpPr/>
          <p:nvPr/>
        </p:nvSpPr>
        <p:spPr>
          <a:xfrm>
            <a:off x="637562" y="3635096"/>
            <a:ext cx="615765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07F5B6-F25B-4178-ABFD-53CD8D2F562B}"/>
              </a:ext>
            </a:extLst>
          </p:cNvPr>
          <p:cNvSpPr/>
          <p:nvPr/>
        </p:nvSpPr>
        <p:spPr>
          <a:xfrm>
            <a:off x="3853130" y="5204848"/>
            <a:ext cx="268703" cy="415131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7FC321-DAA0-4C24-BC77-26DA4EB19937}"/>
              </a:ext>
            </a:extLst>
          </p:cNvPr>
          <p:cNvSpPr/>
          <p:nvPr/>
        </p:nvSpPr>
        <p:spPr>
          <a:xfrm>
            <a:off x="6110877" y="3645703"/>
            <a:ext cx="916161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id="{131D041B-4D8D-4E30-8877-8D334C70D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898387" y="153244"/>
            <a:ext cx="1062385" cy="951579"/>
          </a:xfrm>
          <a:prstGeom prst="rect">
            <a:avLst/>
          </a:prstGeom>
        </p:spPr>
      </p:pic>
      <p:grpSp>
        <p:nvGrpSpPr>
          <p:cNvPr id="17" name="组合 17">
            <a:extLst>
              <a:ext uri="{FF2B5EF4-FFF2-40B4-BE49-F238E27FC236}">
                <a16:creationId xmlns:a16="http://schemas.microsoft.com/office/drawing/2014/main" id="{F3963FCA-8C6D-463F-A641-F2E78B796CBD}"/>
              </a:ext>
            </a:extLst>
          </p:cNvPr>
          <p:cNvGrpSpPr/>
          <p:nvPr/>
        </p:nvGrpSpPr>
        <p:grpSpPr>
          <a:xfrm>
            <a:off x="235067" y="46693"/>
            <a:ext cx="3003447" cy="957529"/>
            <a:chOff x="1105774" y="2053952"/>
            <a:chExt cx="3027046" cy="117631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7D00F7C9-2FE6-40A3-B13F-E9896037F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774" y="2053952"/>
              <a:ext cx="3027046" cy="1176313"/>
            </a:xfrm>
            <a:prstGeom prst="rect">
              <a:avLst/>
            </a:prstGeom>
          </p:spPr>
        </p:pic>
        <p:sp>
          <p:nvSpPr>
            <p:cNvPr id="19" name="文本框 6">
              <a:extLst>
                <a:ext uri="{FF2B5EF4-FFF2-40B4-BE49-F238E27FC236}">
                  <a16:creationId xmlns:a16="http://schemas.microsoft.com/office/drawing/2014/main" id="{8D300003-AD3C-4A72-AC40-5A2E8ECB05B3}"/>
                </a:ext>
              </a:extLst>
            </p:cNvPr>
            <p:cNvSpPr txBox="1"/>
            <p:nvPr/>
          </p:nvSpPr>
          <p:spPr>
            <a:xfrm>
              <a:off x="1501993" y="2249565"/>
              <a:ext cx="2037133" cy="8296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I.Nhận xét</a:t>
              </a:r>
              <a:endPara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8F7369-5259-4077-B78E-6993F8610EDA}"/>
              </a:ext>
            </a:extLst>
          </p:cNvPr>
          <p:cNvCxnSpPr>
            <a:cxnSpLocks/>
          </p:cNvCxnSpPr>
          <p:nvPr/>
        </p:nvCxnSpPr>
        <p:spPr>
          <a:xfrm>
            <a:off x="767254" y="2335617"/>
            <a:ext cx="64008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ine 11">
            <a:extLst>
              <a:ext uri="{FF2B5EF4-FFF2-40B4-BE49-F238E27FC236}">
                <a16:creationId xmlns:a16="http://schemas.microsoft.com/office/drawing/2014/main" id="{12B88DB4-720F-4EAA-BA16-1930B1D991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853" y="2856945"/>
            <a:ext cx="1600871" cy="140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242F8B-38E5-424B-854A-AC2D8ED67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946" y="2301766"/>
            <a:ext cx="882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B34100-3816-4052-A2C1-7B4FB90D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284" y="2937669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5" name="Line 11">
            <a:extLst>
              <a:ext uri="{FF2B5EF4-FFF2-40B4-BE49-F238E27FC236}">
                <a16:creationId xmlns:a16="http://schemas.microsoft.com/office/drawing/2014/main" id="{E6D93BA2-9C63-4178-9270-E660D15905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5045" y="2866741"/>
            <a:ext cx="2013678" cy="1788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">
            <a:extLst>
              <a:ext uri="{FF2B5EF4-FFF2-40B4-BE49-F238E27FC236}">
                <a16:creationId xmlns:a16="http://schemas.microsoft.com/office/drawing/2014/main" id="{044DC267-A154-4C28-8C0D-15E24A071B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9740" y="2883391"/>
            <a:ext cx="1863329" cy="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">
            <a:extLst>
              <a:ext uri="{FF2B5EF4-FFF2-40B4-BE49-F238E27FC236}">
                <a16:creationId xmlns:a16="http://schemas.microsoft.com/office/drawing/2014/main" id="{462CFDB9-DC29-458D-9652-4E45C48B91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562" y="3404397"/>
            <a:ext cx="1086135" cy="14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D958A2-C834-4B86-A477-AA3174112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937697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442044-15CD-467B-893C-9D153374D285}"/>
              </a:ext>
            </a:extLst>
          </p:cNvPr>
          <p:cNvCxnSpPr>
            <a:cxnSpLocks/>
          </p:cNvCxnSpPr>
          <p:nvPr/>
        </p:nvCxnSpPr>
        <p:spPr>
          <a:xfrm flipV="1">
            <a:off x="767253" y="3979921"/>
            <a:ext cx="5013437" cy="106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D7781D5-F78A-433D-AB96-71A822E32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220" y="3958901"/>
            <a:ext cx="882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2" name="Line 11">
            <a:extLst>
              <a:ext uri="{FF2B5EF4-FFF2-40B4-BE49-F238E27FC236}">
                <a16:creationId xmlns:a16="http://schemas.microsoft.com/office/drawing/2014/main" id="{2AC12C70-4B90-475C-AA09-18D658ED6B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3657" y="4018481"/>
            <a:ext cx="1086135" cy="14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1">
            <a:extLst>
              <a:ext uri="{FF2B5EF4-FFF2-40B4-BE49-F238E27FC236}">
                <a16:creationId xmlns:a16="http://schemas.microsoft.com/office/drawing/2014/main" id="{324F9969-6E98-4139-82C9-1CC3F233D3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414" y="4524381"/>
            <a:ext cx="5595772" cy="348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D56030-9D20-4F2D-BF73-64CCF0100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508" y="4503781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69F123-2235-4FFB-9E63-C7976A7ED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261" y="3995891"/>
            <a:ext cx="8795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6" name="Line 11">
            <a:extLst>
              <a:ext uri="{FF2B5EF4-FFF2-40B4-BE49-F238E27FC236}">
                <a16:creationId xmlns:a16="http://schemas.microsoft.com/office/drawing/2014/main" id="{2539B00E-D0A8-4A7E-985A-C083F2E27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929" y="5546075"/>
            <a:ext cx="3185201" cy="297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492049-4C4F-4C92-AB54-8D67FA48E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212" y="5520034"/>
            <a:ext cx="882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8" name="Line 11">
            <a:extLst>
              <a:ext uri="{FF2B5EF4-FFF2-40B4-BE49-F238E27FC236}">
                <a16:creationId xmlns:a16="http://schemas.microsoft.com/office/drawing/2014/main" id="{EC933B3A-1EEF-4BE7-95FF-559DA9584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637" y="5558517"/>
            <a:ext cx="3185201" cy="297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id="{46B22A81-4CFF-4DC8-AFBF-46F191B8D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177" y="6088976"/>
            <a:ext cx="2877361" cy="959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9406A3-E28A-490D-A8D0-C3D63F7D6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490" y="5520034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5756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2" grpId="1" animBg="1"/>
      <p:bldP spid="23" grpId="0"/>
      <p:bldP spid="23" grpId="1"/>
      <p:bldP spid="24" grpId="0"/>
      <p:bldP spid="24" grpId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31" grpId="0"/>
      <p:bldP spid="31" grpId="1"/>
      <p:bldP spid="32" grpId="0" animBg="1"/>
      <p:bldP spid="32" grpId="1" animBg="1"/>
      <p:bldP spid="33" grpId="0" animBg="1"/>
      <p:bldP spid="33" grpId="1" animBg="1"/>
      <p:bldP spid="34" grpId="0"/>
      <p:bldP spid="34" grpId="1"/>
      <p:bldP spid="35" grpId="0"/>
      <p:bldP spid="35" grpId="1"/>
      <p:bldP spid="36" grpId="0" animBg="1"/>
      <p:bldP spid="36" grpId="1" animBg="1"/>
      <p:bldP spid="37" grpId="0"/>
      <p:bldP spid="37" grpId="1"/>
      <p:bldP spid="38" grpId="0" animBg="1"/>
      <p:bldP spid="38" grpId="1" animBg="1"/>
      <p:bldP spid="39" grpId="0" animBg="1"/>
      <p:bldP spid="39" grpId="1" animBg="1"/>
      <p:bldP spid="40" grpId="0"/>
      <p:bldP spid="4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9">
            <a:extLst>
              <a:ext uri="{FF2B5EF4-FFF2-40B4-BE49-F238E27FC236}">
                <a16:creationId xmlns:a16="http://schemas.microsoft.com/office/drawing/2014/main" id="{7E528583-671D-4A51-BC1C-D866FAFEF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24" y="1238021"/>
            <a:ext cx="1112880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nhau</a:t>
            </a:r>
            <a:r>
              <a:rPr lang="vi-VN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Group 37">
            <a:extLst>
              <a:ext uri="{FF2B5EF4-FFF2-40B4-BE49-F238E27FC236}">
                <a16:creationId xmlns:a16="http://schemas.microsoft.com/office/drawing/2014/main" id="{C5CA1CF9-CC0A-499D-9AA8-987893E521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533565"/>
              </p:ext>
            </p:extLst>
          </p:nvPr>
        </p:nvGraphicFramePr>
        <p:xfrm>
          <a:off x="637562" y="1814291"/>
          <a:ext cx="11132191" cy="3241545"/>
        </p:xfrm>
        <a:graphic>
          <a:graphicData uri="http://schemas.openxmlformats.org/drawingml/2006/table">
            <a:tbl>
              <a:tblPr/>
              <a:tblGrid>
                <a:gridCol w="6875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6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9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hiệu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nốp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đang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chờ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tới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lượt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mình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thì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cửa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phòng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mở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,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nữa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9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muốn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trật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tự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nhưng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tôi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quyền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nhường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đổi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17">
            <a:extLst>
              <a:ext uri="{FF2B5EF4-FFF2-40B4-BE49-F238E27FC236}">
                <a16:creationId xmlns:a16="http://schemas.microsoft.com/office/drawing/2014/main" id="{8D11D7A6-E259-4054-8FEC-F7A168413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202" y="1774057"/>
            <a:ext cx="4303551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6666"/>
                </a:solidFill>
                <a:latin typeface="HP001 4 hàng" pitchFamily="34" charset="-93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464A709A-EBE2-4046-8267-51266120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838" y="3696826"/>
            <a:ext cx="4114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cặp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id="{4EC74A80-0380-4D92-82B4-223C5BA69B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0630" y="2545315"/>
            <a:ext cx="156162" cy="27358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3">
            <a:extLst>
              <a:ext uri="{FF2B5EF4-FFF2-40B4-BE49-F238E27FC236}">
                <a16:creationId xmlns:a16="http://schemas.microsoft.com/office/drawing/2014/main" id="{91D13C8B-2053-4475-8477-71A5C82611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5182" y="2497761"/>
            <a:ext cx="156161" cy="386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4">
            <a:extLst>
              <a:ext uri="{FF2B5EF4-FFF2-40B4-BE49-F238E27FC236}">
                <a16:creationId xmlns:a16="http://schemas.microsoft.com/office/drawing/2014/main" id="{8EEBB2BE-E795-4AD8-8A6D-D6796D3CB3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1912" y="3637578"/>
            <a:ext cx="91076" cy="386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13B34F-5396-4517-BF40-46A86E4E8DD6}"/>
              </a:ext>
            </a:extLst>
          </p:cNvPr>
          <p:cNvSpPr/>
          <p:nvPr/>
        </p:nvSpPr>
        <p:spPr>
          <a:xfrm>
            <a:off x="2586793" y="2540054"/>
            <a:ext cx="423694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FE9983-D83C-4177-A75A-9F87F7ECE2B5}"/>
              </a:ext>
            </a:extLst>
          </p:cNvPr>
          <p:cNvSpPr/>
          <p:nvPr/>
        </p:nvSpPr>
        <p:spPr>
          <a:xfrm>
            <a:off x="5138531" y="2658704"/>
            <a:ext cx="226843" cy="26821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127433-EB69-4821-A7B0-9F648FC87E23}"/>
              </a:ext>
            </a:extLst>
          </p:cNvPr>
          <p:cNvSpPr/>
          <p:nvPr/>
        </p:nvSpPr>
        <p:spPr>
          <a:xfrm>
            <a:off x="637562" y="3635096"/>
            <a:ext cx="615765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7FC321-DAA0-4C24-BC77-26DA4EB19937}"/>
              </a:ext>
            </a:extLst>
          </p:cNvPr>
          <p:cNvSpPr/>
          <p:nvPr/>
        </p:nvSpPr>
        <p:spPr>
          <a:xfrm>
            <a:off x="6110877" y="3645703"/>
            <a:ext cx="916161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id="{131D041B-4D8D-4E30-8877-8D334C70D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98387" y="153244"/>
            <a:ext cx="1062385" cy="951579"/>
          </a:xfrm>
          <a:prstGeom prst="rect">
            <a:avLst/>
          </a:prstGeom>
        </p:spPr>
      </p:pic>
      <p:grpSp>
        <p:nvGrpSpPr>
          <p:cNvPr id="17" name="组合 17">
            <a:extLst>
              <a:ext uri="{FF2B5EF4-FFF2-40B4-BE49-F238E27FC236}">
                <a16:creationId xmlns:a16="http://schemas.microsoft.com/office/drawing/2014/main" id="{F3963FCA-8C6D-463F-A641-F2E78B796CBD}"/>
              </a:ext>
            </a:extLst>
          </p:cNvPr>
          <p:cNvGrpSpPr/>
          <p:nvPr/>
        </p:nvGrpSpPr>
        <p:grpSpPr>
          <a:xfrm>
            <a:off x="298377" y="65020"/>
            <a:ext cx="2850640" cy="1001299"/>
            <a:chOff x="1105774" y="2053952"/>
            <a:chExt cx="3027046" cy="117631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7D00F7C9-2FE6-40A3-B13F-E9896037F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774" y="2053952"/>
              <a:ext cx="3027046" cy="1176313"/>
            </a:xfrm>
            <a:prstGeom prst="rect">
              <a:avLst/>
            </a:prstGeom>
          </p:spPr>
        </p:pic>
        <p:sp>
          <p:nvSpPr>
            <p:cNvPr id="19" name="文本框 6">
              <a:extLst>
                <a:ext uri="{FF2B5EF4-FFF2-40B4-BE49-F238E27FC236}">
                  <a16:creationId xmlns:a16="http://schemas.microsoft.com/office/drawing/2014/main" id="{8D300003-AD3C-4A72-AC40-5A2E8ECB05B3}"/>
                </a:ext>
              </a:extLst>
            </p:cNvPr>
            <p:cNvSpPr txBox="1"/>
            <p:nvPr/>
          </p:nvSpPr>
          <p:spPr>
            <a:xfrm>
              <a:off x="1442045" y="2249565"/>
              <a:ext cx="2157029" cy="6869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I.Nhận xét</a:t>
              </a:r>
              <a:endPara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E242F8B-38E5-424B-854A-AC2D8ED67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946" y="2301766"/>
            <a:ext cx="882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B34100-3816-4052-A2C1-7B4FB90D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284" y="2937669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D958A2-C834-4B86-A477-AA3174112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937697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7781D5-F78A-433D-AB96-71A822E32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220" y="3958901"/>
            <a:ext cx="882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D56030-9D20-4F2D-BF73-64CCF0100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508" y="4503781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69F123-2235-4FFB-9E63-C7976A7ED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675" y="4032568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1" name="Text Box 39">
            <a:extLst>
              <a:ext uri="{FF2B5EF4-FFF2-40B4-BE49-F238E27FC236}">
                <a16:creationId xmlns:a16="http://schemas.microsoft.com/office/drawing/2014/main" id="{5CA6D81A-B9E0-4CA6-9A42-302F4C41C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766" y="5241079"/>
            <a:ext cx="1112880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D44A75"/>
                </a:solidFill>
                <a:latin typeface="Times New Roman" panose="02020603050405020304" pitchFamily="18" charset="0"/>
              </a:rPr>
              <a:t>Các vế câu ghép 1 và 2 được nối với nhau bằng từ nào?</a:t>
            </a:r>
            <a:endParaRPr lang="vi-VN" altLang="en-US" sz="2800" b="1" dirty="0">
              <a:solidFill>
                <a:srgbClr val="D44A75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MH_Other_1">
            <a:extLst>
              <a:ext uri="{FF2B5EF4-FFF2-40B4-BE49-F238E27FC236}">
                <a16:creationId xmlns:a16="http://schemas.microsoft.com/office/drawing/2014/main" id="{1D4F501F-83E6-43A1-9A38-9F0C24A740CB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291366">
            <a:off x="33652" y="5702635"/>
            <a:ext cx="592056" cy="305181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3" name="Text Box 39">
            <a:extLst>
              <a:ext uri="{FF2B5EF4-FFF2-40B4-BE49-F238E27FC236}">
                <a16:creationId xmlns:a16="http://schemas.microsoft.com/office/drawing/2014/main" id="{2EF0BAE7-E1D7-4A6D-A609-CFC68BC16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2" y="5678915"/>
            <a:ext cx="11813813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Các vế câu ghép được nối với nhau bằng quan hệ từ hoặc cặp quan hệ từ.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44" name="图片 39">
            <a:extLst>
              <a:ext uri="{FF2B5EF4-FFF2-40B4-BE49-F238E27FC236}">
                <a16:creationId xmlns:a16="http://schemas.microsoft.com/office/drawing/2014/main" id="{9B37E092-C39C-4F26-9ECE-CC263BA8A0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40">
            <a:extLst>
              <a:ext uri="{FF2B5EF4-FFF2-40B4-BE49-F238E27FC236}">
                <a16:creationId xmlns:a16="http://schemas.microsoft.com/office/drawing/2014/main" id="{8EAA8948-C51D-4472-80F0-9A339819F3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3" y="-23133"/>
            <a:ext cx="2987037" cy="1748510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C4AC5C60-2D57-4AC9-9F5C-FDD10F0B31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F20B1E23-3CB7-4A18-A0C2-25E4F3CE1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143481"/>
            <a:ext cx="1924233" cy="1723537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14930263-5B4C-4857-B3BE-50BB9BC28D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51" y="233808"/>
            <a:ext cx="3269016" cy="195481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FF1A09B-61A5-4E84-AC6F-83E8443BC371}"/>
              </a:ext>
            </a:extLst>
          </p:cNvPr>
          <p:cNvSpPr txBox="1"/>
          <p:nvPr/>
        </p:nvSpPr>
        <p:spPr>
          <a:xfrm>
            <a:off x="5180202" y="851122"/>
            <a:ext cx="199445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>
                <a:solidFill>
                  <a:srgbClr val="D97E33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Ghi nhớ</a:t>
            </a:r>
            <a:endParaRPr lang="zh-CN" altLang="en-US" sz="4000" b="1" dirty="0">
              <a:solidFill>
                <a:srgbClr val="D97E33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E822FE19-4DBA-475E-922F-8C390069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59" y="2017329"/>
            <a:ext cx="11194482" cy="4433581"/>
          </a:xfrm>
          <a:prstGeom prst="flowChartAlternateProcess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1A409789-D621-4A2E-A2DB-354AAD055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2038302"/>
            <a:ext cx="107798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1.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ghép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cặp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7049728-EDBC-421B-9EDB-1868955F8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3031543"/>
            <a:ext cx="11194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2.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latin typeface="Times New Roman" panose="02020603050405020304" pitchFamily="18" charset="0"/>
              </a:rPr>
              <a:t>, hay,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09A6698C-6913-4084-8B03-E520902C4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35285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3.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cặp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FADA9C6-C18A-4175-ABF4-BCEE43B58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985" y="396047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</a:rPr>
              <a:t>… ; do…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nhờ</a:t>
            </a:r>
            <a:r>
              <a:rPr lang="en-US" altLang="en-US" sz="2800" dirty="0"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</a:rPr>
              <a:t>…</a:t>
            </a:r>
            <a:r>
              <a:rPr lang="en-US" altLang="en-US" sz="2800" dirty="0"/>
              <a:t>  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526071E1-EECB-476E-BAFF-3BF928CE5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985" y="445068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800" dirty="0"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hễ</a:t>
            </a:r>
            <a:r>
              <a:rPr lang="en-US" altLang="en-US" sz="2800" dirty="0"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27F495BE-D67E-470C-BD17-CC0A54575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985" y="499648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tuy</a:t>
            </a:r>
            <a:r>
              <a:rPr lang="en-US" altLang="en-US" sz="2800" dirty="0"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</a:t>
            </a:r>
            <a:r>
              <a:rPr lang="en-US" altLang="en-US" sz="2800" dirty="0"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9415D3E0-22E8-4CD7-86F0-A59645FC7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985" y="545368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- chẳng những… mà…; không chỉ… mà…</a:t>
            </a:r>
          </a:p>
        </p:txBody>
      </p:sp>
    </p:spTree>
    <p:extLst>
      <p:ext uri="{BB962C8B-B14F-4D97-AF65-F5344CB8AC3E}">
        <p14:creationId xmlns:p14="http://schemas.microsoft.com/office/powerpoint/2010/main" val="20313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7">
            <a:extLst>
              <a:ext uri="{FF2B5EF4-FFF2-40B4-BE49-F238E27FC236}">
                <a16:creationId xmlns:a16="http://schemas.microsoft.com/office/drawing/2014/main" id="{587D0D6E-5D81-4C73-B604-04E6878B25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9" y="4508938"/>
            <a:ext cx="3748114" cy="21267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C9D47C7-EDFE-4A75-B0E8-A3D71B462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20" y="1369356"/>
            <a:ext cx="6356750" cy="349004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FF1A09B-61A5-4E84-AC6F-83E8443BC371}"/>
              </a:ext>
            </a:extLst>
          </p:cNvPr>
          <p:cNvSpPr txBox="1"/>
          <p:nvPr/>
        </p:nvSpPr>
        <p:spPr>
          <a:xfrm>
            <a:off x="4015470" y="2312060"/>
            <a:ext cx="4660250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000" b="1">
                <a:solidFill>
                  <a:srgbClr val="D97E33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8000" b="1" dirty="0">
              <a:solidFill>
                <a:srgbClr val="D97E33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SubTitle_1">
            <a:extLst>
              <a:ext uri="{FF2B5EF4-FFF2-40B4-BE49-F238E27FC236}">
                <a16:creationId xmlns:a16="http://schemas.microsoft.com/office/drawing/2014/main" id="{50DF55B4-0985-4425-A2F1-F1A0758B3BB9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396850" y="1129497"/>
            <a:ext cx="1319899" cy="1267102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5AE16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48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II</a:t>
            </a:r>
            <a:endParaRPr lang="zh-CN" altLang="en-US" sz="48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40">
            <a:extLst>
              <a:ext uri="{FF2B5EF4-FFF2-40B4-BE49-F238E27FC236}">
                <a16:creationId xmlns:a16="http://schemas.microsoft.com/office/drawing/2014/main" id="{8EAA8948-C51D-4472-80F0-9A339819F3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3" y="440114"/>
            <a:ext cx="2987037" cy="1748510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C4AC5C60-2D57-4AC9-9F5C-FDD10F0B31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F20B1E23-3CB7-4A18-A0C2-25E4F3CE1C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84899" y="588523"/>
            <a:ext cx="1924233" cy="17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37">
            <a:extLst>
              <a:ext uri="{FF2B5EF4-FFF2-40B4-BE49-F238E27FC236}">
                <a16:creationId xmlns:a16="http://schemas.microsoft.com/office/drawing/2014/main" id="{C18E78FB-4ABE-46F3-9462-E62460D3E6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7" y="4506861"/>
            <a:ext cx="3748114" cy="2126768"/>
          </a:xfrm>
          <a:prstGeom prst="rect">
            <a:avLst/>
          </a:prstGeom>
        </p:spPr>
      </p:pic>
      <p:sp>
        <p:nvSpPr>
          <p:cNvPr id="2" name="Text Box 11">
            <a:extLst>
              <a:ext uri="{FF2B5EF4-FFF2-40B4-BE49-F238E27FC236}">
                <a16:creationId xmlns:a16="http://schemas.microsoft.com/office/drawing/2014/main" id="{7192C9A9-4348-4253-92C4-53CD3813C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134" y="1323699"/>
            <a:ext cx="96497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F5000"/>
                </a:solidFill>
                <a:latin typeface="Times New Roman" panose="02020603050405020304" pitchFamily="18" charset="0"/>
              </a:rPr>
              <a:t>Tìm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" name="Line 25">
            <a:extLst>
              <a:ext uri="{FF2B5EF4-FFF2-40B4-BE49-F238E27FC236}">
                <a16:creationId xmlns:a16="http://schemas.microsoft.com/office/drawing/2014/main" id="{0CD87F5F-97DF-4C17-ABFE-3E4062CAD6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06744" y="1768020"/>
            <a:ext cx="1398170" cy="416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1F5000"/>
              </a:solidFill>
            </a:endParaRPr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0207CFB8-0361-4609-A8FB-D6257DFC6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6222" y="2188906"/>
            <a:ext cx="4189777" cy="416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1F5000"/>
              </a:solidFill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795284E8-7A3B-4337-8D19-C9046A668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9" y="2350029"/>
            <a:ext cx="10774042" cy="27617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ủng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hộ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Times New Roman" panose="02020603050405020304" pitchFamily="18" charset="0"/>
              </a:rPr>
              <a:t> tin,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phục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id="{649DBD60-A0B8-48BE-9FC2-EB5F962312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2825" y="1768020"/>
            <a:ext cx="1371419" cy="967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1F5000"/>
              </a:solidFill>
            </a:endParaRPr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1846C72C-807D-4564-9324-4B9C97D69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0859" y="1756028"/>
            <a:ext cx="139817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1F5000"/>
              </a:solidFill>
            </a:endParaRP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D9174C09-D6C4-4E54-ADD1-C329D162D6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261" y="3138819"/>
            <a:ext cx="9323239" cy="2347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1F3DA7E1-47A9-4EB3-A0A8-FE00E6C437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319" y="3964504"/>
            <a:ext cx="3737659" cy="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34891796-BA35-4F11-B4C0-7178D8F39A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0800" y="3964504"/>
            <a:ext cx="5443400" cy="8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E28EF3-A42C-46BB-9C7B-B8887F5BA73B}"/>
              </a:ext>
            </a:extLst>
          </p:cNvPr>
          <p:cNvCxnSpPr/>
          <p:nvPr/>
        </p:nvCxnSpPr>
        <p:spPr>
          <a:xfrm flipH="1">
            <a:off x="4579584" y="3600500"/>
            <a:ext cx="136525" cy="381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6409A7-1954-442F-9EAD-BF31A789A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178" y="3242685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38DC52-605C-43B9-ABD3-18A0BC455852}"/>
              </a:ext>
            </a:extLst>
          </p:cNvPr>
          <p:cNvSpPr/>
          <p:nvPr/>
        </p:nvSpPr>
        <p:spPr>
          <a:xfrm>
            <a:off x="1271134" y="2637114"/>
            <a:ext cx="835610" cy="533223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46DCC1-A353-4CAC-B255-C303F0DC699B}"/>
              </a:ext>
            </a:extLst>
          </p:cNvPr>
          <p:cNvSpPr/>
          <p:nvPr/>
        </p:nvSpPr>
        <p:spPr>
          <a:xfrm>
            <a:off x="4733710" y="3529253"/>
            <a:ext cx="549489" cy="532133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5" name="组合 10">
            <a:extLst>
              <a:ext uri="{FF2B5EF4-FFF2-40B4-BE49-F238E27FC236}">
                <a16:creationId xmlns:a16="http://schemas.microsoft.com/office/drawing/2014/main" id="{8676E373-2450-42DE-BF24-032CFDFCB4A7}"/>
              </a:ext>
            </a:extLst>
          </p:cNvPr>
          <p:cNvGrpSpPr/>
          <p:nvPr/>
        </p:nvGrpSpPr>
        <p:grpSpPr>
          <a:xfrm>
            <a:off x="0" y="72252"/>
            <a:ext cx="3045523" cy="1649980"/>
            <a:chOff x="4387731" y="1598073"/>
            <a:chExt cx="3045523" cy="1649980"/>
          </a:xfrm>
        </p:grpSpPr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E541C9DB-F4E1-485D-AC30-E853CD914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731" y="1598073"/>
              <a:ext cx="3045523" cy="1649980"/>
            </a:xfrm>
            <a:prstGeom prst="rect">
              <a:avLst/>
            </a:prstGeom>
          </p:spPr>
        </p:pic>
        <p:sp>
          <p:nvSpPr>
            <p:cNvPr id="18" name="文本框 21">
              <a:extLst>
                <a:ext uri="{FF2B5EF4-FFF2-40B4-BE49-F238E27FC236}">
                  <a16:creationId xmlns:a16="http://schemas.microsoft.com/office/drawing/2014/main" id="{2497F35E-B201-4F27-B7C7-467FDEB4ED37}"/>
                </a:ext>
              </a:extLst>
            </p:cNvPr>
            <p:cNvSpPr txBox="1"/>
            <p:nvPr/>
          </p:nvSpPr>
          <p:spPr>
            <a:xfrm>
              <a:off x="5191789" y="1845925"/>
              <a:ext cx="16097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000" b="1">
                  <a:solidFill>
                    <a:schemeClr val="accent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 1: </a:t>
              </a:r>
              <a:endParaRPr lang="zh-CN" alt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8">
            <a:extLst>
              <a:ext uri="{FF2B5EF4-FFF2-40B4-BE49-F238E27FC236}">
                <a16:creationId xmlns:a16="http://schemas.microsoft.com/office/drawing/2014/main" id="{D11CDC2E-B28C-4320-AC07-D3D052EC5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2793" y="183487"/>
            <a:ext cx="1361298" cy="11161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D569285-00C9-48AC-891F-64299DDDB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824" y="4044898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22" name="图片 39">
            <a:extLst>
              <a:ext uri="{FF2B5EF4-FFF2-40B4-BE49-F238E27FC236}">
                <a16:creationId xmlns:a16="http://schemas.microsoft.com/office/drawing/2014/main" id="{462AE78D-A024-48A7-8661-9FC9DEE321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6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3" grpId="0" animBg="1"/>
      <p:bldP spid="14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9F43DD0D-7CF5-4DDC-9EBE-27E574CE6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51" y="1236179"/>
            <a:ext cx="11130443" cy="390876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err="1">
                <a:solidFill>
                  <a:srgbClr val="1F5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>
                <a:solidFill>
                  <a:srgbClr val="1F5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800" b="1">
                <a:solidFill>
                  <a:srgbClr val="1F5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1F5000"/>
                </a:solidFill>
                <a:latin typeface="Times New Roman" panose="02020603050405020304" pitchFamily="18" charset="0"/>
              </a:rPr>
              <a:t>bớt</a:t>
            </a:r>
            <a:r>
              <a:rPr lang="en-US" altLang="en-US" sz="2800">
                <a:solidFill>
                  <a:srgbClr val="1F5000"/>
                </a:solidFill>
                <a:latin typeface="Times New Roman" panose="02020603050405020304" pitchFamily="18" charset="0"/>
              </a:rPr>
              <a:t> quan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hậu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lòng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cử</a:t>
            </a:r>
            <a:r>
              <a:rPr lang="en-US" altLang="en-US" sz="2800" dirty="0">
                <a:latin typeface="Times New Roman" panose="02020603050405020304" pitchFamily="18" charset="0"/>
              </a:rPr>
              <a:t>?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Tô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tâu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-  (…)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hậu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hầu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xin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hậu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giúp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</a:rPr>
              <a:t> (…)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xin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Tá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Quỳnh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Cư</a:t>
            </a:r>
            <a:r>
              <a:rPr lang="en-US" altLang="en-US" sz="2400" b="1" dirty="0">
                <a:latin typeface="Times New Roman" panose="02020603050405020304" pitchFamily="18" charset="0"/>
              </a:rPr>
              <a:t> -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Đỗ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Đức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Hùng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" name="Line 25">
            <a:extLst>
              <a:ext uri="{FF2B5EF4-FFF2-40B4-BE49-F238E27FC236}">
                <a16:creationId xmlns:a16="http://schemas.microsoft.com/office/drawing/2014/main" id="{B544D088-89E2-43D1-9652-6214485210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079" y="2114190"/>
            <a:ext cx="4352616" cy="17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" name="Line 25">
            <a:extLst>
              <a:ext uri="{FF2B5EF4-FFF2-40B4-BE49-F238E27FC236}">
                <a16:creationId xmlns:a16="http://schemas.microsoft.com/office/drawing/2014/main" id="{C9AA192A-A30B-44B6-9093-625E20520E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63222" y="1705554"/>
            <a:ext cx="1067671" cy="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" name="Line 13">
            <a:extLst>
              <a:ext uri="{FF2B5EF4-FFF2-40B4-BE49-F238E27FC236}">
                <a16:creationId xmlns:a16="http://schemas.microsoft.com/office/drawing/2014/main" id="{FB624630-B8AD-466E-B62C-CF5FE3726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427" y="1682389"/>
            <a:ext cx="284387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159E855A-FF53-431A-9E8B-FCD26FE90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352" y="3810315"/>
            <a:ext cx="78344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6BAFD2D-5056-45D5-B91B-E407F46F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294" y="4224325"/>
            <a:ext cx="65845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882A393C-EA5F-41B5-A35E-34BE2FEB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951" y="2114190"/>
            <a:ext cx="1577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B3092D-342B-4132-A7A4-68BAEC34AE81}"/>
              </a:ext>
            </a:extLst>
          </p:cNvPr>
          <p:cNvGrpSpPr/>
          <p:nvPr/>
        </p:nvGrpSpPr>
        <p:grpSpPr>
          <a:xfrm>
            <a:off x="0" y="-57990"/>
            <a:ext cx="3045523" cy="1308578"/>
            <a:chOff x="0" y="-57990"/>
            <a:chExt cx="3045523" cy="130857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53CB5B4-5CA6-4BAC-828E-2EDC07B73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92"/>
            <a:stretch/>
          </p:blipFill>
          <p:spPr>
            <a:xfrm>
              <a:off x="0" y="-57990"/>
              <a:ext cx="3045523" cy="1308578"/>
            </a:xfrm>
            <a:prstGeom prst="rect">
              <a:avLst/>
            </a:prstGeom>
          </p:spPr>
        </p:pic>
        <p:sp>
          <p:nvSpPr>
            <p:cNvPr id="11" name="文本框 21">
              <a:extLst>
                <a:ext uri="{FF2B5EF4-FFF2-40B4-BE49-F238E27FC236}">
                  <a16:creationId xmlns:a16="http://schemas.microsoft.com/office/drawing/2014/main" id="{A76C3C1D-8A7D-49E1-B576-19C632BF2F4C}"/>
                </a:ext>
              </a:extLst>
            </p:cNvPr>
            <p:cNvSpPr txBox="1"/>
            <p:nvPr/>
          </p:nvSpPr>
          <p:spPr>
            <a:xfrm>
              <a:off x="804058" y="189862"/>
              <a:ext cx="16097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000" b="1">
                  <a:solidFill>
                    <a:schemeClr val="accent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 2: </a:t>
              </a:r>
              <a:endParaRPr lang="zh-CN" alt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38">
            <a:extLst>
              <a:ext uri="{FF2B5EF4-FFF2-40B4-BE49-F238E27FC236}">
                <a16:creationId xmlns:a16="http://schemas.microsoft.com/office/drawing/2014/main" id="{3CAE4100-C853-47F8-9003-1D2C59D1EC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2793" y="183487"/>
            <a:ext cx="1361298" cy="1116117"/>
          </a:xfrm>
          <a:prstGeom prst="rect">
            <a:avLst/>
          </a:prstGeom>
        </p:spPr>
      </p:pic>
      <p:pic>
        <p:nvPicPr>
          <p:cNvPr id="13" name="图片 39">
            <a:extLst>
              <a:ext uri="{FF2B5EF4-FFF2-40B4-BE49-F238E27FC236}">
                <a16:creationId xmlns:a16="http://schemas.microsoft.com/office/drawing/2014/main" id="{4FE860BA-40AC-42DF-AF22-6CE1B60C54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92706" y="6424717"/>
            <a:ext cx="12192000" cy="774700"/>
          </a:xfrm>
          <a:prstGeom prst="rect">
            <a:avLst/>
          </a:prstGeom>
        </p:spPr>
      </p:pic>
      <p:sp>
        <p:nvSpPr>
          <p:cNvPr id="14" name="Line 13">
            <a:extLst>
              <a:ext uri="{FF2B5EF4-FFF2-40B4-BE49-F238E27FC236}">
                <a16:creationId xmlns:a16="http://schemas.microsoft.com/office/drawing/2014/main" id="{839250AD-8F28-4848-82D6-5FBA47580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6550" y="2131340"/>
            <a:ext cx="221504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id="{3C6F6528-F6DA-448A-AFE3-C815A876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566" y="5248924"/>
            <a:ext cx="1112880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D44A75"/>
                </a:solidFill>
                <a:latin typeface="Times New Roman" panose="02020603050405020304" pitchFamily="18" charset="0"/>
              </a:rPr>
              <a:t>Vì sao tác giả có thể lược bớt những từ đó?</a:t>
            </a:r>
            <a:endParaRPr lang="vi-VN" altLang="en-US" sz="2800" b="1" dirty="0">
              <a:solidFill>
                <a:srgbClr val="D44A7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MH_Other_1">
            <a:extLst>
              <a:ext uri="{FF2B5EF4-FFF2-40B4-BE49-F238E27FC236}">
                <a16:creationId xmlns:a16="http://schemas.microsoft.com/office/drawing/2014/main" id="{F5AF7FBE-EFC3-4675-A83D-6A29C9F9640C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291366">
            <a:off x="33652" y="5702635"/>
            <a:ext cx="592056" cy="305181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Text Box 39">
            <a:extLst>
              <a:ext uri="{FF2B5EF4-FFF2-40B4-BE49-F238E27FC236}">
                <a16:creationId xmlns:a16="http://schemas.microsoft.com/office/drawing/2014/main" id="{78BF9C50-4D27-4D9F-8895-3A907BD9D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2" y="5678915"/>
            <a:ext cx="11813813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Vì để câu văn gọn, không bị lặp lại. Lược bớt nhưng người đọc vẫn hiểu đầy đủ, hiểu đúng.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6" grpId="0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7">
            <a:extLst>
              <a:ext uri="{FF2B5EF4-FFF2-40B4-BE49-F238E27FC236}">
                <a16:creationId xmlns:a16="http://schemas.microsoft.com/office/drawing/2014/main" id="{23B1C672-B4E1-406B-A55B-70BBB6BF4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6917"/>
            <a:ext cx="3748114" cy="21267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5364316-A085-4D11-B35E-0C164498CEA0}"/>
              </a:ext>
            </a:extLst>
          </p:cNvPr>
          <p:cNvGrpSpPr/>
          <p:nvPr/>
        </p:nvGrpSpPr>
        <p:grpSpPr>
          <a:xfrm>
            <a:off x="0" y="-57990"/>
            <a:ext cx="3045523" cy="1308578"/>
            <a:chOff x="0" y="-57990"/>
            <a:chExt cx="3045523" cy="1308578"/>
          </a:xfrm>
        </p:grpSpPr>
        <p:pic>
          <p:nvPicPr>
            <p:cNvPr id="3" name="图片 9">
              <a:extLst>
                <a:ext uri="{FF2B5EF4-FFF2-40B4-BE49-F238E27FC236}">
                  <a16:creationId xmlns:a16="http://schemas.microsoft.com/office/drawing/2014/main" id="{FD2667F9-F4EB-47F5-8413-A1EC4642A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92"/>
            <a:stretch/>
          </p:blipFill>
          <p:spPr>
            <a:xfrm>
              <a:off x="0" y="-57990"/>
              <a:ext cx="3045523" cy="1308578"/>
            </a:xfrm>
            <a:prstGeom prst="rect">
              <a:avLst/>
            </a:prstGeom>
          </p:spPr>
        </p:pic>
        <p:sp>
          <p:nvSpPr>
            <p:cNvPr id="4" name="文本框 21">
              <a:extLst>
                <a:ext uri="{FF2B5EF4-FFF2-40B4-BE49-F238E27FC236}">
                  <a16:creationId xmlns:a16="http://schemas.microsoft.com/office/drawing/2014/main" id="{AACDF06C-B075-45EF-9041-4CF387520565}"/>
                </a:ext>
              </a:extLst>
            </p:cNvPr>
            <p:cNvSpPr txBox="1"/>
            <p:nvPr/>
          </p:nvSpPr>
          <p:spPr>
            <a:xfrm>
              <a:off x="804058" y="189862"/>
              <a:ext cx="16097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000" b="1">
                  <a:solidFill>
                    <a:schemeClr val="accent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 3: </a:t>
              </a:r>
              <a:endParaRPr lang="zh-CN" alt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图片 38">
            <a:extLst>
              <a:ext uri="{FF2B5EF4-FFF2-40B4-BE49-F238E27FC236}">
                <a16:creationId xmlns:a16="http://schemas.microsoft.com/office/drawing/2014/main" id="{0E88EF16-ACAA-4F4B-9E55-F9D6B618E6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2793" y="183487"/>
            <a:ext cx="1361298" cy="1116117"/>
          </a:xfrm>
          <a:prstGeom prst="rect">
            <a:avLst/>
          </a:prstGeom>
        </p:spPr>
      </p:pic>
      <p:pic>
        <p:nvPicPr>
          <p:cNvPr id="6" name="图片 39">
            <a:extLst>
              <a:ext uri="{FF2B5EF4-FFF2-40B4-BE49-F238E27FC236}">
                <a16:creationId xmlns:a16="http://schemas.microsoft.com/office/drawing/2014/main" id="{0DB11ED8-81F1-4D15-826F-FD45BC31D6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4916E880-BFD1-4212-AA2A-D8E4022A0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993" y="1184294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F5000"/>
                </a:solidFill>
                <a:latin typeface="Times New Roman" panose="02020603050405020304" pitchFamily="18" charset="0"/>
              </a:rPr>
              <a:t>Tìm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D2F99360-80FF-4E91-84DA-433093BE8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14" y="2866413"/>
            <a:ext cx="98536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b)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lần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can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gián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   …             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vua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nghe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B8D1050C-B2B9-493D-8500-7C2B7F43F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14" y="3649039"/>
            <a:ext cx="98536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c)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 … 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A8947BCB-FE61-4FCB-8874-79C000C61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873" y="2066165"/>
            <a:ext cx="98536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a)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Tấm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chăm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hiền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lành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…  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Cám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lười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biếng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độc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ác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8F16BFD3-DE4F-4794-9513-3EC7A8ABD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328" y="2047332"/>
            <a:ext cx="8138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còn</a:t>
            </a:r>
            <a:endParaRPr lang="vi-VN" altLang="en-US" sz="2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8713C777-D632-45CF-85C6-7EA2DB855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55" y="2832726"/>
            <a:ext cx="3598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endParaRPr lang="vi-VN" altLang="en-US" sz="2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23AF812F-E501-4A1F-A85F-EA69D184C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76" y="3618555"/>
            <a:ext cx="7568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hay</a:t>
            </a:r>
            <a:endParaRPr lang="vi-VN" altLang="en-US" sz="2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20EE6F2B-52B8-4C5F-A1D9-F61C490E04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1249" y="1671950"/>
            <a:ext cx="2852062" cy="996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id="{519EEECA-3574-4463-9C2C-A4C684E89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825" y="4297720"/>
            <a:ext cx="7561733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D44A75"/>
                </a:solidFill>
                <a:latin typeface="Times New Roman" panose="02020603050405020304" pitchFamily="18" charset="0"/>
              </a:rPr>
              <a:t>Em có nhận xét gì về quan hệ giữa các vế câu trong các câu ghép trên?</a:t>
            </a:r>
            <a:endParaRPr lang="vi-VN" altLang="en-US" sz="2800" b="1" dirty="0">
              <a:solidFill>
                <a:srgbClr val="D44A7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MH_Other_1">
            <a:extLst>
              <a:ext uri="{FF2B5EF4-FFF2-40B4-BE49-F238E27FC236}">
                <a16:creationId xmlns:a16="http://schemas.microsoft.com/office/drawing/2014/main" id="{8E2BF5F2-C01A-4CC6-81E4-DE7F306630AC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291366">
            <a:off x="3917460" y="5142490"/>
            <a:ext cx="592056" cy="305181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Text Box 39">
            <a:extLst>
              <a:ext uri="{FF2B5EF4-FFF2-40B4-BE49-F238E27FC236}">
                <a16:creationId xmlns:a16="http://schemas.microsoft.com/office/drawing/2014/main" id="{708FA31B-0DF5-4630-814B-52FFC3113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840" y="5107365"/>
            <a:ext cx="565467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Câu a; b: quan hệ tương phản.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9" name="Text Box 39">
            <a:extLst>
              <a:ext uri="{FF2B5EF4-FFF2-40B4-BE49-F238E27FC236}">
                <a16:creationId xmlns:a16="http://schemas.microsoft.com/office/drawing/2014/main" id="{1B1B521C-ECEA-4425-BF2D-71C598C52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284" y="5602716"/>
            <a:ext cx="565467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Câu c: quan hệ lựa chọn.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4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7">
            <a:extLst>
              <a:ext uri="{FF2B5EF4-FFF2-40B4-BE49-F238E27FC236}">
                <a16:creationId xmlns:a16="http://schemas.microsoft.com/office/drawing/2014/main" id="{587D0D6E-5D81-4C73-B604-04E6878B25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9" y="4508938"/>
            <a:ext cx="3748114" cy="21267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C9D47C7-EDFE-4A75-B0E8-A3D71B4626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45" y="489664"/>
            <a:ext cx="3614580" cy="198451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FF1A09B-61A5-4E84-AC6F-83E8443BC371}"/>
              </a:ext>
            </a:extLst>
          </p:cNvPr>
          <p:cNvSpPr txBox="1"/>
          <p:nvPr/>
        </p:nvSpPr>
        <p:spPr>
          <a:xfrm>
            <a:off x="1753112" y="943022"/>
            <a:ext cx="217559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>
                <a:solidFill>
                  <a:srgbClr val="D97E33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Củng cố</a:t>
            </a:r>
            <a:endParaRPr lang="zh-CN" altLang="en-US" sz="4400" b="1" dirty="0">
              <a:solidFill>
                <a:srgbClr val="D97E33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SubTitle_1">
            <a:extLst>
              <a:ext uri="{FF2B5EF4-FFF2-40B4-BE49-F238E27FC236}">
                <a16:creationId xmlns:a16="http://schemas.microsoft.com/office/drawing/2014/main" id="{50DF55B4-0985-4425-A2F1-F1A0758B3BB9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33291" y="16109"/>
            <a:ext cx="1319899" cy="1267102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5AE16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48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III</a:t>
            </a:r>
            <a:endParaRPr lang="zh-CN" altLang="en-US" sz="48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40">
            <a:extLst>
              <a:ext uri="{FF2B5EF4-FFF2-40B4-BE49-F238E27FC236}">
                <a16:creationId xmlns:a16="http://schemas.microsoft.com/office/drawing/2014/main" id="{8EAA8948-C51D-4472-80F0-9A339819F3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3" y="440114"/>
            <a:ext cx="2987037" cy="1748510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C4AC5C60-2D57-4AC9-9F5C-FDD10F0B31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sp>
        <p:nvSpPr>
          <p:cNvPr id="9" name="Text Box 39">
            <a:extLst>
              <a:ext uri="{FF2B5EF4-FFF2-40B4-BE49-F238E27FC236}">
                <a16:creationId xmlns:a16="http://schemas.microsoft.com/office/drawing/2014/main" id="{EDA1E41C-D9F1-4A00-9F1E-AED8B1735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344" y="2127507"/>
            <a:ext cx="3891364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Học thuộc ghi nhớ.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3" name="Freeform 48">
            <a:extLst>
              <a:ext uri="{FF2B5EF4-FFF2-40B4-BE49-F238E27FC236}">
                <a16:creationId xmlns:a16="http://schemas.microsoft.com/office/drawing/2014/main" id="{E131DA90-D8A5-4521-947F-783444632AB2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371292" y="1981970"/>
            <a:ext cx="547687" cy="542781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D97E33"/>
          </a:solidFill>
          <a:ln>
            <a:noFill/>
          </a:ln>
        </p:spPr>
        <p:txBody>
          <a:bodyPr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4" name="Freeform 52">
            <a:extLst>
              <a:ext uri="{FF2B5EF4-FFF2-40B4-BE49-F238E27FC236}">
                <a16:creationId xmlns:a16="http://schemas.microsoft.com/office/drawing/2014/main" id="{CCD950B3-8E46-4344-AD51-B05D83DCDA4B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515426" y="3205889"/>
            <a:ext cx="549275" cy="541337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4DC24"/>
          </a:solidFill>
          <a:ln>
            <a:noFill/>
          </a:ln>
        </p:spPr>
        <p:txBody>
          <a:bodyPr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" name="Freeform 56">
            <a:extLst>
              <a:ext uri="{FF2B5EF4-FFF2-40B4-BE49-F238E27FC236}">
                <a16:creationId xmlns:a16="http://schemas.microsoft.com/office/drawing/2014/main" id="{5E7A90D0-024C-4E5B-9398-B51AD6CEC67C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259582" y="4305557"/>
            <a:ext cx="547687" cy="541337"/>
          </a:xfrm>
          <a:custGeom>
            <a:avLst/>
            <a:gdLst>
              <a:gd name="T0" fmla="*/ 74 w 187"/>
              <a:gd name="T1" fmla="*/ 97 h 203"/>
              <a:gd name="T2" fmla="*/ 72 w 187"/>
              <a:gd name="T3" fmla="*/ 128 h 203"/>
              <a:gd name="T4" fmla="*/ 113 w 187"/>
              <a:gd name="T5" fmla="*/ 115 h 203"/>
              <a:gd name="T6" fmla="*/ 48 w 187"/>
              <a:gd name="T7" fmla="*/ 64 h 203"/>
              <a:gd name="T8" fmla="*/ 27 w 187"/>
              <a:gd name="T9" fmla="*/ 145 h 203"/>
              <a:gd name="T10" fmla="*/ 85 w 187"/>
              <a:gd name="T11" fmla="*/ 179 h 203"/>
              <a:gd name="T12" fmla="*/ 153 w 187"/>
              <a:gd name="T13" fmla="*/ 59 h 203"/>
              <a:gd name="T14" fmla="*/ 66 w 187"/>
              <a:gd name="T15" fmla="*/ 20 h 203"/>
              <a:gd name="T16" fmla="*/ 11 w 187"/>
              <a:gd name="T17" fmla="*/ 39 h 203"/>
              <a:gd name="T18" fmla="*/ 103 w 187"/>
              <a:gd name="T19" fmla="*/ 10 h 203"/>
              <a:gd name="T20" fmla="*/ 151 w 187"/>
              <a:gd name="T21" fmla="*/ 33 h 203"/>
              <a:gd name="T22" fmla="*/ 177 w 187"/>
              <a:gd name="T23" fmla="*/ 123 h 203"/>
              <a:gd name="T24" fmla="*/ 127 w 187"/>
              <a:gd name="T25" fmla="*/ 186 h 203"/>
              <a:gd name="T26" fmla="*/ 7 w 187"/>
              <a:gd name="T27" fmla="*/ 135 h 203"/>
              <a:gd name="T28" fmla="*/ 54 w 187"/>
              <a:gd name="T29" fmla="*/ 51 h 203"/>
              <a:gd name="T30" fmla="*/ 127 w 187"/>
              <a:gd name="T31" fmla="*/ 83 h 203"/>
              <a:gd name="T32" fmla="*/ 105 w 187"/>
              <a:gd name="T33" fmla="*/ 140 h 203"/>
              <a:gd name="T34" fmla="*/ 68 w 187"/>
              <a:gd name="T35" fmla="*/ 142 h 203"/>
              <a:gd name="T36" fmla="*/ 53 w 187"/>
              <a:gd name="T37" fmla="*/ 100 h 203"/>
              <a:gd name="T38" fmla="*/ 74 w 187"/>
              <a:gd name="T39" fmla="*/ 9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9ED744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id="{D411FA4D-30DB-403E-BDC2-2A1339D46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2" y="3216532"/>
            <a:ext cx="7145018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Đặt các câu ghép có sử dụng quan hệ từ hoặc cặp quan hệ từ.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7" name="Text Box 39">
            <a:extLst>
              <a:ext uri="{FF2B5EF4-FFF2-40B4-BE49-F238E27FC236}">
                <a16:creationId xmlns:a16="http://schemas.microsoft.com/office/drawing/2014/main" id="{E70B6988-58DF-400B-A957-9950BC986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308" y="4483541"/>
            <a:ext cx="5259091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Chuẩn bị bài mới: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 </a:t>
            </a:r>
            <a:r>
              <a:rPr lang="en-US" altLang="en-US" sz="2800" b="1">
                <a:solidFill>
                  <a:srgbClr val="D97E33"/>
                </a:solidFill>
                <a:latin typeface="Times New Roman" panose="02020603050405020304" pitchFamily="18" charset="0"/>
              </a:rPr>
              <a:t>Mở rộng vốn từ: Công dân</a:t>
            </a:r>
            <a:endParaRPr lang="vi-VN" altLang="en-US" sz="2800" b="1" dirty="0">
              <a:solidFill>
                <a:srgbClr val="D97E33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9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3FC83750-8A20-486C-83DE-587582756B2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8C8AC394-E710-463E-99A1-093820AA3261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017D248-1813-480A-B084-5CF02D278C97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DB4A3EA-BC70-42E5-9CBC-36E7E8B2C45C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64035C1-8805-411C-8E84-2C657276EEF1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02FE948-0BC6-4938-9F70-C8C1619CD509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9A3B4B9-F156-47DD-B630-A5B9A89AE0C6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ECC8B51-389B-4F07-8645-88BD56EFFE91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36533B0-1110-4E59-A8DF-AE16BFDECBFE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249D307-B36C-4E3C-B839-B89FD5EEEB9B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7BE44E7-3245-44AB-9879-05010BE4B9A8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49038EE-F628-4251-8380-FBA08A8FA3ED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7F51B49-5B13-4810-932A-28C109BB1996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2808522-8DE4-4D96-84B9-F5A32FC7D2E1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6BE0986-C705-4FDF-A83A-E5C3CECA8C20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55B04290-75BF-4A9B-A173-610A1F14FF88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C5B09FB0-B991-4CC6-B697-590DC1BAFDBB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B5A3458-E1A1-45AA-8833-8F9AF976534A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5386968-1D38-45C1-8D98-4538CDDCAC53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4F5FC48-5925-4338-9B88-F673E58DC38F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A455FB2B-89D9-4D49-B8A7-7E00D8656C95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46F142D-85AB-490B-AD0A-54B7BF4BAB84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7EA1E71-2FFE-406C-83E5-446FCEFB9CEC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877306B0-40A1-409E-8EB3-768D77F28E2A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FF20B13-E266-4017-8365-527FADC3B32B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157457B-6C94-4020-93DE-CE601C6E6351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0D63CA75-4B26-4739-A0BA-558CC891B02D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31247310-7609-465F-9709-EB0C4C73212E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7C6EA657-2E16-4A91-B6B1-DF70A01A98F5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9F9D7D17-07B8-4AE6-9A38-D2085B40E543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10E6DB5D-5D9B-4EDB-A984-2EABCBE1159C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31A1BEA7-AD22-4B5A-8380-1F0AF4B68CAB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FCBC60F1-C462-4A83-8466-7EA1E54B21D3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3AA9BF0D-EB3C-408E-BB50-F1BEFF6B930F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7BF416DD-C147-4A1E-BFD4-F2335C5A9C40}"/>
              </a:ext>
            </a:extLst>
          </p:cNvPr>
          <p:cNvSpPr/>
          <p:nvPr/>
        </p:nvSpPr>
        <p:spPr>
          <a:xfrm>
            <a:off x="849313" y="704529"/>
            <a:ext cx="10518643" cy="5106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0DA37A-2292-4CCE-A447-FFE202E47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4314333"/>
            <a:ext cx="4294830" cy="24369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EE6DC0-5AED-438B-9998-CD029DD6B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1" y="323453"/>
            <a:ext cx="1768440" cy="1449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0FAB12-D343-42C0-8D7A-4D6179124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0"/>
            <a:ext cx="12192000" cy="939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C39859A-C513-4D66-BD13-DCB6B417F5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83" y="165100"/>
            <a:ext cx="3286917" cy="1924049"/>
          </a:xfrm>
          <a:prstGeom prst="rect">
            <a:avLst/>
          </a:prstGeom>
        </p:spPr>
      </p:pic>
      <p:sp>
        <p:nvSpPr>
          <p:cNvPr id="59" name="文本框 58">
            <a:extLst>
              <a:ext uri="{FF2B5EF4-FFF2-40B4-BE49-F238E27FC236}">
                <a16:creationId xmlns:a16="http://schemas.microsoft.com/office/drawing/2014/main" id="{3BDB34E9-DD03-4249-B58D-BBB90EE5CCF6}"/>
              </a:ext>
            </a:extLst>
          </p:cNvPr>
          <p:cNvSpPr txBox="1"/>
          <p:nvPr/>
        </p:nvSpPr>
        <p:spPr>
          <a:xfrm>
            <a:off x="1197966" y="2387118"/>
            <a:ext cx="9802663" cy="10499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6000" b="1">
                <a:solidFill>
                  <a:srgbClr val="FFC000"/>
                </a:solidFill>
                <a:latin typeface="UTM Davida" panose="02040603050506020204" pitchFamily="18" charset="0"/>
                <a:ea typeface="字魂36号-正文宋楷" panose="02000000000000000000" pitchFamily="2" charset="-122"/>
              </a:rPr>
              <a:t>Tạm biệt và hẹn gặp lại</a:t>
            </a:r>
            <a:endParaRPr lang="en-US" altLang="zh-CN" sz="6000" b="1" dirty="0">
              <a:solidFill>
                <a:srgbClr val="FFC000"/>
              </a:solidFill>
              <a:latin typeface="UTM Davida" panose="02040603050506020204" pitchFamily="18" charset="0"/>
              <a:ea typeface="字魂36号-正文宋楷" panose="02000000000000000000" pitchFamily="2" charset="-122"/>
            </a:endParaRP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1057E1B6-1B52-4782-80BB-4F3DB9E705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63" y="4501019"/>
            <a:ext cx="519640" cy="410580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A69C9047-8604-443F-8D1C-5C1B5081697C}"/>
              </a:ext>
            </a:extLst>
          </p:cNvPr>
          <p:cNvSpPr txBox="1"/>
          <p:nvPr/>
        </p:nvSpPr>
        <p:spPr>
          <a:xfrm>
            <a:off x="7983121" y="4511304"/>
            <a:ext cx="2249940" cy="5170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n-US" altLang="zh-CN" sz="2400" b="1">
                <a:solidFill>
                  <a:srgbClr val="1F5000"/>
                </a:solidFill>
                <a:latin typeface="UTM Mabella" panose="02040603050506020204" pitchFamily="18" charset="0"/>
                <a:ea typeface="字魂36号-正文宋楷" panose="02000000000000000000" pitchFamily="2" charset="-122"/>
              </a:rPr>
              <a:t>Trang 21</a:t>
            </a:r>
            <a:endParaRPr lang="zh-CN" altLang="en-US" sz="2400" b="1" dirty="0">
              <a:solidFill>
                <a:srgbClr val="1F5000"/>
              </a:solidFill>
              <a:latin typeface="UTM Mabella" panose="02040603050506020204" pitchFamily="18" charset="0"/>
              <a:ea typeface="字魂36号-正文宋楷" panose="02000000000000000000" pitchFamily="2" charset="-122"/>
            </a:endParaRP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C782743A-2FD6-45A4-8374-4519557E3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63" y="5097670"/>
            <a:ext cx="519640" cy="410580"/>
          </a:xfrm>
          <a:prstGeom prst="rect">
            <a:avLst/>
          </a:prstGeom>
        </p:spPr>
      </p:pic>
      <p:sp>
        <p:nvSpPr>
          <p:cNvPr id="64" name="文本框 63">
            <a:extLst>
              <a:ext uri="{FF2B5EF4-FFF2-40B4-BE49-F238E27FC236}">
                <a16:creationId xmlns:a16="http://schemas.microsoft.com/office/drawing/2014/main" id="{EF4C007F-2902-47F6-B513-B385FBF0A7C1}"/>
              </a:ext>
            </a:extLst>
          </p:cNvPr>
          <p:cNvSpPr txBox="1"/>
          <p:nvPr/>
        </p:nvSpPr>
        <p:spPr>
          <a:xfrm>
            <a:off x="7983121" y="5107955"/>
            <a:ext cx="2807979" cy="5170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n-US" altLang="zh-CN" sz="2400" b="1">
                <a:solidFill>
                  <a:srgbClr val="1F5000"/>
                </a:solidFill>
                <a:latin typeface="UTM Mabella" panose="02040603050506020204" pitchFamily="18" charset="0"/>
                <a:ea typeface="字魂36号-正文宋楷" panose="02000000000000000000" pitchFamily="2" charset="-122"/>
              </a:rPr>
              <a:t>Thực hiện: EduFive</a:t>
            </a:r>
            <a:endParaRPr lang="zh-CN" altLang="en-US" sz="2400" b="1" dirty="0">
              <a:solidFill>
                <a:srgbClr val="1F5000"/>
              </a:solidFill>
              <a:latin typeface="UTM Mabella" panose="02040603050506020204" pitchFamily="18" charset="0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45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9" grpId="0"/>
      <p:bldP spid="62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3FC83750-8A20-486C-83DE-587582756B2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8C8AC394-E710-463E-99A1-093820AA3261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017D248-1813-480A-B084-5CF02D278C97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DB4A3EA-BC70-42E5-9CBC-36E7E8B2C45C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64035C1-8805-411C-8E84-2C657276EEF1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02FE948-0BC6-4938-9F70-C8C1619CD509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9A3B4B9-F156-47DD-B630-A5B9A89AE0C6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ECC8B51-389B-4F07-8645-88BD56EFFE91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36533B0-1110-4E59-A8DF-AE16BFDECBFE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249D307-B36C-4E3C-B839-B89FD5EEEB9B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7BE44E7-3245-44AB-9879-05010BE4B9A8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49038EE-F628-4251-8380-FBA08A8FA3ED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7F51B49-5B13-4810-932A-28C109BB1996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2808522-8DE4-4D96-84B9-F5A32FC7D2E1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6BE0986-C705-4FDF-A83A-E5C3CECA8C20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55B04290-75BF-4A9B-A173-610A1F14FF88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C5B09FB0-B991-4CC6-B697-590DC1BAFDBB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B5A3458-E1A1-45AA-8833-8F9AF976534A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5386968-1D38-45C1-8D98-4538CDDCAC53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4F5FC48-5925-4338-9B88-F673E58DC38F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A455FB2B-89D9-4D49-B8A7-7E00D8656C95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46F142D-85AB-490B-AD0A-54B7BF4BAB84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7EA1E71-2FFE-406C-83E5-446FCEFB9CEC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877306B0-40A1-409E-8EB3-768D77F28E2A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FF20B13-E266-4017-8365-527FADC3B32B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157457B-6C94-4020-93DE-CE601C6E6351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0D63CA75-4B26-4739-A0BA-558CC891B02D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31247310-7609-465F-9709-EB0C4C73212E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7C6EA657-2E16-4A91-B6B1-DF70A01A98F5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9F9D7D17-07B8-4AE6-9A38-D2085B40E543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10E6DB5D-5D9B-4EDB-A984-2EABCBE1159C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31A1BEA7-AD22-4B5A-8380-1F0AF4B68CAB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FCBC60F1-C462-4A83-8466-7EA1E54B21D3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3AA9BF0D-EB3C-408E-BB50-F1BEFF6B930F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7BF416DD-C147-4A1E-BFD4-F2335C5A9C40}"/>
              </a:ext>
            </a:extLst>
          </p:cNvPr>
          <p:cNvSpPr/>
          <p:nvPr/>
        </p:nvSpPr>
        <p:spPr>
          <a:xfrm>
            <a:off x="849313" y="704529"/>
            <a:ext cx="10518643" cy="5106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0DA37A-2292-4CCE-A447-FFE202E47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4314333"/>
            <a:ext cx="4294830" cy="24369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EE6DC0-5AED-438B-9998-CD029DD6B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1" y="323453"/>
            <a:ext cx="1768440" cy="1449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0FAB12-D343-42C0-8D7A-4D6179124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0"/>
            <a:ext cx="12192000" cy="939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C39859A-C513-4D66-BD13-DCB6B417F5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83" y="165100"/>
            <a:ext cx="3286917" cy="1924049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562538EE-00D6-4142-B8D1-5C91376CC4AE}"/>
              </a:ext>
            </a:extLst>
          </p:cNvPr>
          <p:cNvSpPr txBox="1"/>
          <p:nvPr/>
        </p:nvSpPr>
        <p:spPr>
          <a:xfrm>
            <a:off x="2334396" y="1880062"/>
            <a:ext cx="7523213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rruba KT" panose="02040603050506020204" pitchFamily="18" charset="0"/>
                <a:ea typeface="字魂36号-正文宋楷" panose="02000000000000000000" pitchFamily="2" charset="-122"/>
              </a:rPr>
              <a:t>Khởi động</a:t>
            </a:r>
            <a:endParaRPr lang="zh-CN" altLang="en-US" sz="13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rruba KT" panose="02040603050506020204" pitchFamily="18" charset="0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27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3FC83750-8A20-486C-83DE-587582756B2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8C8AC394-E710-463E-99A1-093820AA3261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017D248-1813-480A-B084-5CF02D278C97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DB4A3EA-BC70-42E5-9CBC-36E7E8B2C45C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64035C1-8805-411C-8E84-2C657276EEF1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02FE948-0BC6-4938-9F70-C8C1619CD509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9A3B4B9-F156-47DD-B630-A5B9A89AE0C6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ECC8B51-389B-4F07-8645-88BD56EFFE91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36533B0-1110-4E59-A8DF-AE16BFDECBFE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249D307-B36C-4E3C-B839-B89FD5EEEB9B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7BE44E7-3245-44AB-9879-05010BE4B9A8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49038EE-F628-4251-8380-FBA08A8FA3ED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7F51B49-5B13-4810-932A-28C109BB1996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2808522-8DE4-4D96-84B9-F5A32FC7D2E1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6BE0986-C705-4FDF-A83A-E5C3CECA8C20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55B04290-75BF-4A9B-A173-610A1F14FF88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C5B09FB0-B991-4CC6-B697-590DC1BAFDBB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B5A3458-E1A1-45AA-8833-8F9AF976534A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5386968-1D38-45C1-8D98-4538CDDCAC53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4F5FC48-5925-4338-9B88-F673E58DC38F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A455FB2B-89D9-4D49-B8A7-7E00D8656C95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46F142D-85AB-490B-AD0A-54B7BF4BAB84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7EA1E71-2FFE-406C-83E5-446FCEFB9CEC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877306B0-40A1-409E-8EB3-768D77F28E2A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FF20B13-E266-4017-8365-527FADC3B32B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157457B-6C94-4020-93DE-CE601C6E6351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0D63CA75-4B26-4739-A0BA-558CC891B02D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31247310-7609-465F-9709-EB0C4C73212E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7C6EA657-2E16-4A91-B6B1-DF70A01A98F5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9F9D7D17-07B8-4AE6-9A38-D2085B40E543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10E6DB5D-5D9B-4EDB-A984-2EABCBE1159C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31A1BEA7-AD22-4B5A-8380-1F0AF4B68CAB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FCBC60F1-C462-4A83-8466-7EA1E54B21D3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3AA9BF0D-EB3C-408E-BB50-F1BEFF6B930F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7BF416DD-C147-4A1E-BFD4-F2335C5A9C40}"/>
              </a:ext>
            </a:extLst>
          </p:cNvPr>
          <p:cNvSpPr/>
          <p:nvPr/>
        </p:nvSpPr>
        <p:spPr>
          <a:xfrm>
            <a:off x="874713" y="723313"/>
            <a:ext cx="10518643" cy="5106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DEE6DC0-5AED-438B-9998-CD029DD6BF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" y="16225"/>
            <a:ext cx="1768440" cy="1449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0FAB12-D343-42C0-8D7A-4D61791245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0"/>
            <a:ext cx="12192000" cy="939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C39859A-C513-4D66-BD13-DCB6B417F58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813" y="-39307"/>
            <a:ext cx="2305311" cy="13494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BEF475F-72EF-4A22-A13C-6C8CA761AF36}"/>
              </a:ext>
            </a:extLst>
          </p:cNvPr>
          <p:cNvSpPr txBox="1"/>
          <p:nvPr/>
        </p:nvSpPr>
        <p:spPr>
          <a:xfrm>
            <a:off x="3327570" y="754890"/>
            <a:ext cx="558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F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“Công dân” nghĩa là gì?</a:t>
            </a:r>
          </a:p>
        </p:txBody>
      </p:sp>
      <p:sp>
        <p:nvSpPr>
          <p:cNvPr id="53" name="MH_SubTitle_1">
            <a:extLst>
              <a:ext uri="{FF2B5EF4-FFF2-40B4-BE49-F238E27FC236}">
                <a16:creationId xmlns:a16="http://schemas.microsoft.com/office/drawing/2014/main" id="{B91E4D2B-B535-4D5B-8B2D-1CC9C6E0AE61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394583" y="1482380"/>
            <a:ext cx="677234" cy="606769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5AE16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A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D7AAEF-2FAF-4F27-8144-8D136055D664}"/>
              </a:ext>
            </a:extLst>
          </p:cNvPr>
          <p:cNvSpPr txBox="1"/>
          <p:nvPr/>
        </p:nvSpPr>
        <p:spPr>
          <a:xfrm>
            <a:off x="2344424" y="1617760"/>
            <a:ext cx="6717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Người làm việc trong cơ quan nhà nước?</a:t>
            </a:r>
          </a:p>
        </p:txBody>
      </p:sp>
      <p:sp>
        <p:nvSpPr>
          <p:cNvPr id="54" name="MH_SubTitle_2">
            <a:extLst>
              <a:ext uri="{FF2B5EF4-FFF2-40B4-BE49-F238E27FC236}">
                <a16:creationId xmlns:a16="http://schemas.microsoft.com/office/drawing/2014/main" id="{24F4C087-FC03-47FB-A186-24125D354C76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354745" y="2284672"/>
            <a:ext cx="677234" cy="645465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9ED744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B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C8ED659-BEB5-41F9-BCF5-4F627FB7C0F2}"/>
              </a:ext>
            </a:extLst>
          </p:cNvPr>
          <p:cNvSpPr txBox="1"/>
          <p:nvPr/>
        </p:nvSpPr>
        <p:spPr>
          <a:xfrm>
            <a:off x="2305060" y="2366968"/>
            <a:ext cx="6717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Người lao động chân tay làm công ăn lương.</a:t>
            </a:r>
          </a:p>
        </p:txBody>
      </p:sp>
      <p:sp>
        <p:nvSpPr>
          <p:cNvPr id="57" name="MH_SubTitle_3">
            <a:extLst>
              <a:ext uri="{FF2B5EF4-FFF2-40B4-BE49-F238E27FC236}">
                <a16:creationId xmlns:a16="http://schemas.microsoft.com/office/drawing/2014/main" id="{FA114F84-19E4-4BAE-939D-79B6057B3FA6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54744" y="3125661"/>
            <a:ext cx="717073" cy="684432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4DC24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C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EA3AE4-60A8-4F06-86D6-DE74706270B1}"/>
              </a:ext>
            </a:extLst>
          </p:cNvPr>
          <p:cNvSpPr txBox="1"/>
          <p:nvPr/>
        </p:nvSpPr>
        <p:spPr>
          <a:xfrm>
            <a:off x="2344817" y="3136447"/>
            <a:ext cx="7747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của một nước, có quyền lợi và nghĩa vụ với đất nước.</a:t>
            </a:r>
          </a:p>
        </p:txBody>
      </p:sp>
      <p:sp>
        <p:nvSpPr>
          <p:cNvPr id="59" name="MH_SubTitle_4">
            <a:extLst>
              <a:ext uri="{FF2B5EF4-FFF2-40B4-BE49-F238E27FC236}">
                <a16:creationId xmlns:a16="http://schemas.microsoft.com/office/drawing/2014/main" id="{AE48373D-A27A-4925-B1A3-A41528EE2534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343386" y="4204974"/>
            <a:ext cx="717073" cy="744714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D97E33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D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4BAA25A-958F-4AE2-A466-A9F5AF957102}"/>
              </a:ext>
            </a:extLst>
          </p:cNvPr>
          <p:cNvSpPr txBox="1"/>
          <p:nvPr/>
        </p:nvSpPr>
        <p:spPr>
          <a:xfrm>
            <a:off x="2364500" y="4320588"/>
            <a:ext cx="7747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của một nước nhưng không cần có quyền và nghĩa vụ với đất nước.</a:t>
            </a:r>
          </a:p>
        </p:txBody>
      </p:sp>
      <p:pic>
        <p:nvPicPr>
          <p:cNvPr id="6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B79F189C-03DE-4DA1-AD82-0547B143E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475994" y="1446959"/>
            <a:ext cx="586194" cy="5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1B50113F-C2B6-4786-8133-CEF600B2F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679646" y="3169708"/>
            <a:ext cx="875953" cy="76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6ABDCC4-79C1-42CF-958D-98A23886C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913165" y="2351871"/>
            <a:ext cx="586194" cy="5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078BD024-4611-44BF-B8B5-597737758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092321" y="4455193"/>
            <a:ext cx="586194" cy="5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6" presetClass="exit" presetSubtype="2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 animBg="1"/>
      <p:bldP spid="53" grpId="1" animBg="1"/>
      <p:bldP spid="3" grpId="0"/>
      <p:bldP spid="3" grpId="1"/>
      <p:bldP spid="54" grpId="0" animBg="1"/>
      <p:bldP spid="54" grpId="1" animBg="1"/>
      <p:bldP spid="55" grpId="0"/>
      <p:bldP spid="55" grpId="1"/>
      <p:bldP spid="57" grpId="0" animBg="1"/>
      <p:bldP spid="58" grpId="0"/>
      <p:bldP spid="59" grpId="0" animBg="1"/>
      <p:bldP spid="59" grpId="1" animBg="1"/>
      <p:bldP spid="60" grpId="0"/>
      <p:bldP spid="6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">
            <a:extLst>
              <a:ext uri="{FF2B5EF4-FFF2-40B4-BE49-F238E27FC236}">
                <a16:creationId xmlns:a16="http://schemas.microsoft.com/office/drawing/2014/main" id="{B5B467D4-44BF-443B-90DE-DE8B28EDE9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4314333"/>
            <a:ext cx="4294830" cy="2436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E8E3F7-7998-4C9E-9131-143405B7CF6C}"/>
              </a:ext>
            </a:extLst>
          </p:cNvPr>
          <p:cNvSpPr txBox="1"/>
          <p:nvPr/>
        </p:nvSpPr>
        <p:spPr>
          <a:xfrm>
            <a:off x="1608483" y="1009561"/>
            <a:ext cx="8975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F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cách nối các vế câu trong câu ghép? Đó là những cách nào?</a:t>
            </a:r>
          </a:p>
        </p:txBody>
      </p:sp>
      <p:sp>
        <p:nvSpPr>
          <p:cNvPr id="24" name="MH_Other_1">
            <a:extLst>
              <a:ext uri="{FF2B5EF4-FFF2-40B4-BE49-F238E27FC236}">
                <a16:creationId xmlns:a16="http://schemas.microsoft.com/office/drawing/2014/main" id="{110DDD2D-FAFA-4813-A3FC-4898FF931F86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20552638">
            <a:off x="3775691" y="2843150"/>
            <a:ext cx="855508" cy="368529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7E22A8D-CD7B-4C23-BFE9-3097D2FD823A}"/>
              </a:ext>
            </a:extLst>
          </p:cNvPr>
          <p:cNvSpPr/>
          <p:nvPr/>
        </p:nvSpPr>
        <p:spPr>
          <a:xfrm>
            <a:off x="1470990" y="2822713"/>
            <a:ext cx="2156793" cy="1212574"/>
          </a:xfrm>
          <a:prstGeom prst="ellipse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cách</a:t>
            </a:r>
          </a:p>
        </p:txBody>
      </p:sp>
      <p:sp>
        <p:nvSpPr>
          <p:cNvPr id="25" name="MH_Other_1">
            <a:extLst>
              <a:ext uri="{FF2B5EF4-FFF2-40B4-BE49-F238E27FC236}">
                <a16:creationId xmlns:a16="http://schemas.microsoft.com/office/drawing/2014/main" id="{44BD2EC8-9CC2-4C24-9101-096D1B072111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rot="1536992">
            <a:off x="3702556" y="3858316"/>
            <a:ext cx="933588" cy="353943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1A1172-BED5-4319-996D-74438DCFDA93}"/>
              </a:ext>
            </a:extLst>
          </p:cNvPr>
          <p:cNvSpPr txBox="1"/>
          <p:nvPr/>
        </p:nvSpPr>
        <p:spPr>
          <a:xfrm>
            <a:off x="4962938" y="2381083"/>
            <a:ext cx="593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Nối bằng từ có tác dụng nối.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43C70E-CCD0-4E1C-AD71-0721A9CE5928}"/>
              </a:ext>
            </a:extLst>
          </p:cNvPr>
          <p:cNvSpPr txBox="1"/>
          <p:nvPr/>
        </p:nvSpPr>
        <p:spPr>
          <a:xfrm>
            <a:off x="4962939" y="3796516"/>
            <a:ext cx="5933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Nối trực tiếp (không dùng từ ngữ nối).</a:t>
            </a:r>
          </a:p>
        </p:txBody>
      </p:sp>
      <p:pic>
        <p:nvPicPr>
          <p:cNvPr id="8" name="图片 39">
            <a:extLst>
              <a:ext uri="{FF2B5EF4-FFF2-40B4-BE49-F238E27FC236}">
                <a16:creationId xmlns:a16="http://schemas.microsoft.com/office/drawing/2014/main" id="{A04767E3-FDB0-4FB8-BAF5-2F88B5B07F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01F16749-FD02-41C3-AF34-1629626864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8" y="25688"/>
            <a:ext cx="1768440" cy="1449930"/>
          </a:xfrm>
          <a:prstGeom prst="rect">
            <a:avLst/>
          </a:prstGeom>
        </p:spPr>
      </p:pic>
      <p:pic>
        <p:nvPicPr>
          <p:cNvPr id="11" name="图片 11">
            <a:extLst>
              <a:ext uri="{FF2B5EF4-FFF2-40B4-BE49-F238E27FC236}">
                <a16:creationId xmlns:a16="http://schemas.microsoft.com/office/drawing/2014/main" id="{CDABAAD3-FD56-43A8-BCAD-E6FECBC2E2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75" y="-76894"/>
            <a:ext cx="2471755" cy="1446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39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  <p:bldP spid="4" grpId="0" animBg="1"/>
      <p:bldP spid="25" grpId="0" animBg="1"/>
      <p:bldP spid="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3FC83750-8A20-486C-83DE-587582756B2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8C8AC394-E710-463E-99A1-093820AA3261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017D248-1813-480A-B084-5CF02D278C97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DB4A3EA-BC70-42E5-9CBC-36E7E8B2C45C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64035C1-8805-411C-8E84-2C657276EEF1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02FE948-0BC6-4938-9F70-C8C1619CD509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9A3B4B9-F156-47DD-B630-A5B9A89AE0C6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ECC8B51-389B-4F07-8645-88BD56EFFE91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36533B0-1110-4E59-A8DF-AE16BFDECBFE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249D307-B36C-4E3C-B839-B89FD5EEEB9B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7BE44E7-3245-44AB-9879-05010BE4B9A8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49038EE-F628-4251-8380-FBA08A8FA3ED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7F51B49-5B13-4810-932A-28C109BB1996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2808522-8DE4-4D96-84B9-F5A32FC7D2E1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6BE0986-C705-4FDF-A83A-E5C3CECA8C20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55B04290-75BF-4A9B-A173-610A1F14FF88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C5B09FB0-B991-4CC6-B697-590DC1BAFDBB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B5A3458-E1A1-45AA-8833-8F9AF976534A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5386968-1D38-45C1-8D98-4538CDDCAC53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4F5FC48-5925-4338-9B88-F673E58DC38F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A455FB2B-89D9-4D49-B8A7-7E00D8656C95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46F142D-85AB-490B-AD0A-54B7BF4BAB84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7EA1E71-2FFE-406C-83E5-446FCEFB9CEC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877306B0-40A1-409E-8EB3-768D77F28E2A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FF20B13-E266-4017-8365-527FADC3B32B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157457B-6C94-4020-93DE-CE601C6E6351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0D63CA75-4B26-4739-A0BA-558CC891B02D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31247310-7609-465F-9709-EB0C4C73212E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7C6EA657-2E16-4A91-B6B1-DF70A01A98F5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9F9D7D17-07B8-4AE6-9A38-D2085B40E543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10E6DB5D-5D9B-4EDB-A984-2EABCBE1159C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31A1BEA7-AD22-4B5A-8380-1F0AF4B68CAB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FCBC60F1-C462-4A83-8466-7EA1E54B21D3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3AA9BF0D-EB3C-408E-BB50-F1BEFF6B930F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7BF416DD-C147-4A1E-BFD4-F2335C5A9C40}"/>
              </a:ext>
            </a:extLst>
          </p:cNvPr>
          <p:cNvSpPr/>
          <p:nvPr/>
        </p:nvSpPr>
        <p:spPr>
          <a:xfrm>
            <a:off x="849313" y="704529"/>
            <a:ext cx="10518643" cy="5106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0DA37A-2292-4CCE-A447-FFE202E47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4314333"/>
            <a:ext cx="4294830" cy="24369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EE6DC0-5AED-438B-9998-CD029DD6B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1" y="323453"/>
            <a:ext cx="1768440" cy="1449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0FAB12-D343-42C0-8D7A-4D6179124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0"/>
            <a:ext cx="12192000" cy="939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C39859A-C513-4D66-BD13-DCB6B417F5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83" y="165100"/>
            <a:ext cx="3286917" cy="1924049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984B907C-9CB2-48A3-9457-F82A07F9391B}"/>
              </a:ext>
            </a:extLst>
          </p:cNvPr>
          <p:cNvGrpSpPr/>
          <p:nvPr/>
        </p:nvGrpSpPr>
        <p:grpSpPr>
          <a:xfrm>
            <a:off x="2053615" y="1470123"/>
            <a:ext cx="7928774" cy="3046988"/>
            <a:chOff x="2053615" y="2473950"/>
            <a:chExt cx="7928774" cy="3046988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562538EE-00D6-4142-B8D1-5C91376CC4AE}"/>
                </a:ext>
              </a:extLst>
            </p:cNvPr>
            <p:cNvSpPr txBox="1"/>
            <p:nvPr/>
          </p:nvSpPr>
          <p:spPr>
            <a:xfrm>
              <a:off x="2053615" y="2473950"/>
              <a:ext cx="7928774" cy="30469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UTM Edwardian" panose="020406030505060202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Nối các vế câu ghép </a:t>
              </a:r>
            </a:p>
            <a:p>
              <a:pPr algn="ctr"/>
              <a:r>
                <a:rPr lang="en-US" altLang="zh-CN" sz="96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UTM Edwardian" panose="020406030505060202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bằng quan hệ từ</a:t>
              </a:r>
              <a:endParaRPr lang="zh-CN" altLang="en-US" sz="9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Edwardian" panose="020406030505060202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26765742-9C5C-437F-B758-7E4D6D4EBEB9}"/>
                </a:ext>
              </a:extLst>
            </p:cNvPr>
            <p:cNvSpPr txBox="1"/>
            <p:nvPr/>
          </p:nvSpPr>
          <p:spPr>
            <a:xfrm>
              <a:off x="6003636" y="2883889"/>
              <a:ext cx="18473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8800" dirty="0">
                <a:solidFill>
                  <a:srgbClr val="D97E3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3BDB34E9-DD03-4249-B58D-BBB90EE5CCF6}"/>
              </a:ext>
            </a:extLst>
          </p:cNvPr>
          <p:cNvSpPr txBox="1"/>
          <p:nvPr/>
        </p:nvSpPr>
        <p:spPr>
          <a:xfrm>
            <a:off x="1986242" y="797047"/>
            <a:ext cx="8063520" cy="6669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3600" b="1">
                <a:solidFill>
                  <a:srgbClr val="FFC000"/>
                </a:solidFill>
                <a:latin typeface="UTM Davida" panose="02040603050506020204" pitchFamily="18" charset="0"/>
                <a:ea typeface="字魂36号-正文宋楷" panose="02000000000000000000" pitchFamily="2" charset="-122"/>
              </a:rPr>
              <a:t>Luyện từ và câu</a:t>
            </a:r>
            <a:endParaRPr lang="en-US" altLang="zh-CN" sz="3600" b="1" dirty="0">
              <a:solidFill>
                <a:srgbClr val="FFC000"/>
              </a:solidFill>
              <a:latin typeface="UTM Davida" panose="02040603050506020204" pitchFamily="18" charset="0"/>
              <a:ea typeface="字魂36号-正文宋楷" panose="02000000000000000000" pitchFamily="2" charset="-122"/>
            </a:endParaRP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1057E1B6-1B52-4782-80BB-4F3DB9E705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63" y="4501019"/>
            <a:ext cx="519640" cy="410580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A69C9047-8604-443F-8D1C-5C1B5081697C}"/>
              </a:ext>
            </a:extLst>
          </p:cNvPr>
          <p:cNvSpPr txBox="1"/>
          <p:nvPr/>
        </p:nvSpPr>
        <p:spPr>
          <a:xfrm>
            <a:off x="7983121" y="4511304"/>
            <a:ext cx="2249940" cy="5170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n-US" altLang="zh-CN" sz="2400" b="1">
                <a:solidFill>
                  <a:srgbClr val="1F5000"/>
                </a:solidFill>
                <a:latin typeface="UTM Mabella" panose="02040603050506020204" pitchFamily="18" charset="0"/>
                <a:ea typeface="字魂36号-正文宋楷" panose="02000000000000000000" pitchFamily="2" charset="-122"/>
              </a:rPr>
              <a:t>Trang 21</a:t>
            </a:r>
            <a:endParaRPr lang="zh-CN" altLang="en-US" sz="2400" b="1" dirty="0">
              <a:solidFill>
                <a:srgbClr val="1F5000"/>
              </a:solidFill>
              <a:latin typeface="UTM Mabella" panose="02040603050506020204" pitchFamily="18" charset="0"/>
              <a:ea typeface="字魂36号-正文宋楷" panose="02000000000000000000" pitchFamily="2" charset="-122"/>
            </a:endParaRP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C782743A-2FD6-45A4-8374-4519557E3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63" y="5097670"/>
            <a:ext cx="519640" cy="410580"/>
          </a:xfrm>
          <a:prstGeom prst="rect">
            <a:avLst/>
          </a:prstGeom>
        </p:spPr>
      </p:pic>
      <p:sp>
        <p:nvSpPr>
          <p:cNvPr id="64" name="文本框 63">
            <a:extLst>
              <a:ext uri="{FF2B5EF4-FFF2-40B4-BE49-F238E27FC236}">
                <a16:creationId xmlns:a16="http://schemas.microsoft.com/office/drawing/2014/main" id="{EF4C007F-2902-47F6-B513-B385FBF0A7C1}"/>
              </a:ext>
            </a:extLst>
          </p:cNvPr>
          <p:cNvSpPr txBox="1"/>
          <p:nvPr/>
        </p:nvSpPr>
        <p:spPr>
          <a:xfrm>
            <a:off x="7983121" y="5107955"/>
            <a:ext cx="2807979" cy="5170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n-US" altLang="zh-CN" sz="2400" b="1">
                <a:solidFill>
                  <a:srgbClr val="1F5000"/>
                </a:solidFill>
                <a:latin typeface="UTM Mabella" panose="02040603050506020204" pitchFamily="18" charset="0"/>
                <a:ea typeface="字魂36号-正文宋楷" panose="02000000000000000000" pitchFamily="2" charset="-122"/>
              </a:rPr>
              <a:t>Thực hiện: EduFive</a:t>
            </a:r>
            <a:endParaRPr lang="zh-CN" altLang="en-US" sz="2400" b="1" dirty="0">
              <a:solidFill>
                <a:srgbClr val="1F5000"/>
              </a:solidFill>
              <a:latin typeface="UTM Mabella" panose="02040603050506020204" pitchFamily="18" charset="0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889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9" grpId="0"/>
      <p:bldP spid="62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DA1C0E7C-1758-4AF9-913C-C37F4D38689D}"/>
              </a:ext>
            </a:extLst>
          </p:cNvPr>
          <p:cNvGrpSpPr/>
          <p:nvPr/>
        </p:nvGrpSpPr>
        <p:grpSpPr>
          <a:xfrm>
            <a:off x="1564529" y="1603801"/>
            <a:ext cx="8788560" cy="1328066"/>
            <a:chOff x="2557697" y="1980349"/>
            <a:chExt cx="8617303" cy="132806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4CB8FE8F-44FD-49C0-A4FA-5CC921E37E46}"/>
                </a:ext>
              </a:extLst>
            </p:cNvPr>
            <p:cNvGrpSpPr/>
            <p:nvPr/>
          </p:nvGrpSpPr>
          <p:grpSpPr>
            <a:xfrm>
              <a:off x="2557697" y="1980349"/>
              <a:ext cx="8617303" cy="1328066"/>
              <a:chOff x="2107081" y="2811571"/>
              <a:chExt cx="7735492" cy="1192164"/>
            </a:xfrm>
          </p:grpSpPr>
          <p:sp>
            <p:nvSpPr>
              <p:cNvPr id="3" name="MH_SubTitle_1">
                <a:extLst>
                  <a:ext uri="{FF2B5EF4-FFF2-40B4-BE49-F238E27FC236}">
                    <a16:creationId xmlns:a16="http://schemas.microsoft.com/office/drawing/2014/main" id="{206C8148-B973-4925-8948-B20597CC2EDC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107081" y="2811571"/>
                <a:ext cx="7735492" cy="802423"/>
              </a:xfrm>
              <a:custGeom>
                <a:avLst/>
                <a:gdLst>
                  <a:gd name="T0" fmla="*/ 61 w 931"/>
                  <a:gd name="T1" fmla="*/ 248 h 253"/>
                  <a:gd name="T2" fmla="*/ 140 w 931"/>
                  <a:gd name="T3" fmla="*/ 245 h 253"/>
                  <a:gd name="T4" fmla="*/ 566 w 931"/>
                  <a:gd name="T5" fmla="*/ 245 h 253"/>
                  <a:gd name="T6" fmla="*/ 910 w 931"/>
                  <a:gd name="T7" fmla="*/ 235 h 253"/>
                  <a:gd name="T8" fmla="*/ 906 w 931"/>
                  <a:gd name="T9" fmla="*/ 15 h 253"/>
                  <a:gd name="T10" fmla="*/ 744 w 931"/>
                  <a:gd name="T11" fmla="*/ 9 h 253"/>
                  <a:gd name="T12" fmla="*/ 576 w 931"/>
                  <a:gd name="T13" fmla="*/ 5 h 253"/>
                  <a:gd name="T14" fmla="*/ 258 w 931"/>
                  <a:gd name="T15" fmla="*/ 5 h 253"/>
                  <a:gd name="T16" fmla="*/ 86 w 931"/>
                  <a:gd name="T17" fmla="*/ 16 h 253"/>
                  <a:gd name="T18" fmla="*/ 12 w 931"/>
                  <a:gd name="T19" fmla="*/ 27 h 253"/>
                  <a:gd name="T20" fmla="*/ 10 w 931"/>
                  <a:gd name="T21" fmla="*/ 97 h 253"/>
                  <a:gd name="T22" fmla="*/ 13 w 931"/>
                  <a:gd name="T23" fmla="*/ 210 h 253"/>
                  <a:gd name="T24" fmla="*/ 61 w 931"/>
                  <a:gd name="T25" fmla="*/ 24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1" h="253">
                    <a:moveTo>
                      <a:pt x="61" y="248"/>
                    </a:moveTo>
                    <a:cubicBezTo>
                      <a:pt x="88" y="248"/>
                      <a:pt x="115" y="246"/>
                      <a:pt x="140" y="245"/>
                    </a:cubicBezTo>
                    <a:cubicBezTo>
                      <a:pt x="281" y="238"/>
                      <a:pt x="423" y="245"/>
                      <a:pt x="566" y="245"/>
                    </a:cubicBezTo>
                    <a:cubicBezTo>
                      <a:pt x="683" y="245"/>
                      <a:pt x="798" y="253"/>
                      <a:pt x="910" y="235"/>
                    </a:cubicBezTo>
                    <a:cubicBezTo>
                      <a:pt x="907" y="171"/>
                      <a:pt x="931" y="75"/>
                      <a:pt x="906" y="15"/>
                    </a:cubicBezTo>
                    <a:cubicBezTo>
                      <a:pt x="852" y="15"/>
                      <a:pt x="798" y="11"/>
                      <a:pt x="744" y="9"/>
                    </a:cubicBezTo>
                    <a:cubicBezTo>
                      <a:pt x="690" y="6"/>
                      <a:pt x="630" y="8"/>
                      <a:pt x="576" y="5"/>
                    </a:cubicBezTo>
                    <a:cubicBezTo>
                      <a:pt x="468" y="1"/>
                      <a:pt x="366" y="0"/>
                      <a:pt x="258" y="5"/>
                    </a:cubicBezTo>
                    <a:cubicBezTo>
                      <a:pt x="201" y="8"/>
                      <a:pt x="143" y="11"/>
                      <a:pt x="86" y="16"/>
                    </a:cubicBezTo>
                    <a:cubicBezTo>
                      <a:pt x="71" y="18"/>
                      <a:pt x="22" y="16"/>
                      <a:pt x="12" y="27"/>
                    </a:cubicBezTo>
                    <a:cubicBezTo>
                      <a:pt x="0" y="40"/>
                      <a:pt x="10" y="81"/>
                      <a:pt x="10" y="97"/>
                    </a:cubicBezTo>
                    <a:cubicBezTo>
                      <a:pt x="10" y="135"/>
                      <a:pt x="5" y="173"/>
                      <a:pt x="13" y="210"/>
                    </a:cubicBezTo>
                    <a:cubicBezTo>
                      <a:pt x="21" y="243"/>
                      <a:pt x="26" y="248"/>
                      <a:pt x="61" y="248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rgbClr val="F5AE16"/>
                </a:solidFill>
                <a:prstDash val="solid"/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 algn="ctr">
                  <a:defRPr/>
                </a:pPr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" name="MH_Other_1">
                <a:extLst>
                  <a:ext uri="{FF2B5EF4-FFF2-40B4-BE49-F238E27FC236}">
                    <a16:creationId xmlns:a16="http://schemas.microsoft.com/office/drawing/2014/main" id="{BF6DE586-4FF4-4F32-BCE7-E3A2DAF08B43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9163590" y="3365560"/>
                <a:ext cx="381000" cy="638175"/>
              </a:xfrm>
              <a:custGeom>
                <a:avLst/>
                <a:gdLst>
                  <a:gd name="T0" fmla="*/ 30078 w 489601"/>
                  <a:gd name="T1" fmla="*/ 12482 h 817519"/>
                  <a:gd name="T2" fmla="*/ 31112 w 489601"/>
                  <a:gd name="T3" fmla="*/ 12453 h 817519"/>
                  <a:gd name="T4" fmla="*/ 2856 w 489601"/>
                  <a:gd name="T5" fmla="*/ 4822 h 817519"/>
                  <a:gd name="T6" fmla="*/ 8893 w 489601"/>
                  <a:gd name="T7" fmla="*/ 12068 h 817519"/>
                  <a:gd name="T8" fmla="*/ 14735 w 489601"/>
                  <a:gd name="T9" fmla="*/ 12027 h 817519"/>
                  <a:gd name="T10" fmla="*/ 17199 w 489601"/>
                  <a:gd name="T11" fmla="*/ 10727 h 817519"/>
                  <a:gd name="T12" fmla="*/ 17327 w 489601"/>
                  <a:gd name="T13" fmla="*/ 10818 h 817519"/>
                  <a:gd name="T14" fmla="*/ 17477 w 489601"/>
                  <a:gd name="T15" fmla="*/ 10595 h 817519"/>
                  <a:gd name="T16" fmla="*/ 17199 w 489601"/>
                  <a:gd name="T17" fmla="*/ 10727 h 817519"/>
                  <a:gd name="T18" fmla="*/ 10828 w 489601"/>
                  <a:gd name="T19" fmla="*/ 3877 h 817519"/>
                  <a:gd name="T20" fmla="*/ 30269 w 489601"/>
                  <a:gd name="T21" fmla="*/ 47 h 817519"/>
                  <a:gd name="T22" fmla="*/ 36627 w 489601"/>
                  <a:gd name="T23" fmla="*/ 10557 h 817519"/>
                  <a:gd name="T24" fmla="*/ 31112 w 489601"/>
                  <a:gd name="T25" fmla="*/ 11504 h 817519"/>
                  <a:gd name="T26" fmla="*/ 32337 w 489601"/>
                  <a:gd name="T27" fmla="*/ 1390 h 817519"/>
                  <a:gd name="T28" fmla="*/ 21629 w 489601"/>
                  <a:gd name="T29" fmla="*/ 7725 h 817519"/>
                  <a:gd name="T30" fmla="*/ 22773 w 489601"/>
                  <a:gd name="T31" fmla="*/ 11032 h 817519"/>
                  <a:gd name="T32" fmla="*/ 29733 w 489601"/>
                  <a:gd name="T33" fmla="*/ 12216 h 817519"/>
                  <a:gd name="T34" fmla="*/ 24869 w 489601"/>
                  <a:gd name="T35" fmla="*/ 12571 h 817519"/>
                  <a:gd name="T36" fmla="*/ 21931 w 489601"/>
                  <a:gd name="T37" fmla="*/ 12056 h 817519"/>
                  <a:gd name="T38" fmla="*/ 20985 w 489601"/>
                  <a:gd name="T39" fmla="*/ 12114 h 817519"/>
                  <a:gd name="T40" fmla="*/ 26777 w 489601"/>
                  <a:gd name="T41" fmla="*/ 23170 h 817519"/>
                  <a:gd name="T42" fmla="*/ 39281 w 489601"/>
                  <a:gd name="T43" fmla="*/ 68145 h 817519"/>
                  <a:gd name="T44" fmla="*/ 33182 w 489601"/>
                  <a:gd name="T45" fmla="*/ 45973 h 817519"/>
                  <a:gd name="T46" fmla="*/ 25557 w 489601"/>
                  <a:gd name="T47" fmla="*/ 26971 h 817519"/>
                  <a:gd name="T48" fmla="*/ 18722 w 489601"/>
                  <a:gd name="T49" fmla="*/ 12217 h 817519"/>
                  <a:gd name="T50" fmla="*/ 15170 w 489601"/>
                  <a:gd name="T51" fmla="*/ 29170 h 817519"/>
                  <a:gd name="T52" fmla="*/ 3832 w 489601"/>
                  <a:gd name="T53" fmla="*/ 50371 h 817519"/>
                  <a:gd name="T54" fmla="*/ 14653 w 489601"/>
                  <a:gd name="T55" fmla="*/ 13582 h 817519"/>
                  <a:gd name="T56" fmla="*/ 15119 w 489601"/>
                  <a:gd name="T57" fmla="*/ 12855 h 817519"/>
                  <a:gd name="T58" fmla="*/ 8308 w 489601"/>
                  <a:gd name="T59" fmla="*/ 13723 h 817519"/>
                  <a:gd name="T60" fmla="*/ 5641 w 489601"/>
                  <a:gd name="T61" fmla="*/ 13336 h 817519"/>
                  <a:gd name="T62" fmla="*/ 2742 w 489601"/>
                  <a:gd name="T63" fmla="*/ 11281 h 817519"/>
                  <a:gd name="T64" fmla="*/ 8068 w 489601"/>
                  <a:gd name="T65" fmla="*/ 727 h 817519"/>
                  <a:gd name="T66" fmla="*/ 18650 w 489601"/>
                  <a:gd name="T67" fmla="*/ 7976 h 817519"/>
                  <a:gd name="T68" fmla="*/ 20350 w 489601"/>
                  <a:gd name="T69" fmla="*/ 5606 h 817519"/>
                  <a:gd name="T70" fmla="*/ 21014 w 489601"/>
                  <a:gd name="T71" fmla="*/ 4232 h 817519"/>
                  <a:gd name="T72" fmla="*/ 22839 w 489601"/>
                  <a:gd name="T73" fmla="*/ 2655 h 8175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9601" h="817519">
                    <a:moveTo>
                      <a:pt x="382030" y="148204"/>
                    </a:moveTo>
                    <a:cubicBezTo>
                      <a:pt x="376386" y="149144"/>
                      <a:pt x="372154" y="149144"/>
                      <a:pt x="369332" y="148556"/>
                    </a:cubicBezTo>
                    <a:lnTo>
                      <a:pt x="369178" y="148440"/>
                    </a:lnTo>
                    <a:lnTo>
                      <a:pt x="382030" y="148204"/>
                    </a:lnTo>
                    <a:close/>
                    <a:moveTo>
                      <a:pt x="72717" y="25053"/>
                    </a:moveTo>
                    <a:cubicBezTo>
                      <a:pt x="50129" y="22710"/>
                      <a:pt x="31306" y="29271"/>
                      <a:pt x="35070" y="57390"/>
                    </a:cubicBezTo>
                    <a:cubicBezTo>
                      <a:pt x="38835" y="100506"/>
                      <a:pt x="68011" y="130500"/>
                      <a:pt x="104246" y="143154"/>
                    </a:cubicBezTo>
                    <a:lnTo>
                      <a:pt x="109197" y="143624"/>
                    </a:lnTo>
                    <a:lnTo>
                      <a:pt x="173943" y="136089"/>
                    </a:lnTo>
                    <a:lnTo>
                      <a:pt x="180928" y="143134"/>
                    </a:lnTo>
                    <a:lnTo>
                      <a:pt x="189943" y="140583"/>
                    </a:lnTo>
                    <a:lnTo>
                      <a:pt x="211202" y="127656"/>
                    </a:lnTo>
                    <a:lnTo>
                      <a:pt x="212009" y="128625"/>
                    </a:lnTo>
                    <a:lnTo>
                      <a:pt x="212766" y="128743"/>
                    </a:lnTo>
                    <a:lnTo>
                      <a:pt x="218745" y="128743"/>
                    </a:lnTo>
                    <a:lnTo>
                      <a:pt x="214613" y="126103"/>
                    </a:lnTo>
                    <a:lnTo>
                      <a:pt x="214799" y="125468"/>
                    </a:lnTo>
                    <a:lnTo>
                      <a:pt x="211202" y="127656"/>
                    </a:lnTo>
                    <a:lnTo>
                      <a:pt x="175304" y="84572"/>
                    </a:lnTo>
                    <a:cubicBezTo>
                      <a:pt x="163069" y="69575"/>
                      <a:pt x="149893" y="55515"/>
                      <a:pt x="132952" y="46142"/>
                    </a:cubicBezTo>
                    <a:cubicBezTo>
                      <a:pt x="121658" y="38644"/>
                      <a:pt x="95305" y="27396"/>
                      <a:pt x="72717" y="25053"/>
                    </a:cubicBezTo>
                    <a:close/>
                    <a:moveTo>
                      <a:pt x="371684" y="557"/>
                    </a:moveTo>
                    <a:cubicBezTo>
                      <a:pt x="403662" y="-2265"/>
                      <a:pt x="434700" y="5259"/>
                      <a:pt x="457273" y="31591"/>
                    </a:cubicBezTo>
                    <a:cubicBezTo>
                      <a:pt x="483608" y="61684"/>
                      <a:pt x="479846" y="103063"/>
                      <a:pt x="449749" y="125633"/>
                    </a:cubicBezTo>
                    <a:cubicBezTo>
                      <a:pt x="430938" y="140680"/>
                      <a:pt x="404603" y="140680"/>
                      <a:pt x="382030" y="148204"/>
                    </a:cubicBezTo>
                    <a:cubicBezTo>
                      <a:pt x="404603" y="144442"/>
                      <a:pt x="400841" y="136918"/>
                      <a:pt x="382030" y="136918"/>
                    </a:cubicBezTo>
                    <a:cubicBezTo>
                      <a:pt x="415889" y="133156"/>
                      <a:pt x="445987" y="110586"/>
                      <a:pt x="434700" y="69208"/>
                    </a:cubicBezTo>
                    <a:cubicBezTo>
                      <a:pt x="430938" y="50399"/>
                      <a:pt x="419651" y="27829"/>
                      <a:pt x="397078" y="16544"/>
                    </a:cubicBezTo>
                    <a:cubicBezTo>
                      <a:pt x="343467" y="-6026"/>
                      <a:pt x="308903" y="30650"/>
                      <a:pt x="282274" y="67856"/>
                    </a:cubicBezTo>
                    <a:lnTo>
                      <a:pt x="265593" y="91929"/>
                    </a:lnTo>
                    <a:lnTo>
                      <a:pt x="268531" y="126930"/>
                    </a:lnTo>
                    <a:lnTo>
                      <a:pt x="279636" y="131298"/>
                    </a:lnTo>
                    <a:cubicBezTo>
                      <a:pt x="312665" y="140151"/>
                      <a:pt x="367922" y="139269"/>
                      <a:pt x="382030" y="136918"/>
                    </a:cubicBezTo>
                    <a:cubicBezTo>
                      <a:pt x="370743" y="138799"/>
                      <a:pt x="365100" y="142561"/>
                      <a:pt x="365100" y="145382"/>
                    </a:cubicBezTo>
                    <a:lnTo>
                      <a:pt x="369178" y="148440"/>
                    </a:lnTo>
                    <a:lnTo>
                      <a:pt x="305376" y="149614"/>
                    </a:lnTo>
                    <a:lnTo>
                      <a:pt x="269295" y="143410"/>
                    </a:lnTo>
                    <a:lnTo>
                      <a:pt x="269295" y="143478"/>
                    </a:lnTo>
                    <a:cubicBezTo>
                      <a:pt x="261791" y="143478"/>
                      <a:pt x="261791" y="143478"/>
                      <a:pt x="261791" y="143478"/>
                    </a:cubicBezTo>
                    <a:lnTo>
                      <a:pt x="257677" y="144158"/>
                    </a:lnTo>
                    <a:lnTo>
                      <a:pt x="291826" y="190460"/>
                    </a:lnTo>
                    <a:cubicBezTo>
                      <a:pt x="307273" y="217317"/>
                      <a:pt x="319444" y="245586"/>
                      <a:pt x="328806" y="275741"/>
                    </a:cubicBezTo>
                    <a:cubicBezTo>
                      <a:pt x="355020" y="362434"/>
                      <a:pt x="336296" y="441590"/>
                      <a:pt x="407448" y="509437"/>
                    </a:cubicBezTo>
                    <a:cubicBezTo>
                      <a:pt x="486091" y="584823"/>
                      <a:pt x="501070" y="709210"/>
                      <a:pt x="482346" y="810981"/>
                    </a:cubicBezTo>
                    <a:cubicBezTo>
                      <a:pt x="474856" y="829827"/>
                      <a:pt x="448642" y="803442"/>
                      <a:pt x="452387" y="788365"/>
                    </a:cubicBezTo>
                    <a:cubicBezTo>
                      <a:pt x="467366" y="716748"/>
                      <a:pt x="463622" y="599900"/>
                      <a:pt x="407448" y="547130"/>
                    </a:cubicBezTo>
                    <a:cubicBezTo>
                      <a:pt x="373745" y="516976"/>
                      <a:pt x="351275" y="498129"/>
                      <a:pt x="332551" y="456667"/>
                    </a:cubicBezTo>
                    <a:cubicBezTo>
                      <a:pt x="313827" y="415205"/>
                      <a:pt x="321316" y="362434"/>
                      <a:pt x="313827" y="320972"/>
                    </a:cubicBezTo>
                    <a:cubicBezTo>
                      <a:pt x="299783" y="267260"/>
                      <a:pt x="281527" y="219908"/>
                      <a:pt x="252738" y="175736"/>
                    </a:cubicBezTo>
                    <a:lnTo>
                      <a:pt x="229900" y="145390"/>
                    </a:lnTo>
                    <a:lnTo>
                      <a:pt x="226506" y="148167"/>
                    </a:lnTo>
                    <a:cubicBezTo>
                      <a:pt x="180924" y="198879"/>
                      <a:pt x="199445" y="284549"/>
                      <a:pt x="186275" y="347153"/>
                    </a:cubicBezTo>
                    <a:cubicBezTo>
                      <a:pt x="163697" y="437530"/>
                      <a:pt x="118542" y="516610"/>
                      <a:pt x="84675" y="599455"/>
                    </a:cubicBezTo>
                    <a:cubicBezTo>
                      <a:pt x="84675" y="610752"/>
                      <a:pt x="47045" y="603221"/>
                      <a:pt x="47045" y="599455"/>
                    </a:cubicBezTo>
                    <a:cubicBezTo>
                      <a:pt x="88438" y="505313"/>
                      <a:pt x="148645" y="407405"/>
                      <a:pt x="152408" y="301965"/>
                    </a:cubicBezTo>
                    <a:cubicBezTo>
                      <a:pt x="155230" y="256777"/>
                      <a:pt x="155936" y="200997"/>
                      <a:pt x="179925" y="161634"/>
                    </a:cubicBezTo>
                    <a:lnTo>
                      <a:pt x="192579" y="148902"/>
                    </a:lnTo>
                    <a:lnTo>
                      <a:pt x="185657" y="152996"/>
                    </a:lnTo>
                    <a:cubicBezTo>
                      <a:pt x="163069" y="161431"/>
                      <a:pt x="138599" y="166118"/>
                      <a:pt x="114128" y="166118"/>
                    </a:cubicBezTo>
                    <a:lnTo>
                      <a:pt x="102016" y="163312"/>
                    </a:lnTo>
                    <a:lnTo>
                      <a:pt x="76747" y="166252"/>
                    </a:lnTo>
                    <a:cubicBezTo>
                      <a:pt x="73009" y="166252"/>
                      <a:pt x="69270" y="162482"/>
                      <a:pt x="69270" y="158711"/>
                    </a:cubicBezTo>
                    <a:lnTo>
                      <a:pt x="71255" y="155709"/>
                    </a:lnTo>
                    <a:lnTo>
                      <a:pt x="33659" y="134249"/>
                    </a:lnTo>
                    <a:cubicBezTo>
                      <a:pt x="10600" y="115503"/>
                      <a:pt x="-4458" y="89258"/>
                      <a:pt x="1189" y="57390"/>
                    </a:cubicBezTo>
                    <a:cubicBezTo>
                      <a:pt x="4953" y="19898"/>
                      <a:pt x="68952" y="8650"/>
                      <a:pt x="99070" y="8650"/>
                    </a:cubicBezTo>
                    <a:cubicBezTo>
                      <a:pt x="155540" y="14274"/>
                      <a:pt x="184480" y="45205"/>
                      <a:pt x="216068" y="80881"/>
                    </a:cubicBezTo>
                    <a:lnTo>
                      <a:pt x="228999" y="94932"/>
                    </a:lnTo>
                    <a:lnTo>
                      <a:pt x="248943" y="67797"/>
                    </a:lnTo>
                    <a:lnTo>
                      <a:pt x="249881" y="66719"/>
                    </a:lnTo>
                    <a:lnTo>
                      <a:pt x="250534" y="61537"/>
                    </a:lnTo>
                    <a:cubicBezTo>
                      <a:pt x="250534" y="54088"/>
                      <a:pt x="254286" y="50364"/>
                      <a:pt x="258038" y="50364"/>
                    </a:cubicBezTo>
                    <a:lnTo>
                      <a:pt x="261298" y="53600"/>
                    </a:lnTo>
                    <a:lnTo>
                      <a:pt x="280451" y="31591"/>
                    </a:lnTo>
                    <a:cubicBezTo>
                      <a:pt x="306786" y="16544"/>
                      <a:pt x="339705" y="3378"/>
                      <a:pt x="371684" y="557"/>
                    </a:cubicBezTo>
                    <a:close/>
                  </a:path>
                </a:pathLst>
              </a:custGeom>
              <a:solidFill>
                <a:srgbClr val="F5AE16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" name="MH_Other_2">
                <a:extLst>
                  <a:ext uri="{FF2B5EF4-FFF2-40B4-BE49-F238E27FC236}">
                    <a16:creationId xmlns:a16="http://schemas.microsoft.com/office/drawing/2014/main" id="{945D9690-5103-4146-B3AF-D701B7DB1856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270444" y="2915920"/>
                <a:ext cx="7325847" cy="599433"/>
              </a:xfrm>
              <a:custGeom>
                <a:avLst/>
                <a:gdLst>
                  <a:gd name="T0" fmla="*/ 217439 w 3308350"/>
                  <a:gd name="T1" fmla="*/ 70544 h 847726"/>
                  <a:gd name="T2" fmla="*/ 38765 w 3308350"/>
                  <a:gd name="T3" fmla="*/ 69933 h 847726"/>
                  <a:gd name="T4" fmla="*/ 13341 w 3308350"/>
                  <a:gd name="T5" fmla="*/ 68710 h 847726"/>
                  <a:gd name="T6" fmla="*/ 13027 w 3308350"/>
                  <a:gd name="T7" fmla="*/ 69943 h 847726"/>
                  <a:gd name="T8" fmla="*/ 238348 w 3308350"/>
                  <a:gd name="T9" fmla="*/ 70277 h 847726"/>
                  <a:gd name="T10" fmla="*/ 212370 w 3308350"/>
                  <a:gd name="T11" fmla="*/ 69608 h 847726"/>
                  <a:gd name="T12" fmla="*/ 199312 w 3308350"/>
                  <a:gd name="T13" fmla="*/ 69015 h 847726"/>
                  <a:gd name="T14" fmla="*/ 177160 w 3308350"/>
                  <a:gd name="T15" fmla="*/ 68403 h 847726"/>
                  <a:gd name="T16" fmla="*/ 177160 w 3308350"/>
                  <a:gd name="T17" fmla="*/ 68403 h 847726"/>
                  <a:gd name="T18" fmla="*/ 168726 w 3308350"/>
                  <a:gd name="T19" fmla="*/ 69875 h 847726"/>
                  <a:gd name="T20" fmla="*/ 159344 w 3308350"/>
                  <a:gd name="T21" fmla="*/ 69286 h 847726"/>
                  <a:gd name="T22" fmla="*/ 131767 w 3308350"/>
                  <a:gd name="T23" fmla="*/ 68001 h 847726"/>
                  <a:gd name="T24" fmla="*/ 52142 w 3308350"/>
                  <a:gd name="T25" fmla="*/ 68001 h 847726"/>
                  <a:gd name="T26" fmla="*/ 52142 w 3308350"/>
                  <a:gd name="T27" fmla="*/ 68001 h 847726"/>
                  <a:gd name="T28" fmla="*/ 243340 w 3308350"/>
                  <a:gd name="T29" fmla="*/ 68345 h 847726"/>
                  <a:gd name="T30" fmla="*/ 97101 w 3308350"/>
                  <a:gd name="T31" fmla="*/ 69340 h 847726"/>
                  <a:gd name="T32" fmla="*/ 78655 w 3308350"/>
                  <a:gd name="T33" fmla="*/ 69340 h 847726"/>
                  <a:gd name="T34" fmla="*/ 145890 w 3308350"/>
                  <a:gd name="T35" fmla="*/ 69902 h 847726"/>
                  <a:gd name="T36" fmla="*/ 118057 w 3308350"/>
                  <a:gd name="T37" fmla="*/ 68286 h 847726"/>
                  <a:gd name="T38" fmla="*/ 65278 w 3308350"/>
                  <a:gd name="T39" fmla="*/ 67332 h 847726"/>
                  <a:gd name="T40" fmla="*/ 57132 w 3308350"/>
                  <a:gd name="T41" fmla="*/ 68286 h 847726"/>
                  <a:gd name="T42" fmla="*/ 83723 w 3308350"/>
                  <a:gd name="T43" fmla="*/ 68626 h 847726"/>
                  <a:gd name="T44" fmla="*/ 9051 w 3308350"/>
                  <a:gd name="T45" fmla="*/ 69247 h 847726"/>
                  <a:gd name="T46" fmla="*/ 1154 w 3308350"/>
                  <a:gd name="T47" fmla="*/ 48591 h 847726"/>
                  <a:gd name="T48" fmla="*/ 1154 w 3308350"/>
                  <a:gd name="T49" fmla="*/ 48591 h 847726"/>
                  <a:gd name="T50" fmla="*/ 272142 w 3308350"/>
                  <a:gd name="T51" fmla="*/ 46420 h 847726"/>
                  <a:gd name="T52" fmla="*/ 528 w 3308350"/>
                  <a:gd name="T53" fmla="*/ 44203 h 847726"/>
                  <a:gd name="T54" fmla="*/ 273350 w 3308350"/>
                  <a:gd name="T55" fmla="*/ 42033 h 847726"/>
                  <a:gd name="T56" fmla="*/ 2186 w 3308350"/>
                  <a:gd name="T57" fmla="*/ 22316 h 847726"/>
                  <a:gd name="T58" fmla="*/ 905 w 3308350"/>
                  <a:gd name="T59" fmla="*/ 27990 h 847726"/>
                  <a:gd name="T60" fmla="*/ 274895 w 3308350"/>
                  <a:gd name="T61" fmla="*/ 25150 h 847726"/>
                  <a:gd name="T62" fmla="*/ 273972 w 3308350"/>
                  <a:gd name="T63" fmla="*/ 18791 h 847726"/>
                  <a:gd name="T64" fmla="*/ 940 w 3308350"/>
                  <a:gd name="T65" fmla="*/ 17804 h 847726"/>
                  <a:gd name="T66" fmla="*/ 270850 w 3308350"/>
                  <a:gd name="T67" fmla="*/ 5489 h 847726"/>
                  <a:gd name="T68" fmla="*/ 270850 w 3308350"/>
                  <a:gd name="T69" fmla="*/ 5489 h 847726"/>
                  <a:gd name="T70" fmla="*/ 5277 w 3308350"/>
                  <a:gd name="T71" fmla="*/ 6727 h 847726"/>
                  <a:gd name="T72" fmla="*/ 267142 w 3308350"/>
                  <a:gd name="T73" fmla="*/ 5756 h 847726"/>
                  <a:gd name="T74" fmla="*/ 27420 w 3308350"/>
                  <a:gd name="T75" fmla="*/ 5444 h 847726"/>
                  <a:gd name="T76" fmla="*/ 27420 w 3308350"/>
                  <a:gd name="T77" fmla="*/ 3883 h 847726"/>
                  <a:gd name="T78" fmla="*/ 244952 w 3308350"/>
                  <a:gd name="T79" fmla="*/ 5131 h 847726"/>
                  <a:gd name="T80" fmla="*/ 241127 w 3308350"/>
                  <a:gd name="T81" fmla="*/ 3883 h 847726"/>
                  <a:gd name="T82" fmla="*/ 40921 w 3308350"/>
                  <a:gd name="T83" fmla="*/ 4194 h 847726"/>
                  <a:gd name="T84" fmla="*/ 205605 w 3308350"/>
                  <a:gd name="T85" fmla="*/ 2008 h 847726"/>
                  <a:gd name="T86" fmla="*/ 204984 w 3308350"/>
                  <a:gd name="T87" fmla="*/ 2650 h 847726"/>
                  <a:gd name="T88" fmla="*/ 58434 w 3308350"/>
                  <a:gd name="T89" fmla="*/ 2907 h 847726"/>
                  <a:gd name="T90" fmla="*/ 46189 w 3308350"/>
                  <a:gd name="T91" fmla="*/ 5087 h 847726"/>
                  <a:gd name="T92" fmla="*/ 222429 w 3308350"/>
                  <a:gd name="T93" fmla="*/ 2249 h 847726"/>
                  <a:gd name="T94" fmla="*/ 218983 w 3308350"/>
                  <a:gd name="T95" fmla="*/ 3213 h 847726"/>
                  <a:gd name="T96" fmla="*/ 185843 w 3308350"/>
                  <a:gd name="T97" fmla="*/ 3213 h 847726"/>
                  <a:gd name="T98" fmla="*/ 201159 w 3308350"/>
                  <a:gd name="T99" fmla="*/ 3246 h 847726"/>
                  <a:gd name="T100" fmla="*/ 171812 w 3308350"/>
                  <a:gd name="T101" fmla="*/ 1383 h 847726"/>
                  <a:gd name="T102" fmla="*/ 164884 w 3308350"/>
                  <a:gd name="T103" fmla="*/ 2008 h 847726"/>
                  <a:gd name="T104" fmla="*/ 80575 w 3308350"/>
                  <a:gd name="T105" fmla="*/ 3614 h 847726"/>
                  <a:gd name="T106" fmla="*/ 160527 w 3308350"/>
                  <a:gd name="T107" fmla="*/ 1355 h 847726"/>
                  <a:gd name="T108" fmla="*/ 105830 w 3308350"/>
                  <a:gd name="T109" fmla="*/ 401 h 847726"/>
                  <a:gd name="T110" fmla="*/ 105830 w 3308350"/>
                  <a:gd name="T111" fmla="*/ 401 h 847726"/>
                  <a:gd name="T112" fmla="*/ 85880 w 3308350"/>
                  <a:gd name="T113" fmla="*/ 1355 h 847726"/>
                  <a:gd name="T114" fmla="*/ 138371 w 3308350"/>
                  <a:gd name="T115" fmla="*/ 1590 h 847726"/>
                  <a:gd name="T116" fmla="*/ 134048 w 3308350"/>
                  <a:gd name="T117" fmla="*/ 2276 h 847726"/>
                  <a:gd name="T118" fmla="*/ 119325 w 3308350"/>
                  <a:gd name="T119" fmla="*/ 1338 h 8477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08350" h="847726">
                    <a:moveTo>
                      <a:pt x="2609389" y="817563"/>
                    </a:moveTo>
                    <a:cubicBezTo>
                      <a:pt x="2613127" y="817563"/>
                      <a:pt x="2613127" y="817563"/>
                      <a:pt x="2616866" y="817563"/>
                    </a:cubicBezTo>
                    <a:cubicBezTo>
                      <a:pt x="2646772" y="817563"/>
                      <a:pt x="2676679" y="817563"/>
                      <a:pt x="2710324" y="817563"/>
                    </a:cubicBezTo>
                    <a:cubicBezTo>
                      <a:pt x="2714062" y="817563"/>
                      <a:pt x="2717800" y="821373"/>
                      <a:pt x="2717800" y="825183"/>
                    </a:cubicBezTo>
                    <a:cubicBezTo>
                      <a:pt x="2717800" y="828993"/>
                      <a:pt x="2714062" y="836613"/>
                      <a:pt x="2710324" y="836613"/>
                    </a:cubicBezTo>
                    <a:cubicBezTo>
                      <a:pt x="2676679" y="836613"/>
                      <a:pt x="2646772" y="836613"/>
                      <a:pt x="2616866" y="836613"/>
                    </a:cubicBezTo>
                    <a:cubicBezTo>
                      <a:pt x="2613127" y="836613"/>
                      <a:pt x="2613127" y="836613"/>
                      <a:pt x="2609389" y="836613"/>
                    </a:cubicBezTo>
                    <a:cubicBezTo>
                      <a:pt x="2605651" y="836613"/>
                      <a:pt x="2601912" y="832803"/>
                      <a:pt x="2601912" y="825183"/>
                    </a:cubicBezTo>
                    <a:cubicBezTo>
                      <a:pt x="2601912" y="821373"/>
                      <a:pt x="2605651" y="817563"/>
                      <a:pt x="2609389" y="817563"/>
                    </a:cubicBezTo>
                    <a:close/>
                    <a:moveTo>
                      <a:pt x="466526" y="814842"/>
                    </a:moveTo>
                    <a:cubicBezTo>
                      <a:pt x="470296" y="811213"/>
                      <a:pt x="474067" y="818470"/>
                      <a:pt x="474067" y="822099"/>
                    </a:cubicBezTo>
                    <a:cubicBezTo>
                      <a:pt x="477837" y="825728"/>
                      <a:pt x="470296" y="829356"/>
                      <a:pt x="466526" y="829356"/>
                    </a:cubicBezTo>
                    <a:cubicBezTo>
                      <a:pt x="436363" y="832985"/>
                      <a:pt x="402431" y="832985"/>
                      <a:pt x="368498" y="836613"/>
                    </a:cubicBezTo>
                    <a:cubicBezTo>
                      <a:pt x="360957" y="836613"/>
                      <a:pt x="357187" y="832985"/>
                      <a:pt x="357187" y="825728"/>
                    </a:cubicBezTo>
                    <a:cubicBezTo>
                      <a:pt x="357187" y="822099"/>
                      <a:pt x="360957" y="818470"/>
                      <a:pt x="368498" y="818470"/>
                    </a:cubicBezTo>
                    <a:cubicBezTo>
                      <a:pt x="402431" y="814842"/>
                      <a:pt x="432593" y="814842"/>
                      <a:pt x="466526" y="814842"/>
                    </a:cubicBezTo>
                    <a:close/>
                    <a:moveTo>
                      <a:pt x="155360" y="814408"/>
                    </a:moveTo>
                    <a:cubicBezTo>
                      <a:pt x="156776" y="813039"/>
                      <a:pt x="158664" y="813039"/>
                      <a:pt x="160552" y="814865"/>
                    </a:cubicBezTo>
                    <a:cubicBezTo>
                      <a:pt x="171879" y="814865"/>
                      <a:pt x="183206" y="818516"/>
                      <a:pt x="198309" y="818516"/>
                    </a:cubicBezTo>
                    <a:cubicBezTo>
                      <a:pt x="224738" y="822167"/>
                      <a:pt x="251168" y="825818"/>
                      <a:pt x="281374" y="829470"/>
                    </a:cubicBezTo>
                    <a:cubicBezTo>
                      <a:pt x="285149" y="829470"/>
                      <a:pt x="288925" y="833121"/>
                      <a:pt x="285149" y="836772"/>
                    </a:cubicBezTo>
                    <a:cubicBezTo>
                      <a:pt x="285149" y="844075"/>
                      <a:pt x="281374" y="847726"/>
                      <a:pt x="277598" y="847726"/>
                    </a:cubicBezTo>
                    <a:cubicBezTo>
                      <a:pt x="251168" y="844075"/>
                      <a:pt x="224738" y="840424"/>
                      <a:pt x="194533" y="836772"/>
                    </a:cubicBezTo>
                    <a:cubicBezTo>
                      <a:pt x="179430" y="836772"/>
                      <a:pt x="168103" y="833121"/>
                      <a:pt x="156776" y="829470"/>
                    </a:cubicBezTo>
                    <a:cubicBezTo>
                      <a:pt x="153001" y="829470"/>
                      <a:pt x="149225" y="825818"/>
                      <a:pt x="153001" y="822167"/>
                    </a:cubicBezTo>
                    <a:cubicBezTo>
                      <a:pt x="153001" y="818516"/>
                      <a:pt x="153945" y="815777"/>
                      <a:pt x="155360" y="814408"/>
                    </a:cubicBezTo>
                    <a:close/>
                    <a:moveTo>
                      <a:pt x="2771314" y="814388"/>
                    </a:moveTo>
                    <a:cubicBezTo>
                      <a:pt x="2804959" y="814388"/>
                      <a:pt x="2834865" y="814388"/>
                      <a:pt x="2868510" y="814388"/>
                    </a:cubicBezTo>
                    <a:cubicBezTo>
                      <a:pt x="2872249" y="814388"/>
                      <a:pt x="2879725" y="818198"/>
                      <a:pt x="2879725" y="822008"/>
                    </a:cubicBezTo>
                    <a:cubicBezTo>
                      <a:pt x="2879725" y="825818"/>
                      <a:pt x="2875987" y="833438"/>
                      <a:pt x="2868510" y="833438"/>
                    </a:cubicBezTo>
                    <a:cubicBezTo>
                      <a:pt x="2838604" y="833438"/>
                      <a:pt x="2804959" y="833438"/>
                      <a:pt x="2771314" y="833438"/>
                    </a:cubicBezTo>
                    <a:cubicBezTo>
                      <a:pt x="2767576" y="833438"/>
                      <a:pt x="2763837" y="829628"/>
                      <a:pt x="2763837" y="825818"/>
                    </a:cubicBezTo>
                    <a:cubicBezTo>
                      <a:pt x="2763837" y="822008"/>
                      <a:pt x="2767576" y="814388"/>
                      <a:pt x="2771314" y="814388"/>
                    </a:cubicBezTo>
                    <a:close/>
                    <a:moveTo>
                      <a:pt x="2451202" y="814388"/>
                    </a:moveTo>
                    <a:cubicBezTo>
                      <a:pt x="2484847" y="818092"/>
                      <a:pt x="2514754" y="818092"/>
                      <a:pt x="2548399" y="818092"/>
                    </a:cubicBezTo>
                    <a:cubicBezTo>
                      <a:pt x="2552137" y="818092"/>
                      <a:pt x="2555875" y="821797"/>
                      <a:pt x="2555875" y="825501"/>
                    </a:cubicBezTo>
                    <a:cubicBezTo>
                      <a:pt x="2555875" y="832909"/>
                      <a:pt x="2552137" y="836613"/>
                      <a:pt x="2548399" y="836613"/>
                    </a:cubicBezTo>
                    <a:cubicBezTo>
                      <a:pt x="2514754" y="836613"/>
                      <a:pt x="2481109" y="836613"/>
                      <a:pt x="2451202" y="832909"/>
                    </a:cubicBezTo>
                    <a:cubicBezTo>
                      <a:pt x="2443726" y="832909"/>
                      <a:pt x="2439987" y="829205"/>
                      <a:pt x="2439987" y="825501"/>
                    </a:cubicBezTo>
                    <a:cubicBezTo>
                      <a:pt x="2439987" y="821797"/>
                      <a:pt x="2443726" y="814388"/>
                      <a:pt x="2451202" y="814388"/>
                    </a:cubicBezTo>
                    <a:close/>
                    <a:moveTo>
                      <a:pt x="2387498" y="811213"/>
                    </a:moveTo>
                    <a:cubicBezTo>
                      <a:pt x="2394975" y="811213"/>
                      <a:pt x="2398713" y="814842"/>
                      <a:pt x="2398713" y="818470"/>
                    </a:cubicBezTo>
                    <a:cubicBezTo>
                      <a:pt x="2398713" y="825728"/>
                      <a:pt x="2394975" y="829356"/>
                      <a:pt x="2391237" y="829356"/>
                    </a:cubicBezTo>
                    <a:cubicBezTo>
                      <a:pt x="2357592" y="832985"/>
                      <a:pt x="2323947" y="832985"/>
                      <a:pt x="2290302" y="836613"/>
                    </a:cubicBezTo>
                    <a:cubicBezTo>
                      <a:pt x="2286564" y="836613"/>
                      <a:pt x="2282825" y="832985"/>
                      <a:pt x="2282825" y="829356"/>
                    </a:cubicBezTo>
                    <a:cubicBezTo>
                      <a:pt x="2282825" y="822099"/>
                      <a:pt x="2286564" y="818470"/>
                      <a:pt x="2290302" y="818470"/>
                    </a:cubicBezTo>
                    <a:cubicBezTo>
                      <a:pt x="2323947" y="814842"/>
                      <a:pt x="2353853" y="814842"/>
                      <a:pt x="2387498" y="811213"/>
                    </a:cubicBezTo>
                    <a:close/>
                    <a:moveTo>
                      <a:pt x="2132115" y="811213"/>
                    </a:moveTo>
                    <a:cubicBezTo>
                      <a:pt x="2162022" y="811213"/>
                      <a:pt x="2195667" y="814917"/>
                      <a:pt x="2229312" y="814917"/>
                    </a:cubicBezTo>
                    <a:cubicBezTo>
                      <a:pt x="2233050" y="814917"/>
                      <a:pt x="2236788" y="818622"/>
                      <a:pt x="2236788" y="822326"/>
                    </a:cubicBezTo>
                    <a:cubicBezTo>
                      <a:pt x="2236788" y="829734"/>
                      <a:pt x="2233050" y="833438"/>
                      <a:pt x="2229312" y="833438"/>
                    </a:cubicBezTo>
                    <a:cubicBezTo>
                      <a:pt x="2195667" y="829734"/>
                      <a:pt x="2162022" y="829734"/>
                      <a:pt x="2128377" y="829734"/>
                    </a:cubicBezTo>
                    <a:cubicBezTo>
                      <a:pt x="2124639" y="829734"/>
                      <a:pt x="2120900" y="826030"/>
                      <a:pt x="2120900" y="822326"/>
                    </a:cubicBezTo>
                    <a:cubicBezTo>
                      <a:pt x="2120900" y="814917"/>
                      <a:pt x="2124639" y="811213"/>
                      <a:pt x="2132115" y="811213"/>
                    </a:cubicBezTo>
                    <a:close/>
                    <a:moveTo>
                      <a:pt x="1970286" y="811213"/>
                    </a:moveTo>
                    <a:cubicBezTo>
                      <a:pt x="1989138" y="811213"/>
                      <a:pt x="2011760" y="811213"/>
                      <a:pt x="2030611" y="811213"/>
                    </a:cubicBezTo>
                    <a:cubicBezTo>
                      <a:pt x="2041922" y="811213"/>
                      <a:pt x="2057003" y="811213"/>
                      <a:pt x="2068314" y="811213"/>
                    </a:cubicBezTo>
                    <a:cubicBezTo>
                      <a:pt x="2072085" y="811213"/>
                      <a:pt x="2079625" y="814706"/>
                      <a:pt x="2079625" y="821691"/>
                    </a:cubicBezTo>
                    <a:cubicBezTo>
                      <a:pt x="2079625" y="825184"/>
                      <a:pt x="2072085" y="828676"/>
                      <a:pt x="2068314" y="828676"/>
                    </a:cubicBezTo>
                    <a:cubicBezTo>
                      <a:pt x="2057003" y="828676"/>
                      <a:pt x="2041922" y="828676"/>
                      <a:pt x="2030611" y="828676"/>
                    </a:cubicBezTo>
                    <a:cubicBezTo>
                      <a:pt x="2011760" y="828676"/>
                      <a:pt x="1989138" y="828676"/>
                      <a:pt x="1970286" y="828676"/>
                    </a:cubicBezTo>
                    <a:cubicBezTo>
                      <a:pt x="1966516" y="828676"/>
                      <a:pt x="1958975" y="825184"/>
                      <a:pt x="1958975" y="821691"/>
                    </a:cubicBezTo>
                    <a:cubicBezTo>
                      <a:pt x="1958975" y="814706"/>
                      <a:pt x="1966516" y="811213"/>
                      <a:pt x="1970286" y="811213"/>
                    </a:cubicBezTo>
                    <a:close/>
                    <a:moveTo>
                      <a:pt x="1807804" y="811213"/>
                    </a:moveTo>
                    <a:cubicBezTo>
                      <a:pt x="1841910" y="811213"/>
                      <a:pt x="1876016" y="811213"/>
                      <a:pt x="1910121" y="811213"/>
                    </a:cubicBezTo>
                    <a:cubicBezTo>
                      <a:pt x="1913911" y="811213"/>
                      <a:pt x="1917700" y="814706"/>
                      <a:pt x="1917700" y="821691"/>
                    </a:cubicBezTo>
                    <a:cubicBezTo>
                      <a:pt x="1917700" y="825184"/>
                      <a:pt x="1913911" y="828676"/>
                      <a:pt x="1906332" y="828676"/>
                    </a:cubicBezTo>
                    <a:cubicBezTo>
                      <a:pt x="1876016" y="828676"/>
                      <a:pt x="1841910" y="828676"/>
                      <a:pt x="1807804" y="828676"/>
                    </a:cubicBezTo>
                    <a:cubicBezTo>
                      <a:pt x="1804015" y="828676"/>
                      <a:pt x="1800225" y="825184"/>
                      <a:pt x="1800225" y="818198"/>
                    </a:cubicBezTo>
                    <a:cubicBezTo>
                      <a:pt x="1800225" y="814706"/>
                      <a:pt x="1804015" y="811213"/>
                      <a:pt x="1807804" y="811213"/>
                    </a:cubicBezTo>
                    <a:close/>
                    <a:moveTo>
                      <a:pt x="1488613" y="806450"/>
                    </a:moveTo>
                    <a:cubicBezTo>
                      <a:pt x="1522259" y="806450"/>
                      <a:pt x="1555904" y="806450"/>
                      <a:pt x="1585810" y="806450"/>
                    </a:cubicBezTo>
                    <a:cubicBezTo>
                      <a:pt x="1593287" y="806450"/>
                      <a:pt x="1597025" y="810260"/>
                      <a:pt x="1597025" y="817880"/>
                    </a:cubicBezTo>
                    <a:cubicBezTo>
                      <a:pt x="1597025" y="821690"/>
                      <a:pt x="1593287" y="825500"/>
                      <a:pt x="1585810" y="825500"/>
                    </a:cubicBezTo>
                    <a:cubicBezTo>
                      <a:pt x="1552165" y="825500"/>
                      <a:pt x="1522259" y="825500"/>
                      <a:pt x="1488613" y="825500"/>
                    </a:cubicBezTo>
                    <a:cubicBezTo>
                      <a:pt x="1484875" y="825500"/>
                      <a:pt x="1481137" y="821690"/>
                      <a:pt x="1481137" y="814070"/>
                    </a:cubicBezTo>
                    <a:cubicBezTo>
                      <a:pt x="1481137" y="810260"/>
                      <a:pt x="1484875" y="806450"/>
                      <a:pt x="1488613" y="806450"/>
                    </a:cubicBezTo>
                    <a:close/>
                    <a:moveTo>
                      <a:pt x="627523" y="806450"/>
                    </a:moveTo>
                    <a:cubicBezTo>
                      <a:pt x="631262" y="806450"/>
                      <a:pt x="635000" y="810154"/>
                      <a:pt x="635000" y="813859"/>
                    </a:cubicBezTo>
                    <a:cubicBezTo>
                      <a:pt x="635000" y="821267"/>
                      <a:pt x="631262" y="824971"/>
                      <a:pt x="627523" y="824971"/>
                    </a:cubicBezTo>
                    <a:cubicBezTo>
                      <a:pt x="593878" y="824971"/>
                      <a:pt x="560233" y="824971"/>
                      <a:pt x="526589" y="828675"/>
                    </a:cubicBezTo>
                    <a:cubicBezTo>
                      <a:pt x="522850" y="828675"/>
                      <a:pt x="519112" y="824971"/>
                      <a:pt x="519112" y="817563"/>
                    </a:cubicBezTo>
                    <a:cubicBezTo>
                      <a:pt x="519112" y="813859"/>
                      <a:pt x="522850" y="810154"/>
                      <a:pt x="526589" y="810154"/>
                    </a:cubicBezTo>
                    <a:cubicBezTo>
                      <a:pt x="560233" y="806450"/>
                      <a:pt x="593878" y="806450"/>
                      <a:pt x="627523" y="806450"/>
                    </a:cubicBezTo>
                    <a:close/>
                    <a:moveTo>
                      <a:pt x="3030896" y="803275"/>
                    </a:moveTo>
                    <a:cubicBezTo>
                      <a:pt x="3034686" y="803275"/>
                      <a:pt x="3038475" y="806904"/>
                      <a:pt x="3038475" y="814161"/>
                    </a:cubicBezTo>
                    <a:cubicBezTo>
                      <a:pt x="3038475" y="817790"/>
                      <a:pt x="3034686" y="821418"/>
                      <a:pt x="3030896" y="821418"/>
                    </a:cubicBezTo>
                    <a:cubicBezTo>
                      <a:pt x="2996791" y="825047"/>
                      <a:pt x="2962685" y="825047"/>
                      <a:pt x="2932369" y="828675"/>
                    </a:cubicBezTo>
                    <a:cubicBezTo>
                      <a:pt x="2924790" y="828675"/>
                      <a:pt x="2921000" y="825047"/>
                      <a:pt x="2921000" y="821418"/>
                    </a:cubicBezTo>
                    <a:cubicBezTo>
                      <a:pt x="2921000" y="814161"/>
                      <a:pt x="2924790" y="810532"/>
                      <a:pt x="2928579" y="810532"/>
                    </a:cubicBezTo>
                    <a:cubicBezTo>
                      <a:pt x="2962685" y="810532"/>
                      <a:pt x="2996791" y="806904"/>
                      <a:pt x="3030896" y="803275"/>
                    </a:cubicBezTo>
                    <a:close/>
                    <a:moveTo>
                      <a:pt x="1168598" y="803275"/>
                    </a:moveTo>
                    <a:cubicBezTo>
                      <a:pt x="1202531" y="803275"/>
                      <a:pt x="1232693" y="803275"/>
                      <a:pt x="1266626" y="803275"/>
                    </a:cubicBezTo>
                    <a:cubicBezTo>
                      <a:pt x="1270396" y="803275"/>
                      <a:pt x="1277937" y="807085"/>
                      <a:pt x="1274167" y="814705"/>
                    </a:cubicBezTo>
                    <a:cubicBezTo>
                      <a:pt x="1274167" y="818515"/>
                      <a:pt x="1270396" y="822325"/>
                      <a:pt x="1266626" y="822325"/>
                    </a:cubicBezTo>
                    <a:cubicBezTo>
                      <a:pt x="1232693" y="822325"/>
                      <a:pt x="1202531" y="822325"/>
                      <a:pt x="1168598" y="822325"/>
                    </a:cubicBezTo>
                    <a:cubicBezTo>
                      <a:pt x="1161057" y="822325"/>
                      <a:pt x="1157287" y="818515"/>
                      <a:pt x="1157287" y="810895"/>
                    </a:cubicBezTo>
                    <a:cubicBezTo>
                      <a:pt x="1157287" y="807085"/>
                      <a:pt x="1161057" y="803275"/>
                      <a:pt x="1168598" y="803275"/>
                    </a:cubicBezTo>
                    <a:close/>
                    <a:moveTo>
                      <a:pt x="849415" y="803275"/>
                    </a:moveTo>
                    <a:cubicBezTo>
                      <a:pt x="879321" y="803275"/>
                      <a:pt x="912966" y="803275"/>
                      <a:pt x="946611" y="803275"/>
                    </a:cubicBezTo>
                    <a:cubicBezTo>
                      <a:pt x="950350" y="803275"/>
                      <a:pt x="954088" y="807085"/>
                      <a:pt x="954088" y="810895"/>
                    </a:cubicBezTo>
                    <a:cubicBezTo>
                      <a:pt x="954088" y="814705"/>
                      <a:pt x="950350" y="822325"/>
                      <a:pt x="946611" y="822325"/>
                    </a:cubicBezTo>
                    <a:cubicBezTo>
                      <a:pt x="912966" y="822325"/>
                      <a:pt x="879321" y="822325"/>
                      <a:pt x="849415" y="822325"/>
                    </a:cubicBezTo>
                    <a:cubicBezTo>
                      <a:pt x="841938" y="822325"/>
                      <a:pt x="838200" y="818515"/>
                      <a:pt x="838200" y="810895"/>
                    </a:cubicBezTo>
                    <a:cubicBezTo>
                      <a:pt x="838200" y="807085"/>
                      <a:pt x="841938" y="803275"/>
                      <a:pt x="849415" y="803275"/>
                    </a:cubicBezTo>
                    <a:close/>
                    <a:moveTo>
                      <a:pt x="1649669" y="798513"/>
                    </a:moveTo>
                    <a:cubicBezTo>
                      <a:pt x="1683774" y="806133"/>
                      <a:pt x="1717880" y="809943"/>
                      <a:pt x="1748196" y="817563"/>
                    </a:cubicBezTo>
                    <a:cubicBezTo>
                      <a:pt x="1751986" y="817563"/>
                      <a:pt x="1755775" y="825183"/>
                      <a:pt x="1755775" y="828993"/>
                    </a:cubicBezTo>
                    <a:cubicBezTo>
                      <a:pt x="1755775" y="832803"/>
                      <a:pt x="1751986" y="836613"/>
                      <a:pt x="1744407" y="836613"/>
                    </a:cubicBezTo>
                    <a:cubicBezTo>
                      <a:pt x="1714091" y="828993"/>
                      <a:pt x="1679985" y="825183"/>
                      <a:pt x="1645879" y="817563"/>
                    </a:cubicBezTo>
                    <a:cubicBezTo>
                      <a:pt x="1642090" y="817563"/>
                      <a:pt x="1638300" y="813753"/>
                      <a:pt x="1638300" y="806133"/>
                    </a:cubicBezTo>
                    <a:cubicBezTo>
                      <a:pt x="1642090" y="802323"/>
                      <a:pt x="1645879" y="798513"/>
                      <a:pt x="1649669" y="798513"/>
                    </a:cubicBezTo>
                    <a:close/>
                    <a:moveTo>
                      <a:pt x="1413286" y="798513"/>
                    </a:moveTo>
                    <a:cubicBezTo>
                      <a:pt x="1417049" y="798513"/>
                      <a:pt x="1420812" y="802284"/>
                      <a:pt x="1420812" y="809824"/>
                    </a:cubicBezTo>
                    <a:cubicBezTo>
                      <a:pt x="1420812" y="813595"/>
                      <a:pt x="1417049" y="817365"/>
                      <a:pt x="1413286" y="817365"/>
                    </a:cubicBezTo>
                    <a:cubicBezTo>
                      <a:pt x="1386945" y="821135"/>
                      <a:pt x="1356842" y="824906"/>
                      <a:pt x="1330501" y="828676"/>
                    </a:cubicBezTo>
                    <a:cubicBezTo>
                      <a:pt x="1322975" y="828676"/>
                      <a:pt x="1319212" y="824906"/>
                      <a:pt x="1319212" y="821135"/>
                    </a:cubicBezTo>
                    <a:cubicBezTo>
                      <a:pt x="1319212" y="813595"/>
                      <a:pt x="1322975" y="809824"/>
                      <a:pt x="1326738" y="809824"/>
                    </a:cubicBezTo>
                    <a:cubicBezTo>
                      <a:pt x="1353079" y="806054"/>
                      <a:pt x="1383182" y="802284"/>
                      <a:pt x="1413286" y="798513"/>
                    </a:cubicBezTo>
                    <a:close/>
                    <a:moveTo>
                      <a:pt x="785614" y="798513"/>
                    </a:moveTo>
                    <a:cubicBezTo>
                      <a:pt x="789384" y="798513"/>
                      <a:pt x="793155" y="802284"/>
                      <a:pt x="796925" y="806054"/>
                    </a:cubicBezTo>
                    <a:cubicBezTo>
                      <a:pt x="796925" y="813595"/>
                      <a:pt x="793155" y="817365"/>
                      <a:pt x="785614" y="817365"/>
                    </a:cubicBezTo>
                    <a:cubicBezTo>
                      <a:pt x="755451" y="821135"/>
                      <a:pt x="721519" y="824906"/>
                      <a:pt x="687586" y="824906"/>
                    </a:cubicBezTo>
                    <a:cubicBezTo>
                      <a:pt x="687586" y="824906"/>
                      <a:pt x="687586" y="828676"/>
                      <a:pt x="687586" y="828676"/>
                    </a:cubicBezTo>
                    <a:cubicBezTo>
                      <a:pt x="683815" y="828676"/>
                      <a:pt x="680045" y="824906"/>
                      <a:pt x="680045" y="817365"/>
                    </a:cubicBezTo>
                    <a:cubicBezTo>
                      <a:pt x="676275" y="813595"/>
                      <a:pt x="680045" y="809824"/>
                      <a:pt x="687586" y="809824"/>
                    </a:cubicBezTo>
                    <a:cubicBezTo>
                      <a:pt x="717748" y="806054"/>
                      <a:pt x="751681" y="802284"/>
                      <a:pt x="785614" y="798513"/>
                    </a:cubicBezTo>
                    <a:close/>
                    <a:moveTo>
                      <a:pt x="1011340" y="795338"/>
                    </a:moveTo>
                    <a:cubicBezTo>
                      <a:pt x="1041246" y="799042"/>
                      <a:pt x="1074891" y="802747"/>
                      <a:pt x="1108536" y="806451"/>
                    </a:cubicBezTo>
                    <a:cubicBezTo>
                      <a:pt x="1112275" y="810155"/>
                      <a:pt x="1116013" y="813859"/>
                      <a:pt x="1116013" y="817564"/>
                    </a:cubicBezTo>
                    <a:cubicBezTo>
                      <a:pt x="1116013" y="824972"/>
                      <a:pt x="1108536" y="828676"/>
                      <a:pt x="1104798" y="824972"/>
                    </a:cubicBezTo>
                    <a:cubicBezTo>
                      <a:pt x="1071153" y="821268"/>
                      <a:pt x="1041246" y="817564"/>
                      <a:pt x="1007602" y="813859"/>
                    </a:cubicBezTo>
                    <a:cubicBezTo>
                      <a:pt x="1003863" y="813859"/>
                      <a:pt x="1000125" y="806451"/>
                      <a:pt x="1000125" y="802747"/>
                    </a:cubicBezTo>
                    <a:cubicBezTo>
                      <a:pt x="1000125" y="799042"/>
                      <a:pt x="1003863" y="795338"/>
                      <a:pt x="1011340" y="795338"/>
                    </a:cubicBezTo>
                    <a:close/>
                    <a:moveTo>
                      <a:pt x="47983" y="734631"/>
                    </a:moveTo>
                    <a:cubicBezTo>
                      <a:pt x="50346" y="735563"/>
                      <a:pt x="52236" y="737425"/>
                      <a:pt x="52236" y="739287"/>
                    </a:cubicBezTo>
                    <a:cubicBezTo>
                      <a:pt x="67355" y="780257"/>
                      <a:pt x="78694" y="798880"/>
                      <a:pt x="105152" y="810054"/>
                    </a:cubicBezTo>
                    <a:cubicBezTo>
                      <a:pt x="108932" y="813778"/>
                      <a:pt x="112712" y="817503"/>
                      <a:pt x="108932" y="821227"/>
                    </a:cubicBezTo>
                    <a:cubicBezTo>
                      <a:pt x="108932" y="824952"/>
                      <a:pt x="105152" y="828676"/>
                      <a:pt x="101373" y="828676"/>
                    </a:cubicBezTo>
                    <a:cubicBezTo>
                      <a:pt x="101373" y="828676"/>
                      <a:pt x="97593" y="828676"/>
                      <a:pt x="97593" y="828676"/>
                    </a:cubicBezTo>
                    <a:cubicBezTo>
                      <a:pt x="63575" y="813778"/>
                      <a:pt x="48456" y="787706"/>
                      <a:pt x="33337" y="746736"/>
                    </a:cubicBezTo>
                    <a:cubicBezTo>
                      <a:pt x="33337" y="743012"/>
                      <a:pt x="37117" y="735563"/>
                      <a:pt x="40896" y="735563"/>
                    </a:cubicBezTo>
                    <a:cubicBezTo>
                      <a:pt x="42786" y="733700"/>
                      <a:pt x="45621" y="733700"/>
                      <a:pt x="47983" y="734631"/>
                    </a:cubicBezTo>
                    <a:close/>
                    <a:moveTo>
                      <a:pt x="13891" y="576263"/>
                    </a:moveTo>
                    <a:cubicBezTo>
                      <a:pt x="21431" y="576263"/>
                      <a:pt x="25202" y="580053"/>
                      <a:pt x="25202" y="583842"/>
                    </a:cubicBezTo>
                    <a:cubicBezTo>
                      <a:pt x="25202" y="617948"/>
                      <a:pt x="28972" y="648264"/>
                      <a:pt x="36513" y="682370"/>
                    </a:cubicBezTo>
                    <a:cubicBezTo>
                      <a:pt x="36513" y="686159"/>
                      <a:pt x="32742" y="693738"/>
                      <a:pt x="28972" y="693738"/>
                    </a:cubicBezTo>
                    <a:cubicBezTo>
                      <a:pt x="25202" y="693738"/>
                      <a:pt x="17661" y="689949"/>
                      <a:pt x="17661" y="686159"/>
                    </a:cubicBezTo>
                    <a:cubicBezTo>
                      <a:pt x="10120" y="652053"/>
                      <a:pt x="10120" y="617948"/>
                      <a:pt x="6350" y="583842"/>
                    </a:cubicBezTo>
                    <a:cubicBezTo>
                      <a:pt x="6350" y="580053"/>
                      <a:pt x="10120" y="576263"/>
                      <a:pt x="13891" y="576263"/>
                    </a:cubicBezTo>
                    <a:close/>
                    <a:moveTo>
                      <a:pt x="3282752" y="542925"/>
                    </a:moveTo>
                    <a:cubicBezTo>
                      <a:pt x="3290293" y="542925"/>
                      <a:pt x="3294063" y="546715"/>
                      <a:pt x="3294063" y="550504"/>
                    </a:cubicBezTo>
                    <a:cubicBezTo>
                      <a:pt x="3290293" y="584610"/>
                      <a:pt x="3286522" y="618715"/>
                      <a:pt x="3282752" y="649032"/>
                    </a:cubicBezTo>
                    <a:cubicBezTo>
                      <a:pt x="3282752" y="656611"/>
                      <a:pt x="3278982" y="660400"/>
                      <a:pt x="3275211" y="660400"/>
                    </a:cubicBezTo>
                    <a:cubicBezTo>
                      <a:pt x="3267671" y="660400"/>
                      <a:pt x="3263900" y="652821"/>
                      <a:pt x="3263900" y="649032"/>
                    </a:cubicBezTo>
                    <a:cubicBezTo>
                      <a:pt x="3267671" y="618715"/>
                      <a:pt x="3271441" y="584610"/>
                      <a:pt x="3275211" y="550504"/>
                    </a:cubicBezTo>
                    <a:cubicBezTo>
                      <a:pt x="3275211" y="546715"/>
                      <a:pt x="3278982" y="542925"/>
                      <a:pt x="3282752" y="542925"/>
                    </a:cubicBezTo>
                    <a:close/>
                    <a:moveTo>
                      <a:pt x="18256" y="414338"/>
                    </a:moveTo>
                    <a:cubicBezTo>
                      <a:pt x="26194" y="414338"/>
                      <a:pt x="30163" y="418128"/>
                      <a:pt x="30163" y="425707"/>
                    </a:cubicBezTo>
                    <a:cubicBezTo>
                      <a:pt x="26194" y="459812"/>
                      <a:pt x="26194" y="490128"/>
                      <a:pt x="26194" y="524234"/>
                    </a:cubicBezTo>
                    <a:cubicBezTo>
                      <a:pt x="26194" y="528024"/>
                      <a:pt x="22225" y="531813"/>
                      <a:pt x="14288" y="531813"/>
                    </a:cubicBezTo>
                    <a:cubicBezTo>
                      <a:pt x="10319" y="531813"/>
                      <a:pt x="6350" y="528024"/>
                      <a:pt x="6350" y="524234"/>
                    </a:cubicBezTo>
                    <a:cubicBezTo>
                      <a:pt x="6350" y="490128"/>
                      <a:pt x="6350" y="456023"/>
                      <a:pt x="10319" y="425707"/>
                    </a:cubicBezTo>
                    <a:cubicBezTo>
                      <a:pt x="10319" y="418128"/>
                      <a:pt x="14288" y="414338"/>
                      <a:pt x="18256" y="414338"/>
                    </a:cubicBezTo>
                    <a:close/>
                    <a:moveTo>
                      <a:pt x="3297464" y="381000"/>
                    </a:moveTo>
                    <a:cubicBezTo>
                      <a:pt x="3301320" y="381000"/>
                      <a:pt x="3305175" y="384790"/>
                      <a:pt x="3305175" y="392369"/>
                    </a:cubicBezTo>
                    <a:cubicBezTo>
                      <a:pt x="3305175" y="426474"/>
                      <a:pt x="3301320" y="456790"/>
                      <a:pt x="3297464" y="490896"/>
                    </a:cubicBezTo>
                    <a:cubicBezTo>
                      <a:pt x="3297464" y="494686"/>
                      <a:pt x="3293609" y="498475"/>
                      <a:pt x="3289754" y="498475"/>
                    </a:cubicBezTo>
                    <a:cubicBezTo>
                      <a:pt x="3289754" y="498475"/>
                      <a:pt x="3285898" y="498475"/>
                      <a:pt x="3285898" y="498475"/>
                    </a:cubicBezTo>
                    <a:cubicBezTo>
                      <a:pt x="3282043" y="498475"/>
                      <a:pt x="3278187" y="494686"/>
                      <a:pt x="3278187" y="490896"/>
                    </a:cubicBezTo>
                    <a:cubicBezTo>
                      <a:pt x="3282043" y="456790"/>
                      <a:pt x="3285898" y="422685"/>
                      <a:pt x="3285898" y="388579"/>
                    </a:cubicBezTo>
                    <a:cubicBezTo>
                      <a:pt x="3285898" y="384790"/>
                      <a:pt x="3289754" y="381000"/>
                      <a:pt x="3297464" y="381000"/>
                    </a:cubicBezTo>
                    <a:close/>
                    <a:moveTo>
                      <a:pt x="14741" y="257175"/>
                    </a:moveTo>
                    <a:cubicBezTo>
                      <a:pt x="18597" y="257175"/>
                      <a:pt x="22452" y="260913"/>
                      <a:pt x="26307" y="264652"/>
                    </a:cubicBezTo>
                    <a:cubicBezTo>
                      <a:pt x="26307" y="290820"/>
                      <a:pt x="30163" y="313250"/>
                      <a:pt x="30163" y="328203"/>
                    </a:cubicBezTo>
                    <a:cubicBezTo>
                      <a:pt x="30163" y="328203"/>
                      <a:pt x="30163" y="331942"/>
                      <a:pt x="30163" y="331942"/>
                    </a:cubicBezTo>
                    <a:cubicBezTo>
                      <a:pt x="30163" y="343157"/>
                      <a:pt x="30163" y="354372"/>
                      <a:pt x="30163" y="361848"/>
                    </a:cubicBezTo>
                    <a:cubicBezTo>
                      <a:pt x="30163" y="369325"/>
                      <a:pt x="26307" y="373063"/>
                      <a:pt x="22452" y="373063"/>
                    </a:cubicBezTo>
                    <a:cubicBezTo>
                      <a:pt x="14741" y="373063"/>
                      <a:pt x="10886" y="369325"/>
                      <a:pt x="10886" y="361848"/>
                    </a:cubicBezTo>
                    <a:cubicBezTo>
                      <a:pt x="10886" y="350633"/>
                      <a:pt x="10886" y="343157"/>
                      <a:pt x="10886" y="331942"/>
                    </a:cubicBezTo>
                    <a:cubicBezTo>
                      <a:pt x="10886" y="331942"/>
                      <a:pt x="10886" y="328203"/>
                      <a:pt x="10886" y="328203"/>
                    </a:cubicBezTo>
                    <a:cubicBezTo>
                      <a:pt x="10886" y="313250"/>
                      <a:pt x="10886" y="290820"/>
                      <a:pt x="7030" y="268390"/>
                    </a:cubicBezTo>
                    <a:cubicBezTo>
                      <a:pt x="3175" y="260913"/>
                      <a:pt x="7030" y="257175"/>
                      <a:pt x="14741" y="257175"/>
                    </a:cubicBezTo>
                    <a:close/>
                    <a:moveTo>
                      <a:pt x="3297238" y="222845"/>
                    </a:moveTo>
                    <a:cubicBezTo>
                      <a:pt x="3300942" y="219075"/>
                      <a:pt x="3304646" y="226616"/>
                      <a:pt x="3304646" y="230386"/>
                    </a:cubicBezTo>
                    <a:cubicBezTo>
                      <a:pt x="3308350" y="253008"/>
                      <a:pt x="3308350" y="275630"/>
                      <a:pt x="3308350" y="298252"/>
                    </a:cubicBezTo>
                    <a:cubicBezTo>
                      <a:pt x="3308350" y="309563"/>
                      <a:pt x="3308350" y="317103"/>
                      <a:pt x="3308350" y="328414"/>
                    </a:cubicBezTo>
                    <a:cubicBezTo>
                      <a:pt x="3308350" y="335955"/>
                      <a:pt x="3304646" y="339725"/>
                      <a:pt x="3297238" y="339725"/>
                    </a:cubicBezTo>
                    <a:cubicBezTo>
                      <a:pt x="3293534" y="339725"/>
                      <a:pt x="3289829" y="335955"/>
                      <a:pt x="3289829" y="328414"/>
                    </a:cubicBezTo>
                    <a:cubicBezTo>
                      <a:pt x="3289829" y="317103"/>
                      <a:pt x="3289829" y="309563"/>
                      <a:pt x="3289829" y="298252"/>
                    </a:cubicBezTo>
                    <a:cubicBezTo>
                      <a:pt x="3289829" y="275630"/>
                      <a:pt x="3289829" y="253008"/>
                      <a:pt x="3286125" y="230386"/>
                    </a:cubicBezTo>
                    <a:cubicBezTo>
                      <a:pt x="3286125" y="226616"/>
                      <a:pt x="3289829" y="222845"/>
                      <a:pt x="3297238" y="222845"/>
                    </a:cubicBezTo>
                    <a:close/>
                    <a:moveTo>
                      <a:pt x="18852" y="98054"/>
                    </a:moveTo>
                    <a:cubicBezTo>
                      <a:pt x="21680" y="97119"/>
                      <a:pt x="24507" y="97119"/>
                      <a:pt x="26392" y="98988"/>
                    </a:cubicBezTo>
                    <a:cubicBezTo>
                      <a:pt x="30163" y="102727"/>
                      <a:pt x="30163" y="106465"/>
                      <a:pt x="30163" y="113942"/>
                    </a:cubicBezTo>
                    <a:cubicBezTo>
                      <a:pt x="18852" y="125157"/>
                      <a:pt x="15081" y="147587"/>
                      <a:pt x="18852" y="173755"/>
                    </a:cubicBezTo>
                    <a:cubicBezTo>
                      <a:pt x="18852" y="184970"/>
                      <a:pt x="18852" y="192447"/>
                      <a:pt x="18852" y="203661"/>
                    </a:cubicBezTo>
                    <a:cubicBezTo>
                      <a:pt x="18852" y="207400"/>
                      <a:pt x="15081" y="211138"/>
                      <a:pt x="11311" y="211138"/>
                    </a:cubicBezTo>
                    <a:cubicBezTo>
                      <a:pt x="7541" y="211138"/>
                      <a:pt x="7541" y="211138"/>
                      <a:pt x="7541" y="211138"/>
                    </a:cubicBezTo>
                    <a:cubicBezTo>
                      <a:pt x="3770" y="211138"/>
                      <a:pt x="0" y="207400"/>
                      <a:pt x="0" y="203661"/>
                    </a:cubicBezTo>
                    <a:cubicBezTo>
                      <a:pt x="0" y="192447"/>
                      <a:pt x="0" y="184970"/>
                      <a:pt x="0" y="173755"/>
                    </a:cubicBezTo>
                    <a:cubicBezTo>
                      <a:pt x="0" y="147587"/>
                      <a:pt x="0" y="121418"/>
                      <a:pt x="11311" y="102727"/>
                    </a:cubicBezTo>
                    <a:cubicBezTo>
                      <a:pt x="13196" y="100858"/>
                      <a:pt x="16024" y="98988"/>
                      <a:pt x="18852" y="98054"/>
                    </a:cubicBezTo>
                    <a:close/>
                    <a:moveTo>
                      <a:pt x="3259666" y="65088"/>
                    </a:moveTo>
                    <a:cubicBezTo>
                      <a:pt x="3267075" y="65088"/>
                      <a:pt x="3270779" y="65088"/>
                      <a:pt x="3274483" y="72602"/>
                    </a:cubicBezTo>
                    <a:cubicBezTo>
                      <a:pt x="3285596" y="102659"/>
                      <a:pt x="3293004" y="132716"/>
                      <a:pt x="3300412" y="166530"/>
                    </a:cubicBezTo>
                    <a:cubicBezTo>
                      <a:pt x="3300412" y="174044"/>
                      <a:pt x="3296708" y="177801"/>
                      <a:pt x="3289300" y="177801"/>
                    </a:cubicBezTo>
                    <a:cubicBezTo>
                      <a:pt x="3285596" y="177801"/>
                      <a:pt x="3281891" y="174044"/>
                      <a:pt x="3281891" y="170287"/>
                    </a:cubicBezTo>
                    <a:cubicBezTo>
                      <a:pt x="3274483" y="136473"/>
                      <a:pt x="3267075" y="106416"/>
                      <a:pt x="3255962" y="76359"/>
                    </a:cubicBezTo>
                    <a:cubicBezTo>
                      <a:pt x="3255962" y="72602"/>
                      <a:pt x="3255962" y="68845"/>
                      <a:pt x="3259666" y="65088"/>
                    </a:cubicBezTo>
                    <a:close/>
                    <a:moveTo>
                      <a:pt x="168173" y="57150"/>
                    </a:moveTo>
                    <a:cubicBezTo>
                      <a:pt x="175650" y="57150"/>
                      <a:pt x="179388" y="60921"/>
                      <a:pt x="179388" y="64691"/>
                    </a:cubicBezTo>
                    <a:cubicBezTo>
                      <a:pt x="179388" y="72232"/>
                      <a:pt x="175650" y="76002"/>
                      <a:pt x="171911" y="76002"/>
                    </a:cubicBezTo>
                    <a:cubicBezTo>
                      <a:pt x="134528" y="76002"/>
                      <a:pt x="100883" y="79772"/>
                      <a:pt x="74715" y="87313"/>
                    </a:cubicBezTo>
                    <a:cubicBezTo>
                      <a:pt x="74715" y="87313"/>
                      <a:pt x="74715" y="87313"/>
                      <a:pt x="70977" y="87313"/>
                    </a:cubicBezTo>
                    <a:cubicBezTo>
                      <a:pt x="67238" y="87313"/>
                      <a:pt x="63500" y="83543"/>
                      <a:pt x="63500" y="79772"/>
                    </a:cubicBezTo>
                    <a:cubicBezTo>
                      <a:pt x="63500" y="76002"/>
                      <a:pt x="67238" y="68461"/>
                      <a:pt x="70977" y="68461"/>
                    </a:cubicBezTo>
                    <a:cubicBezTo>
                      <a:pt x="100883" y="60921"/>
                      <a:pt x="134528" y="60921"/>
                      <a:pt x="168173" y="57150"/>
                    </a:cubicBezTo>
                    <a:close/>
                    <a:moveTo>
                      <a:pt x="3116519" y="46038"/>
                    </a:moveTo>
                    <a:cubicBezTo>
                      <a:pt x="3146835" y="46038"/>
                      <a:pt x="3180941" y="49742"/>
                      <a:pt x="3215046" y="49742"/>
                    </a:cubicBezTo>
                    <a:cubicBezTo>
                      <a:pt x="3218836" y="49742"/>
                      <a:pt x="3222625" y="53446"/>
                      <a:pt x="3222625" y="57151"/>
                    </a:cubicBezTo>
                    <a:cubicBezTo>
                      <a:pt x="3222625" y="60855"/>
                      <a:pt x="3218836" y="68263"/>
                      <a:pt x="3215046" y="68263"/>
                    </a:cubicBezTo>
                    <a:cubicBezTo>
                      <a:pt x="3180941" y="68263"/>
                      <a:pt x="3146835" y="64559"/>
                      <a:pt x="3116519" y="64559"/>
                    </a:cubicBezTo>
                    <a:cubicBezTo>
                      <a:pt x="3108940" y="64559"/>
                      <a:pt x="3105150" y="60855"/>
                      <a:pt x="3105150" y="57151"/>
                    </a:cubicBezTo>
                    <a:cubicBezTo>
                      <a:pt x="3105150" y="49742"/>
                      <a:pt x="3108940" y="46038"/>
                      <a:pt x="3116519" y="46038"/>
                    </a:cubicBezTo>
                    <a:close/>
                    <a:moveTo>
                      <a:pt x="330001" y="46038"/>
                    </a:moveTo>
                    <a:cubicBezTo>
                      <a:pt x="333771" y="46038"/>
                      <a:pt x="337542" y="49742"/>
                      <a:pt x="337542" y="53447"/>
                    </a:cubicBezTo>
                    <a:cubicBezTo>
                      <a:pt x="341312" y="57151"/>
                      <a:pt x="337542" y="60855"/>
                      <a:pt x="330001" y="64559"/>
                    </a:cubicBezTo>
                    <a:cubicBezTo>
                      <a:pt x="318690" y="64559"/>
                      <a:pt x="307379" y="68263"/>
                      <a:pt x="296068" y="68263"/>
                    </a:cubicBezTo>
                    <a:cubicBezTo>
                      <a:pt x="280987" y="71968"/>
                      <a:pt x="258365" y="75672"/>
                      <a:pt x="231973" y="75672"/>
                    </a:cubicBezTo>
                    <a:cubicBezTo>
                      <a:pt x="228202" y="79376"/>
                      <a:pt x="224432" y="75672"/>
                      <a:pt x="224432" y="68263"/>
                    </a:cubicBezTo>
                    <a:cubicBezTo>
                      <a:pt x="220662" y="64559"/>
                      <a:pt x="224432" y="60855"/>
                      <a:pt x="231973" y="60855"/>
                    </a:cubicBezTo>
                    <a:cubicBezTo>
                      <a:pt x="258365" y="57151"/>
                      <a:pt x="280987" y="53447"/>
                      <a:pt x="296068" y="49742"/>
                    </a:cubicBezTo>
                    <a:cubicBezTo>
                      <a:pt x="307379" y="49742"/>
                      <a:pt x="318690" y="46038"/>
                      <a:pt x="330001" y="46038"/>
                    </a:cubicBezTo>
                    <a:close/>
                    <a:moveTo>
                      <a:pt x="3058268" y="38166"/>
                    </a:moveTo>
                    <a:cubicBezTo>
                      <a:pt x="3060137" y="39555"/>
                      <a:pt x="3062006" y="42334"/>
                      <a:pt x="3063875" y="46038"/>
                    </a:cubicBezTo>
                    <a:cubicBezTo>
                      <a:pt x="3063875" y="49742"/>
                      <a:pt x="3060137" y="53446"/>
                      <a:pt x="3056399" y="53446"/>
                    </a:cubicBezTo>
                    <a:cubicBezTo>
                      <a:pt x="3056399" y="53446"/>
                      <a:pt x="3056399" y="53446"/>
                      <a:pt x="3052660" y="53446"/>
                    </a:cubicBezTo>
                    <a:cubicBezTo>
                      <a:pt x="3022754" y="60855"/>
                      <a:pt x="2989109" y="64559"/>
                      <a:pt x="2955464" y="68263"/>
                    </a:cubicBezTo>
                    <a:cubicBezTo>
                      <a:pt x="2951726" y="68263"/>
                      <a:pt x="2947987" y="64559"/>
                      <a:pt x="2947987" y="60855"/>
                    </a:cubicBezTo>
                    <a:cubicBezTo>
                      <a:pt x="2947987" y="53446"/>
                      <a:pt x="2947987" y="49742"/>
                      <a:pt x="2955464" y="49742"/>
                    </a:cubicBezTo>
                    <a:cubicBezTo>
                      <a:pt x="2989109" y="46038"/>
                      <a:pt x="3019015" y="42334"/>
                      <a:pt x="3052660" y="38629"/>
                    </a:cubicBezTo>
                    <a:cubicBezTo>
                      <a:pt x="3054529" y="36777"/>
                      <a:pt x="3056399" y="36777"/>
                      <a:pt x="3058268" y="38166"/>
                    </a:cubicBezTo>
                    <a:close/>
                    <a:moveTo>
                      <a:pt x="2797277" y="34925"/>
                    </a:moveTo>
                    <a:cubicBezTo>
                      <a:pt x="2827184" y="34925"/>
                      <a:pt x="2860829" y="34925"/>
                      <a:pt x="2894474" y="38629"/>
                    </a:cubicBezTo>
                    <a:cubicBezTo>
                      <a:pt x="2898212" y="38629"/>
                      <a:pt x="2901950" y="42333"/>
                      <a:pt x="2901950" y="46038"/>
                    </a:cubicBezTo>
                    <a:cubicBezTo>
                      <a:pt x="2901950" y="53446"/>
                      <a:pt x="2898212" y="57150"/>
                      <a:pt x="2894474" y="57150"/>
                    </a:cubicBezTo>
                    <a:cubicBezTo>
                      <a:pt x="2860829" y="53446"/>
                      <a:pt x="2827184" y="53446"/>
                      <a:pt x="2793539" y="49742"/>
                    </a:cubicBezTo>
                    <a:cubicBezTo>
                      <a:pt x="2789801" y="49742"/>
                      <a:pt x="2786062" y="46038"/>
                      <a:pt x="2786062" y="42333"/>
                    </a:cubicBezTo>
                    <a:cubicBezTo>
                      <a:pt x="2786062" y="38629"/>
                      <a:pt x="2789801" y="34925"/>
                      <a:pt x="2797277" y="34925"/>
                    </a:cubicBezTo>
                    <a:close/>
                    <a:moveTo>
                      <a:pt x="393955" y="34925"/>
                    </a:moveTo>
                    <a:cubicBezTo>
                      <a:pt x="428061" y="38629"/>
                      <a:pt x="458377" y="42334"/>
                      <a:pt x="492483" y="49742"/>
                    </a:cubicBezTo>
                    <a:cubicBezTo>
                      <a:pt x="496272" y="49742"/>
                      <a:pt x="500062" y="53446"/>
                      <a:pt x="500062" y="57150"/>
                    </a:cubicBezTo>
                    <a:cubicBezTo>
                      <a:pt x="500062" y="64559"/>
                      <a:pt x="496272" y="68263"/>
                      <a:pt x="488693" y="64559"/>
                    </a:cubicBezTo>
                    <a:cubicBezTo>
                      <a:pt x="458377" y="60855"/>
                      <a:pt x="424272" y="57150"/>
                      <a:pt x="390166" y="53446"/>
                    </a:cubicBezTo>
                    <a:cubicBezTo>
                      <a:pt x="386376" y="53446"/>
                      <a:pt x="382587" y="46038"/>
                      <a:pt x="382587" y="42334"/>
                    </a:cubicBezTo>
                    <a:cubicBezTo>
                      <a:pt x="382587" y="38629"/>
                      <a:pt x="390166" y="34925"/>
                      <a:pt x="393955" y="34925"/>
                    </a:cubicBezTo>
                    <a:close/>
                    <a:moveTo>
                      <a:pt x="2474452" y="23813"/>
                    </a:moveTo>
                    <a:cubicBezTo>
                      <a:pt x="2508097" y="23813"/>
                      <a:pt x="2541742" y="23813"/>
                      <a:pt x="2575387" y="23813"/>
                    </a:cubicBezTo>
                    <a:cubicBezTo>
                      <a:pt x="2579125" y="23813"/>
                      <a:pt x="2582863" y="27623"/>
                      <a:pt x="2582863" y="35243"/>
                    </a:cubicBezTo>
                    <a:cubicBezTo>
                      <a:pt x="2582863" y="39053"/>
                      <a:pt x="2579125" y="42863"/>
                      <a:pt x="2575387" y="42863"/>
                    </a:cubicBezTo>
                    <a:cubicBezTo>
                      <a:pt x="2571648" y="42863"/>
                      <a:pt x="2571648" y="42863"/>
                      <a:pt x="2571648" y="42863"/>
                    </a:cubicBezTo>
                    <a:cubicBezTo>
                      <a:pt x="2541742" y="42863"/>
                      <a:pt x="2508097" y="42863"/>
                      <a:pt x="2474452" y="42863"/>
                    </a:cubicBezTo>
                    <a:cubicBezTo>
                      <a:pt x="2470714" y="42863"/>
                      <a:pt x="2466975" y="39053"/>
                      <a:pt x="2466975" y="31433"/>
                    </a:cubicBezTo>
                    <a:cubicBezTo>
                      <a:pt x="2466975" y="27623"/>
                      <a:pt x="2470714" y="23813"/>
                      <a:pt x="2474452" y="23813"/>
                    </a:cubicBezTo>
                    <a:close/>
                    <a:moveTo>
                      <a:pt x="796811" y="22906"/>
                    </a:moveTo>
                    <a:cubicBezTo>
                      <a:pt x="804295" y="19050"/>
                      <a:pt x="808037" y="26761"/>
                      <a:pt x="808037" y="30616"/>
                    </a:cubicBezTo>
                    <a:cubicBezTo>
                      <a:pt x="808037" y="34472"/>
                      <a:pt x="804295" y="38327"/>
                      <a:pt x="800553" y="38327"/>
                    </a:cubicBezTo>
                    <a:cubicBezTo>
                      <a:pt x="770617" y="42183"/>
                      <a:pt x="740682" y="42183"/>
                      <a:pt x="710746" y="46038"/>
                    </a:cubicBezTo>
                    <a:cubicBezTo>
                      <a:pt x="707004" y="46038"/>
                      <a:pt x="703262" y="42183"/>
                      <a:pt x="703262" y="34472"/>
                    </a:cubicBezTo>
                    <a:cubicBezTo>
                      <a:pt x="703262" y="30616"/>
                      <a:pt x="707004" y="26761"/>
                      <a:pt x="710746" y="26761"/>
                    </a:cubicBezTo>
                    <a:cubicBezTo>
                      <a:pt x="740682" y="22906"/>
                      <a:pt x="770617" y="22906"/>
                      <a:pt x="796811" y="22906"/>
                    </a:cubicBezTo>
                    <a:close/>
                    <a:moveTo>
                      <a:pt x="655355" y="22333"/>
                    </a:moveTo>
                    <a:cubicBezTo>
                      <a:pt x="657250" y="23740"/>
                      <a:pt x="658197" y="26555"/>
                      <a:pt x="658197" y="30307"/>
                    </a:cubicBezTo>
                    <a:cubicBezTo>
                      <a:pt x="661987" y="34059"/>
                      <a:pt x="658197" y="37811"/>
                      <a:pt x="650618" y="37811"/>
                    </a:cubicBezTo>
                    <a:cubicBezTo>
                      <a:pt x="620302" y="45316"/>
                      <a:pt x="586197" y="52821"/>
                      <a:pt x="555880" y="60325"/>
                    </a:cubicBezTo>
                    <a:cubicBezTo>
                      <a:pt x="548301" y="60325"/>
                      <a:pt x="544512" y="56573"/>
                      <a:pt x="544512" y="52821"/>
                    </a:cubicBezTo>
                    <a:cubicBezTo>
                      <a:pt x="544512" y="49068"/>
                      <a:pt x="544512" y="41564"/>
                      <a:pt x="552091" y="41564"/>
                    </a:cubicBezTo>
                    <a:cubicBezTo>
                      <a:pt x="582407" y="34059"/>
                      <a:pt x="616513" y="26555"/>
                      <a:pt x="646829" y="22802"/>
                    </a:cubicBezTo>
                    <a:cubicBezTo>
                      <a:pt x="650618" y="20926"/>
                      <a:pt x="653461" y="20926"/>
                      <a:pt x="655355" y="22333"/>
                    </a:cubicBezTo>
                    <a:close/>
                    <a:moveTo>
                      <a:pt x="2639218" y="19050"/>
                    </a:moveTo>
                    <a:cubicBezTo>
                      <a:pt x="2650529" y="22860"/>
                      <a:pt x="2661840" y="22860"/>
                      <a:pt x="2676922" y="26670"/>
                    </a:cubicBezTo>
                    <a:cubicBezTo>
                      <a:pt x="2695773" y="30480"/>
                      <a:pt x="2714625" y="34290"/>
                      <a:pt x="2733476" y="38100"/>
                    </a:cubicBezTo>
                    <a:cubicBezTo>
                      <a:pt x="2741017" y="38100"/>
                      <a:pt x="2744787" y="41910"/>
                      <a:pt x="2741017" y="45720"/>
                    </a:cubicBezTo>
                    <a:cubicBezTo>
                      <a:pt x="2741017" y="53340"/>
                      <a:pt x="2737247" y="57150"/>
                      <a:pt x="2733476" y="53340"/>
                    </a:cubicBezTo>
                    <a:cubicBezTo>
                      <a:pt x="2733476" y="53340"/>
                      <a:pt x="2729706" y="53340"/>
                      <a:pt x="2729706" y="53340"/>
                    </a:cubicBezTo>
                    <a:cubicBezTo>
                      <a:pt x="2710854" y="49530"/>
                      <a:pt x="2692003" y="49530"/>
                      <a:pt x="2673151" y="45720"/>
                    </a:cubicBezTo>
                    <a:cubicBezTo>
                      <a:pt x="2658070" y="41910"/>
                      <a:pt x="2646759" y="38100"/>
                      <a:pt x="2635448" y="38100"/>
                    </a:cubicBezTo>
                    <a:cubicBezTo>
                      <a:pt x="2627908" y="38100"/>
                      <a:pt x="2624137" y="30480"/>
                      <a:pt x="2627908" y="26670"/>
                    </a:cubicBezTo>
                    <a:cubicBezTo>
                      <a:pt x="2627908" y="22860"/>
                      <a:pt x="2631678" y="19050"/>
                      <a:pt x="2639218" y="19050"/>
                    </a:cubicBezTo>
                    <a:close/>
                    <a:moveTo>
                      <a:pt x="2153826" y="19050"/>
                    </a:moveTo>
                    <a:cubicBezTo>
                      <a:pt x="2180167" y="19050"/>
                      <a:pt x="2210271" y="19050"/>
                      <a:pt x="2236611" y="19050"/>
                    </a:cubicBezTo>
                    <a:cubicBezTo>
                      <a:pt x="2244137" y="19050"/>
                      <a:pt x="2247900" y="22860"/>
                      <a:pt x="2247900" y="30480"/>
                    </a:cubicBezTo>
                    <a:cubicBezTo>
                      <a:pt x="2244137" y="34290"/>
                      <a:pt x="2244137" y="38100"/>
                      <a:pt x="2236611" y="38100"/>
                    </a:cubicBezTo>
                    <a:cubicBezTo>
                      <a:pt x="2210271" y="38100"/>
                      <a:pt x="2180167" y="38100"/>
                      <a:pt x="2153826" y="38100"/>
                    </a:cubicBezTo>
                    <a:cubicBezTo>
                      <a:pt x="2146300" y="38100"/>
                      <a:pt x="2146300" y="34290"/>
                      <a:pt x="2146300" y="26670"/>
                    </a:cubicBezTo>
                    <a:cubicBezTo>
                      <a:pt x="2146300" y="22860"/>
                      <a:pt x="2150063" y="19050"/>
                      <a:pt x="2153826" y="19050"/>
                    </a:cubicBezTo>
                    <a:close/>
                    <a:moveTo>
                      <a:pt x="2316265" y="15875"/>
                    </a:moveTo>
                    <a:cubicBezTo>
                      <a:pt x="2349910" y="19646"/>
                      <a:pt x="2379817" y="23416"/>
                      <a:pt x="2413462" y="27186"/>
                    </a:cubicBezTo>
                    <a:cubicBezTo>
                      <a:pt x="2417200" y="27186"/>
                      <a:pt x="2420938" y="34727"/>
                      <a:pt x="2420938" y="38497"/>
                    </a:cubicBezTo>
                    <a:cubicBezTo>
                      <a:pt x="2420938" y="42268"/>
                      <a:pt x="2417200" y="46038"/>
                      <a:pt x="2413462" y="46038"/>
                    </a:cubicBezTo>
                    <a:cubicBezTo>
                      <a:pt x="2379817" y="42268"/>
                      <a:pt x="2346172" y="38497"/>
                      <a:pt x="2312527" y="34727"/>
                    </a:cubicBezTo>
                    <a:cubicBezTo>
                      <a:pt x="2308789" y="34727"/>
                      <a:pt x="2305050" y="27186"/>
                      <a:pt x="2305050" y="23416"/>
                    </a:cubicBezTo>
                    <a:cubicBezTo>
                      <a:pt x="2305050" y="19646"/>
                      <a:pt x="2312527" y="15875"/>
                      <a:pt x="2316265" y="15875"/>
                    </a:cubicBezTo>
                    <a:close/>
                    <a:moveTo>
                      <a:pt x="1995744" y="12700"/>
                    </a:moveTo>
                    <a:cubicBezTo>
                      <a:pt x="2018481" y="16404"/>
                      <a:pt x="2041218" y="16404"/>
                      <a:pt x="2067745" y="16404"/>
                    </a:cubicBezTo>
                    <a:cubicBezTo>
                      <a:pt x="2075324" y="16404"/>
                      <a:pt x="2082903" y="16404"/>
                      <a:pt x="2094271" y="16404"/>
                    </a:cubicBezTo>
                    <a:cubicBezTo>
                      <a:pt x="2098061" y="16404"/>
                      <a:pt x="2101850" y="23813"/>
                      <a:pt x="2101850" y="27517"/>
                    </a:cubicBezTo>
                    <a:cubicBezTo>
                      <a:pt x="2101850" y="31221"/>
                      <a:pt x="2098061" y="34925"/>
                      <a:pt x="2094271" y="34925"/>
                    </a:cubicBezTo>
                    <a:cubicBezTo>
                      <a:pt x="2082903" y="34925"/>
                      <a:pt x="2075324" y="34925"/>
                      <a:pt x="2063955" y="34925"/>
                    </a:cubicBezTo>
                    <a:cubicBezTo>
                      <a:pt x="2041218" y="34925"/>
                      <a:pt x="2018481" y="34925"/>
                      <a:pt x="1991954" y="31221"/>
                    </a:cubicBezTo>
                    <a:cubicBezTo>
                      <a:pt x="1988165" y="31221"/>
                      <a:pt x="1984375" y="27517"/>
                      <a:pt x="1984375" y="23813"/>
                    </a:cubicBezTo>
                    <a:cubicBezTo>
                      <a:pt x="1984375" y="16404"/>
                      <a:pt x="1988165" y="12700"/>
                      <a:pt x="1995744" y="12700"/>
                    </a:cubicBezTo>
                    <a:close/>
                    <a:moveTo>
                      <a:pt x="874968" y="7938"/>
                    </a:moveTo>
                    <a:cubicBezTo>
                      <a:pt x="890126" y="11819"/>
                      <a:pt x="905285" y="15699"/>
                      <a:pt x="920443" y="15699"/>
                    </a:cubicBezTo>
                    <a:cubicBezTo>
                      <a:pt x="935601" y="19580"/>
                      <a:pt x="954548" y="19580"/>
                      <a:pt x="973496" y="23460"/>
                    </a:cubicBezTo>
                    <a:cubicBezTo>
                      <a:pt x="977285" y="23460"/>
                      <a:pt x="981075" y="31221"/>
                      <a:pt x="981075" y="35102"/>
                    </a:cubicBezTo>
                    <a:cubicBezTo>
                      <a:pt x="981075" y="38983"/>
                      <a:pt x="973496" y="42863"/>
                      <a:pt x="969706" y="42863"/>
                    </a:cubicBezTo>
                    <a:cubicBezTo>
                      <a:pt x="950759" y="38983"/>
                      <a:pt x="935601" y="38983"/>
                      <a:pt x="916653" y="35102"/>
                    </a:cubicBezTo>
                    <a:cubicBezTo>
                      <a:pt x="901495" y="31221"/>
                      <a:pt x="886337" y="31221"/>
                      <a:pt x="871179" y="27341"/>
                    </a:cubicBezTo>
                    <a:cubicBezTo>
                      <a:pt x="867389" y="27341"/>
                      <a:pt x="863600" y="23460"/>
                      <a:pt x="863600" y="15699"/>
                    </a:cubicBezTo>
                    <a:cubicBezTo>
                      <a:pt x="863600" y="11819"/>
                      <a:pt x="867389" y="7938"/>
                      <a:pt x="874968" y="7938"/>
                    </a:cubicBezTo>
                    <a:close/>
                    <a:moveTo>
                      <a:pt x="1835199" y="4763"/>
                    </a:moveTo>
                    <a:cubicBezTo>
                      <a:pt x="1868686" y="8534"/>
                      <a:pt x="1902172" y="12304"/>
                      <a:pt x="1931938" y="16074"/>
                    </a:cubicBezTo>
                    <a:cubicBezTo>
                      <a:pt x="1939380" y="16074"/>
                      <a:pt x="1943100" y="19845"/>
                      <a:pt x="1939380" y="27385"/>
                    </a:cubicBezTo>
                    <a:cubicBezTo>
                      <a:pt x="1939380" y="31156"/>
                      <a:pt x="1935659" y="34926"/>
                      <a:pt x="1931938" y="34926"/>
                    </a:cubicBezTo>
                    <a:cubicBezTo>
                      <a:pt x="1898452" y="31156"/>
                      <a:pt x="1864965" y="27385"/>
                      <a:pt x="1835199" y="23615"/>
                    </a:cubicBezTo>
                    <a:cubicBezTo>
                      <a:pt x="1827758" y="23615"/>
                      <a:pt x="1824037" y="19845"/>
                      <a:pt x="1824037" y="12304"/>
                    </a:cubicBezTo>
                    <a:cubicBezTo>
                      <a:pt x="1827758" y="8534"/>
                      <a:pt x="1831479" y="4763"/>
                      <a:pt x="1835199" y="4763"/>
                    </a:cubicBezTo>
                    <a:close/>
                    <a:moveTo>
                      <a:pt x="1273664" y="4763"/>
                    </a:moveTo>
                    <a:cubicBezTo>
                      <a:pt x="1277388" y="4763"/>
                      <a:pt x="1281113" y="8467"/>
                      <a:pt x="1281113" y="15876"/>
                    </a:cubicBezTo>
                    <a:cubicBezTo>
                      <a:pt x="1281113" y="19580"/>
                      <a:pt x="1277388" y="23284"/>
                      <a:pt x="1273664" y="23284"/>
                    </a:cubicBezTo>
                    <a:cubicBezTo>
                      <a:pt x="1247592" y="23284"/>
                      <a:pt x="1217796" y="26988"/>
                      <a:pt x="1191724" y="26988"/>
                    </a:cubicBezTo>
                    <a:cubicBezTo>
                      <a:pt x="1187999" y="26988"/>
                      <a:pt x="1184275" y="23284"/>
                      <a:pt x="1184275" y="15876"/>
                    </a:cubicBezTo>
                    <a:cubicBezTo>
                      <a:pt x="1184275" y="12171"/>
                      <a:pt x="1187999" y="8467"/>
                      <a:pt x="1191724" y="8467"/>
                    </a:cubicBezTo>
                    <a:cubicBezTo>
                      <a:pt x="1217796" y="8467"/>
                      <a:pt x="1247592" y="4763"/>
                      <a:pt x="1273664" y="4763"/>
                    </a:cubicBezTo>
                    <a:close/>
                    <a:moveTo>
                      <a:pt x="1130761" y="4763"/>
                    </a:moveTo>
                    <a:cubicBezTo>
                      <a:pt x="1134500" y="4763"/>
                      <a:pt x="1138238" y="8534"/>
                      <a:pt x="1138238" y="12304"/>
                    </a:cubicBezTo>
                    <a:cubicBezTo>
                      <a:pt x="1138238" y="16074"/>
                      <a:pt x="1138238" y="23615"/>
                      <a:pt x="1130761" y="23615"/>
                    </a:cubicBezTo>
                    <a:cubicBezTo>
                      <a:pt x="1100855" y="27385"/>
                      <a:pt x="1067210" y="31156"/>
                      <a:pt x="1033565" y="34926"/>
                    </a:cubicBezTo>
                    <a:cubicBezTo>
                      <a:pt x="1029827" y="34926"/>
                      <a:pt x="1026088" y="31156"/>
                      <a:pt x="1022350" y="27385"/>
                    </a:cubicBezTo>
                    <a:cubicBezTo>
                      <a:pt x="1022350" y="23615"/>
                      <a:pt x="1026088" y="19845"/>
                      <a:pt x="1033565" y="16074"/>
                    </a:cubicBezTo>
                    <a:cubicBezTo>
                      <a:pt x="1063471" y="12304"/>
                      <a:pt x="1097116" y="8534"/>
                      <a:pt x="1130761" y="4763"/>
                    </a:cubicBezTo>
                    <a:close/>
                    <a:moveTo>
                      <a:pt x="1769960" y="0"/>
                    </a:moveTo>
                    <a:cubicBezTo>
                      <a:pt x="1777437" y="0"/>
                      <a:pt x="1781175" y="3771"/>
                      <a:pt x="1781175" y="11311"/>
                    </a:cubicBezTo>
                    <a:cubicBezTo>
                      <a:pt x="1781175" y="15082"/>
                      <a:pt x="1777437" y="18852"/>
                      <a:pt x="1773699" y="18852"/>
                    </a:cubicBezTo>
                    <a:cubicBezTo>
                      <a:pt x="1740054" y="22622"/>
                      <a:pt x="1706409" y="26393"/>
                      <a:pt x="1676502" y="30163"/>
                    </a:cubicBezTo>
                    <a:cubicBezTo>
                      <a:pt x="1669026" y="30163"/>
                      <a:pt x="1665287" y="26393"/>
                      <a:pt x="1665287" y="18852"/>
                    </a:cubicBezTo>
                    <a:cubicBezTo>
                      <a:pt x="1665287" y="15082"/>
                      <a:pt x="1669026" y="11311"/>
                      <a:pt x="1672764" y="11311"/>
                    </a:cubicBezTo>
                    <a:cubicBezTo>
                      <a:pt x="1706409" y="7541"/>
                      <a:pt x="1736315" y="3771"/>
                      <a:pt x="1769960" y="0"/>
                    </a:cubicBezTo>
                    <a:close/>
                    <a:moveTo>
                      <a:pt x="1514731" y="0"/>
                    </a:moveTo>
                    <a:cubicBezTo>
                      <a:pt x="1548836" y="3856"/>
                      <a:pt x="1579153" y="3856"/>
                      <a:pt x="1613258" y="7711"/>
                    </a:cubicBezTo>
                    <a:cubicBezTo>
                      <a:pt x="1617048" y="7711"/>
                      <a:pt x="1620837" y="11566"/>
                      <a:pt x="1620837" y="19277"/>
                    </a:cubicBezTo>
                    <a:cubicBezTo>
                      <a:pt x="1620837" y="23133"/>
                      <a:pt x="1617048" y="26988"/>
                      <a:pt x="1613258" y="26988"/>
                    </a:cubicBezTo>
                    <a:cubicBezTo>
                      <a:pt x="1579153" y="23133"/>
                      <a:pt x="1545047" y="23133"/>
                      <a:pt x="1510941" y="19277"/>
                    </a:cubicBezTo>
                    <a:cubicBezTo>
                      <a:pt x="1507152" y="19277"/>
                      <a:pt x="1503362" y="15422"/>
                      <a:pt x="1503362" y="7711"/>
                    </a:cubicBezTo>
                    <a:cubicBezTo>
                      <a:pt x="1503362" y="3856"/>
                      <a:pt x="1507152" y="0"/>
                      <a:pt x="1514731" y="0"/>
                    </a:cubicBezTo>
                    <a:close/>
                    <a:moveTo>
                      <a:pt x="1352794" y="0"/>
                    </a:moveTo>
                    <a:cubicBezTo>
                      <a:pt x="1379293" y="3969"/>
                      <a:pt x="1405792" y="3969"/>
                      <a:pt x="1432291" y="3969"/>
                    </a:cubicBezTo>
                    <a:cubicBezTo>
                      <a:pt x="1436076" y="3969"/>
                      <a:pt x="1439862" y="11907"/>
                      <a:pt x="1436076" y="15875"/>
                    </a:cubicBezTo>
                    <a:cubicBezTo>
                      <a:pt x="1436076" y="19844"/>
                      <a:pt x="1432291" y="23813"/>
                      <a:pt x="1428505" y="23813"/>
                    </a:cubicBezTo>
                    <a:cubicBezTo>
                      <a:pt x="1402006" y="23813"/>
                      <a:pt x="1375507" y="23813"/>
                      <a:pt x="1349008" y="19844"/>
                    </a:cubicBezTo>
                    <a:cubicBezTo>
                      <a:pt x="1345222" y="19844"/>
                      <a:pt x="1341437" y="15875"/>
                      <a:pt x="1345222" y="11907"/>
                    </a:cubicBezTo>
                    <a:cubicBezTo>
                      <a:pt x="1345222" y="7938"/>
                      <a:pt x="1349008" y="0"/>
                      <a:pt x="1352794" y="0"/>
                    </a:cubicBezTo>
                    <a:close/>
                  </a:path>
                </a:pathLst>
              </a:custGeom>
              <a:solidFill>
                <a:srgbClr val="F5AE16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3D27DF5-D669-4233-A920-3486A8C6574C}"/>
                </a:ext>
              </a:extLst>
            </p:cNvPr>
            <p:cNvSpPr txBox="1"/>
            <p:nvPr/>
          </p:nvSpPr>
          <p:spPr>
            <a:xfrm>
              <a:off x="2712529" y="2144358"/>
              <a:ext cx="73741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01.</a:t>
              </a:r>
              <a:r>
                <a:rPr lang="zh-CN" altLang="en-US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Hiểu được cách nối câu ghép bằng quan hệ từ.</a:t>
              </a:r>
              <a:endParaRPr lang="zh-CN" altLang="en-US" sz="28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D9AD8EF-72F5-4E4A-A24A-709414916D56}"/>
              </a:ext>
            </a:extLst>
          </p:cNvPr>
          <p:cNvGrpSpPr/>
          <p:nvPr/>
        </p:nvGrpSpPr>
        <p:grpSpPr>
          <a:xfrm>
            <a:off x="1584650" y="2681072"/>
            <a:ext cx="8803750" cy="1831517"/>
            <a:chOff x="5738539" y="1425747"/>
            <a:chExt cx="8803750" cy="1607518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646BC31-651C-41A5-AB5A-67A5E4FFBABD}"/>
                </a:ext>
              </a:extLst>
            </p:cNvPr>
            <p:cNvGrpSpPr/>
            <p:nvPr/>
          </p:nvGrpSpPr>
          <p:grpSpPr>
            <a:xfrm>
              <a:off x="5738539" y="1425747"/>
              <a:ext cx="8803750" cy="1607518"/>
              <a:chOff x="1446957" y="2313726"/>
              <a:chExt cx="7902860" cy="1443021"/>
            </a:xfrm>
          </p:grpSpPr>
          <p:sp>
            <p:nvSpPr>
              <p:cNvPr id="7" name="MH_SubTitle_1">
                <a:extLst>
                  <a:ext uri="{FF2B5EF4-FFF2-40B4-BE49-F238E27FC236}">
                    <a16:creationId xmlns:a16="http://schemas.microsoft.com/office/drawing/2014/main" id="{8284D348-F5FC-41AC-8E59-D0A9987E76BE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446957" y="2313726"/>
                <a:ext cx="7902860" cy="1076210"/>
              </a:xfrm>
              <a:custGeom>
                <a:avLst/>
                <a:gdLst>
                  <a:gd name="T0" fmla="*/ 61 w 931"/>
                  <a:gd name="T1" fmla="*/ 248 h 253"/>
                  <a:gd name="T2" fmla="*/ 140 w 931"/>
                  <a:gd name="T3" fmla="*/ 245 h 253"/>
                  <a:gd name="T4" fmla="*/ 566 w 931"/>
                  <a:gd name="T5" fmla="*/ 245 h 253"/>
                  <a:gd name="T6" fmla="*/ 910 w 931"/>
                  <a:gd name="T7" fmla="*/ 235 h 253"/>
                  <a:gd name="T8" fmla="*/ 906 w 931"/>
                  <a:gd name="T9" fmla="*/ 15 h 253"/>
                  <a:gd name="T10" fmla="*/ 744 w 931"/>
                  <a:gd name="T11" fmla="*/ 9 h 253"/>
                  <a:gd name="T12" fmla="*/ 576 w 931"/>
                  <a:gd name="T13" fmla="*/ 5 h 253"/>
                  <a:gd name="T14" fmla="*/ 258 w 931"/>
                  <a:gd name="T15" fmla="*/ 5 h 253"/>
                  <a:gd name="T16" fmla="*/ 86 w 931"/>
                  <a:gd name="T17" fmla="*/ 16 h 253"/>
                  <a:gd name="T18" fmla="*/ 12 w 931"/>
                  <a:gd name="T19" fmla="*/ 27 h 253"/>
                  <a:gd name="T20" fmla="*/ 10 w 931"/>
                  <a:gd name="T21" fmla="*/ 97 h 253"/>
                  <a:gd name="T22" fmla="*/ 13 w 931"/>
                  <a:gd name="T23" fmla="*/ 210 h 253"/>
                  <a:gd name="T24" fmla="*/ 61 w 931"/>
                  <a:gd name="T25" fmla="*/ 24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1" h="253">
                    <a:moveTo>
                      <a:pt x="61" y="248"/>
                    </a:moveTo>
                    <a:cubicBezTo>
                      <a:pt x="88" y="248"/>
                      <a:pt x="115" y="246"/>
                      <a:pt x="140" y="245"/>
                    </a:cubicBezTo>
                    <a:cubicBezTo>
                      <a:pt x="281" y="238"/>
                      <a:pt x="423" y="245"/>
                      <a:pt x="566" y="245"/>
                    </a:cubicBezTo>
                    <a:cubicBezTo>
                      <a:pt x="683" y="245"/>
                      <a:pt x="798" y="253"/>
                      <a:pt x="910" y="235"/>
                    </a:cubicBezTo>
                    <a:cubicBezTo>
                      <a:pt x="907" y="171"/>
                      <a:pt x="931" y="75"/>
                      <a:pt x="906" y="15"/>
                    </a:cubicBezTo>
                    <a:cubicBezTo>
                      <a:pt x="852" y="15"/>
                      <a:pt x="798" y="11"/>
                      <a:pt x="744" y="9"/>
                    </a:cubicBezTo>
                    <a:cubicBezTo>
                      <a:pt x="690" y="6"/>
                      <a:pt x="630" y="8"/>
                      <a:pt x="576" y="5"/>
                    </a:cubicBezTo>
                    <a:cubicBezTo>
                      <a:pt x="468" y="1"/>
                      <a:pt x="366" y="0"/>
                      <a:pt x="258" y="5"/>
                    </a:cubicBezTo>
                    <a:cubicBezTo>
                      <a:pt x="201" y="8"/>
                      <a:pt x="143" y="11"/>
                      <a:pt x="86" y="16"/>
                    </a:cubicBezTo>
                    <a:cubicBezTo>
                      <a:pt x="71" y="18"/>
                      <a:pt x="22" y="16"/>
                      <a:pt x="12" y="27"/>
                    </a:cubicBezTo>
                    <a:cubicBezTo>
                      <a:pt x="0" y="40"/>
                      <a:pt x="10" y="81"/>
                      <a:pt x="10" y="97"/>
                    </a:cubicBezTo>
                    <a:cubicBezTo>
                      <a:pt x="10" y="135"/>
                      <a:pt x="5" y="173"/>
                      <a:pt x="13" y="210"/>
                    </a:cubicBezTo>
                    <a:cubicBezTo>
                      <a:pt x="21" y="243"/>
                      <a:pt x="26" y="248"/>
                      <a:pt x="61" y="248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rgbClr val="9ED744"/>
                </a:solidFill>
                <a:prstDash val="solid"/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 algn="ctr">
                  <a:defRPr/>
                </a:pPr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8" name="MH_Other_1">
                <a:extLst>
                  <a:ext uri="{FF2B5EF4-FFF2-40B4-BE49-F238E27FC236}">
                    <a16:creationId xmlns:a16="http://schemas.microsoft.com/office/drawing/2014/main" id="{B1BF3EFB-643D-440C-87C7-1A44EC6AE63A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8707602" y="3118572"/>
                <a:ext cx="381000" cy="638175"/>
              </a:xfrm>
              <a:custGeom>
                <a:avLst/>
                <a:gdLst>
                  <a:gd name="T0" fmla="*/ 30078 w 489601"/>
                  <a:gd name="T1" fmla="*/ 12482 h 817519"/>
                  <a:gd name="T2" fmla="*/ 31112 w 489601"/>
                  <a:gd name="T3" fmla="*/ 12453 h 817519"/>
                  <a:gd name="T4" fmla="*/ 2856 w 489601"/>
                  <a:gd name="T5" fmla="*/ 4822 h 817519"/>
                  <a:gd name="T6" fmla="*/ 8893 w 489601"/>
                  <a:gd name="T7" fmla="*/ 12068 h 817519"/>
                  <a:gd name="T8" fmla="*/ 14735 w 489601"/>
                  <a:gd name="T9" fmla="*/ 12027 h 817519"/>
                  <a:gd name="T10" fmla="*/ 17199 w 489601"/>
                  <a:gd name="T11" fmla="*/ 10727 h 817519"/>
                  <a:gd name="T12" fmla="*/ 17327 w 489601"/>
                  <a:gd name="T13" fmla="*/ 10818 h 817519"/>
                  <a:gd name="T14" fmla="*/ 17477 w 489601"/>
                  <a:gd name="T15" fmla="*/ 10595 h 817519"/>
                  <a:gd name="T16" fmla="*/ 17199 w 489601"/>
                  <a:gd name="T17" fmla="*/ 10727 h 817519"/>
                  <a:gd name="T18" fmla="*/ 10828 w 489601"/>
                  <a:gd name="T19" fmla="*/ 3877 h 817519"/>
                  <a:gd name="T20" fmla="*/ 30269 w 489601"/>
                  <a:gd name="T21" fmla="*/ 47 h 817519"/>
                  <a:gd name="T22" fmla="*/ 36627 w 489601"/>
                  <a:gd name="T23" fmla="*/ 10557 h 817519"/>
                  <a:gd name="T24" fmla="*/ 31112 w 489601"/>
                  <a:gd name="T25" fmla="*/ 11504 h 817519"/>
                  <a:gd name="T26" fmla="*/ 32337 w 489601"/>
                  <a:gd name="T27" fmla="*/ 1390 h 817519"/>
                  <a:gd name="T28" fmla="*/ 21629 w 489601"/>
                  <a:gd name="T29" fmla="*/ 7725 h 817519"/>
                  <a:gd name="T30" fmla="*/ 22773 w 489601"/>
                  <a:gd name="T31" fmla="*/ 11032 h 817519"/>
                  <a:gd name="T32" fmla="*/ 29733 w 489601"/>
                  <a:gd name="T33" fmla="*/ 12216 h 817519"/>
                  <a:gd name="T34" fmla="*/ 24869 w 489601"/>
                  <a:gd name="T35" fmla="*/ 12571 h 817519"/>
                  <a:gd name="T36" fmla="*/ 21931 w 489601"/>
                  <a:gd name="T37" fmla="*/ 12056 h 817519"/>
                  <a:gd name="T38" fmla="*/ 20985 w 489601"/>
                  <a:gd name="T39" fmla="*/ 12114 h 817519"/>
                  <a:gd name="T40" fmla="*/ 26777 w 489601"/>
                  <a:gd name="T41" fmla="*/ 23170 h 817519"/>
                  <a:gd name="T42" fmla="*/ 39281 w 489601"/>
                  <a:gd name="T43" fmla="*/ 68145 h 817519"/>
                  <a:gd name="T44" fmla="*/ 33182 w 489601"/>
                  <a:gd name="T45" fmla="*/ 45973 h 817519"/>
                  <a:gd name="T46" fmla="*/ 25557 w 489601"/>
                  <a:gd name="T47" fmla="*/ 26971 h 817519"/>
                  <a:gd name="T48" fmla="*/ 18722 w 489601"/>
                  <a:gd name="T49" fmla="*/ 12217 h 817519"/>
                  <a:gd name="T50" fmla="*/ 15170 w 489601"/>
                  <a:gd name="T51" fmla="*/ 29170 h 817519"/>
                  <a:gd name="T52" fmla="*/ 3832 w 489601"/>
                  <a:gd name="T53" fmla="*/ 50371 h 817519"/>
                  <a:gd name="T54" fmla="*/ 14653 w 489601"/>
                  <a:gd name="T55" fmla="*/ 13582 h 817519"/>
                  <a:gd name="T56" fmla="*/ 15119 w 489601"/>
                  <a:gd name="T57" fmla="*/ 12855 h 817519"/>
                  <a:gd name="T58" fmla="*/ 8308 w 489601"/>
                  <a:gd name="T59" fmla="*/ 13723 h 817519"/>
                  <a:gd name="T60" fmla="*/ 5641 w 489601"/>
                  <a:gd name="T61" fmla="*/ 13336 h 817519"/>
                  <a:gd name="T62" fmla="*/ 2742 w 489601"/>
                  <a:gd name="T63" fmla="*/ 11281 h 817519"/>
                  <a:gd name="T64" fmla="*/ 8068 w 489601"/>
                  <a:gd name="T65" fmla="*/ 727 h 817519"/>
                  <a:gd name="T66" fmla="*/ 18650 w 489601"/>
                  <a:gd name="T67" fmla="*/ 7976 h 817519"/>
                  <a:gd name="T68" fmla="*/ 20350 w 489601"/>
                  <a:gd name="T69" fmla="*/ 5606 h 817519"/>
                  <a:gd name="T70" fmla="*/ 21014 w 489601"/>
                  <a:gd name="T71" fmla="*/ 4232 h 817519"/>
                  <a:gd name="T72" fmla="*/ 22839 w 489601"/>
                  <a:gd name="T73" fmla="*/ 2655 h 8175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9601" h="817519">
                    <a:moveTo>
                      <a:pt x="382030" y="148204"/>
                    </a:moveTo>
                    <a:cubicBezTo>
                      <a:pt x="376386" y="149144"/>
                      <a:pt x="372154" y="149144"/>
                      <a:pt x="369332" y="148556"/>
                    </a:cubicBezTo>
                    <a:lnTo>
                      <a:pt x="369178" y="148440"/>
                    </a:lnTo>
                    <a:lnTo>
                      <a:pt x="382030" y="148204"/>
                    </a:lnTo>
                    <a:close/>
                    <a:moveTo>
                      <a:pt x="72717" y="25053"/>
                    </a:moveTo>
                    <a:cubicBezTo>
                      <a:pt x="50129" y="22710"/>
                      <a:pt x="31306" y="29271"/>
                      <a:pt x="35070" y="57390"/>
                    </a:cubicBezTo>
                    <a:cubicBezTo>
                      <a:pt x="38835" y="100506"/>
                      <a:pt x="68011" y="130500"/>
                      <a:pt x="104246" y="143154"/>
                    </a:cubicBezTo>
                    <a:lnTo>
                      <a:pt x="109197" y="143624"/>
                    </a:lnTo>
                    <a:lnTo>
                      <a:pt x="173943" y="136089"/>
                    </a:lnTo>
                    <a:lnTo>
                      <a:pt x="180928" y="143134"/>
                    </a:lnTo>
                    <a:lnTo>
                      <a:pt x="189943" y="140583"/>
                    </a:lnTo>
                    <a:lnTo>
                      <a:pt x="211202" y="127656"/>
                    </a:lnTo>
                    <a:lnTo>
                      <a:pt x="212009" y="128625"/>
                    </a:lnTo>
                    <a:lnTo>
                      <a:pt x="212766" y="128743"/>
                    </a:lnTo>
                    <a:lnTo>
                      <a:pt x="218745" y="128743"/>
                    </a:lnTo>
                    <a:lnTo>
                      <a:pt x="214613" y="126103"/>
                    </a:lnTo>
                    <a:lnTo>
                      <a:pt x="214799" y="125468"/>
                    </a:lnTo>
                    <a:lnTo>
                      <a:pt x="211202" y="127656"/>
                    </a:lnTo>
                    <a:lnTo>
                      <a:pt x="175304" y="84572"/>
                    </a:lnTo>
                    <a:cubicBezTo>
                      <a:pt x="163069" y="69575"/>
                      <a:pt x="149893" y="55515"/>
                      <a:pt x="132952" y="46142"/>
                    </a:cubicBezTo>
                    <a:cubicBezTo>
                      <a:pt x="121658" y="38644"/>
                      <a:pt x="95305" y="27396"/>
                      <a:pt x="72717" y="25053"/>
                    </a:cubicBezTo>
                    <a:close/>
                    <a:moveTo>
                      <a:pt x="371684" y="557"/>
                    </a:moveTo>
                    <a:cubicBezTo>
                      <a:pt x="403662" y="-2265"/>
                      <a:pt x="434700" y="5259"/>
                      <a:pt x="457273" y="31591"/>
                    </a:cubicBezTo>
                    <a:cubicBezTo>
                      <a:pt x="483608" y="61684"/>
                      <a:pt x="479846" y="103063"/>
                      <a:pt x="449749" y="125633"/>
                    </a:cubicBezTo>
                    <a:cubicBezTo>
                      <a:pt x="430938" y="140680"/>
                      <a:pt x="404603" y="140680"/>
                      <a:pt x="382030" y="148204"/>
                    </a:cubicBezTo>
                    <a:cubicBezTo>
                      <a:pt x="404603" y="144442"/>
                      <a:pt x="400841" y="136918"/>
                      <a:pt x="382030" y="136918"/>
                    </a:cubicBezTo>
                    <a:cubicBezTo>
                      <a:pt x="415889" y="133156"/>
                      <a:pt x="445987" y="110586"/>
                      <a:pt x="434700" y="69208"/>
                    </a:cubicBezTo>
                    <a:cubicBezTo>
                      <a:pt x="430938" y="50399"/>
                      <a:pt x="419651" y="27829"/>
                      <a:pt x="397078" y="16544"/>
                    </a:cubicBezTo>
                    <a:cubicBezTo>
                      <a:pt x="343467" y="-6026"/>
                      <a:pt x="308903" y="30650"/>
                      <a:pt x="282274" y="67856"/>
                    </a:cubicBezTo>
                    <a:lnTo>
                      <a:pt x="265593" y="91929"/>
                    </a:lnTo>
                    <a:lnTo>
                      <a:pt x="268531" y="126930"/>
                    </a:lnTo>
                    <a:lnTo>
                      <a:pt x="279636" y="131298"/>
                    </a:lnTo>
                    <a:cubicBezTo>
                      <a:pt x="312665" y="140151"/>
                      <a:pt x="367922" y="139269"/>
                      <a:pt x="382030" y="136918"/>
                    </a:cubicBezTo>
                    <a:cubicBezTo>
                      <a:pt x="370743" y="138799"/>
                      <a:pt x="365100" y="142561"/>
                      <a:pt x="365100" y="145382"/>
                    </a:cubicBezTo>
                    <a:lnTo>
                      <a:pt x="369178" y="148440"/>
                    </a:lnTo>
                    <a:lnTo>
                      <a:pt x="305376" y="149614"/>
                    </a:lnTo>
                    <a:lnTo>
                      <a:pt x="269295" y="143410"/>
                    </a:lnTo>
                    <a:lnTo>
                      <a:pt x="269295" y="143478"/>
                    </a:lnTo>
                    <a:cubicBezTo>
                      <a:pt x="261791" y="143478"/>
                      <a:pt x="261791" y="143478"/>
                      <a:pt x="261791" y="143478"/>
                    </a:cubicBezTo>
                    <a:lnTo>
                      <a:pt x="257677" y="144158"/>
                    </a:lnTo>
                    <a:lnTo>
                      <a:pt x="291826" y="190460"/>
                    </a:lnTo>
                    <a:cubicBezTo>
                      <a:pt x="307273" y="217317"/>
                      <a:pt x="319444" y="245586"/>
                      <a:pt x="328806" y="275741"/>
                    </a:cubicBezTo>
                    <a:cubicBezTo>
                      <a:pt x="355020" y="362434"/>
                      <a:pt x="336296" y="441590"/>
                      <a:pt x="407448" y="509437"/>
                    </a:cubicBezTo>
                    <a:cubicBezTo>
                      <a:pt x="486091" y="584823"/>
                      <a:pt x="501070" y="709210"/>
                      <a:pt x="482346" y="810981"/>
                    </a:cubicBezTo>
                    <a:cubicBezTo>
                      <a:pt x="474856" y="829827"/>
                      <a:pt x="448642" y="803442"/>
                      <a:pt x="452387" y="788365"/>
                    </a:cubicBezTo>
                    <a:cubicBezTo>
                      <a:pt x="467366" y="716748"/>
                      <a:pt x="463622" y="599900"/>
                      <a:pt x="407448" y="547130"/>
                    </a:cubicBezTo>
                    <a:cubicBezTo>
                      <a:pt x="373745" y="516976"/>
                      <a:pt x="351275" y="498129"/>
                      <a:pt x="332551" y="456667"/>
                    </a:cubicBezTo>
                    <a:cubicBezTo>
                      <a:pt x="313827" y="415205"/>
                      <a:pt x="321316" y="362434"/>
                      <a:pt x="313827" y="320972"/>
                    </a:cubicBezTo>
                    <a:cubicBezTo>
                      <a:pt x="299783" y="267260"/>
                      <a:pt x="281527" y="219908"/>
                      <a:pt x="252738" y="175736"/>
                    </a:cubicBezTo>
                    <a:lnTo>
                      <a:pt x="229900" y="145390"/>
                    </a:lnTo>
                    <a:lnTo>
                      <a:pt x="226506" y="148167"/>
                    </a:lnTo>
                    <a:cubicBezTo>
                      <a:pt x="180924" y="198879"/>
                      <a:pt x="199445" y="284549"/>
                      <a:pt x="186275" y="347153"/>
                    </a:cubicBezTo>
                    <a:cubicBezTo>
                      <a:pt x="163697" y="437530"/>
                      <a:pt x="118542" y="516610"/>
                      <a:pt x="84675" y="599455"/>
                    </a:cubicBezTo>
                    <a:cubicBezTo>
                      <a:pt x="84675" y="610752"/>
                      <a:pt x="47045" y="603221"/>
                      <a:pt x="47045" y="599455"/>
                    </a:cubicBezTo>
                    <a:cubicBezTo>
                      <a:pt x="88438" y="505313"/>
                      <a:pt x="148645" y="407405"/>
                      <a:pt x="152408" y="301965"/>
                    </a:cubicBezTo>
                    <a:cubicBezTo>
                      <a:pt x="155230" y="256777"/>
                      <a:pt x="155936" y="200997"/>
                      <a:pt x="179925" y="161634"/>
                    </a:cubicBezTo>
                    <a:lnTo>
                      <a:pt x="192579" y="148902"/>
                    </a:lnTo>
                    <a:lnTo>
                      <a:pt x="185657" y="152996"/>
                    </a:lnTo>
                    <a:cubicBezTo>
                      <a:pt x="163069" y="161431"/>
                      <a:pt x="138599" y="166118"/>
                      <a:pt x="114128" y="166118"/>
                    </a:cubicBezTo>
                    <a:lnTo>
                      <a:pt x="102016" y="163312"/>
                    </a:lnTo>
                    <a:lnTo>
                      <a:pt x="76747" y="166252"/>
                    </a:lnTo>
                    <a:cubicBezTo>
                      <a:pt x="73009" y="166252"/>
                      <a:pt x="69270" y="162482"/>
                      <a:pt x="69270" y="158711"/>
                    </a:cubicBezTo>
                    <a:lnTo>
                      <a:pt x="71255" y="155709"/>
                    </a:lnTo>
                    <a:lnTo>
                      <a:pt x="33659" y="134249"/>
                    </a:lnTo>
                    <a:cubicBezTo>
                      <a:pt x="10600" y="115503"/>
                      <a:pt x="-4458" y="89258"/>
                      <a:pt x="1189" y="57390"/>
                    </a:cubicBezTo>
                    <a:cubicBezTo>
                      <a:pt x="4953" y="19898"/>
                      <a:pt x="68952" y="8650"/>
                      <a:pt x="99070" y="8650"/>
                    </a:cubicBezTo>
                    <a:cubicBezTo>
                      <a:pt x="155540" y="14274"/>
                      <a:pt x="184480" y="45205"/>
                      <a:pt x="216068" y="80881"/>
                    </a:cubicBezTo>
                    <a:lnTo>
                      <a:pt x="228999" y="94932"/>
                    </a:lnTo>
                    <a:lnTo>
                      <a:pt x="248943" y="67797"/>
                    </a:lnTo>
                    <a:lnTo>
                      <a:pt x="249881" y="66719"/>
                    </a:lnTo>
                    <a:lnTo>
                      <a:pt x="250534" y="61537"/>
                    </a:lnTo>
                    <a:cubicBezTo>
                      <a:pt x="250534" y="54088"/>
                      <a:pt x="254286" y="50364"/>
                      <a:pt x="258038" y="50364"/>
                    </a:cubicBezTo>
                    <a:lnTo>
                      <a:pt x="261298" y="53600"/>
                    </a:lnTo>
                    <a:lnTo>
                      <a:pt x="280451" y="31591"/>
                    </a:lnTo>
                    <a:cubicBezTo>
                      <a:pt x="306786" y="16544"/>
                      <a:pt x="339705" y="3378"/>
                      <a:pt x="371684" y="557"/>
                    </a:cubicBezTo>
                    <a:close/>
                  </a:path>
                </a:pathLst>
              </a:custGeom>
              <a:solidFill>
                <a:srgbClr val="9ED744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9" name="MH_Other_2">
                <a:extLst>
                  <a:ext uri="{FF2B5EF4-FFF2-40B4-BE49-F238E27FC236}">
                    <a16:creationId xmlns:a16="http://schemas.microsoft.com/office/drawing/2014/main" id="{4FDDCED2-E5C2-4B88-9E7E-87C2C96583FF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589429" y="2416308"/>
                <a:ext cx="7568158" cy="908899"/>
              </a:xfrm>
              <a:custGeom>
                <a:avLst/>
                <a:gdLst>
                  <a:gd name="T0" fmla="*/ 217439 w 3308350"/>
                  <a:gd name="T1" fmla="*/ 70544 h 847726"/>
                  <a:gd name="T2" fmla="*/ 38765 w 3308350"/>
                  <a:gd name="T3" fmla="*/ 69933 h 847726"/>
                  <a:gd name="T4" fmla="*/ 13341 w 3308350"/>
                  <a:gd name="T5" fmla="*/ 68710 h 847726"/>
                  <a:gd name="T6" fmla="*/ 13027 w 3308350"/>
                  <a:gd name="T7" fmla="*/ 69943 h 847726"/>
                  <a:gd name="T8" fmla="*/ 238348 w 3308350"/>
                  <a:gd name="T9" fmla="*/ 70277 h 847726"/>
                  <a:gd name="T10" fmla="*/ 212370 w 3308350"/>
                  <a:gd name="T11" fmla="*/ 69608 h 847726"/>
                  <a:gd name="T12" fmla="*/ 199312 w 3308350"/>
                  <a:gd name="T13" fmla="*/ 69015 h 847726"/>
                  <a:gd name="T14" fmla="*/ 177160 w 3308350"/>
                  <a:gd name="T15" fmla="*/ 68403 h 847726"/>
                  <a:gd name="T16" fmla="*/ 177160 w 3308350"/>
                  <a:gd name="T17" fmla="*/ 68403 h 847726"/>
                  <a:gd name="T18" fmla="*/ 168726 w 3308350"/>
                  <a:gd name="T19" fmla="*/ 69875 h 847726"/>
                  <a:gd name="T20" fmla="*/ 159344 w 3308350"/>
                  <a:gd name="T21" fmla="*/ 69286 h 847726"/>
                  <a:gd name="T22" fmla="*/ 131767 w 3308350"/>
                  <a:gd name="T23" fmla="*/ 68001 h 847726"/>
                  <a:gd name="T24" fmla="*/ 52142 w 3308350"/>
                  <a:gd name="T25" fmla="*/ 68001 h 847726"/>
                  <a:gd name="T26" fmla="*/ 52142 w 3308350"/>
                  <a:gd name="T27" fmla="*/ 68001 h 847726"/>
                  <a:gd name="T28" fmla="*/ 243340 w 3308350"/>
                  <a:gd name="T29" fmla="*/ 68345 h 847726"/>
                  <a:gd name="T30" fmla="*/ 97101 w 3308350"/>
                  <a:gd name="T31" fmla="*/ 69340 h 847726"/>
                  <a:gd name="T32" fmla="*/ 78655 w 3308350"/>
                  <a:gd name="T33" fmla="*/ 69340 h 847726"/>
                  <a:gd name="T34" fmla="*/ 145890 w 3308350"/>
                  <a:gd name="T35" fmla="*/ 69902 h 847726"/>
                  <a:gd name="T36" fmla="*/ 118057 w 3308350"/>
                  <a:gd name="T37" fmla="*/ 68286 h 847726"/>
                  <a:gd name="T38" fmla="*/ 65278 w 3308350"/>
                  <a:gd name="T39" fmla="*/ 67332 h 847726"/>
                  <a:gd name="T40" fmla="*/ 57132 w 3308350"/>
                  <a:gd name="T41" fmla="*/ 68286 h 847726"/>
                  <a:gd name="T42" fmla="*/ 83723 w 3308350"/>
                  <a:gd name="T43" fmla="*/ 68626 h 847726"/>
                  <a:gd name="T44" fmla="*/ 9051 w 3308350"/>
                  <a:gd name="T45" fmla="*/ 69247 h 847726"/>
                  <a:gd name="T46" fmla="*/ 1154 w 3308350"/>
                  <a:gd name="T47" fmla="*/ 48591 h 847726"/>
                  <a:gd name="T48" fmla="*/ 1154 w 3308350"/>
                  <a:gd name="T49" fmla="*/ 48591 h 847726"/>
                  <a:gd name="T50" fmla="*/ 272142 w 3308350"/>
                  <a:gd name="T51" fmla="*/ 46420 h 847726"/>
                  <a:gd name="T52" fmla="*/ 528 w 3308350"/>
                  <a:gd name="T53" fmla="*/ 44203 h 847726"/>
                  <a:gd name="T54" fmla="*/ 273350 w 3308350"/>
                  <a:gd name="T55" fmla="*/ 42033 h 847726"/>
                  <a:gd name="T56" fmla="*/ 2186 w 3308350"/>
                  <a:gd name="T57" fmla="*/ 22316 h 847726"/>
                  <a:gd name="T58" fmla="*/ 905 w 3308350"/>
                  <a:gd name="T59" fmla="*/ 27990 h 847726"/>
                  <a:gd name="T60" fmla="*/ 274895 w 3308350"/>
                  <a:gd name="T61" fmla="*/ 25150 h 847726"/>
                  <a:gd name="T62" fmla="*/ 273972 w 3308350"/>
                  <a:gd name="T63" fmla="*/ 18791 h 847726"/>
                  <a:gd name="T64" fmla="*/ 940 w 3308350"/>
                  <a:gd name="T65" fmla="*/ 17804 h 847726"/>
                  <a:gd name="T66" fmla="*/ 270850 w 3308350"/>
                  <a:gd name="T67" fmla="*/ 5489 h 847726"/>
                  <a:gd name="T68" fmla="*/ 270850 w 3308350"/>
                  <a:gd name="T69" fmla="*/ 5489 h 847726"/>
                  <a:gd name="T70" fmla="*/ 5277 w 3308350"/>
                  <a:gd name="T71" fmla="*/ 6727 h 847726"/>
                  <a:gd name="T72" fmla="*/ 267142 w 3308350"/>
                  <a:gd name="T73" fmla="*/ 5756 h 847726"/>
                  <a:gd name="T74" fmla="*/ 27420 w 3308350"/>
                  <a:gd name="T75" fmla="*/ 5444 h 847726"/>
                  <a:gd name="T76" fmla="*/ 27420 w 3308350"/>
                  <a:gd name="T77" fmla="*/ 3883 h 847726"/>
                  <a:gd name="T78" fmla="*/ 244952 w 3308350"/>
                  <a:gd name="T79" fmla="*/ 5131 h 847726"/>
                  <a:gd name="T80" fmla="*/ 241127 w 3308350"/>
                  <a:gd name="T81" fmla="*/ 3883 h 847726"/>
                  <a:gd name="T82" fmla="*/ 40921 w 3308350"/>
                  <a:gd name="T83" fmla="*/ 4194 h 847726"/>
                  <a:gd name="T84" fmla="*/ 205605 w 3308350"/>
                  <a:gd name="T85" fmla="*/ 2008 h 847726"/>
                  <a:gd name="T86" fmla="*/ 204984 w 3308350"/>
                  <a:gd name="T87" fmla="*/ 2650 h 847726"/>
                  <a:gd name="T88" fmla="*/ 58434 w 3308350"/>
                  <a:gd name="T89" fmla="*/ 2907 h 847726"/>
                  <a:gd name="T90" fmla="*/ 46189 w 3308350"/>
                  <a:gd name="T91" fmla="*/ 5087 h 847726"/>
                  <a:gd name="T92" fmla="*/ 222429 w 3308350"/>
                  <a:gd name="T93" fmla="*/ 2249 h 847726"/>
                  <a:gd name="T94" fmla="*/ 218983 w 3308350"/>
                  <a:gd name="T95" fmla="*/ 3213 h 847726"/>
                  <a:gd name="T96" fmla="*/ 185843 w 3308350"/>
                  <a:gd name="T97" fmla="*/ 3213 h 847726"/>
                  <a:gd name="T98" fmla="*/ 201159 w 3308350"/>
                  <a:gd name="T99" fmla="*/ 3246 h 847726"/>
                  <a:gd name="T100" fmla="*/ 171812 w 3308350"/>
                  <a:gd name="T101" fmla="*/ 1383 h 847726"/>
                  <a:gd name="T102" fmla="*/ 164884 w 3308350"/>
                  <a:gd name="T103" fmla="*/ 2008 h 847726"/>
                  <a:gd name="T104" fmla="*/ 80575 w 3308350"/>
                  <a:gd name="T105" fmla="*/ 3614 h 847726"/>
                  <a:gd name="T106" fmla="*/ 160527 w 3308350"/>
                  <a:gd name="T107" fmla="*/ 1355 h 847726"/>
                  <a:gd name="T108" fmla="*/ 105830 w 3308350"/>
                  <a:gd name="T109" fmla="*/ 401 h 847726"/>
                  <a:gd name="T110" fmla="*/ 105830 w 3308350"/>
                  <a:gd name="T111" fmla="*/ 401 h 847726"/>
                  <a:gd name="T112" fmla="*/ 85880 w 3308350"/>
                  <a:gd name="T113" fmla="*/ 1355 h 847726"/>
                  <a:gd name="T114" fmla="*/ 138371 w 3308350"/>
                  <a:gd name="T115" fmla="*/ 1590 h 847726"/>
                  <a:gd name="T116" fmla="*/ 134048 w 3308350"/>
                  <a:gd name="T117" fmla="*/ 2276 h 847726"/>
                  <a:gd name="T118" fmla="*/ 119325 w 3308350"/>
                  <a:gd name="T119" fmla="*/ 1338 h 8477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08350" h="847726">
                    <a:moveTo>
                      <a:pt x="2609389" y="817563"/>
                    </a:moveTo>
                    <a:cubicBezTo>
                      <a:pt x="2613127" y="817563"/>
                      <a:pt x="2613127" y="817563"/>
                      <a:pt x="2616866" y="817563"/>
                    </a:cubicBezTo>
                    <a:cubicBezTo>
                      <a:pt x="2646772" y="817563"/>
                      <a:pt x="2676679" y="817563"/>
                      <a:pt x="2710324" y="817563"/>
                    </a:cubicBezTo>
                    <a:cubicBezTo>
                      <a:pt x="2714062" y="817563"/>
                      <a:pt x="2717800" y="821373"/>
                      <a:pt x="2717800" y="825183"/>
                    </a:cubicBezTo>
                    <a:cubicBezTo>
                      <a:pt x="2717800" y="828993"/>
                      <a:pt x="2714062" y="836613"/>
                      <a:pt x="2710324" y="836613"/>
                    </a:cubicBezTo>
                    <a:cubicBezTo>
                      <a:pt x="2676679" y="836613"/>
                      <a:pt x="2646772" y="836613"/>
                      <a:pt x="2616866" y="836613"/>
                    </a:cubicBezTo>
                    <a:cubicBezTo>
                      <a:pt x="2613127" y="836613"/>
                      <a:pt x="2613127" y="836613"/>
                      <a:pt x="2609389" y="836613"/>
                    </a:cubicBezTo>
                    <a:cubicBezTo>
                      <a:pt x="2605651" y="836613"/>
                      <a:pt x="2601912" y="832803"/>
                      <a:pt x="2601912" y="825183"/>
                    </a:cubicBezTo>
                    <a:cubicBezTo>
                      <a:pt x="2601912" y="821373"/>
                      <a:pt x="2605651" y="817563"/>
                      <a:pt x="2609389" y="817563"/>
                    </a:cubicBezTo>
                    <a:close/>
                    <a:moveTo>
                      <a:pt x="466526" y="814842"/>
                    </a:moveTo>
                    <a:cubicBezTo>
                      <a:pt x="470296" y="811213"/>
                      <a:pt x="474067" y="818470"/>
                      <a:pt x="474067" y="822099"/>
                    </a:cubicBezTo>
                    <a:cubicBezTo>
                      <a:pt x="477837" y="825728"/>
                      <a:pt x="470296" y="829356"/>
                      <a:pt x="466526" y="829356"/>
                    </a:cubicBezTo>
                    <a:cubicBezTo>
                      <a:pt x="436363" y="832985"/>
                      <a:pt x="402431" y="832985"/>
                      <a:pt x="368498" y="836613"/>
                    </a:cubicBezTo>
                    <a:cubicBezTo>
                      <a:pt x="360957" y="836613"/>
                      <a:pt x="357187" y="832985"/>
                      <a:pt x="357187" y="825728"/>
                    </a:cubicBezTo>
                    <a:cubicBezTo>
                      <a:pt x="357187" y="822099"/>
                      <a:pt x="360957" y="818470"/>
                      <a:pt x="368498" y="818470"/>
                    </a:cubicBezTo>
                    <a:cubicBezTo>
                      <a:pt x="402431" y="814842"/>
                      <a:pt x="432593" y="814842"/>
                      <a:pt x="466526" y="814842"/>
                    </a:cubicBezTo>
                    <a:close/>
                    <a:moveTo>
                      <a:pt x="155360" y="814408"/>
                    </a:moveTo>
                    <a:cubicBezTo>
                      <a:pt x="156776" y="813039"/>
                      <a:pt x="158664" y="813039"/>
                      <a:pt x="160552" y="814865"/>
                    </a:cubicBezTo>
                    <a:cubicBezTo>
                      <a:pt x="171879" y="814865"/>
                      <a:pt x="183206" y="818516"/>
                      <a:pt x="198309" y="818516"/>
                    </a:cubicBezTo>
                    <a:cubicBezTo>
                      <a:pt x="224738" y="822167"/>
                      <a:pt x="251168" y="825818"/>
                      <a:pt x="281374" y="829470"/>
                    </a:cubicBezTo>
                    <a:cubicBezTo>
                      <a:pt x="285149" y="829470"/>
                      <a:pt x="288925" y="833121"/>
                      <a:pt x="285149" y="836772"/>
                    </a:cubicBezTo>
                    <a:cubicBezTo>
                      <a:pt x="285149" y="844075"/>
                      <a:pt x="281374" y="847726"/>
                      <a:pt x="277598" y="847726"/>
                    </a:cubicBezTo>
                    <a:cubicBezTo>
                      <a:pt x="251168" y="844075"/>
                      <a:pt x="224738" y="840424"/>
                      <a:pt x="194533" y="836772"/>
                    </a:cubicBezTo>
                    <a:cubicBezTo>
                      <a:pt x="179430" y="836772"/>
                      <a:pt x="168103" y="833121"/>
                      <a:pt x="156776" y="829470"/>
                    </a:cubicBezTo>
                    <a:cubicBezTo>
                      <a:pt x="153001" y="829470"/>
                      <a:pt x="149225" y="825818"/>
                      <a:pt x="153001" y="822167"/>
                    </a:cubicBezTo>
                    <a:cubicBezTo>
                      <a:pt x="153001" y="818516"/>
                      <a:pt x="153945" y="815777"/>
                      <a:pt x="155360" y="814408"/>
                    </a:cubicBezTo>
                    <a:close/>
                    <a:moveTo>
                      <a:pt x="2771314" y="814388"/>
                    </a:moveTo>
                    <a:cubicBezTo>
                      <a:pt x="2804959" y="814388"/>
                      <a:pt x="2834865" y="814388"/>
                      <a:pt x="2868510" y="814388"/>
                    </a:cubicBezTo>
                    <a:cubicBezTo>
                      <a:pt x="2872249" y="814388"/>
                      <a:pt x="2879725" y="818198"/>
                      <a:pt x="2879725" y="822008"/>
                    </a:cubicBezTo>
                    <a:cubicBezTo>
                      <a:pt x="2879725" y="825818"/>
                      <a:pt x="2875987" y="833438"/>
                      <a:pt x="2868510" y="833438"/>
                    </a:cubicBezTo>
                    <a:cubicBezTo>
                      <a:pt x="2838604" y="833438"/>
                      <a:pt x="2804959" y="833438"/>
                      <a:pt x="2771314" y="833438"/>
                    </a:cubicBezTo>
                    <a:cubicBezTo>
                      <a:pt x="2767576" y="833438"/>
                      <a:pt x="2763837" y="829628"/>
                      <a:pt x="2763837" y="825818"/>
                    </a:cubicBezTo>
                    <a:cubicBezTo>
                      <a:pt x="2763837" y="822008"/>
                      <a:pt x="2767576" y="814388"/>
                      <a:pt x="2771314" y="814388"/>
                    </a:cubicBezTo>
                    <a:close/>
                    <a:moveTo>
                      <a:pt x="2451202" y="814388"/>
                    </a:moveTo>
                    <a:cubicBezTo>
                      <a:pt x="2484847" y="818092"/>
                      <a:pt x="2514754" y="818092"/>
                      <a:pt x="2548399" y="818092"/>
                    </a:cubicBezTo>
                    <a:cubicBezTo>
                      <a:pt x="2552137" y="818092"/>
                      <a:pt x="2555875" y="821797"/>
                      <a:pt x="2555875" y="825501"/>
                    </a:cubicBezTo>
                    <a:cubicBezTo>
                      <a:pt x="2555875" y="832909"/>
                      <a:pt x="2552137" y="836613"/>
                      <a:pt x="2548399" y="836613"/>
                    </a:cubicBezTo>
                    <a:cubicBezTo>
                      <a:pt x="2514754" y="836613"/>
                      <a:pt x="2481109" y="836613"/>
                      <a:pt x="2451202" y="832909"/>
                    </a:cubicBezTo>
                    <a:cubicBezTo>
                      <a:pt x="2443726" y="832909"/>
                      <a:pt x="2439987" y="829205"/>
                      <a:pt x="2439987" y="825501"/>
                    </a:cubicBezTo>
                    <a:cubicBezTo>
                      <a:pt x="2439987" y="821797"/>
                      <a:pt x="2443726" y="814388"/>
                      <a:pt x="2451202" y="814388"/>
                    </a:cubicBezTo>
                    <a:close/>
                    <a:moveTo>
                      <a:pt x="2387498" y="811213"/>
                    </a:moveTo>
                    <a:cubicBezTo>
                      <a:pt x="2394975" y="811213"/>
                      <a:pt x="2398713" y="814842"/>
                      <a:pt x="2398713" y="818470"/>
                    </a:cubicBezTo>
                    <a:cubicBezTo>
                      <a:pt x="2398713" y="825728"/>
                      <a:pt x="2394975" y="829356"/>
                      <a:pt x="2391237" y="829356"/>
                    </a:cubicBezTo>
                    <a:cubicBezTo>
                      <a:pt x="2357592" y="832985"/>
                      <a:pt x="2323947" y="832985"/>
                      <a:pt x="2290302" y="836613"/>
                    </a:cubicBezTo>
                    <a:cubicBezTo>
                      <a:pt x="2286564" y="836613"/>
                      <a:pt x="2282825" y="832985"/>
                      <a:pt x="2282825" y="829356"/>
                    </a:cubicBezTo>
                    <a:cubicBezTo>
                      <a:pt x="2282825" y="822099"/>
                      <a:pt x="2286564" y="818470"/>
                      <a:pt x="2290302" y="818470"/>
                    </a:cubicBezTo>
                    <a:cubicBezTo>
                      <a:pt x="2323947" y="814842"/>
                      <a:pt x="2353853" y="814842"/>
                      <a:pt x="2387498" y="811213"/>
                    </a:cubicBezTo>
                    <a:close/>
                    <a:moveTo>
                      <a:pt x="2132115" y="811213"/>
                    </a:moveTo>
                    <a:cubicBezTo>
                      <a:pt x="2162022" y="811213"/>
                      <a:pt x="2195667" y="814917"/>
                      <a:pt x="2229312" y="814917"/>
                    </a:cubicBezTo>
                    <a:cubicBezTo>
                      <a:pt x="2233050" y="814917"/>
                      <a:pt x="2236788" y="818622"/>
                      <a:pt x="2236788" y="822326"/>
                    </a:cubicBezTo>
                    <a:cubicBezTo>
                      <a:pt x="2236788" y="829734"/>
                      <a:pt x="2233050" y="833438"/>
                      <a:pt x="2229312" y="833438"/>
                    </a:cubicBezTo>
                    <a:cubicBezTo>
                      <a:pt x="2195667" y="829734"/>
                      <a:pt x="2162022" y="829734"/>
                      <a:pt x="2128377" y="829734"/>
                    </a:cubicBezTo>
                    <a:cubicBezTo>
                      <a:pt x="2124639" y="829734"/>
                      <a:pt x="2120900" y="826030"/>
                      <a:pt x="2120900" y="822326"/>
                    </a:cubicBezTo>
                    <a:cubicBezTo>
                      <a:pt x="2120900" y="814917"/>
                      <a:pt x="2124639" y="811213"/>
                      <a:pt x="2132115" y="811213"/>
                    </a:cubicBezTo>
                    <a:close/>
                    <a:moveTo>
                      <a:pt x="1970286" y="811213"/>
                    </a:moveTo>
                    <a:cubicBezTo>
                      <a:pt x="1989138" y="811213"/>
                      <a:pt x="2011760" y="811213"/>
                      <a:pt x="2030611" y="811213"/>
                    </a:cubicBezTo>
                    <a:cubicBezTo>
                      <a:pt x="2041922" y="811213"/>
                      <a:pt x="2057003" y="811213"/>
                      <a:pt x="2068314" y="811213"/>
                    </a:cubicBezTo>
                    <a:cubicBezTo>
                      <a:pt x="2072085" y="811213"/>
                      <a:pt x="2079625" y="814706"/>
                      <a:pt x="2079625" y="821691"/>
                    </a:cubicBezTo>
                    <a:cubicBezTo>
                      <a:pt x="2079625" y="825184"/>
                      <a:pt x="2072085" y="828676"/>
                      <a:pt x="2068314" y="828676"/>
                    </a:cubicBezTo>
                    <a:cubicBezTo>
                      <a:pt x="2057003" y="828676"/>
                      <a:pt x="2041922" y="828676"/>
                      <a:pt x="2030611" y="828676"/>
                    </a:cubicBezTo>
                    <a:cubicBezTo>
                      <a:pt x="2011760" y="828676"/>
                      <a:pt x="1989138" y="828676"/>
                      <a:pt x="1970286" y="828676"/>
                    </a:cubicBezTo>
                    <a:cubicBezTo>
                      <a:pt x="1966516" y="828676"/>
                      <a:pt x="1958975" y="825184"/>
                      <a:pt x="1958975" y="821691"/>
                    </a:cubicBezTo>
                    <a:cubicBezTo>
                      <a:pt x="1958975" y="814706"/>
                      <a:pt x="1966516" y="811213"/>
                      <a:pt x="1970286" y="811213"/>
                    </a:cubicBezTo>
                    <a:close/>
                    <a:moveTo>
                      <a:pt x="1807804" y="811213"/>
                    </a:moveTo>
                    <a:cubicBezTo>
                      <a:pt x="1841910" y="811213"/>
                      <a:pt x="1876016" y="811213"/>
                      <a:pt x="1910121" y="811213"/>
                    </a:cubicBezTo>
                    <a:cubicBezTo>
                      <a:pt x="1913911" y="811213"/>
                      <a:pt x="1917700" y="814706"/>
                      <a:pt x="1917700" y="821691"/>
                    </a:cubicBezTo>
                    <a:cubicBezTo>
                      <a:pt x="1917700" y="825184"/>
                      <a:pt x="1913911" y="828676"/>
                      <a:pt x="1906332" y="828676"/>
                    </a:cubicBezTo>
                    <a:cubicBezTo>
                      <a:pt x="1876016" y="828676"/>
                      <a:pt x="1841910" y="828676"/>
                      <a:pt x="1807804" y="828676"/>
                    </a:cubicBezTo>
                    <a:cubicBezTo>
                      <a:pt x="1804015" y="828676"/>
                      <a:pt x="1800225" y="825184"/>
                      <a:pt x="1800225" y="818198"/>
                    </a:cubicBezTo>
                    <a:cubicBezTo>
                      <a:pt x="1800225" y="814706"/>
                      <a:pt x="1804015" y="811213"/>
                      <a:pt x="1807804" y="811213"/>
                    </a:cubicBezTo>
                    <a:close/>
                    <a:moveTo>
                      <a:pt x="1488613" y="806450"/>
                    </a:moveTo>
                    <a:cubicBezTo>
                      <a:pt x="1522259" y="806450"/>
                      <a:pt x="1555904" y="806450"/>
                      <a:pt x="1585810" y="806450"/>
                    </a:cubicBezTo>
                    <a:cubicBezTo>
                      <a:pt x="1593287" y="806450"/>
                      <a:pt x="1597025" y="810260"/>
                      <a:pt x="1597025" y="817880"/>
                    </a:cubicBezTo>
                    <a:cubicBezTo>
                      <a:pt x="1597025" y="821690"/>
                      <a:pt x="1593287" y="825500"/>
                      <a:pt x="1585810" y="825500"/>
                    </a:cubicBezTo>
                    <a:cubicBezTo>
                      <a:pt x="1552165" y="825500"/>
                      <a:pt x="1522259" y="825500"/>
                      <a:pt x="1488613" y="825500"/>
                    </a:cubicBezTo>
                    <a:cubicBezTo>
                      <a:pt x="1484875" y="825500"/>
                      <a:pt x="1481137" y="821690"/>
                      <a:pt x="1481137" y="814070"/>
                    </a:cubicBezTo>
                    <a:cubicBezTo>
                      <a:pt x="1481137" y="810260"/>
                      <a:pt x="1484875" y="806450"/>
                      <a:pt x="1488613" y="806450"/>
                    </a:cubicBezTo>
                    <a:close/>
                    <a:moveTo>
                      <a:pt x="627523" y="806450"/>
                    </a:moveTo>
                    <a:cubicBezTo>
                      <a:pt x="631262" y="806450"/>
                      <a:pt x="635000" y="810154"/>
                      <a:pt x="635000" y="813859"/>
                    </a:cubicBezTo>
                    <a:cubicBezTo>
                      <a:pt x="635000" y="821267"/>
                      <a:pt x="631262" y="824971"/>
                      <a:pt x="627523" y="824971"/>
                    </a:cubicBezTo>
                    <a:cubicBezTo>
                      <a:pt x="593878" y="824971"/>
                      <a:pt x="560233" y="824971"/>
                      <a:pt x="526589" y="828675"/>
                    </a:cubicBezTo>
                    <a:cubicBezTo>
                      <a:pt x="522850" y="828675"/>
                      <a:pt x="519112" y="824971"/>
                      <a:pt x="519112" y="817563"/>
                    </a:cubicBezTo>
                    <a:cubicBezTo>
                      <a:pt x="519112" y="813859"/>
                      <a:pt x="522850" y="810154"/>
                      <a:pt x="526589" y="810154"/>
                    </a:cubicBezTo>
                    <a:cubicBezTo>
                      <a:pt x="560233" y="806450"/>
                      <a:pt x="593878" y="806450"/>
                      <a:pt x="627523" y="806450"/>
                    </a:cubicBezTo>
                    <a:close/>
                    <a:moveTo>
                      <a:pt x="3030896" y="803275"/>
                    </a:moveTo>
                    <a:cubicBezTo>
                      <a:pt x="3034686" y="803275"/>
                      <a:pt x="3038475" y="806904"/>
                      <a:pt x="3038475" y="814161"/>
                    </a:cubicBezTo>
                    <a:cubicBezTo>
                      <a:pt x="3038475" y="817790"/>
                      <a:pt x="3034686" y="821418"/>
                      <a:pt x="3030896" y="821418"/>
                    </a:cubicBezTo>
                    <a:cubicBezTo>
                      <a:pt x="2996791" y="825047"/>
                      <a:pt x="2962685" y="825047"/>
                      <a:pt x="2932369" y="828675"/>
                    </a:cubicBezTo>
                    <a:cubicBezTo>
                      <a:pt x="2924790" y="828675"/>
                      <a:pt x="2921000" y="825047"/>
                      <a:pt x="2921000" y="821418"/>
                    </a:cubicBezTo>
                    <a:cubicBezTo>
                      <a:pt x="2921000" y="814161"/>
                      <a:pt x="2924790" y="810532"/>
                      <a:pt x="2928579" y="810532"/>
                    </a:cubicBezTo>
                    <a:cubicBezTo>
                      <a:pt x="2962685" y="810532"/>
                      <a:pt x="2996791" y="806904"/>
                      <a:pt x="3030896" y="803275"/>
                    </a:cubicBezTo>
                    <a:close/>
                    <a:moveTo>
                      <a:pt x="1168598" y="803275"/>
                    </a:moveTo>
                    <a:cubicBezTo>
                      <a:pt x="1202531" y="803275"/>
                      <a:pt x="1232693" y="803275"/>
                      <a:pt x="1266626" y="803275"/>
                    </a:cubicBezTo>
                    <a:cubicBezTo>
                      <a:pt x="1270396" y="803275"/>
                      <a:pt x="1277937" y="807085"/>
                      <a:pt x="1274167" y="814705"/>
                    </a:cubicBezTo>
                    <a:cubicBezTo>
                      <a:pt x="1274167" y="818515"/>
                      <a:pt x="1270396" y="822325"/>
                      <a:pt x="1266626" y="822325"/>
                    </a:cubicBezTo>
                    <a:cubicBezTo>
                      <a:pt x="1232693" y="822325"/>
                      <a:pt x="1202531" y="822325"/>
                      <a:pt x="1168598" y="822325"/>
                    </a:cubicBezTo>
                    <a:cubicBezTo>
                      <a:pt x="1161057" y="822325"/>
                      <a:pt x="1157287" y="818515"/>
                      <a:pt x="1157287" y="810895"/>
                    </a:cubicBezTo>
                    <a:cubicBezTo>
                      <a:pt x="1157287" y="807085"/>
                      <a:pt x="1161057" y="803275"/>
                      <a:pt x="1168598" y="803275"/>
                    </a:cubicBezTo>
                    <a:close/>
                    <a:moveTo>
                      <a:pt x="849415" y="803275"/>
                    </a:moveTo>
                    <a:cubicBezTo>
                      <a:pt x="879321" y="803275"/>
                      <a:pt x="912966" y="803275"/>
                      <a:pt x="946611" y="803275"/>
                    </a:cubicBezTo>
                    <a:cubicBezTo>
                      <a:pt x="950350" y="803275"/>
                      <a:pt x="954088" y="807085"/>
                      <a:pt x="954088" y="810895"/>
                    </a:cubicBezTo>
                    <a:cubicBezTo>
                      <a:pt x="954088" y="814705"/>
                      <a:pt x="950350" y="822325"/>
                      <a:pt x="946611" y="822325"/>
                    </a:cubicBezTo>
                    <a:cubicBezTo>
                      <a:pt x="912966" y="822325"/>
                      <a:pt x="879321" y="822325"/>
                      <a:pt x="849415" y="822325"/>
                    </a:cubicBezTo>
                    <a:cubicBezTo>
                      <a:pt x="841938" y="822325"/>
                      <a:pt x="838200" y="818515"/>
                      <a:pt x="838200" y="810895"/>
                    </a:cubicBezTo>
                    <a:cubicBezTo>
                      <a:pt x="838200" y="807085"/>
                      <a:pt x="841938" y="803275"/>
                      <a:pt x="849415" y="803275"/>
                    </a:cubicBezTo>
                    <a:close/>
                    <a:moveTo>
                      <a:pt x="1649669" y="798513"/>
                    </a:moveTo>
                    <a:cubicBezTo>
                      <a:pt x="1683774" y="806133"/>
                      <a:pt x="1717880" y="809943"/>
                      <a:pt x="1748196" y="817563"/>
                    </a:cubicBezTo>
                    <a:cubicBezTo>
                      <a:pt x="1751986" y="817563"/>
                      <a:pt x="1755775" y="825183"/>
                      <a:pt x="1755775" y="828993"/>
                    </a:cubicBezTo>
                    <a:cubicBezTo>
                      <a:pt x="1755775" y="832803"/>
                      <a:pt x="1751986" y="836613"/>
                      <a:pt x="1744407" y="836613"/>
                    </a:cubicBezTo>
                    <a:cubicBezTo>
                      <a:pt x="1714091" y="828993"/>
                      <a:pt x="1679985" y="825183"/>
                      <a:pt x="1645879" y="817563"/>
                    </a:cubicBezTo>
                    <a:cubicBezTo>
                      <a:pt x="1642090" y="817563"/>
                      <a:pt x="1638300" y="813753"/>
                      <a:pt x="1638300" y="806133"/>
                    </a:cubicBezTo>
                    <a:cubicBezTo>
                      <a:pt x="1642090" y="802323"/>
                      <a:pt x="1645879" y="798513"/>
                      <a:pt x="1649669" y="798513"/>
                    </a:cubicBezTo>
                    <a:close/>
                    <a:moveTo>
                      <a:pt x="1413286" y="798513"/>
                    </a:moveTo>
                    <a:cubicBezTo>
                      <a:pt x="1417049" y="798513"/>
                      <a:pt x="1420812" y="802284"/>
                      <a:pt x="1420812" y="809824"/>
                    </a:cubicBezTo>
                    <a:cubicBezTo>
                      <a:pt x="1420812" y="813595"/>
                      <a:pt x="1417049" y="817365"/>
                      <a:pt x="1413286" y="817365"/>
                    </a:cubicBezTo>
                    <a:cubicBezTo>
                      <a:pt x="1386945" y="821135"/>
                      <a:pt x="1356842" y="824906"/>
                      <a:pt x="1330501" y="828676"/>
                    </a:cubicBezTo>
                    <a:cubicBezTo>
                      <a:pt x="1322975" y="828676"/>
                      <a:pt x="1319212" y="824906"/>
                      <a:pt x="1319212" y="821135"/>
                    </a:cubicBezTo>
                    <a:cubicBezTo>
                      <a:pt x="1319212" y="813595"/>
                      <a:pt x="1322975" y="809824"/>
                      <a:pt x="1326738" y="809824"/>
                    </a:cubicBezTo>
                    <a:cubicBezTo>
                      <a:pt x="1353079" y="806054"/>
                      <a:pt x="1383182" y="802284"/>
                      <a:pt x="1413286" y="798513"/>
                    </a:cubicBezTo>
                    <a:close/>
                    <a:moveTo>
                      <a:pt x="785614" y="798513"/>
                    </a:moveTo>
                    <a:cubicBezTo>
                      <a:pt x="789384" y="798513"/>
                      <a:pt x="793155" y="802284"/>
                      <a:pt x="796925" y="806054"/>
                    </a:cubicBezTo>
                    <a:cubicBezTo>
                      <a:pt x="796925" y="813595"/>
                      <a:pt x="793155" y="817365"/>
                      <a:pt x="785614" y="817365"/>
                    </a:cubicBezTo>
                    <a:cubicBezTo>
                      <a:pt x="755451" y="821135"/>
                      <a:pt x="721519" y="824906"/>
                      <a:pt x="687586" y="824906"/>
                    </a:cubicBezTo>
                    <a:cubicBezTo>
                      <a:pt x="687586" y="824906"/>
                      <a:pt x="687586" y="828676"/>
                      <a:pt x="687586" y="828676"/>
                    </a:cubicBezTo>
                    <a:cubicBezTo>
                      <a:pt x="683815" y="828676"/>
                      <a:pt x="680045" y="824906"/>
                      <a:pt x="680045" y="817365"/>
                    </a:cubicBezTo>
                    <a:cubicBezTo>
                      <a:pt x="676275" y="813595"/>
                      <a:pt x="680045" y="809824"/>
                      <a:pt x="687586" y="809824"/>
                    </a:cubicBezTo>
                    <a:cubicBezTo>
                      <a:pt x="717748" y="806054"/>
                      <a:pt x="751681" y="802284"/>
                      <a:pt x="785614" y="798513"/>
                    </a:cubicBezTo>
                    <a:close/>
                    <a:moveTo>
                      <a:pt x="1011340" y="795338"/>
                    </a:moveTo>
                    <a:cubicBezTo>
                      <a:pt x="1041246" y="799042"/>
                      <a:pt x="1074891" y="802747"/>
                      <a:pt x="1108536" y="806451"/>
                    </a:cubicBezTo>
                    <a:cubicBezTo>
                      <a:pt x="1112275" y="810155"/>
                      <a:pt x="1116013" y="813859"/>
                      <a:pt x="1116013" y="817564"/>
                    </a:cubicBezTo>
                    <a:cubicBezTo>
                      <a:pt x="1116013" y="824972"/>
                      <a:pt x="1108536" y="828676"/>
                      <a:pt x="1104798" y="824972"/>
                    </a:cubicBezTo>
                    <a:cubicBezTo>
                      <a:pt x="1071153" y="821268"/>
                      <a:pt x="1041246" y="817564"/>
                      <a:pt x="1007602" y="813859"/>
                    </a:cubicBezTo>
                    <a:cubicBezTo>
                      <a:pt x="1003863" y="813859"/>
                      <a:pt x="1000125" y="806451"/>
                      <a:pt x="1000125" y="802747"/>
                    </a:cubicBezTo>
                    <a:cubicBezTo>
                      <a:pt x="1000125" y="799042"/>
                      <a:pt x="1003863" y="795338"/>
                      <a:pt x="1011340" y="795338"/>
                    </a:cubicBezTo>
                    <a:close/>
                    <a:moveTo>
                      <a:pt x="47983" y="734631"/>
                    </a:moveTo>
                    <a:cubicBezTo>
                      <a:pt x="50346" y="735563"/>
                      <a:pt x="52236" y="737425"/>
                      <a:pt x="52236" y="739287"/>
                    </a:cubicBezTo>
                    <a:cubicBezTo>
                      <a:pt x="67355" y="780257"/>
                      <a:pt x="78694" y="798880"/>
                      <a:pt x="105152" y="810054"/>
                    </a:cubicBezTo>
                    <a:cubicBezTo>
                      <a:pt x="108932" y="813778"/>
                      <a:pt x="112712" y="817503"/>
                      <a:pt x="108932" y="821227"/>
                    </a:cubicBezTo>
                    <a:cubicBezTo>
                      <a:pt x="108932" y="824952"/>
                      <a:pt x="105152" y="828676"/>
                      <a:pt x="101373" y="828676"/>
                    </a:cubicBezTo>
                    <a:cubicBezTo>
                      <a:pt x="101373" y="828676"/>
                      <a:pt x="97593" y="828676"/>
                      <a:pt x="97593" y="828676"/>
                    </a:cubicBezTo>
                    <a:cubicBezTo>
                      <a:pt x="63575" y="813778"/>
                      <a:pt x="48456" y="787706"/>
                      <a:pt x="33337" y="746736"/>
                    </a:cubicBezTo>
                    <a:cubicBezTo>
                      <a:pt x="33337" y="743012"/>
                      <a:pt x="37117" y="735563"/>
                      <a:pt x="40896" y="735563"/>
                    </a:cubicBezTo>
                    <a:cubicBezTo>
                      <a:pt x="42786" y="733700"/>
                      <a:pt x="45621" y="733700"/>
                      <a:pt x="47983" y="734631"/>
                    </a:cubicBezTo>
                    <a:close/>
                    <a:moveTo>
                      <a:pt x="13891" y="576263"/>
                    </a:moveTo>
                    <a:cubicBezTo>
                      <a:pt x="21431" y="576263"/>
                      <a:pt x="25202" y="580053"/>
                      <a:pt x="25202" y="583842"/>
                    </a:cubicBezTo>
                    <a:cubicBezTo>
                      <a:pt x="25202" y="617948"/>
                      <a:pt x="28972" y="648264"/>
                      <a:pt x="36513" y="682370"/>
                    </a:cubicBezTo>
                    <a:cubicBezTo>
                      <a:pt x="36513" y="686159"/>
                      <a:pt x="32742" y="693738"/>
                      <a:pt x="28972" y="693738"/>
                    </a:cubicBezTo>
                    <a:cubicBezTo>
                      <a:pt x="25202" y="693738"/>
                      <a:pt x="17661" y="689949"/>
                      <a:pt x="17661" y="686159"/>
                    </a:cubicBezTo>
                    <a:cubicBezTo>
                      <a:pt x="10120" y="652053"/>
                      <a:pt x="10120" y="617948"/>
                      <a:pt x="6350" y="583842"/>
                    </a:cubicBezTo>
                    <a:cubicBezTo>
                      <a:pt x="6350" y="580053"/>
                      <a:pt x="10120" y="576263"/>
                      <a:pt x="13891" y="576263"/>
                    </a:cubicBezTo>
                    <a:close/>
                    <a:moveTo>
                      <a:pt x="3282752" y="542925"/>
                    </a:moveTo>
                    <a:cubicBezTo>
                      <a:pt x="3290293" y="542925"/>
                      <a:pt x="3294063" y="546715"/>
                      <a:pt x="3294063" y="550504"/>
                    </a:cubicBezTo>
                    <a:cubicBezTo>
                      <a:pt x="3290293" y="584610"/>
                      <a:pt x="3286522" y="618715"/>
                      <a:pt x="3282752" y="649032"/>
                    </a:cubicBezTo>
                    <a:cubicBezTo>
                      <a:pt x="3282752" y="656611"/>
                      <a:pt x="3278982" y="660400"/>
                      <a:pt x="3275211" y="660400"/>
                    </a:cubicBezTo>
                    <a:cubicBezTo>
                      <a:pt x="3267671" y="660400"/>
                      <a:pt x="3263900" y="652821"/>
                      <a:pt x="3263900" y="649032"/>
                    </a:cubicBezTo>
                    <a:cubicBezTo>
                      <a:pt x="3267671" y="618715"/>
                      <a:pt x="3271441" y="584610"/>
                      <a:pt x="3275211" y="550504"/>
                    </a:cubicBezTo>
                    <a:cubicBezTo>
                      <a:pt x="3275211" y="546715"/>
                      <a:pt x="3278982" y="542925"/>
                      <a:pt x="3282752" y="542925"/>
                    </a:cubicBezTo>
                    <a:close/>
                    <a:moveTo>
                      <a:pt x="18256" y="414338"/>
                    </a:moveTo>
                    <a:cubicBezTo>
                      <a:pt x="26194" y="414338"/>
                      <a:pt x="30163" y="418128"/>
                      <a:pt x="30163" y="425707"/>
                    </a:cubicBezTo>
                    <a:cubicBezTo>
                      <a:pt x="26194" y="459812"/>
                      <a:pt x="26194" y="490128"/>
                      <a:pt x="26194" y="524234"/>
                    </a:cubicBezTo>
                    <a:cubicBezTo>
                      <a:pt x="26194" y="528024"/>
                      <a:pt x="22225" y="531813"/>
                      <a:pt x="14288" y="531813"/>
                    </a:cubicBezTo>
                    <a:cubicBezTo>
                      <a:pt x="10319" y="531813"/>
                      <a:pt x="6350" y="528024"/>
                      <a:pt x="6350" y="524234"/>
                    </a:cubicBezTo>
                    <a:cubicBezTo>
                      <a:pt x="6350" y="490128"/>
                      <a:pt x="6350" y="456023"/>
                      <a:pt x="10319" y="425707"/>
                    </a:cubicBezTo>
                    <a:cubicBezTo>
                      <a:pt x="10319" y="418128"/>
                      <a:pt x="14288" y="414338"/>
                      <a:pt x="18256" y="414338"/>
                    </a:cubicBezTo>
                    <a:close/>
                    <a:moveTo>
                      <a:pt x="3297464" y="381000"/>
                    </a:moveTo>
                    <a:cubicBezTo>
                      <a:pt x="3301320" y="381000"/>
                      <a:pt x="3305175" y="384790"/>
                      <a:pt x="3305175" y="392369"/>
                    </a:cubicBezTo>
                    <a:cubicBezTo>
                      <a:pt x="3305175" y="426474"/>
                      <a:pt x="3301320" y="456790"/>
                      <a:pt x="3297464" y="490896"/>
                    </a:cubicBezTo>
                    <a:cubicBezTo>
                      <a:pt x="3297464" y="494686"/>
                      <a:pt x="3293609" y="498475"/>
                      <a:pt x="3289754" y="498475"/>
                    </a:cubicBezTo>
                    <a:cubicBezTo>
                      <a:pt x="3289754" y="498475"/>
                      <a:pt x="3285898" y="498475"/>
                      <a:pt x="3285898" y="498475"/>
                    </a:cubicBezTo>
                    <a:cubicBezTo>
                      <a:pt x="3282043" y="498475"/>
                      <a:pt x="3278187" y="494686"/>
                      <a:pt x="3278187" y="490896"/>
                    </a:cubicBezTo>
                    <a:cubicBezTo>
                      <a:pt x="3282043" y="456790"/>
                      <a:pt x="3285898" y="422685"/>
                      <a:pt x="3285898" y="388579"/>
                    </a:cubicBezTo>
                    <a:cubicBezTo>
                      <a:pt x="3285898" y="384790"/>
                      <a:pt x="3289754" y="381000"/>
                      <a:pt x="3297464" y="381000"/>
                    </a:cubicBezTo>
                    <a:close/>
                    <a:moveTo>
                      <a:pt x="14741" y="257175"/>
                    </a:moveTo>
                    <a:cubicBezTo>
                      <a:pt x="18597" y="257175"/>
                      <a:pt x="22452" y="260913"/>
                      <a:pt x="26307" y="264652"/>
                    </a:cubicBezTo>
                    <a:cubicBezTo>
                      <a:pt x="26307" y="290820"/>
                      <a:pt x="30163" y="313250"/>
                      <a:pt x="30163" y="328203"/>
                    </a:cubicBezTo>
                    <a:cubicBezTo>
                      <a:pt x="30163" y="328203"/>
                      <a:pt x="30163" y="331942"/>
                      <a:pt x="30163" y="331942"/>
                    </a:cubicBezTo>
                    <a:cubicBezTo>
                      <a:pt x="30163" y="343157"/>
                      <a:pt x="30163" y="354372"/>
                      <a:pt x="30163" y="361848"/>
                    </a:cubicBezTo>
                    <a:cubicBezTo>
                      <a:pt x="30163" y="369325"/>
                      <a:pt x="26307" y="373063"/>
                      <a:pt x="22452" y="373063"/>
                    </a:cubicBezTo>
                    <a:cubicBezTo>
                      <a:pt x="14741" y="373063"/>
                      <a:pt x="10886" y="369325"/>
                      <a:pt x="10886" y="361848"/>
                    </a:cubicBezTo>
                    <a:cubicBezTo>
                      <a:pt x="10886" y="350633"/>
                      <a:pt x="10886" y="343157"/>
                      <a:pt x="10886" y="331942"/>
                    </a:cubicBezTo>
                    <a:cubicBezTo>
                      <a:pt x="10886" y="331942"/>
                      <a:pt x="10886" y="328203"/>
                      <a:pt x="10886" y="328203"/>
                    </a:cubicBezTo>
                    <a:cubicBezTo>
                      <a:pt x="10886" y="313250"/>
                      <a:pt x="10886" y="290820"/>
                      <a:pt x="7030" y="268390"/>
                    </a:cubicBezTo>
                    <a:cubicBezTo>
                      <a:pt x="3175" y="260913"/>
                      <a:pt x="7030" y="257175"/>
                      <a:pt x="14741" y="257175"/>
                    </a:cubicBezTo>
                    <a:close/>
                    <a:moveTo>
                      <a:pt x="3297238" y="222845"/>
                    </a:moveTo>
                    <a:cubicBezTo>
                      <a:pt x="3300942" y="219075"/>
                      <a:pt x="3304646" y="226616"/>
                      <a:pt x="3304646" y="230386"/>
                    </a:cubicBezTo>
                    <a:cubicBezTo>
                      <a:pt x="3308350" y="253008"/>
                      <a:pt x="3308350" y="275630"/>
                      <a:pt x="3308350" y="298252"/>
                    </a:cubicBezTo>
                    <a:cubicBezTo>
                      <a:pt x="3308350" y="309563"/>
                      <a:pt x="3308350" y="317103"/>
                      <a:pt x="3308350" y="328414"/>
                    </a:cubicBezTo>
                    <a:cubicBezTo>
                      <a:pt x="3308350" y="335955"/>
                      <a:pt x="3304646" y="339725"/>
                      <a:pt x="3297238" y="339725"/>
                    </a:cubicBezTo>
                    <a:cubicBezTo>
                      <a:pt x="3293534" y="339725"/>
                      <a:pt x="3289829" y="335955"/>
                      <a:pt x="3289829" y="328414"/>
                    </a:cubicBezTo>
                    <a:cubicBezTo>
                      <a:pt x="3289829" y="317103"/>
                      <a:pt x="3289829" y="309563"/>
                      <a:pt x="3289829" y="298252"/>
                    </a:cubicBezTo>
                    <a:cubicBezTo>
                      <a:pt x="3289829" y="275630"/>
                      <a:pt x="3289829" y="253008"/>
                      <a:pt x="3286125" y="230386"/>
                    </a:cubicBezTo>
                    <a:cubicBezTo>
                      <a:pt x="3286125" y="226616"/>
                      <a:pt x="3289829" y="222845"/>
                      <a:pt x="3297238" y="222845"/>
                    </a:cubicBezTo>
                    <a:close/>
                    <a:moveTo>
                      <a:pt x="18852" y="98054"/>
                    </a:moveTo>
                    <a:cubicBezTo>
                      <a:pt x="21680" y="97119"/>
                      <a:pt x="24507" y="97119"/>
                      <a:pt x="26392" y="98988"/>
                    </a:cubicBezTo>
                    <a:cubicBezTo>
                      <a:pt x="30163" y="102727"/>
                      <a:pt x="30163" y="106465"/>
                      <a:pt x="30163" y="113942"/>
                    </a:cubicBezTo>
                    <a:cubicBezTo>
                      <a:pt x="18852" y="125157"/>
                      <a:pt x="15081" y="147587"/>
                      <a:pt x="18852" y="173755"/>
                    </a:cubicBezTo>
                    <a:cubicBezTo>
                      <a:pt x="18852" y="184970"/>
                      <a:pt x="18852" y="192447"/>
                      <a:pt x="18852" y="203661"/>
                    </a:cubicBezTo>
                    <a:cubicBezTo>
                      <a:pt x="18852" y="207400"/>
                      <a:pt x="15081" y="211138"/>
                      <a:pt x="11311" y="211138"/>
                    </a:cubicBezTo>
                    <a:cubicBezTo>
                      <a:pt x="7541" y="211138"/>
                      <a:pt x="7541" y="211138"/>
                      <a:pt x="7541" y="211138"/>
                    </a:cubicBezTo>
                    <a:cubicBezTo>
                      <a:pt x="3770" y="211138"/>
                      <a:pt x="0" y="207400"/>
                      <a:pt x="0" y="203661"/>
                    </a:cubicBezTo>
                    <a:cubicBezTo>
                      <a:pt x="0" y="192447"/>
                      <a:pt x="0" y="184970"/>
                      <a:pt x="0" y="173755"/>
                    </a:cubicBezTo>
                    <a:cubicBezTo>
                      <a:pt x="0" y="147587"/>
                      <a:pt x="0" y="121418"/>
                      <a:pt x="11311" y="102727"/>
                    </a:cubicBezTo>
                    <a:cubicBezTo>
                      <a:pt x="13196" y="100858"/>
                      <a:pt x="16024" y="98988"/>
                      <a:pt x="18852" y="98054"/>
                    </a:cubicBezTo>
                    <a:close/>
                    <a:moveTo>
                      <a:pt x="3259666" y="65088"/>
                    </a:moveTo>
                    <a:cubicBezTo>
                      <a:pt x="3267075" y="65088"/>
                      <a:pt x="3270779" y="65088"/>
                      <a:pt x="3274483" y="72602"/>
                    </a:cubicBezTo>
                    <a:cubicBezTo>
                      <a:pt x="3285596" y="102659"/>
                      <a:pt x="3293004" y="132716"/>
                      <a:pt x="3300412" y="166530"/>
                    </a:cubicBezTo>
                    <a:cubicBezTo>
                      <a:pt x="3300412" y="174044"/>
                      <a:pt x="3296708" y="177801"/>
                      <a:pt x="3289300" y="177801"/>
                    </a:cubicBezTo>
                    <a:cubicBezTo>
                      <a:pt x="3285596" y="177801"/>
                      <a:pt x="3281891" y="174044"/>
                      <a:pt x="3281891" y="170287"/>
                    </a:cubicBezTo>
                    <a:cubicBezTo>
                      <a:pt x="3274483" y="136473"/>
                      <a:pt x="3267075" y="106416"/>
                      <a:pt x="3255962" y="76359"/>
                    </a:cubicBezTo>
                    <a:cubicBezTo>
                      <a:pt x="3255962" y="72602"/>
                      <a:pt x="3255962" y="68845"/>
                      <a:pt x="3259666" y="65088"/>
                    </a:cubicBezTo>
                    <a:close/>
                    <a:moveTo>
                      <a:pt x="168173" y="57150"/>
                    </a:moveTo>
                    <a:cubicBezTo>
                      <a:pt x="175650" y="57150"/>
                      <a:pt x="179388" y="60921"/>
                      <a:pt x="179388" y="64691"/>
                    </a:cubicBezTo>
                    <a:cubicBezTo>
                      <a:pt x="179388" y="72232"/>
                      <a:pt x="175650" y="76002"/>
                      <a:pt x="171911" y="76002"/>
                    </a:cubicBezTo>
                    <a:cubicBezTo>
                      <a:pt x="134528" y="76002"/>
                      <a:pt x="100883" y="79772"/>
                      <a:pt x="74715" y="87313"/>
                    </a:cubicBezTo>
                    <a:cubicBezTo>
                      <a:pt x="74715" y="87313"/>
                      <a:pt x="74715" y="87313"/>
                      <a:pt x="70977" y="87313"/>
                    </a:cubicBezTo>
                    <a:cubicBezTo>
                      <a:pt x="67238" y="87313"/>
                      <a:pt x="63500" y="83543"/>
                      <a:pt x="63500" y="79772"/>
                    </a:cubicBezTo>
                    <a:cubicBezTo>
                      <a:pt x="63500" y="76002"/>
                      <a:pt x="67238" y="68461"/>
                      <a:pt x="70977" y="68461"/>
                    </a:cubicBezTo>
                    <a:cubicBezTo>
                      <a:pt x="100883" y="60921"/>
                      <a:pt x="134528" y="60921"/>
                      <a:pt x="168173" y="57150"/>
                    </a:cubicBezTo>
                    <a:close/>
                    <a:moveTo>
                      <a:pt x="3116519" y="46038"/>
                    </a:moveTo>
                    <a:cubicBezTo>
                      <a:pt x="3146835" y="46038"/>
                      <a:pt x="3180941" y="49742"/>
                      <a:pt x="3215046" y="49742"/>
                    </a:cubicBezTo>
                    <a:cubicBezTo>
                      <a:pt x="3218836" y="49742"/>
                      <a:pt x="3222625" y="53446"/>
                      <a:pt x="3222625" y="57151"/>
                    </a:cubicBezTo>
                    <a:cubicBezTo>
                      <a:pt x="3222625" y="60855"/>
                      <a:pt x="3218836" y="68263"/>
                      <a:pt x="3215046" y="68263"/>
                    </a:cubicBezTo>
                    <a:cubicBezTo>
                      <a:pt x="3180941" y="68263"/>
                      <a:pt x="3146835" y="64559"/>
                      <a:pt x="3116519" y="64559"/>
                    </a:cubicBezTo>
                    <a:cubicBezTo>
                      <a:pt x="3108940" y="64559"/>
                      <a:pt x="3105150" y="60855"/>
                      <a:pt x="3105150" y="57151"/>
                    </a:cubicBezTo>
                    <a:cubicBezTo>
                      <a:pt x="3105150" y="49742"/>
                      <a:pt x="3108940" y="46038"/>
                      <a:pt x="3116519" y="46038"/>
                    </a:cubicBezTo>
                    <a:close/>
                    <a:moveTo>
                      <a:pt x="330001" y="46038"/>
                    </a:moveTo>
                    <a:cubicBezTo>
                      <a:pt x="333771" y="46038"/>
                      <a:pt x="337542" y="49742"/>
                      <a:pt x="337542" y="53447"/>
                    </a:cubicBezTo>
                    <a:cubicBezTo>
                      <a:pt x="341312" y="57151"/>
                      <a:pt x="337542" y="60855"/>
                      <a:pt x="330001" y="64559"/>
                    </a:cubicBezTo>
                    <a:cubicBezTo>
                      <a:pt x="318690" y="64559"/>
                      <a:pt x="307379" y="68263"/>
                      <a:pt x="296068" y="68263"/>
                    </a:cubicBezTo>
                    <a:cubicBezTo>
                      <a:pt x="280987" y="71968"/>
                      <a:pt x="258365" y="75672"/>
                      <a:pt x="231973" y="75672"/>
                    </a:cubicBezTo>
                    <a:cubicBezTo>
                      <a:pt x="228202" y="79376"/>
                      <a:pt x="224432" y="75672"/>
                      <a:pt x="224432" y="68263"/>
                    </a:cubicBezTo>
                    <a:cubicBezTo>
                      <a:pt x="220662" y="64559"/>
                      <a:pt x="224432" y="60855"/>
                      <a:pt x="231973" y="60855"/>
                    </a:cubicBezTo>
                    <a:cubicBezTo>
                      <a:pt x="258365" y="57151"/>
                      <a:pt x="280987" y="53447"/>
                      <a:pt x="296068" y="49742"/>
                    </a:cubicBezTo>
                    <a:cubicBezTo>
                      <a:pt x="307379" y="49742"/>
                      <a:pt x="318690" y="46038"/>
                      <a:pt x="330001" y="46038"/>
                    </a:cubicBezTo>
                    <a:close/>
                    <a:moveTo>
                      <a:pt x="3058268" y="38166"/>
                    </a:moveTo>
                    <a:cubicBezTo>
                      <a:pt x="3060137" y="39555"/>
                      <a:pt x="3062006" y="42334"/>
                      <a:pt x="3063875" y="46038"/>
                    </a:cubicBezTo>
                    <a:cubicBezTo>
                      <a:pt x="3063875" y="49742"/>
                      <a:pt x="3060137" y="53446"/>
                      <a:pt x="3056399" y="53446"/>
                    </a:cubicBezTo>
                    <a:cubicBezTo>
                      <a:pt x="3056399" y="53446"/>
                      <a:pt x="3056399" y="53446"/>
                      <a:pt x="3052660" y="53446"/>
                    </a:cubicBezTo>
                    <a:cubicBezTo>
                      <a:pt x="3022754" y="60855"/>
                      <a:pt x="2989109" y="64559"/>
                      <a:pt x="2955464" y="68263"/>
                    </a:cubicBezTo>
                    <a:cubicBezTo>
                      <a:pt x="2951726" y="68263"/>
                      <a:pt x="2947987" y="64559"/>
                      <a:pt x="2947987" y="60855"/>
                    </a:cubicBezTo>
                    <a:cubicBezTo>
                      <a:pt x="2947987" y="53446"/>
                      <a:pt x="2947987" y="49742"/>
                      <a:pt x="2955464" y="49742"/>
                    </a:cubicBezTo>
                    <a:cubicBezTo>
                      <a:pt x="2989109" y="46038"/>
                      <a:pt x="3019015" y="42334"/>
                      <a:pt x="3052660" y="38629"/>
                    </a:cubicBezTo>
                    <a:cubicBezTo>
                      <a:pt x="3054529" y="36777"/>
                      <a:pt x="3056399" y="36777"/>
                      <a:pt x="3058268" y="38166"/>
                    </a:cubicBezTo>
                    <a:close/>
                    <a:moveTo>
                      <a:pt x="2797277" y="34925"/>
                    </a:moveTo>
                    <a:cubicBezTo>
                      <a:pt x="2827184" y="34925"/>
                      <a:pt x="2860829" y="34925"/>
                      <a:pt x="2894474" y="38629"/>
                    </a:cubicBezTo>
                    <a:cubicBezTo>
                      <a:pt x="2898212" y="38629"/>
                      <a:pt x="2901950" y="42333"/>
                      <a:pt x="2901950" y="46038"/>
                    </a:cubicBezTo>
                    <a:cubicBezTo>
                      <a:pt x="2901950" y="53446"/>
                      <a:pt x="2898212" y="57150"/>
                      <a:pt x="2894474" y="57150"/>
                    </a:cubicBezTo>
                    <a:cubicBezTo>
                      <a:pt x="2860829" y="53446"/>
                      <a:pt x="2827184" y="53446"/>
                      <a:pt x="2793539" y="49742"/>
                    </a:cubicBezTo>
                    <a:cubicBezTo>
                      <a:pt x="2789801" y="49742"/>
                      <a:pt x="2786062" y="46038"/>
                      <a:pt x="2786062" y="42333"/>
                    </a:cubicBezTo>
                    <a:cubicBezTo>
                      <a:pt x="2786062" y="38629"/>
                      <a:pt x="2789801" y="34925"/>
                      <a:pt x="2797277" y="34925"/>
                    </a:cubicBezTo>
                    <a:close/>
                    <a:moveTo>
                      <a:pt x="393955" y="34925"/>
                    </a:moveTo>
                    <a:cubicBezTo>
                      <a:pt x="428061" y="38629"/>
                      <a:pt x="458377" y="42334"/>
                      <a:pt x="492483" y="49742"/>
                    </a:cubicBezTo>
                    <a:cubicBezTo>
                      <a:pt x="496272" y="49742"/>
                      <a:pt x="500062" y="53446"/>
                      <a:pt x="500062" y="57150"/>
                    </a:cubicBezTo>
                    <a:cubicBezTo>
                      <a:pt x="500062" y="64559"/>
                      <a:pt x="496272" y="68263"/>
                      <a:pt x="488693" y="64559"/>
                    </a:cubicBezTo>
                    <a:cubicBezTo>
                      <a:pt x="458377" y="60855"/>
                      <a:pt x="424272" y="57150"/>
                      <a:pt x="390166" y="53446"/>
                    </a:cubicBezTo>
                    <a:cubicBezTo>
                      <a:pt x="386376" y="53446"/>
                      <a:pt x="382587" y="46038"/>
                      <a:pt x="382587" y="42334"/>
                    </a:cubicBezTo>
                    <a:cubicBezTo>
                      <a:pt x="382587" y="38629"/>
                      <a:pt x="390166" y="34925"/>
                      <a:pt x="393955" y="34925"/>
                    </a:cubicBezTo>
                    <a:close/>
                    <a:moveTo>
                      <a:pt x="2474452" y="23813"/>
                    </a:moveTo>
                    <a:cubicBezTo>
                      <a:pt x="2508097" y="23813"/>
                      <a:pt x="2541742" y="23813"/>
                      <a:pt x="2575387" y="23813"/>
                    </a:cubicBezTo>
                    <a:cubicBezTo>
                      <a:pt x="2579125" y="23813"/>
                      <a:pt x="2582863" y="27623"/>
                      <a:pt x="2582863" y="35243"/>
                    </a:cubicBezTo>
                    <a:cubicBezTo>
                      <a:pt x="2582863" y="39053"/>
                      <a:pt x="2579125" y="42863"/>
                      <a:pt x="2575387" y="42863"/>
                    </a:cubicBezTo>
                    <a:cubicBezTo>
                      <a:pt x="2571648" y="42863"/>
                      <a:pt x="2571648" y="42863"/>
                      <a:pt x="2571648" y="42863"/>
                    </a:cubicBezTo>
                    <a:cubicBezTo>
                      <a:pt x="2541742" y="42863"/>
                      <a:pt x="2508097" y="42863"/>
                      <a:pt x="2474452" y="42863"/>
                    </a:cubicBezTo>
                    <a:cubicBezTo>
                      <a:pt x="2470714" y="42863"/>
                      <a:pt x="2466975" y="39053"/>
                      <a:pt x="2466975" y="31433"/>
                    </a:cubicBezTo>
                    <a:cubicBezTo>
                      <a:pt x="2466975" y="27623"/>
                      <a:pt x="2470714" y="23813"/>
                      <a:pt x="2474452" y="23813"/>
                    </a:cubicBezTo>
                    <a:close/>
                    <a:moveTo>
                      <a:pt x="796811" y="22906"/>
                    </a:moveTo>
                    <a:cubicBezTo>
                      <a:pt x="804295" y="19050"/>
                      <a:pt x="808037" y="26761"/>
                      <a:pt x="808037" y="30616"/>
                    </a:cubicBezTo>
                    <a:cubicBezTo>
                      <a:pt x="808037" y="34472"/>
                      <a:pt x="804295" y="38327"/>
                      <a:pt x="800553" y="38327"/>
                    </a:cubicBezTo>
                    <a:cubicBezTo>
                      <a:pt x="770617" y="42183"/>
                      <a:pt x="740682" y="42183"/>
                      <a:pt x="710746" y="46038"/>
                    </a:cubicBezTo>
                    <a:cubicBezTo>
                      <a:pt x="707004" y="46038"/>
                      <a:pt x="703262" y="42183"/>
                      <a:pt x="703262" y="34472"/>
                    </a:cubicBezTo>
                    <a:cubicBezTo>
                      <a:pt x="703262" y="30616"/>
                      <a:pt x="707004" y="26761"/>
                      <a:pt x="710746" y="26761"/>
                    </a:cubicBezTo>
                    <a:cubicBezTo>
                      <a:pt x="740682" y="22906"/>
                      <a:pt x="770617" y="22906"/>
                      <a:pt x="796811" y="22906"/>
                    </a:cubicBezTo>
                    <a:close/>
                    <a:moveTo>
                      <a:pt x="655355" y="22333"/>
                    </a:moveTo>
                    <a:cubicBezTo>
                      <a:pt x="657250" y="23740"/>
                      <a:pt x="658197" y="26555"/>
                      <a:pt x="658197" y="30307"/>
                    </a:cubicBezTo>
                    <a:cubicBezTo>
                      <a:pt x="661987" y="34059"/>
                      <a:pt x="658197" y="37811"/>
                      <a:pt x="650618" y="37811"/>
                    </a:cubicBezTo>
                    <a:cubicBezTo>
                      <a:pt x="620302" y="45316"/>
                      <a:pt x="586197" y="52821"/>
                      <a:pt x="555880" y="60325"/>
                    </a:cubicBezTo>
                    <a:cubicBezTo>
                      <a:pt x="548301" y="60325"/>
                      <a:pt x="544512" y="56573"/>
                      <a:pt x="544512" y="52821"/>
                    </a:cubicBezTo>
                    <a:cubicBezTo>
                      <a:pt x="544512" y="49068"/>
                      <a:pt x="544512" y="41564"/>
                      <a:pt x="552091" y="41564"/>
                    </a:cubicBezTo>
                    <a:cubicBezTo>
                      <a:pt x="582407" y="34059"/>
                      <a:pt x="616513" y="26555"/>
                      <a:pt x="646829" y="22802"/>
                    </a:cubicBezTo>
                    <a:cubicBezTo>
                      <a:pt x="650618" y="20926"/>
                      <a:pt x="653461" y="20926"/>
                      <a:pt x="655355" y="22333"/>
                    </a:cubicBezTo>
                    <a:close/>
                    <a:moveTo>
                      <a:pt x="2639218" y="19050"/>
                    </a:moveTo>
                    <a:cubicBezTo>
                      <a:pt x="2650529" y="22860"/>
                      <a:pt x="2661840" y="22860"/>
                      <a:pt x="2676922" y="26670"/>
                    </a:cubicBezTo>
                    <a:cubicBezTo>
                      <a:pt x="2695773" y="30480"/>
                      <a:pt x="2714625" y="34290"/>
                      <a:pt x="2733476" y="38100"/>
                    </a:cubicBezTo>
                    <a:cubicBezTo>
                      <a:pt x="2741017" y="38100"/>
                      <a:pt x="2744787" y="41910"/>
                      <a:pt x="2741017" y="45720"/>
                    </a:cubicBezTo>
                    <a:cubicBezTo>
                      <a:pt x="2741017" y="53340"/>
                      <a:pt x="2737247" y="57150"/>
                      <a:pt x="2733476" y="53340"/>
                    </a:cubicBezTo>
                    <a:cubicBezTo>
                      <a:pt x="2733476" y="53340"/>
                      <a:pt x="2729706" y="53340"/>
                      <a:pt x="2729706" y="53340"/>
                    </a:cubicBezTo>
                    <a:cubicBezTo>
                      <a:pt x="2710854" y="49530"/>
                      <a:pt x="2692003" y="49530"/>
                      <a:pt x="2673151" y="45720"/>
                    </a:cubicBezTo>
                    <a:cubicBezTo>
                      <a:pt x="2658070" y="41910"/>
                      <a:pt x="2646759" y="38100"/>
                      <a:pt x="2635448" y="38100"/>
                    </a:cubicBezTo>
                    <a:cubicBezTo>
                      <a:pt x="2627908" y="38100"/>
                      <a:pt x="2624137" y="30480"/>
                      <a:pt x="2627908" y="26670"/>
                    </a:cubicBezTo>
                    <a:cubicBezTo>
                      <a:pt x="2627908" y="22860"/>
                      <a:pt x="2631678" y="19050"/>
                      <a:pt x="2639218" y="19050"/>
                    </a:cubicBezTo>
                    <a:close/>
                    <a:moveTo>
                      <a:pt x="2153826" y="19050"/>
                    </a:moveTo>
                    <a:cubicBezTo>
                      <a:pt x="2180167" y="19050"/>
                      <a:pt x="2210271" y="19050"/>
                      <a:pt x="2236611" y="19050"/>
                    </a:cubicBezTo>
                    <a:cubicBezTo>
                      <a:pt x="2244137" y="19050"/>
                      <a:pt x="2247900" y="22860"/>
                      <a:pt x="2247900" y="30480"/>
                    </a:cubicBezTo>
                    <a:cubicBezTo>
                      <a:pt x="2244137" y="34290"/>
                      <a:pt x="2244137" y="38100"/>
                      <a:pt x="2236611" y="38100"/>
                    </a:cubicBezTo>
                    <a:cubicBezTo>
                      <a:pt x="2210271" y="38100"/>
                      <a:pt x="2180167" y="38100"/>
                      <a:pt x="2153826" y="38100"/>
                    </a:cubicBezTo>
                    <a:cubicBezTo>
                      <a:pt x="2146300" y="38100"/>
                      <a:pt x="2146300" y="34290"/>
                      <a:pt x="2146300" y="26670"/>
                    </a:cubicBezTo>
                    <a:cubicBezTo>
                      <a:pt x="2146300" y="22860"/>
                      <a:pt x="2150063" y="19050"/>
                      <a:pt x="2153826" y="19050"/>
                    </a:cubicBezTo>
                    <a:close/>
                    <a:moveTo>
                      <a:pt x="2316265" y="15875"/>
                    </a:moveTo>
                    <a:cubicBezTo>
                      <a:pt x="2349910" y="19646"/>
                      <a:pt x="2379817" y="23416"/>
                      <a:pt x="2413462" y="27186"/>
                    </a:cubicBezTo>
                    <a:cubicBezTo>
                      <a:pt x="2417200" y="27186"/>
                      <a:pt x="2420938" y="34727"/>
                      <a:pt x="2420938" y="38497"/>
                    </a:cubicBezTo>
                    <a:cubicBezTo>
                      <a:pt x="2420938" y="42268"/>
                      <a:pt x="2417200" y="46038"/>
                      <a:pt x="2413462" y="46038"/>
                    </a:cubicBezTo>
                    <a:cubicBezTo>
                      <a:pt x="2379817" y="42268"/>
                      <a:pt x="2346172" y="38497"/>
                      <a:pt x="2312527" y="34727"/>
                    </a:cubicBezTo>
                    <a:cubicBezTo>
                      <a:pt x="2308789" y="34727"/>
                      <a:pt x="2305050" y="27186"/>
                      <a:pt x="2305050" y="23416"/>
                    </a:cubicBezTo>
                    <a:cubicBezTo>
                      <a:pt x="2305050" y="19646"/>
                      <a:pt x="2312527" y="15875"/>
                      <a:pt x="2316265" y="15875"/>
                    </a:cubicBezTo>
                    <a:close/>
                    <a:moveTo>
                      <a:pt x="1995744" y="12700"/>
                    </a:moveTo>
                    <a:cubicBezTo>
                      <a:pt x="2018481" y="16404"/>
                      <a:pt x="2041218" y="16404"/>
                      <a:pt x="2067745" y="16404"/>
                    </a:cubicBezTo>
                    <a:cubicBezTo>
                      <a:pt x="2075324" y="16404"/>
                      <a:pt x="2082903" y="16404"/>
                      <a:pt x="2094271" y="16404"/>
                    </a:cubicBezTo>
                    <a:cubicBezTo>
                      <a:pt x="2098061" y="16404"/>
                      <a:pt x="2101850" y="23813"/>
                      <a:pt x="2101850" y="27517"/>
                    </a:cubicBezTo>
                    <a:cubicBezTo>
                      <a:pt x="2101850" y="31221"/>
                      <a:pt x="2098061" y="34925"/>
                      <a:pt x="2094271" y="34925"/>
                    </a:cubicBezTo>
                    <a:cubicBezTo>
                      <a:pt x="2082903" y="34925"/>
                      <a:pt x="2075324" y="34925"/>
                      <a:pt x="2063955" y="34925"/>
                    </a:cubicBezTo>
                    <a:cubicBezTo>
                      <a:pt x="2041218" y="34925"/>
                      <a:pt x="2018481" y="34925"/>
                      <a:pt x="1991954" y="31221"/>
                    </a:cubicBezTo>
                    <a:cubicBezTo>
                      <a:pt x="1988165" y="31221"/>
                      <a:pt x="1984375" y="27517"/>
                      <a:pt x="1984375" y="23813"/>
                    </a:cubicBezTo>
                    <a:cubicBezTo>
                      <a:pt x="1984375" y="16404"/>
                      <a:pt x="1988165" y="12700"/>
                      <a:pt x="1995744" y="12700"/>
                    </a:cubicBezTo>
                    <a:close/>
                    <a:moveTo>
                      <a:pt x="874968" y="7938"/>
                    </a:moveTo>
                    <a:cubicBezTo>
                      <a:pt x="890126" y="11819"/>
                      <a:pt x="905285" y="15699"/>
                      <a:pt x="920443" y="15699"/>
                    </a:cubicBezTo>
                    <a:cubicBezTo>
                      <a:pt x="935601" y="19580"/>
                      <a:pt x="954548" y="19580"/>
                      <a:pt x="973496" y="23460"/>
                    </a:cubicBezTo>
                    <a:cubicBezTo>
                      <a:pt x="977285" y="23460"/>
                      <a:pt x="981075" y="31221"/>
                      <a:pt x="981075" y="35102"/>
                    </a:cubicBezTo>
                    <a:cubicBezTo>
                      <a:pt x="981075" y="38983"/>
                      <a:pt x="973496" y="42863"/>
                      <a:pt x="969706" y="42863"/>
                    </a:cubicBezTo>
                    <a:cubicBezTo>
                      <a:pt x="950759" y="38983"/>
                      <a:pt x="935601" y="38983"/>
                      <a:pt x="916653" y="35102"/>
                    </a:cubicBezTo>
                    <a:cubicBezTo>
                      <a:pt x="901495" y="31221"/>
                      <a:pt x="886337" y="31221"/>
                      <a:pt x="871179" y="27341"/>
                    </a:cubicBezTo>
                    <a:cubicBezTo>
                      <a:pt x="867389" y="27341"/>
                      <a:pt x="863600" y="23460"/>
                      <a:pt x="863600" y="15699"/>
                    </a:cubicBezTo>
                    <a:cubicBezTo>
                      <a:pt x="863600" y="11819"/>
                      <a:pt x="867389" y="7938"/>
                      <a:pt x="874968" y="7938"/>
                    </a:cubicBezTo>
                    <a:close/>
                    <a:moveTo>
                      <a:pt x="1835199" y="4763"/>
                    </a:moveTo>
                    <a:cubicBezTo>
                      <a:pt x="1868686" y="8534"/>
                      <a:pt x="1902172" y="12304"/>
                      <a:pt x="1931938" y="16074"/>
                    </a:cubicBezTo>
                    <a:cubicBezTo>
                      <a:pt x="1939380" y="16074"/>
                      <a:pt x="1943100" y="19845"/>
                      <a:pt x="1939380" y="27385"/>
                    </a:cubicBezTo>
                    <a:cubicBezTo>
                      <a:pt x="1939380" y="31156"/>
                      <a:pt x="1935659" y="34926"/>
                      <a:pt x="1931938" y="34926"/>
                    </a:cubicBezTo>
                    <a:cubicBezTo>
                      <a:pt x="1898452" y="31156"/>
                      <a:pt x="1864965" y="27385"/>
                      <a:pt x="1835199" y="23615"/>
                    </a:cubicBezTo>
                    <a:cubicBezTo>
                      <a:pt x="1827758" y="23615"/>
                      <a:pt x="1824037" y="19845"/>
                      <a:pt x="1824037" y="12304"/>
                    </a:cubicBezTo>
                    <a:cubicBezTo>
                      <a:pt x="1827758" y="8534"/>
                      <a:pt x="1831479" y="4763"/>
                      <a:pt x="1835199" y="4763"/>
                    </a:cubicBezTo>
                    <a:close/>
                    <a:moveTo>
                      <a:pt x="1273664" y="4763"/>
                    </a:moveTo>
                    <a:cubicBezTo>
                      <a:pt x="1277388" y="4763"/>
                      <a:pt x="1281113" y="8467"/>
                      <a:pt x="1281113" y="15876"/>
                    </a:cubicBezTo>
                    <a:cubicBezTo>
                      <a:pt x="1281113" y="19580"/>
                      <a:pt x="1277388" y="23284"/>
                      <a:pt x="1273664" y="23284"/>
                    </a:cubicBezTo>
                    <a:cubicBezTo>
                      <a:pt x="1247592" y="23284"/>
                      <a:pt x="1217796" y="26988"/>
                      <a:pt x="1191724" y="26988"/>
                    </a:cubicBezTo>
                    <a:cubicBezTo>
                      <a:pt x="1187999" y="26988"/>
                      <a:pt x="1184275" y="23284"/>
                      <a:pt x="1184275" y="15876"/>
                    </a:cubicBezTo>
                    <a:cubicBezTo>
                      <a:pt x="1184275" y="12171"/>
                      <a:pt x="1187999" y="8467"/>
                      <a:pt x="1191724" y="8467"/>
                    </a:cubicBezTo>
                    <a:cubicBezTo>
                      <a:pt x="1217796" y="8467"/>
                      <a:pt x="1247592" y="4763"/>
                      <a:pt x="1273664" y="4763"/>
                    </a:cubicBezTo>
                    <a:close/>
                    <a:moveTo>
                      <a:pt x="1130761" y="4763"/>
                    </a:moveTo>
                    <a:cubicBezTo>
                      <a:pt x="1134500" y="4763"/>
                      <a:pt x="1138238" y="8534"/>
                      <a:pt x="1138238" y="12304"/>
                    </a:cubicBezTo>
                    <a:cubicBezTo>
                      <a:pt x="1138238" y="16074"/>
                      <a:pt x="1138238" y="23615"/>
                      <a:pt x="1130761" y="23615"/>
                    </a:cubicBezTo>
                    <a:cubicBezTo>
                      <a:pt x="1100855" y="27385"/>
                      <a:pt x="1067210" y="31156"/>
                      <a:pt x="1033565" y="34926"/>
                    </a:cubicBezTo>
                    <a:cubicBezTo>
                      <a:pt x="1029827" y="34926"/>
                      <a:pt x="1026088" y="31156"/>
                      <a:pt x="1022350" y="27385"/>
                    </a:cubicBezTo>
                    <a:cubicBezTo>
                      <a:pt x="1022350" y="23615"/>
                      <a:pt x="1026088" y="19845"/>
                      <a:pt x="1033565" y="16074"/>
                    </a:cubicBezTo>
                    <a:cubicBezTo>
                      <a:pt x="1063471" y="12304"/>
                      <a:pt x="1097116" y="8534"/>
                      <a:pt x="1130761" y="4763"/>
                    </a:cubicBezTo>
                    <a:close/>
                    <a:moveTo>
                      <a:pt x="1769960" y="0"/>
                    </a:moveTo>
                    <a:cubicBezTo>
                      <a:pt x="1777437" y="0"/>
                      <a:pt x="1781175" y="3771"/>
                      <a:pt x="1781175" y="11311"/>
                    </a:cubicBezTo>
                    <a:cubicBezTo>
                      <a:pt x="1781175" y="15082"/>
                      <a:pt x="1777437" y="18852"/>
                      <a:pt x="1773699" y="18852"/>
                    </a:cubicBezTo>
                    <a:cubicBezTo>
                      <a:pt x="1740054" y="22622"/>
                      <a:pt x="1706409" y="26393"/>
                      <a:pt x="1676502" y="30163"/>
                    </a:cubicBezTo>
                    <a:cubicBezTo>
                      <a:pt x="1669026" y="30163"/>
                      <a:pt x="1665287" y="26393"/>
                      <a:pt x="1665287" y="18852"/>
                    </a:cubicBezTo>
                    <a:cubicBezTo>
                      <a:pt x="1665287" y="15082"/>
                      <a:pt x="1669026" y="11311"/>
                      <a:pt x="1672764" y="11311"/>
                    </a:cubicBezTo>
                    <a:cubicBezTo>
                      <a:pt x="1706409" y="7541"/>
                      <a:pt x="1736315" y="3771"/>
                      <a:pt x="1769960" y="0"/>
                    </a:cubicBezTo>
                    <a:close/>
                    <a:moveTo>
                      <a:pt x="1514731" y="0"/>
                    </a:moveTo>
                    <a:cubicBezTo>
                      <a:pt x="1548836" y="3856"/>
                      <a:pt x="1579153" y="3856"/>
                      <a:pt x="1613258" y="7711"/>
                    </a:cubicBezTo>
                    <a:cubicBezTo>
                      <a:pt x="1617048" y="7711"/>
                      <a:pt x="1620837" y="11566"/>
                      <a:pt x="1620837" y="19277"/>
                    </a:cubicBezTo>
                    <a:cubicBezTo>
                      <a:pt x="1620837" y="23133"/>
                      <a:pt x="1617048" y="26988"/>
                      <a:pt x="1613258" y="26988"/>
                    </a:cubicBezTo>
                    <a:cubicBezTo>
                      <a:pt x="1579153" y="23133"/>
                      <a:pt x="1545047" y="23133"/>
                      <a:pt x="1510941" y="19277"/>
                    </a:cubicBezTo>
                    <a:cubicBezTo>
                      <a:pt x="1507152" y="19277"/>
                      <a:pt x="1503362" y="15422"/>
                      <a:pt x="1503362" y="7711"/>
                    </a:cubicBezTo>
                    <a:cubicBezTo>
                      <a:pt x="1503362" y="3856"/>
                      <a:pt x="1507152" y="0"/>
                      <a:pt x="1514731" y="0"/>
                    </a:cubicBezTo>
                    <a:close/>
                    <a:moveTo>
                      <a:pt x="1352794" y="0"/>
                    </a:moveTo>
                    <a:cubicBezTo>
                      <a:pt x="1379293" y="3969"/>
                      <a:pt x="1405792" y="3969"/>
                      <a:pt x="1432291" y="3969"/>
                    </a:cubicBezTo>
                    <a:cubicBezTo>
                      <a:pt x="1436076" y="3969"/>
                      <a:pt x="1439862" y="11907"/>
                      <a:pt x="1436076" y="15875"/>
                    </a:cubicBezTo>
                    <a:cubicBezTo>
                      <a:pt x="1436076" y="19844"/>
                      <a:pt x="1432291" y="23813"/>
                      <a:pt x="1428505" y="23813"/>
                    </a:cubicBezTo>
                    <a:cubicBezTo>
                      <a:pt x="1402006" y="23813"/>
                      <a:pt x="1375507" y="23813"/>
                      <a:pt x="1349008" y="19844"/>
                    </a:cubicBezTo>
                    <a:cubicBezTo>
                      <a:pt x="1345222" y="19844"/>
                      <a:pt x="1341437" y="15875"/>
                      <a:pt x="1345222" y="11907"/>
                    </a:cubicBezTo>
                    <a:cubicBezTo>
                      <a:pt x="1345222" y="7938"/>
                      <a:pt x="1349008" y="0"/>
                      <a:pt x="1352794" y="0"/>
                    </a:cubicBezTo>
                    <a:close/>
                  </a:path>
                </a:pathLst>
              </a:custGeom>
              <a:solidFill>
                <a:srgbClr val="9ED744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6527AAE-8ACE-4B82-A893-F9A9CA063523}"/>
                </a:ext>
              </a:extLst>
            </p:cNvPr>
            <p:cNvSpPr txBox="1"/>
            <p:nvPr/>
          </p:nvSpPr>
          <p:spPr>
            <a:xfrm>
              <a:off x="5929693" y="1551018"/>
              <a:ext cx="8488221" cy="83741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02. Xác định được các vế trong câu ghép, các quan hệ từ, </a:t>
              </a:r>
            </a:p>
            <a:p>
              <a:r>
                <a:rPr lang="en-US" altLang="zh-CN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cặp quan hệ từ và được sử dụng để nối các vế câu ghép.</a:t>
              </a:r>
              <a:endParaRPr lang="zh-CN" altLang="en-US" sz="28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0014D8C-4187-497F-9800-F46B3C1E2A52}"/>
              </a:ext>
            </a:extLst>
          </p:cNvPr>
          <p:cNvGrpSpPr/>
          <p:nvPr/>
        </p:nvGrpSpPr>
        <p:grpSpPr>
          <a:xfrm>
            <a:off x="1584651" y="4230399"/>
            <a:ext cx="8803749" cy="1456803"/>
            <a:chOff x="4083926" y="3716305"/>
            <a:chExt cx="8803749" cy="1320077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65CC05EF-FEF4-478E-B9CF-39BA7FDF53A5}"/>
                </a:ext>
              </a:extLst>
            </p:cNvPr>
            <p:cNvGrpSpPr/>
            <p:nvPr/>
          </p:nvGrpSpPr>
          <p:grpSpPr>
            <a:xfrm>
              <a:off x="4083926" y="3716305"/>
              <a:ext cx="8803749" cy="1320077"/>
              <a:chOff x="-38339" y="2811145"/>
              <a:chExt cx="7902859" cy="1184994"/>
            </a:xfrm>
          </p:grpSpPr>
          <p:sp>
            <p:nvSpPr>
              <p:cNvPr id="15" name="MH_SubTitle_1">
                <a:extLst>
                  <a:ext uri="{FF2B5EF4-FFF2-40B4-BE49-F238E27FC236}">
                    <a16:creationId xmlns:a16="http://schemas.microsoft.com/office/drawing/2014/main" id="{B662D781-07B3-46E1-B831-AED56FA959FD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-38339" y="2811145"/>
                <a:ext cx="7902859" cy="742950"/>
              </a:xfrm>
              <a:custGeom>
                <a:avLst/>
                <a:gdLst>
                  <a:gd name="T0" fmla="*/ 61 w 931"/>
                  <a:gd name="T1" fmla="*/ 248 h 253"/>
                  <a:gd name="T2" fmla="*/ 140 w 931"/>
                  <a:gd name="T3" fmla="*/ 245 h 253"/>
                  <a:gd name="T4" fmla="*/ 566 w 931"/>
                  <a:gd name="T5" fmla="*/ 245 h 253"/>
                  <a:gd name="T6" fmla="*/ 910 w 931"/>
                  <a:gd name="T7" fmla="*/ 235 h 253"/>
                  <a:gd name="T8" fmla="*/ 906 w 931"/>
                  <a:gd name="T9" fmla="*/ 15 h 253"/>
                  <a:gd name="T10" fmla="*/ 744 w 931"/>
                  <a:gd name="T11" fmla="*/ 9 h 253"/>
                  <a:gd name="T12" fmla="*/ 576 w 931"/>
                  <a:gd name="T13" fmla="*/ 5 h 253"/>
                  <a:gd name="T14" fmla="*/ 258 w 931"/>
                  <a:gd name="T15" fmla="*/ 5 h 253"/>
                  <a:gd name="T16" fmla="*/ 86 w 931"/>
                  <a:gd name="T17" fmla="*/ 16 h 253"/>
                  <a:gd name="T18" fmla="*/ 12 w 931"/>
                  <a:gd name="T19" fmla="*/ 27 h 253"/>
                  <a:gd name="T20" fmla="*/ 10 w 931"/>
                  <a:gd name="T21" fmla="*/ 97 h 253"/>
                  <a:gd name="T22" fmla="*/ 13 w 931"/>
                  <a:gd name="T23" fmla="*/ 210 h 253"/>
                  <a:gd name="T24" fmla="*/ 61 w 931"/>
                  <a:gd name="T25" fmla="*/ 24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1" h="253">
                    <a:moveTo>
                      <a:pt x="61" y="248"/>
                    </a:moveTo>
                    <a:cubicBezTo>
                      <a:pt x="88" y="248"/>
                      <a:pt x="115" y="246"/>
                      <a:pt x="140" y="245"/>
                    </a:cubicBezTo>
                    <a:cubicBezTo>
                      <a:pt x="281" y="238"/>
                      <a:pt x="423" y="245"/>
                      <a:pt x="566" y="245"/>
                    </a:cubicBezTo>
                    <a:cubicBezTo>
                      <a:pt x="683" y="245"/>
                      <a:pt x="798" y="253"/>
                      <a:pt x="910" y="235"/>
                    </a:cubicBezTo>
                    <a:cubicBezTo>
                      <a:pt x="907" y="171"/>
                      <a:pt x="931" y="75"/>
                      <a:pt x="906" y="15"/>
                    </a:cubicBezTo>
                    <a:cubicBezTo>
                      <a:pt x="852" y="15"/>
                      <a:pt x="798" y="11"/>
                      <a:pt x="744" y="9"/>
                    </a:cubicBezTo>
                    <a:cubicBezTo>
                      <a:pt x="690" y="6"/>
                      <a:pt x="630" y="8"/>
                      <a:pt x="576" y="5"/>
                    </a:cubicBezTo>
                    <a:cubicBezTo>
                      <a:pt x="468" y="1"/>
                      <a:pt x="366" y="0"/>
                      <a:pt x="258" y="5"/>
                    </a:cubicBezTo>
                    <a:cubicBezTo>
                      <a:pt x="201" y="8"/>
                      <a:pt x="143" y="11"/>
                      <a:pt x="86" y="16"/>
                    </a:cubicBezTo>
                    <a:cubicBezTo>
                      <a:pt x="71" y="18"/>
                      <a:pt x="22" y="16"/>
                      <a:pt x="12" y="27"/>
                    </a:cubicBezTo>
                    <a:cubicBezTo>
                      <a:pt x="0" y="40"/>
                      <a:pt x="10" y="81"/>
                      <a:pt x="10" y="97"/>
                    </a:cubicBezTo>
                    <a:cubicBezTo>
                      <a:pt x="10" y="135"/>
                      <a:pt x="5" y="173"/>
                      <a:pt x="13" y="210"/>
                    </a:cubicBezTo>
                    <a:cubicBezTo>
                      <a:pt x="21" y="243"/>
                      <a:pt x="26" y="248"/>
                      <a:pt x="61" y="248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rgbClr val="D97E33"/>
                </a:solidFill>
                <a:prstDash val="solid"/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 algn="ctr">
                  <a:defRPr/>
                </a:pPr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6" name="MH_Other_1">
                <a:extLst>
                  <a:ext uri="{FF2B5EF4-FFF2-40B4-BE49-F238E27FC236}">
                    <a16:creationId xmlns:a16="http://schemas.microsoft.com/office/drawing/2014/main" id="{AE15B6C7-0082-4409-B1C0-8C9C5F0E38BD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7204384" y="3357964"/>
                <a:ext cx="381000" cy="638175"/>
              </a:xfrm>
              <a:custGeom>
                <a:avLst/>
                <a:gdLst>
                  <a:gd name="T0" fmla="*/ 30078 w 489601"/>
                  <a:gd name="T1" fmla="*/ 12482 h 817519"/>
                  <a:gd name="T2" fmla="*/ 31112 w 489601"/>
                  <a:gd name="T3" fmla="*/ 12453 h 817519"/>
                  <a:gd name="T4" fmla="*/ 2856 w 489601"/>
                  <a:gd name="T5" fmla="*/ 4822 h 817519"/>
                  <a:gd name="T6" fmla="*/ 8893 w 489601"/>
                  <a:gd name="T7" fmla="*/ 12068 h 817519"/>
                  <a:gd name="T8" fmla="*/ 14735 w 489601"/>
                  <a:gd name="T9" fmla="*/ 12027 h 817519"/>
                  <a:gd name="T10" fmla="*/ 17199 w 489601"/>
                  <a:gd name="T11" fmla="*/ 10727 h 817519"/>
                  <a:gd name="T12" fmla="*/ 17327 w 489601"/>
                  <a:gd name="T13" fmla="*/ 10818 h 817519"/>
                  <a:gd name="T14" fmla="*/ 17477 w 489601"/>
                  <a:gd name="T15" fmla="*/ 10595 h 817519"/>
                  <a:gd name="T16" fmla="*/ 17199 w 489601"/>
                  <a:gd name="T17" fmla="*/ 10727 h 817519"/>
                  <a:gd name="T18" fmla="*/ 10828 w 489601"/>
                  <a:gd name="T19" fmla="*/ 3877 h 817519"/>
                  <a:gd name="T20" fmla="*/ 30269 w 489601"/>
                  <a:gd name="T21" fmla="*/ 47 h 817519"/>
                  <a:gd name="T22" fmla="*/ 36627 w 489601"/>
                  <a:gd name="T23" fmla="*/ 10557 h 817519"/>
                  <a:gd name="T24" fmla="*/ 31112 w 489601"/>
                  <a:gd name="T25" fmla="*/ 11504 h 817519"/>
                  <a:gd name="T26" fmla="*/ 32337 w 489601"/>
                  <a:gd name="T27" fmla="*/ 1390 h 817519"/>
                  <a:gd name="T28" fmla="*/ 21629 w 489601"/>
                  <a:gd name="T29" fmla="*/ 7725 h 817519"/>
                  <a:gd name="T30" fmla="*/ 22773 w 489601"/>
                  <a:gd name="T31" fmla="*/ 11032 h 817519"/>
                  <a:gd name="T32" fmla="*/ 29733 w 489601"/>
                  <a:gd name="T33" fmla="*/ 12216 h 817519"/>
                  <a:gd name="T34" fmla="*/ 24869 w 489601"/>
                  <a:gd name="T35" fmla="*/ 12571 h 817519"/>
                  <a:gd name="T36" fmla="*/ 21931 w 489601"/>
                  <a:gd name="T37" fmla="*/ 12056 h 817519"/>
                  <a:gd name="T38" fmla="*/ 20985 w 489601"/>
                  <a:gd name="T39" fmla="*/ 12114 h 817519"/>
                  <a:gd name="T40" fmla="*/ 26777 w 489601"/>
                  <a:gd name="T41" fmla="*/ 23170 h 817519"/>
                  <a:gd name="T42" fmla="*/ 39281 w 489601"/>
                  <a:gd name="T43" fmla="*/ 68145 h 817519"/>
                  <a:gd name="T44" fmla="*/ 33182 w 489601"/>
                  <a:gd name="T45" fmla="*/ 45973 h 817519"/>
                  <a:gd name="T46" fmla="*/ 25557 w 489601"/>
                  <a:gd name="T47" fmla="*/ 26971 h 817519"/>
                  <a:gd name="T48" fmla="*/ 18722 w 489601"/>
                  <a:gd name="T49" fmla="*/ 12217 h 817519"/>
                  <a:gd name="T50" fmla="*/ 15170 w 489601"/>
                  <a:gd name="T51" fmla="*/ 29170 h 817519"/>
                  <a:gd name="T52" fmla="*/ 3832 w 489601"/>
                  <a:gd name="T53" fmla="*/ 50371 h 817519"/>
                  <a:gd name="T54" fmla="*/ 14653 w 489601"/>
                  <a:gd name="T55" fmla="*/ 13582 h 817519"/>
                  <a:gd name="T56" fmla="*/ 15119 w 489601"/>
                  <a:gd name="T57" fmla="*/ 12855 h 817519"/>
                  <a:gd name="T58" fmla="*/ 8308 w 489601"/>
                  <a:gd name="T59" fmla="*/ 13723 h 817519"/>
                  <a:gd name="T60" fmla="*/ 5641 w 489601"/>
                  <a:gd name="T61" fmla="*/ 13336 h 817519"/>
                  <a:gd name="T62" fmla="*/ 2742 w 489601"/>
                  <a:gd name="T63" fmla="*/ 11281 h 817519"/>
                  <a:gd name="T64" fmla="*/ 8068 w 489601"/>
                  <a:gd name="T65" fmla="*/ 727 h 817519"/>
                  <a:gd name="T66" fmla="*/ 18650 w 489601"/>
                  <a:gd name="T67" fmla="*/ 7976 h 817519"/>
                  <a:gd name="T68" fmla="*/ 20350 w 489601"/>
                  <a:gd name="T69" fmla="*/ 5606 h 817519"/>
                  <a:gd name="T70" fmla="*/ 21014 w 489601"/>
                  <a:gd name="T71" fmla="*/ 4232 h 817519"/>
                  <a:gd name="T72" fmla="*/ 22839 w 489601"/>
                  <a:gd name="T73" fmla="*/ 2655 h 8175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9601" h="817519">
                    <a:moveTo>
                      <a:pt x="382030" y="148204"/>
                    </a:moveTo>
                    <a:cubicBezTo>
                      <a:pt x="376386" y="149144"/>
                      <a:pt x="372154" y="149144"/>
                      <a:pt x="369332" y="148556"/>
                    </a:cubicBezTo>
                    <a:lnTo>
                      <a:pt x="369178" y="148440"/>
                    </a:lnTo>
                    <a:lnTo>
                      <a:pt x="382030" y="148204"/>
                    </a:lnTo>
                    <a:close/>
                    <a:moveTo>
                      <a:pt x="72717" y="25053"/>
                    </a:moveTo>
                    <a:cubicBezTo>
                      <a:pt x="50129" y="22710"/>
                      <a:pt x="31306" y="29271"/>
                      <a:pt x="35070" y="57390"/>
                    </a:cubicBezTo>
                    <a:cubicBezTo>
                      <a:pt x="38835" y="100506"/>
                      <a:pt x="68011" y="130500"/>
                      <a:pt x="104246" y="143154"/>
                    </a:cubicBezTo>
                    <a:lnTo>
                      <a:pt x="109197" y="143624"/>
                    </a:lnTo>
                    <a:lnTo>
                      <a:pt x="173943" y="136089"/>
                    </a:lnTo>
                    <a:lnTo>
                      <a:pt x="180928" y="143134"/>
                    </a:lnTo>
                    <a:lnTo>
                      <a:pt x="189943" y="140583"/>
                    </a:lnTo>
                    <a:lnTo>
                      <a:pt x="211202" y="127656"/>
                    </a:lnTo>
                    <a:lnTo>
                      <a:pt x="212009" y="128625"/>
                    </a:lnTo>
                    <a:lnTo>
                      <a:pt x="212766" y="128743"/>
                    </a:lnTo>
                    <a:lnTo>
                      <a:pt x="218745" y="128743"/>
                    </a:lnTo>
                    <a:lnTo>
                      <a:pt x="214613" y="126103"/>
                    </a:lnTo>
                    <a:lnTo>
                      <a:pt x="214799" y="125468"/>
                    </a:lnTo>
                    <a:lnTo>
                      <a:pt x="211202" y="127656"/>
                    </a:lnTo>
                    <a:lnTo>
                      <a:pt x="175304" y="84572"/>
                    </a:lnTo>
                    <a:cubicBezTo>
                      <a:pt x="163069" y="69575"/>
                      <a:pt x="149893" y="55515"/>
                      <a:pt x="132952" y="46142"/>
                    </a:cubicBezTo>
                    <a:cubicBezTo>
                      <a:pt x="121658" y="38644"/>
                      <a:pt x="95305" y="27396"/>
                      <a:pt x="72717" y="25053"/>
                    </a:cubicBezTo>
                    <a:close/>
                    <a:moveTo>
                      <a:pt x="371684" y="557"/>
                    </a:moveTo>
                    <a:cubicBezTo>
                      <a:pt x="403662" y="-2265"/>
                      <a:pt x="434700" y="5259"/>
                      <a:pt x="457273" y="31591"/>
                    </a:cubicBezTo>
                    <a:cubicBezTo>
                      <a:pt x="483608" y="61684"/>
                      <a:pt x="479846" y="103063"/>
                      <a:pt x="449749" y="125633"/>
                    </a:cubicBezTo>
                    <a:cubicBezTo>
                      <a:pt x="430938" y="140680"/>
                      <a:pt x="404603" y="140680"/>
                      <a:pt x="382030" y="148204"/>
                    </a:cubicBezTo>
                    <a:cubicBezTo>
                      <a:pt x="404603" y="144442"/>
                      <a:pt x="400841" y="136918"/>
                      <a:pt x="382030" y="136918"/>
                    </a:cubicBezTo>
                    <a:cubicBezTo>
                      <a:pt x="415889" y="133156"/>
                      <a:pt x="445987" y="110586"/>
                      <a:pt x="434700" y="69208"/>
                    </a:cubicBezTo>
                    <a:cubicBezTo>
                      <a:pt x="430938" y="50399"/>
                      <a:pt x="419651" y="27829"/>
                      <a:pt x="397078" y="16544"/>
                    </a:cubicBezTo>
                    <a:cubicBezTo>
                      <a:pt x="343467" y="-6026"/>
                      <a:pt x="308903" y="30650"/>
                      <a:pt x="282274" y="67856"/>
                    </a:cubicBezTo>
                    <a:lnTo>
                      <a:pt x="265593" y="91929"/>
                    </a:lnTo>
                    <a:lnTo>
                      <a:pt x="268531" y="126930"/>
                    </a:lnTo>
                    <a:lnTo>
                      <a:pt x="279636" y="131298"/>
                    </a:lnTo>
                    <a:cubicBezTo>
                      <a:pt x="312665" y="140151"/>
                      <a:pt x="367922" y="139269"/>
                      <a:pt x="382030" y="136918"/>
                    </a:cubicBezTo>
                    <a:cubicBezTo>
                      <a:pt x="370743" y="138799"/>
                      <a:pt x="365100" y="142561"/>
                      <a:pt x="365100" y="145382"/>
                    </a:cubicBezTo>
                    <a:lnTo>
                      <a:pt x="369178" y="148440"/>
                    </a:lnTo>
                    <a:lnTo>
                      <a:pt x="305376" y="149614"/>
                    </a:lnTo>
                    <a:lnTo>
                      <a:pt x="269295" y="143410"/>
                    </a:lnTo>
                    <a:lnTo>
                      <a:pt x="269295" y="143478"/>
                    </a:lnTo>
                    <a:cubicBezTo>
                      <a:pt x="261791" y="143478"/>
                      <a:pt x="261791" y="143478"/>
                      <a:pt x="261791" y="143478"/>
                    </a:cubicBezTo>
                    <a:lnTo>
                      <a:pt x="257677" y="144158"/>
                    </a:lnTo>
                    <a:lnTo>
                      <a:pt x="291826" y="190460"/>
                    </a:lnTo>
                    <a:cubicBezTo>
                      <a:pt x="307273" y="217317"/>
                      <a:pt x="319444" y="245586"/>
                      <a:pt x="328806" y="275741"/>
                    </a:cubicBezTo>
                    <a:cubicBezTo>
                      <a:pt x="355020" y="362434"/>
                      <a:pt x="336296" y="441590"/>
                      <a:pt x="407448" y="509437"/>
                    </a:cubicBezTo>
                    <a:cubicBezTo>
                      <a:pt x="486091" y="584823"/>
                      <a:pt x="501070" y="709210"/>
                      <a:pt x="482346" y="810981"/>
                    </a:cubicBezTo>
                    <a:cubicBezTo>
                      <a:pt x="474856" y="829827"/>
                      <a:pt x="448642" y="803442"/>
                      <a:pt x="452387" y="788365"/>
                    </a:cubicBezTo>
                    <a:cubicBezTo>
                      <a:pt x="467366" y="716748"/>
                      <a:pt x="463622" y="599900"/>
                      <a:pt x="407448" y="547130"/>
                    </a:cubicBezTo>
                    <a:cubicBezTo>
                      <a:pt x="373745" y="516976"/>
                      <a:pt x="351275" y="498129"/>
                      <a:pt x="332551" y="456667"/>
                    </a:cubicBezTo>
                    <a:cubicBezTo>
                      <a:pt x="313827" y="415205"/>
                      <a:pt x="321316" y="362434"/>
                      <a:pt x="313827" y="320972"/>
                    </a:cubicBezTo>
                    <a:cubicBezTo>
                      <a:pt x="299783" y="267260"/>
                      <a:pt x="281527" y="219908"/>
                      <a:pt x="252738" y="175736"/>
                    </a:cubicBezTo>
                    <a:lnTo>
                      <a:pt x="229900" y="145390"/>
                    </a:lnTo>
                    <a:lnTo>
                      <a:pt x="226506" y="148167"/>
                    </a:lnTo>
                    <a:cubicBezTo>
                      <a:pt x="180924" y="198879"/>
                      <a:pt x="199445" y="284549"/>
                      <a:pt x="186275" y="347153"/>
                    </a:cubicBezTo>
                    <a:cubicBezTo>
                      <a:pt x="163697" y="437530"/>
                      <a:pt x="118542" y="516610"/>
                      <a:pt x="84675" y="599455"/>
                    </a:cubicBezTo>
                    <a:cubicBezTo>
                      <a:pt x="84675" y="610752"/>
                      <a:pt x="47045" y="603221"/>
                      <a:pt x="47045" y="599455"/>
                    </a:cubicBezTo>
                    <a:cubicBezTo>
                      <a:pt x="88438" y="505313"/>
                      <a:pt x="148645" y="407405"/>
                      <a:pt x="152408" y="301965"/>
                    </a:cubicBezTo>
                    <a:cubicBezTo>
                      <a:pt x="155230" y="256777"/>
                      <a:pt x="155936" y="200997"/>
                      <a:pt x="179925" y="161634"/>
                    </a:cubicBezTo>
                    <a:lnTo>
                      <a:pt x="192579" y="148902"/>
                    </a:lnTo>
                    <a:lnTo>
                      <a:pt x="185657" y="152996"/>
                    </a:lnTo>
                    <a:cubicBezTo>
                      <a:pt x="163069" y="161431"/>
                      <a:pt x="138599" y="166118"/>
                      <a:pt x="114128" y="166118"/>
                    </a:cubicBezTo>
                    <a:lnTo>
                      <a:pt x="102016" y="163312"/>
                    </a:lnTo>
                    <a:lnTo>
                      <a:pt x="76747" y="166252"/>
                    </a:lnTo>
                    <a:cubicBezTo>
                      <a:pt x="73009" y="166252"/>
                      <a:pt x="69270" y="162482"/>
                      <a:pt x="69270" y="158711"/>
                    </a:cubicBezTo>
                    <a:lnTo>
                      <a:pt x="71255" y="155709"/>
                    </a:lnTo>
                    <a:lnTo>
                      <a:pt x="33659" y="134249"/>
                    </a:lnTo>
                    <a:cubicBezTo>
                      <a:pt x="10600" y="115503"/>
                      <a:pt x="-4458" y="89258"/>
                      <a:pt x="1189" y="57390"/>
                    </a:cubicBezTo>
                    <a:cubicBezTo>
                      <a:pt x="4953" y="19898"/>
                      <a:pt x="68952" y="8650"/>
                      <a:pt x="99070" y="8650"/>
                    </a:cubicBezTo>
                    <a:cubicBezTo>
                      <a:pt x="155540" y="14274"/>
                      <a:pt x="184480" y="45205"/>
                      <a:pt x="216068" y="80881"/>
                    </a:cubicBezTo>
                    <a:lnTo>
                      <a:pt x="228999" y="94932"/>
                    </a:lnTo>
                    <a:lnTo>
                      <a:pt x="248943" y="67797"/>
                    </a:lnTo>
                    <a:lnTo>
                      <a:pt x="249881" y="66719"/>
                    </a:lnTo>
                    <a:lnTo>
                      <a:pt x="250534" y="61537"/>
                    </a:lnTo>
                    <a:cubicBezTo>
                      <a:pt x="250534" y="54088"/>
                      <a:pt x="254286" y="50364"/>
                      <a:pt x="258038" y="50364"/>
                    </a:cubicBezTo>
                    <a:lnTo>
                      <a:pt x="261298" y="53600"/>
                    </a:lnTo>
                    <a:lnTo>
                      <a:pt x="280451" y="31591"/>
                    </a:lnTo>
                    <a:cubicBezTo>
                      <a:pt x="306786" y="16544"/>
                      <a:pt x="339705" y="3378"/>
                      <a:pt x="371684" y="557"/>
                    </a:cubicBezTo>
                    <a:close/>
                  </a:path>
                </a:pathLst>
              </a:custGeom>
              <a:solidFill>
                <a:srgbClr val="D97E33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MH_Other_2">
                <a:extLst>
                  <a:ext uri="{FF2B5EF4-FFF2-40B4-BE49-F238E27FC236}">
                    <a16:creationId xmlns:a16="http://schemas.microsoft.com/office/drawing/2014/main" id="{35EDBF4E-89B3-4659-9574-68CA79839E30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6935" y="2847659"/>
                <a:ext cx="7577537" cy="661987"/>
              </a:xfrm>
              <a:custGeom>
                <a:avLst/>
                <a:gdLst>
                  <a:gd name="T0" fmla="*/ 217439 w 3308350"/>
                  <a:gd name="T1" fmla="*/ 70544 h 847726"/>
                  <a:gd name="T2" fmla="*/ 38765 w 3308350"/>
                  <a:gd name="T3" fmla="*/ 69933 h 847726"/>
                  <a:gd name="T4" fmla="*/ 13341 w 3308350"/>
                  <a:gd name="T5" fmla="*/ 68710 h 847726"/>
                  <a:gd name="T6" fmla="*/ 13027 w 3308350"/>
                  <a:gd name="T7" fmla="*/ 69943 h 847726"/>
                  <a:gd name="T8" fmla="*/ 238348 w 3308350"/>
                  <a:gd name="T9" fmla="*/ 70277 h 847726"/>
                  <a:gd name="T10" fmla="*/ 212370 w 3308350"/>
                  <a:gd name="T11" fmla="*/ 69608 h 847726"/>
                  <a:gd name="T12" fmla="*/ 199312 w 3308350"/>
                  <a:gd name="T13" fmla="*/ 69015 h 847726"/>
                  <a:gd name="T14" fmla="*/ 177160 w 3308350"/>
                  <a:gd name="T15" fmla="*/ 68403 h 847726"/>
                  <a:gd name="T16" fmla="*/ 177160 w 3308350"/>
                  <a:gd name="T17" fmla="*/ 68403 h 847726"/>
                  <a:gd name="T18" fmla="*/ 168726 w 3308350"/>
                  <a:gd name="T19" fmla="*/ 69875 h 847726"/>
                  <a:gd name="T20" fmla="*/ 159344 w 3308350"/>
                  <a:gd name="T21" fmla="*/ 69286 h 847726"/>
                  <a:gd name="T22" fmla="*/ 131767 w 3308350"/>
                  <a:gd name="T23" fmla="*/ 68001 h 847726"/>
                  <a:gd name="T24" fmla="*/ 52142 w 3308350"/>
                  <a:gd name="T25" fmla="*/ 68001 h 847726"/>
                  <a:gd name="T26" fmla="*/ 52142 w 3308350"/>
                  <a:gd name="T27" fmla="*/ 68001 h 847726"/>
                  <a:gd name="T28" fmla="*/ 243340 w 3308350"/>
                  <a:gd name="T29" fmla="*/ 68345 h 847726"/>
                  <a:gd name="T30" fmla="*/ 97101 w 3308350"/>
                  <a:gd name="T31" fmla="*/ 69340 h 847726"/>
                  <a:gd name="T32" fmla="*/ 78655 w 3308350"/>
                  <a:gd name="T33" fmla="*/ 69340 h 847726"/>
                  <a:gd name="T34" fmla="*/ 145890 w 3308350"/>
                  <a:gd name="T35" fmla="*/ 69902 h 847726"/>
                  <a:gd name="T36" fmla="*/ 118057 w 3308350"/>
                  <a:gd name="T37" fmla="*/ 68286 h 847726"/>
                  <a:gd name="T38" fmla="*/ 65278 w 3308350"/>
                  <a:gd name="T39" fmla="*/ 67332 h 847726"/>
                  <a:gd name="T40" fmla="*/ 57132 w 3308350"/>
                  <a:gd name="T41" fmla="*/ 68286 h 847726"/>
                  <a:gd name="T42" fmla="*/ 83723 w 3308350"/>
                  <a:gd name="T43" fmla="*/ 68626 h 847726"/>
                  <a:gd name="T44" fmla="*/ 9051 w 3308350"/>
                  <a:gd name="T45" fmla="*/ 69247 h 847726"/>
                  <a:gd name="T46" fmla="*/ 1154 w 3308350"/>
                  <a:gd name="T47" fmla="*/ 48591 h 847726"/>
                  <a:gd name="T48" fmla="*/ 1154 w 3308350"/>
                  <a:gd name="T49" fmla="*/ 48591 h 847726"/>
                  <a:gd name="T50" fmla="*/ 272142 w 3308350"/>
                  <a:gd name="T51" fmla="*/ 46420 h 847726"/>
                  <a:gd name="T52" fmla="*/ 528 w 3308350"/>
                  <a:gd name="T53" fmla="*/ 44203 h 847726"/>
                  <a:gd name="T54" fmla="*/ 273350 w 3308350"/>
                  <a:gd name="T55" fmla="*/ 42033 h 847726"/>
                  <a:gd name="T56" fmla="*/ 2186 w 3308350"/>
                  <a:gd name="T57" fmla="*/ 22316 h 847726"/>
                  <a:gd name="T58" fmla="*/ 905 w 3308350"/>
                  <a:gd name="T59" fmla="*/ 27990 h 847726"/>
                  <a:gd name="T60" fmla="*/ 274895 w 3308350"/>
                  <a:gd name="T61" fmla="*/ 25150 h 847726"/>
                  <a:gd name="T62" fmla="*/ 273972 w 3308350"/>
                  <a:gd name="T63" fmla="*/ 18791 h 847726"/>
                  <a:gd name="T64" fmla="*/ 940 w 3308350"/>
                  <a:gd name="T65" fmla="*/ 17804 h 847726"/>
                  <a:gd name="T66" fmla="*/ 270850 w 3308350"/>
                  <a:gd name="T67" fmla="*/ 5489 h 847726"/>
                  <a:gd name="T68" fmla="*/ 270850 w 3308350"/>
                  <a:gd name="T69" fmla="*/ 5489 h 847726"/>
                  <a:gd name="T70" fmla="*/ 5277 w 3308350"/>
                  <a:gd name="T71" fmla="*/ 6727 h 847726"/>
                  <a:gd name="T72" fmla="*/ 267142 w 3308350"/>
                  <a:gd name="T73" fmla="*/ 5756 h 847726"/>
                  <a:gd name="T74" fmla="*/ 27420 w 3308350"/>
                  <a:gd name="T75" fmla="*/ 5444 h 847726"/>
                  <a:gd name="T76" fmla="*/ 27420 w 3308350"/>
                  <a:gd name="T77" fmla="*/ 3883 h 847726"/>
                  <a:gd name="T78" fmla="*/ 244952 w 3308350"/>
                  <a:gd name="T79" fmla="*/ 5131 h 847726"/>
                  <a:gd name="T80" fmla="*/ 241127 w 3308350"/>
                  <a:gd name="T81" fmla="*/ 3883 h 847726"/>
                  <a:gd name="T82" fmla="*/ 40921 w 3308350"/>
                  <a:gd name="T83" fmla="*/ 4194 h 847726"/>
                  <a:gd name="T84" fmla="*/ 205605 w 3308350"/>
                  <a:gd name="T85" fmla="*/ 2008 h 847726"/>
                  <a:gd name="T86" fmla="*/ 204984 w 3308350"/>
                  <a:gd name="T87" fmla="*/ 2650 h 847726"/>
                  <a:gd name="T88" fmla="*/ 58434 w 3308350"/>
                  <a:gd name="T89" fmla="*/ 2907 h 847726"/>
                  <a:gd name="T90" fmla="*/ 46189 w 3308350"/>
                  <a:gd name="T91" fmla="*/ 5087 h 847726"/>
                  <a:gd name="T92" fmla="*/ 222429 w 3308350"/>
                  <a:gd name="T93" fmla="*/ 2249 h 847726"/>
                  <a:gd name="T94" fmla="*/ 218983 w 3308350"/>
                  <a:gd name="T95" fmla="*/ 3213 h 847726"/>
                  <a:gd name="T96" fmla="*/ 185843 w 3308350"/>
                  <a:gd name="T97" fmla="*/ 3213 h 847726"/>
                  <a:gd name="T98" fmla="*/ 201159 w 3308350"/>
                  <a:gd name="T99" fmla="*/ 3246 h 847726"/>
                  <a:gd name="T100" fmla="*/ 171812 w 3308350"/>
                  <a:gd name="T101" fmla="*/ 1383 h 847726"/>
                  <a:gd name="T102" fmla="*/ 164884 w 3308350"/>
                  <a:gd name="T103" fmla="*/ 2008 h 847726"/>
                  <a:gd name="T104" fmla="*/ 80575 w 3308350"/>
                  <a:gd name="T105" fmla="*/ 3614 h 847726"/>
                  <a:gd name="T106" fmla="*/ 160527 w 3308350"/>
                  <a:gd name="T107" fmla="*/ 1355 h 847726"/>
                  <a:gd name="T108" fmla="*/ 105830 w 3308350"/>
                  <a:gd name="T109" fmla="*/ 401 h 847726"/>
                  <a:gd name="T110" fmla="*/ 105830 w 3308350"/>
                  <a:gd name="T111" fmla="*/ 401 h 847726"/>
                  <a:gd name="T112" fmla="*/ 85880 w 3308350"/>
                  <a:gd name="T113" fmla="*/ 1355 h 847726"/>
                  <a:gd name="T114" fmla="*/ 138371 w 3308350"/>
                  <a:gd name="T115" fmla="*/ 1590 h 847726"/>
                  <a:gd name="T116" fmla="*/ 134048 w 3308350"/>
                  <a:gd name="T117" fmla="*/ 2276 h 847726"/>
                  <a:gd name="T118" fmla="*/ 119325 w 3308350"/>
                  <a:gd name="T119" fmla="*/ 1338 h 8477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08350" h="847726">
                    <a:moveTo>
                      <a:pt x="2609389" y="817563"/>
                    </a:moveTo>
                    <a:cubicBezTo>
                      <a:pt x="2613127" y="817563"/>
                      <a:pt x="2613127" y="817563"/>
                      <a:pt x="2616866" y="817563"/>
                    </a:cubicBezTo>
                    <a:cubicBezTo>
                      <a:pt x="2646772" y="817563"/>
                      <a:pt x="2676679" y="817563"/>
                      <a:pt x="2710324" y="817563"/>
                    </a:cubicBezTo>
                    <a:cubicBezTo>
                      <a:pt x="2714062" y="817563"/>
                      <a:pt x="2717800" y="821373"/>
                      <a:pt x="2717800" y="825183"/>
                    </a:cubicBezTo>
                    <a:cubicBezTo>
                      <a:pt x="2717800" y="828993"/>
                      <a:pt x="2714062" y="836613"/>
                      <a:pt x="2710324" y="836613"/>
                    </a:cubicBezTo>
                    <a:cubicBezTo>
                      <a:pt x="2676679" y="836613"/>
                      <a:pt x="2646772" y="836613"/>
                      <a:pt x="2616866" y="836613"/>
                    </a:cubicBezTo>
                    <a:cubicBezTo>
                      <a:pt x="2613127" y="836613"/>
                      <a:pt x="2613127" y="836613"/>
                      <a:pt x="2609389" y="836613"/>
                    </a:cubicBezTo>
                    <a:cubicBezTo>
                      <a:pt x="2605651" y="836613"/>
                      <a:pt x="2601912" y="832803"/>
                      <a:pt x="2601912" y="825183"/>
                    </a:cubicBezTo>
                    <a:cubicBezTo>
                      <a:pt x="2601912" y="821373"/>
                      <a:pt x="2605651" y="817563"/>
                      <a:pt x="2609389" y="817563"/>
                    </a:cubicBezTo>
                    <a:close/>
                    <a:moveTo>
                      <a:pt x="466526" y="814842"/>
                    </a:moveTo>
                    <a:cubicBezTo>
                      <a:pt x="470296" y="811213"/>
                      <a:pt x="474067" y="818470"/>
                      <a:pt x="474067" y="822099"/>
                    </a:cubicBezTo>
                    <a:cubicBezTo>
                      <a:pt x="477837" y="825728"/>
                      <a:pt x="470296" y="829356"/>
                      <a:pt x="466526" y="829356"/>
                    </a:cubicBezTo>
                    <a:cubicBezTo>
                      <a:pt x="436363" y="832985"/>
                      <a:pt x="402431" y="832985"/>
                      <a:pt x="368498" y="836613"/>
                    </a:cubicBezTo>
                    <a:cubicBezTo>
                      <a:pt x="360957" y="836613"/>
                      <a:pt x="357187" y="832985"/>
                      <a:pt x="357187" y="825728"/>
                    </a:cubicBezTo>
                    <a:cubicBezTo>
                      <a:pt x="357187" y="822099"/>
                      <a:pt x="360957" y="818470"/>
                      <a:pt x="368498" y="818470"/>
                    </a:cubicBezTo>
                    <a:cubicBezTo>
                      <a:pt x="402431" y="814842"/>
                      <a:pt x="432593" y="814842"/>
                      <a:pt x="466526" y="814842"/>
                    </a:cubicBezTo>
                    <a:close/>
                    <a:moveTo>
                      <a:pt x="155360" y="814408"/>
                    </a:moveTo>
                    <a:cubicBezTo>
                      <a:pt x="156776" y="813039"/>
                      <a:pt x="158664" y="813039"/>
                      <a:pt x="160552" y="814865"/>
                    </a:cubicBezTo>
                    <a:cubicBezTo>
                      <a:pt x="171879" y="814865"/>
                      <a:pt x="183206" y="818516"/>
                      <a:pt x="198309" y="818516"/>
                    </a:cubicBezTo>
                    <a:cubicBezTo>
                      <a:pt x="224738" y="822167"/>
                      <a:pt x="251168" y="825818"/>
                      <a:pt x="281374" y="829470"/>
                    </a:cubicBezTo>
                    <a:cubicBezTo>
                      <a:pt x="285149" y="829470"/>
                      <a:pt x="288925" y="833121"/>
                      <a:pt x="285149" y="836772"/>
                    </a:cubicBezTo>
                    <a:cubicBezTo>
                      <a:pt x="285149" y="844075"/>
                      <a:pt x="281374" y="847726"/>
                      <a:pt x="277598" y="847726"/>
                    </a:cubicBezTo>
                    <a:cubicBezTo>
                      <a:pt x="251168" y="844075"/>
                      <a:pt x="224738" y="840424"/>
                      <a:pt x="194533" y="836772"/>
                    </a:cubicBezTo>
                    <a:cubicBezTo>
                      <a:pt x="179430" y="836772"/>
                      <a:pt x="168103" y="833121"/>
                      <a:pt x="156776" y="829470"/>
                    </a:cubicBezTo>
                    <a:cubicBezTo>
                      <a:pt x="153001" y="829470"/>
                      <a:pt x="149225" y="825818"/>
                      <a:pt x="153001" y="822167"/>
                    </a:cubicBezTo>
                    <a:cubicBezTo>
                      <a:pt x="153001" y="818516"/>
                      <a:pt x="153945" y="815777"/>
                      <a:pt x="155360" y="814408"/>
                    </a:cubicBezTo>
                    <a:close/>
                    <a:moveTo>
                      <a:pt x="2771314" y="814388"/>
                    </a:moveTo>
                    <a:cubicBezTo>
                      <a:pt x="2804959" y="814388"/>
                      <a:pt x="2834865" y="814388"/>
                      <a:pt x="2868510" y="814388"/>
                    </a:cubicBezTo>
                    <a:cubicBezTo>
                      <a:pt x="2872249" y="814388"/>
                      <a:pt x="2879725" y="818198"/>
                      <a:pt x="2879725" y="822008"/>
                    </a:cubicBezTo>
                    <a:cubicBezTo>
                      <a:pt x="2879725" y="825818"/>
                      <a:pt x="2875987" y="833438"/>
                      <a:pt x="2868510" y="833438"/>
                    </a:cubicBezTo>
                    <a:cubicBezTo>
                      <a:pt x="2838604" y="833438"/>
                      <a:pt x="2804959" y="833438"/>
                      <a:pt x="2771314" y="833438"/>
                    </a:cubicBezTo>
                    <a:cubicBezTo>
                      <a:pt x="2767576" y="833438"/>
                      <a:pt x="2763837" y="829628"/>
                      <a:pt x="2763837" y="825818"/>
                    </a:cubicBezTo>
                    <a:cubicBezTo>
                      <a:pt x="2763837" y="822008"/>
                      <a:pt x="2767576" y="814388"/>
                      <a:pt x="2771314" y="814388"/>
                    </a:cubicBezTo>
                    <a:close/>
                    <a:moveTo>
                      <a:pt x="2451202" y="814388"/>
                    </a:moveTo>
                    <a:cubicBezTo>
                      <a:pt x="2484847" y="818092"/>
                      <a:pt x="2514754" y="818092"/>
                      <a:pt x="2548399" y="818092"/>
                    </a:cubicBezTo>
                    <a:cubicBezTo>
                      <a:pt x="2552137" y="818092"/>
                      <a:pt x="2555875" y="821797"/>
                      <a:pt x="2555875" y="825501"/>
                    </a:cubicBezTo>
                    <a:cubicBezTo>
                      <a:pt x="2555875" y="832909"/>
                      <a:pt x="2552137" y="836613"/>
                      <a:pt x="2548399" y="836613"/>
                    </a:cubicBezTo>
                    <a:cubicBezTo>
                      <a:pt x="2514754" y="836613"/>
                      <a:pt x="2481109" y="836613"/>
                      <a:pt x="2451202" y="832909"/>
                    </a:cubicBezTo>
                    <a:cubicBezTo>
                      <a:pt x="2443726" y="832909"/>
                      <a:pt x="2439987" y="829205"/>
                      <a:pt x="2439987" y="825501"/>
                    </a:cubicBezTo>
                    <a:cubicBezTo>
                      <a:pt x="2439987" y="821797"/>
                      <a:pt x="2443726" y="814388"/>
                      <a:pt x="2451202" y="814388"/>
                    </a:cubicBezTo>
                    <a:close/>
                    <a:moveTo>
                      <a:pt x="2387498" y="811213"/>
                    </a:moveTo>
                    <a:cubicBezTo>
                      <a:pt x="2394975" y="811213"/>
                      <a:pt x="2398713" y="814842"/>
                      <a:pt x="2398713" y="818470"/>
                    </a:cubicBezTo>
                    <a:cubicBezTo>
                      <a:pt x="2398713" y="825728"/>
                      <a:pt x="2394975" y="829356"/>
                      <a:pt x="2391237" y="829356"/>
                    </a:cubicBezTo>
                    <a:cubicBezTo>
                      <a:pt x="2357592" y="832985"/>
                      <a:pt x="2323947" y="832985"/>
                      <a:pt x="2290302" y="836613"/>
                    </a:cubicBezTo>
                    <a:cubicBezTo>
                      <a:pt x="2286564" y="836613"/>
                      <a:pt x="2282825" y="832985"/>
                      <a:pt x="2282825" y="829356"/>
                    </a:cubicBezTo>
                    <a:cubicBezTo>
                      <a:pt x="2282825" y="822099"/>
                      <a:pt x="2286564" y="818470"/>
                      <a:pt x="2290302" y="818470"/>
                    </a:cubicBezTo>
                    <a:cubicBezTo>
                      <a:pt x="2323947" y="814842"/>
                      <a:pt x="2353853" y="814842"/>
                      <a:pt x="2387498" y="811213"/>
                    </a:cubicBezTo>
                    <a:close/>
                    <a:moveTo>
                      <a:pt x="2132115" y="811213"/>
                    </a:moveTo>
                    <a:cubicBezTo>
                      <a:pt x="2162022" y="811213"/>
                      <a:pt x="2195667" y="814917"/>
                      <a:pt x="2229312" y="814917"/>
                    </a:cubicBezTo>
                    <a:cubicBezTo>
                      <a:pt x="2233050" y="814917"/>
                      <a:pt x="2236788" y="818622"/>
                      <a:pt x="2236788" y="822326"/>
                    </a:cubicBezTo>
                    <a:cubicBezTo>
                      <a:pt x="2236788" y="829734"/>
                      <a:pt x="2233050" y="833438"/>
                      <a:pt x="2229312" y="833438"/>
                    </a:cubicBezTo>
                    <a:cubicBezTo>
                      <a:pt x="2195667" y="829734"/>
                      <a:pt x="2162022" y="829734"/>
                      <a:pt x="2128377" y="829734"/>
                    </a:cubicBezTo>
                    <a:cubicBezTo>
                      <a:pt x="2124639" y="829734"/>
                      <a:pt x="2120900" y="826030"/>
                      <a:pt x="2120900" y="822326"/>
                    </a:cubicBezTo>
                    <a:cubicBezTo>
                      <a:pt x="2120900" y="814917"/>
                      <a:pt x="2124639" y="811213"/>
                      <a:pt x="2132115" y="811213"/>
                    </a:cubicBezTo>
                    <a:close/>
                    <a:moveTo>
                      <a:pt x="1970286" y="811213"/>
                    </a:moveTo>
                    <a:cubicBezTo>
                      <a:pt x="1989138" y="811213"/>
                      <a:pt x="2011760" y="811213"/>
                      <a:pt x="2030611" y="811213"/>
                    </a:cubicBezTo>
                    <a:cubicBezTo>
                      <a:pt x="2041922" y="811213"/>
                      <a:pt x="2057003" y="811213"/>
                      <a:pt x="2068314" y="811213"/>
                    </a:cubicBezTo>
                    <a:cubicBezTo>
                      <a:pt x="2072085" y="811213"/>
                      <a:pt x="2079625" y="814706"/>
                      <a:pt x="2079625" y="821691"/>
                    </a:cubicBezTo>
                    <a:cubicBezTo>
                      <a:pt x="2079625" y="825184"/>
                      <a:pt x="2072085" y="828676"/>
                      <a:pt x="2068314" y="828676"/>
                    </a:cubicBezTo>
                    <a:cubicBezTo>
                      <a:pt x="2057003" y="828676"/>
                      <a:pt x="2041922" y="828676"/>
                      <a:pt x="2030611" y="828676"/>
                    </a:cubicBezTo>
                    <a:cubicBezTo>
                      <a:pt x="2011760" y="828676"/>
                      <a:pt x="1989138" y="828676"/>
                      <a:pt x="1970286" y="828676"/>
                    </a:cubicBezTo>
                    <a:cubicBezTo>
                      <a:pt x="1966516" y="828676"/>
                      <a:pt x="1958975" y="825184"/>
                      <a:pt x="1958975" y="821691"/>
                    </a:cubicBezTo>
                    <a:cubicBezTo>
                      <a:pt x="1958975" y="814706"/>
                      <a:pt x="1966516" y="811213"/>
                      <a:pt x="1970286" y="811213"/>
                    </a:cubicBezTo>
                    <a:close/>
                    <a:moveTo>
                      <a:pt x="1807804" y="811213"/>
                    </a:moveTo>
                    <a:cubicBezTo>
                      <a:pt x="1841910" y="811213"/>
                      <a:pt x="1876016" y="811213"/>
                      <a:pt x="1910121" y="811213"/>
                    </a:cubicBezTo>
                    <a:cubicBezTo>
                      <a:pt x="1913911" y="811213"/>
                      <a:pt x="1917700" y="814706"/>
                      <a:pt x="1917700" y="821691"/>
                    </a:cubicBezTo>
                    <a:cubicBezTo>
                      <a:pt x="1917700" y="825184"/>
                      <a:pt x="1913911" y="828676"/>
                      <a:pt x="1906332" y="828676"/>
                    </a:cubicBezTo>
                    <a:cubicBezTo>
                      <a:pt x="1876016" y="828676"/>
                      <a:pt x="1841910" y="828676"/>
                      <a:pt x="1807804" y="828676"/>
                    </a:cubicBezTo>
                    <a:cubicBezTo>
                      <a:pt x="1804015" y="828676"/>
                      <a:pt x="1800225" y="825184"/>
                      <a:pt x="1800225" y="818198"/>
                    </a:cubicBezTo>
                    <a:cubicBezTo>
                      <a:pt x="1800225" y="814706"/>
                      <a:pt x="1804015" y="811213"/>
                      <a:pt x="1807804" y="811213"/>
                    </a:cubicBezTo>
                    <a:close/>
                    <a:moveTo>
                      <a:pt x="1488613" y="806450"/>
                    </a:moveTo>
                    <a:cubicBezTo>
                      <a:pt x="1522259" y="806450"/>
                      <a:pt x="1555904" y="806450"/>
                      <a:pt x="1585810" y="806450"/>
                    </a:cubicBezTo>
                    <a:cubicBezTo>
                      <a:pt x="1593287" y="806450"/>
                      <a:pt x="1597025" y="810260"/>
                      <a:pt x="1597025" y="817880"/>
                    </a:cubicBezTo>
                    <a:cubicBezTo>
                      <a:pt x="1597025" y="821690"/>
                      <a:pt x="1593287" y="825500"/>
                      <a:pt x="1585810" y="825500"/>
                    </a:cubicBezTo>
                    <a:cubicBezTo>
                      <a:pt x="1552165" y="825500"/>
                      <a:pt x="1522259" y="825500"/>
                      <a:pt x="1488613" y="825500"/>
                    </a:cubicBezTo>
                    <a:cubicBezTo>
                      <a:pt x="1484875" y="825500"/>
                      <a:pt x="1481137" y="821690"/>
                      <a:pt x="1481137" y="814070"/>
                    </a:cubicBezTo>
                    <a:cubicBezTo>
                      <a:pt x="1481137" y="810260"/>
                      <a:pt x="1484875" y="806450"/>
                      <a:pt x="1488613" y="806450"/>
                    </a:cubicBezTo>
                    <a:close/>
                    <a:moveTo>
                      <a:pt x="627523" y="806450"/>
                    </a:moveTo>
                    <a:cubicBezTo>
                      <a:pt x="631262" y="806450"/>
                      <a:pt x="635000" y="810154"/>
                      <a:pt x="635000" y="813859"/>
                    </a:cubicBezTo>
                    <a:cubicBezTo>
                      <a:pt x="635000" y="821267"/>
                      <a:pt x="631262" y="824971"/>
                      <a:pt x="627523" y="824971"/>
                    </a:cubicBezTo>
                    <a:cubicBezTo>
                      <a:pt x="593878" y="824971"/>
                      <a:pt x="560233" y="824971"/>
                      <a:pt x="526589" y="828675"/>
                    </a:cubicBezTo>
                    <a:cubicBezTo>
                      <a:pt x="522850" y="828675"/>
                      <a:pt x="519112" y="824971"/>
                      <a:pt x="519112" y="817563"/>
                    </a:cubicBezTo>
                    <a:cubicBezTo>
                      <a:pt x="519112" y="813859"/>
                      <a:pt x="522850" y="810154"/>
                      <a:pt x="526589" y="810154"/>
                    </a:cubicBezTo>
                    <a:cubicBezTo>
                      <a:pt x="560233" y="806450"/>
                      <a:pt x="593878" y="806450"/>
                      <a:pt x="627523" y="806450"/>
                    </a:cubicBezTo>
                    <a:close/>
                    <a:moveTo>
                      <a:pt x="3030896" y="803275"/>
                    </a:moveTo>
                    <a:cubicBezTo>
                      <a:pt x="3034686" y="803275"/>
                      <a:pt x="3038475" y="806904"/>
                      <a:pt x="3038475" y="814161"/>
                    </a:cubicBezTo>
                    <a:cubicBezTo>
                      <a:pt x="3038475" y="817790"/>
                      <a:pt x="3034686" y="821418"/>
                      <a:pt x="3030896" y="821418"/>
                    </a:cubicBezTo>
                    <a:cubicBezTo>
                      <a:pt x="2996791" y="825047"/>
                      <a:pt x="2962685" y="825047"/>
                      <a:pt x="2932369" y="828675"/>
                    </a:cubicBezTo>
                    <a:cubicBezTo>
                      <a:pt x="2924790" y="828675"/>
                      <a:pt x="2921000" y="825047"/>
                      <a:pt x="2921000" y="821418"/>
                    </a:cubicBezTo>
                    <a:cubicBezTo>
                      <a:pt x="2921000" y="814161"/>
                      <a:pt x="2924790" y="810532"/>
                      <a:pt x="2928579" y="810532"/>
                    </a:cubicBezTo>
                    <a:cubicBezTo>
                      <a:pt x="2962685" y="810532"/>
                      <a:pt x="2996791" y="806904"/>
                      <a:pt x="3030896" y="803275"/>
                    </a:cubicBezTo>
                    <a:close/>
                    <a:moveTo>
                      <a:pt x="1168598" y="803275"/>
                    </a:moveTo>
                    <a:cubicBezTo>
                      <a:pt x="1202531" y="803275"/>
                      <a:pt x="1232693" y="803275"/>
                      <a:pt x="1266626" y="803275"/>
                    </a:cubicBezTo>
                    <a:cubicBezTo>
                      <a:pt x="1270396" y="803275"/>
                      <a:pt x="1277937" y="807085"/>
                      <a:pt x="1274167" y="814705"/>
                    </a:cubicBezTo>
                    <a:cubicBezTo>
                      <a:pt x="1274167" y="818515"/>
                      <a:pt x="1270396" y="822325"/>
                      <a:pt x="1266626" y="822325"/>
                    </a:cubicBezTo>
                    <a:cubicBezTo>
                      <a:pt x="1232693" y="822325"/>
                      <a:pt x="1202531" y="822325"/>
                      <a:pt x="1168598" y="822325"/>
                    </a:cubicBezTo>
                    <a:cubicBezTo>
                      <a:pt x="1161057" y="822325"/>
                      <a:pt x="1157287" y="818515"/>
                      <a:pt x="1157287" y="810895"/>
                    </a:cubicBezTo>
                    <a:cubicBezTo>
                      <a:pt x="1157287" y="807085"/>
                      <a:pt x="1161057" y="803275"/>
                      <a:pt x="1168598" y="803275"/>
                    </a:cubicBezTo>
                    <a:close/>
                    <a:moveTo>
                      <a:pt x="849415" y="803275"/>
                    </a:moveTo>
                    <a:cubicBezTo>
                      <a:pt x="879321" y="803275"/>
                      <a:pt x="912966" y="803275"/>
                      <a:pt x="946611" y="803275"/>
                    </a:cubicBezTo>
                    <a:cubicBezTo>
                      <a:pt x="950350" y="803275"/>
                      <a:pt x="954088" y="807085"/>
                      <a:pt x="954088" y="810895"/>
                    </a:cubicBezTo>
                    <a:cubicBezTo>
                      <a:pt x="954088" y="814705"/>
                      <a:pt x="950350" y="822325"/>
                      <a:pt x="946611" y="822325"/>
                    </a:cubicBezTo>
                    <a:cubicBezTo>
                      <a:pt x="912966" y="822325"/>
                      <a:pt x="879321" y="822325"/>
                      <a:pt x="849415" y="822325"/>
                    </a:cubicBezTo>
                    <a:cubicBezTo>
                      <a:pt x="841938" y="822325"/>
                      <a:pt x="838200" y="818515"/>
                      <a:pt x="838200" y="810895"/>
                    </a:cubicBezTo>
                    <a:cubicBezTo>
                      <a:pt x="838200" y="807085"/>
                      <a:pt x="841938" y="803275"/>
                      <a:pt x="849415" y="803275"/>
                    </a:cubicBezTo>
                    <a:close/>
                    <a:moveTo>
                      <a:pt x="1649669" y="798513"/>
                    </a:moveTo>
                    <a:cubicBezTo>
                      <a:pt x="1683774" y="806133"/>
                      <a:pt x="1717880" y="809943"/>
                      <a:pt x="1748196" y="817563"/>
                    </a:cubicBezTo>
                    <a:cubicBezTo>
                      <a:pt x="1751986" y="817563"/>
                      <a:pt x="1755775" y="825183"/>
                      <a:pt x="1755775" y="828993"/>
                    </a:cubicBezTo>
                    <a:cubicBezTo>
                      <a:pt x="1755775" y="832803"/>
                      <a:pt x="1751986" y="836613"/>
                      <a:pt x="1744407" y="836613"/>
                    </a:cubicBezTo>
                    <a:cubicBezTo>
                      <a:pt x="1714091" y="828993"/>
                      <a:pt x="1679985" y="825183"/>
                      <a:pt x="1645879" y="817563"/>
                    </a:cubicBezTo>
                    <a:cubicBezTo>
                      <a:pt x="1642090" y="817563"/>
                      <a:pt x="1638300" y="813753"/>
                      <a:pt x="1638300" y="806133"/>
                    </a:cubicBezTo>
                    <a:cubicBezTo>
                      <a:pt x="1642090" y="802323"/>
                      <a:pt x="1645879" y="798513"/>
                      <a:pt x="1649669" y="798513"/>
                    </a:cubicBezTo>
                    <a:close/>
                    <a:moveTo>
                      <a:pt x="1413286" y="798513"/>
                    </a:moveTo>
                    <a:cubicBezTo>
                      <a:pt x="1417049" y="798513"/>
                      <a:pt x="1420812" y="802284"/>
                      <a:pt x="1420812" y="809824"/>
                    </a:cubicBezTo>
                    <a:cubicBezTo>
                      <a:pt x="1420812" y="813595"/>
                      <a:pt x="1417049" y="817365"/>
                      <a:pt x="1413286" y="817365"/>
                    </a:cubicBezTo>
                    <a:cubicBezTo>
                      <a:pt x="1386945" y="821135"/>
                      <a:pt x="1356842" y="824906"/>
                      <a:pt x="1330501" y="828676"/>
                    </a:cubicBezTo>
                    <a:cubicBezTo>
                      <a:pt x="1322975" y="828676"/>
                      <a:pt x="1319212" y="824906"/>
                      <a:pt x="1319212" y="821135"/>
                    </a:cubicBezTo>
                    <a:cubicBezTo>
                      <a:pt x="1319212" y="813595"/>
                      <a:pt x="1322975" y="809824"/>
                      <a:pt x="1326738" y="809824"/>
                    </a:cubicBezTo>
                    <a:cubicBezTo>
                      <a:pt x="1353079" y="806054"/>
                      <a:pt x="1383182" y="802284"/>
                      <a:pt x="1413286" y="798513"/>
                    </a:cubicBezTo>
                    <a:close/>
                    <a:moveTo>
                      <a:pt x="785614" y="798513"/>
                    </a:moveTo>
                    <a:cubicBezTo>
                      <a:pt x="789384" y="798513"/>
                      <a:pt x="793155" y="802284"/>
                      <a:pt x="796925" y="806054"/>
                    </a:cubicBezTo>
                    <a:cubicBezTo>
                      <a:pt x="796925" y="813595"/>
                      <a:pt x="793155" y="817365"/>
                      <a:pt x="785614" y="817365"/>
                    </a:cubicBezTo>
                    <a:cubicBezTo>
                      <a:pt x="755451" y="821135"/>
                      <a:pt x="721519" y="824906"/>
                      <a:pt x="687586" y="824906"/>
                    </a:cubicBezTo>
                    <a:cubicBezTo>
                      <a:pt x="687586" y="824906"/>
                      <a:pt x="687586" y="828676"/>
                      <a:pt x="687586" y="828676"/>
                    </a:cubicBezTo>
                    <a:cubicBezTo>
                      <a:pt x="683815" y="828676"/>
                      <a:pt x="680045" y="824906"/>
                      <a:pt x="680045" y="817365"/>
                    </a:cubicBezTo>
                    <a:cubicBezTo>
                      <a:pt x="676275" y="813595"/>
                      <a:pt x="680045" y="809824"/>
                      <a:pt x="687586" y="809824"/>
                    </a:cubicBezTo>
                    <a:cubicBezTo>
                      <a:pt x="717748" y="806054"/>
                      <a:pt x="751681" y="802284"/>
                      <a:pt x="785614" y="798513"/>
                    </a:cubicBezTo>
                    <a:close/>
                    <a:moveTo>
                      <a:pt x="1011340" y="795338"/>
                    </a:moveTo>
                    <a:cubicBezTo>
                      <a:pt x="1041246" y="799042"/>
                      <a:pt x="1074891" y="802747"/>
                      <a:pt x="1108536" y="806451"/>
                    </a:cubicBezTo>
                    <a:cubicBezTo>
                      <a:pt x="1112275" y="810155"/>
                      <a:pt x="1116013" y="813859"/>
                      <a:pt x="1116013" y="817564"/>
                    </a:cubicBezTo>
                    <a:cubicBezTo>
                      <a:pt x="1116013" y="824972"/>
                      <a:pt x="1108536" y="828676"/>
                      <a:pt x="1104798" y="824972"/>
                    </a:cubicBezTo>
                    <a:cubicBezTo>
                      <a:pt x="1071153" y="821268"/>
                      <a:pt x="1041246" y="817564"/>
                      <a:pt x="1007602" y="813859"/>
                    </a:cubicBezTo>
                    <a:cubicBezTo>
                      <a:pt x="1003863" y="813859"/>
                      <a:pt x="1000125" y="806451"/>
                      <a:pt x="1000125" y="802747"/>
                    </a:cubicBezTo>
                    <a:cubicBezTo>
                      <a:pt x="1000125" y="799042"/>
                      <a:pt x="1003863" y="795338"/>
                      <a:pt x="1011340" y="795338"/>
                    </a:cubicBezTo>
                    <a:close/>
                    <a:moveTo>
                      <a:pt x="47983" y="734631"/>
                    </a:moveTo>
                    <a:cubicBezTo>
                      <a:pt x="50346" y="735563"/>
                      <a:pt x="52236" y="737425"/>
                      <a:pt x="52236" y="739287"/>
                    </a:cubicBezTo>
                    <a:cubicBezTo>
                      <a:pt x="67355" y="780257"/>
                      <a:pt x="78694" y="798880"/>
                      <a:pt x="105152" y="810054"/>
                    </a:cubicBezTo>
                    <a:cubicBezTo>
                      <a:pt x="108932" y="813778"/>
                      <a:pt x="112712" y="817503"/>
                      <a:pt x="108932" y="821227"/>
                    </a:cubicBezTo>
                    <a:cubicBezTo>
                      <a:pt x="108932" y="824952"/>
                      <a:pt x="105152" y="828676"/>
                      <a:pt x="101373" y="828676"/>
                    </a:cubicBezTo>
                    <a:cubicBezTo>
                      <a:pt x="101373" y="828676"/>
                      <a:pt x="97593" y="828676"/>
                      <a:pt x="97593" y="828676"/>
                    </a:cubicBezTo>
                    <a:cubicBezTo>
                      <a:pt x="63575" y="813778"/>
                      <a:pt x="48456" y="787706"/>
                      <a:pt x="33337" y="746736"/>
                    </a:cubicBezTo>
                    <a:cubicBezTo>
                      <a:pt x="33337" y="743012"/>
                      <a:pt x="37117" y="735563"/>
                      <a:pt x="40896" y="735563"/>
                    </a:cubicBezTo>
                    <a:cubicBezTo>
                      <a:pt x="42786" y="733700"/>
                      <a:pt x="45621" y="733700"/>
                      <a:pt x="47983" y="734631"/>
                    </a:cubicBezTo>
                    <a:close/>
                    <a:moveTo>
                      <a:pt x="13891" y="576263"/>
                    </a:moveTo>
                    <a:cubicBezTo>
                      <a:pt x="21431" y="576263"/>
                      <a:pt x="25202" y="580053"/>
                      <a:pt x="25202" y="583842"/>
                    </a:cubicBezTo>
                    <a:cubicBezTo>
                      <a:pt x="25202" y="617948"/>
                      <a:pt x="28972" y="648264"/>
                      <a:pt x="36513" y="682370"/>
                    </a:cubicBezTo>
                    <a:cubicBezTo>
                      <a:pt x="36513" y="686159"/>
                      <a:pt x="32742" y="693738"/>
                      <a:pt x="28972" y="693738"/>
                    </a:cubicBezTo>
                    <a:cubicBezTo>
                      <a:pt x="25202" y="693738"/>
                      <a:pt x="17661" y="689949"/>
                      <a:pt x="17661" y="686159"/>
                    </a:cubicBezTo>
                    <a:cubicBezTo>
                      <a:pt x="10120" y="652053"/>
                      <a:pt x="10120" y="617948"/>
                      <a:pt x="6350" y="583842"/>
                    </a:cubicBezTo>
                    <a:cubicBezTo>
                      <a:pt x="6350" y="580053"/>
                      <a:pt x="10120" y="576263"/>
                      <a:pt x="13891" y="576263"/>
                    </a:cubicBezTo>
                    <a:close/>
                    <a:moveTo>
                      <a:pt x="3282752" y="542925"/>
                    </a:moveTo>
                    <a:cubicBezTo>
                      <a:pt x="3290293" y="542925"/>
                      <a:pt x="3294063" y="546715"/>
                      <a:pt x="3294063" y="550504"/>
                    </a:cubicBezTo>
                    <a:cubicBezTo>
                      <a:pt x="3290293" y="584610"/>
                      <a:pt x="3286522" y="618715"/>
                      <a:pt x="3282752" y="649032"/>
                    </a:cubicBezTo>
                    <a:cubicBezTo>
                      <a:pt x="3282752" y="656611"/>
                      <a:pt x="3278982" y="660400"/>
                      <a:pt x="3275211" y="660400"/>
                    </a:cubicBezTo>
                    <a:cubicBezTo>
                      <a:pt x="3267671" y="660400"/>
                      <a:pt x="3263900" y="652821"/>
                      <a:pt x="3263900" y="649032"/>
                    </a:cubicBezTo>
                    <a:cubicBezTo>
                      <a:pt x="3267671" y="618715"/>
                      <a:pt x="3271441" y="584610"/>
                      <a:pt x="3275211" y="550504"/>
                    </a:cubicBezTo>
                    <a:cubicBezTo>
                      <a:pt x="3275211" y="546715"/>
                      <a:pt x="3278982" y="542925"/>
                      <a:pt x="3282752" y="542925"/>
                    </a:cubicBezTo>
                    <a:close/>
                    <a:moveTo>
                      <a:pt x="18256" y="414338"/>
                    </a:moveTo>
                    <a:cubicBezTo>
                      <a:pt x="26194" y="414338"/>
                      <a:pt x="30163" y="418128"/>
                      <a:pt x="30163" y="425707"/>
                    </a:cubicBezTo>
                    <a:cubicBezTo>
                      <a:pt x="26194" y="459812"/>
                      <a:pt x="26194" y="490128"/>
                      <a:pt x="26194" y="524234"/>
                    </a:cubicBezTo>
                    <a:cubicBezTo>
                      <a:pt x="26194" y="528024"/>
                      <a:pt x="22225" y="531813"/>
                      <a:pt x="14288" y="531813"/>
                    </a:cubicBezTo>
                    <a:cubicBezTo>
                      <a:pt x="10319" y="531813"/>
                      <a:pt x="6350" y="528024"/>
                      <a:pt x="6350" y="524234"/>
                    </a:cubicBezTo>
                    <a:cubicBezTo>
                      <a:pt x="6350" y="490128"/>
                      <a:pt x="6350" y="456023"/>
                      <a:pt x="10319" y="425707"/>
                    </a:cubicBezTo>
                    <a:cubicBezTo>
                      <a:pt x="10319" y="418128"/>
                      <a:pt x="14288" y="414338"/>
                      <a:pt x="18256" y="414338"/>
                    </a:cubicBezTo>
                    <a:close/>
                    <a:moveTo>
                      <a:pt x="3297464" y="381000"/>
                    </a:moveTo>
                    <a:cubicBezTo>
                      <a:pt x="3301320" y="381000"/>
                      <a:pt x="3305175" y="384790"/>
                      <a:pt x="3305175" y="392369"/>
                    </a:cubicBezTo>
                    <a:cubicBezTo>
                      <a:pt x="3305175" y="426474"/>
                      <a:pt x="3301320" y="456790"/>
                      <a:pt x="3297464" y="490896"/>
                    </a:cubicBezTo>
                    <a:cubicBezTo>
                      <a:pt x="3297464" y="494686"/>
                      <a:pt x="3293609" y="498475"/>
                      <a:pt x="3289754" y="498475"/>
                    </a:cubicBezTo>
                    <a:cubicBezTo>
                      <a:pt x="3289754" y="498475"/>
                      <a:pt x="3285898" y="498475"/>
                      <a:pt x="3285898" y="498475"/>
                    </a:cubicBezTo>
                    <a:cubicBezTo>
                      <a:pt x="3282043" y="498475"/>
                      <a:pt x="3278187" y="494686"/>
                      <a:pt x="3278187" y="490896"/>
                    </a:cubicBezTo>
                    <a:cubicBezTo>
                      <a:pt x="3282043" y="456790"/>
                      <a:pt x="3285898" y="422685"/>
                      <a:pt x="3285898" y="388579"/>
                    </a:cubicBezTo>
                    <a:cubicBezTo>
                      <a:pt x="3285898" y="384790"/>
                      <a:pt x="3289754" y="381000"/>
                      <a:pt x="3297464" y="381000"/>
                    </a:cubicBezTo>
                    <a:close/>
                    <a:moveTo>
                      <a:pt x="14741" y="257175"/>
                    </a:moveTo>
                    <a:cubicBezTo>
                      <a:pt x="18597" y="257175"/>
                      <a:pt x="22452" y="260913"/>
                      <a:pt x="26307" y="264652"/>
                    </a:cubicBezTo>
                    <a:cubicBezTo>
                      <a:pt x="26307" y="290820"/>
                      <a:pt x="30163" y="313250"/>
                      <a:pt x="30163" y="328203"/>
                    </a:cubicBezTo>
                    <a:cubicBezTo>
                      <a:pt x="30163" y="328203"/>
                      <a:pt x="30163" y="331942"/>
                      <a:pt x="30163" y="331942"/>
                    </a:cubicBezTo>
                    <a:cubicBezTo>
                      <a:pt x="30163" y="343157"/>
                      <a:pt x="30163" y="354372"/>
                      <a:pt x="30163" y="361848"/>
                    </a:cubicBezTo>
                    <a:cubicBezTo>
                      <a:pt x="30163" y="369325"/>
                      <a:pt x="26307" y="373063"/>
                      <a:pt x="22452" y="373063"/>
                    </a:cubicBezTo>
                    <a:cubicBezTo>
                      <a:pt x="14741" y="373063"/>
                      <a:pt x="10886" y="369325"/>
                      <a:pt x="10886" y="361848"/>
                    </a:cubicBezTo>
                    <a:cubicBezTo>
                      <a:pt x="10886" y="350633"/>
                      <a:pt x="10886" y="343157"/>
                      <a:pt x="10886" y="331942"/>
                    </a:cubicBezTo>
                    <a:cubicBezTo>
                      <a:pt x="10886" y="331942"/>
                      <a:pt x="10886" y="328203"/>
                      <a:pt x="10886" y="328203"/>
                    </a:cubicBezTo>
                    <a:cubicBezTo>
                      <a:pt x="10886" y="313250"/>
                      <a:pt x="10886" y="290820"/>
                      <a:pt x="7030" y="268390"/>
                    </a:cubicBezTo>
                    <a:cubicBezTo>
                      <a:pt x="3175" y="260913"/>
                      <a:pt x="7030" y="257175"/>
                      <a:pt x="14741" y="257175"/>
                    </a:cubicBezTo>
                    <a:close/>
                    <a:moveTo>
                      <a:pt x="3297238" y="222845"/>
                    </a:moveTo>
                    <a:cubicBezTo>
                      <a:pt x="3300942" y="219075"/>
                      <a:pt x="3304646" y="226616"/>
                      <a:pt x="3304646" y="230386"/>
                    </a:cubicBezTo>
                    <a:cubicBezTo>
                      <a:pt x="3308350" y="253008"/>
                      <a:pt x="3308350" y="275630"/>
                      <a:pt x="3308350" y="298252"/>
                    </a:cubicBezTo>
                    <a:cubicBezTo>
                      <a:pt x="3308350" y="309563"/>
                      <a:pt x="3308350" y="317103"/>
                      <a:pt x="3308350" y="328414"/>
                    </a:cubicBezTo>
                    <a:cubicBezTo>
                      <a:pt x="3308350" y="335955"/>
                      <a:pt x="3304646" y="339725"/>
                      <a:pt x="3297238" y="339725"/>
                    </a:cubicBezTo>
                    <a:cubicBezTo>
                      <a:pt x="3293534" y="339725"/>
                      <a:pt x="3289829" y="335955"/>
                      <a:pt x="3289829" y="328414"/>
                    </a:cubicBezTo>
                    <a:cubicBezTo>
                      <a:pt x="3289829" y="317103"/>
                      <a:pt x="3289829" y="309563"/>
                      <a:pt x="3289829" y="298252"/>
                    </a:cubicBezTo>
                    <a:cubicBezTo>
                      <a:pt x="3289829" y="275630"/>
                      <a:pt x="3289829" y="253008"/>
                      <a:pt x="3286125" y="230386"/>
                    </a:cubicBezTo>
                    <a:cubicBezTo>
                      <a:pt x="3286125" y="226616"/>
                      <a:pt x="3289829" y="222845"/>
                      <a:pt x="3297238" y="222845"/>
                    </a:cubicBezTo>
                    <a:close/>
                    <a:moveTo>
                      <a:pt x="18852" y="98054"/>
                    </a:moveTo>
                    <a:cubicBezTo>
                      <a:pt x="21680" y="97119"/>
                      <a:pt x="24507" y="97119"/>
                      <a:pt x="26392" y="98988"/>
                    </a:cubicBezTo>
                    <a:cubicBezTo>
                      <a:pt x="30163" y="102727"/>
                      <a:pt x="30163" y="106465"/>
                      <a:pt x="30163" y="113942"/>
                    </a:cubicBezTo>
                    <a:cubicBezTo>
                      <a:pt x="18852" y="125157"/>
                      <a:pt x="15081" y="147587"/>
                      <a:pt x="18852" y="173755"/>
                    </a:cubicBezTo>
                    <a:cubicBezTo>
                      <a:pt x="18852" y="184970"/>
                      <a:pt x="18852" y="192447"/>
                      <a:pt x="18852" y="203661"/>
                    </a:cubicBezTo>
                    <a:cubicBezTo>
                      <a:pt x="18852" y="207400"/>
                      <a:pt x="15081" y="211138"/>
                      <a:pt x="11311" y="211138"/>
                    </a:cubicBezTo>
                    <a:cubicBezTo>
                      <a:pt x="7541" y="211138"/>
                      <a:pt x="7541" y="211138"/>
                      <a:pt x="7541" y="211138"/>
                    </a:cubicBezTo>
                    <a:cubicBezTo>
                      <a:pt x="3770" y="211138"/>
                      <a:pt x="0" y="207400"/>
                      <a:pt x="0" y="203661"/>
                    </a:cubicBezTo>
                    <a:cubicBezTo>
                      <a:pt x="0" y="192447"/>
                      <a:pt x="0" y="184970"/>
                      <a:pt x="0" y="173755"/>
                    </a:cubicBezTo>
                    <a:cubicBezTo>
                      <a:pt x="0" y="147587"/>
                      <a:pt x="0" y="121418"/>
                      <a:pt x="11311" y="102727"/>
                    </a:cubicBezTo>
                    <a:cubicBezTo>
                      <a:pt x="13196" y="100858"/>
                      <a:pt x="16024" y="98988"/>
                      <a:pt x="18852" y="98054"/>
                    </a:cubicBezTo>
                    <a:close/>
                    <a:moveTo>
                      <a:pt x="3259666" y="65088"/>
                    </a:moveTo>
                    <a:cubicBezTo>
                      <a:pt x="3267075" y="65088"/>
                      <a:pt x="3270779" y="65088"/>
                      <a:pt x="3274483" y="72602"/>
                    </a:cubicBezTo>
                    <a:cubicBezTo>
                      <a:pt x="3285596" y="102659"/>
                      <a:pt x="3293004" y="132716"/>
                      <a:pt x="3300412" y="166530"/>
                    </a:cubicBezTo>
                    <a:cubicBezTo>
                      <a:pt x="3300412" y="174044"/>
                      <a:pt x="3296708" y="177801"/>
                      <a:pt x="3289300" y="177801"/>
                    </a:cubicBezTo>
                    <a:cubicBezTo>
                      <a:pt x="3285596" y="177801"/>
                      <a:pt x="3281891" y="174044"/>
                      <a:pt x="3281891" y="170287"/>
                    </a:cubicBezTo>
                    <a:cubicBezTo>
                      <a:pt x="3274483" y="136473"/>
                      <a:pt x="3267075" y="106416"/>
                      <a:pt x="3255962" y="76359"/>
                    </a:cubicBezTo>
                    <a:cubicBezTo>
                      <a:pt x="3255962" y="72602"/>
                      <a:pt x="3255962" y="68845"/>
                      <a:pt x="3259666" y="65088"/>
                    </a:cubicBezTo>
                    <a:close/>
                    <a:moveTo>
                      <a:pt x="168173" y="57150"/>
                    </a:moveTo>
                    <a:cubicBezTo>
                      <a:pt x="175650" y="57150"/>
                      <a:pt x="179388" y="60921"/>
                      <a:pt x="179388" y="64691"/>
                    </a:cubicBezTo>
                    <a:cubicBezTo>
                      <a:pt x="179388" y="72232"/>
                      <a:pt x="175650" y="76002"/>
                      <a:pt x="171911" y="76002"/>
                    </a:cubicBezTo>
                    <a:cubicBezTo>
                      <a:pt x="134528" y="76002"/>
                      <a:pt x="100883" y="79772"/>
                      <a:pt x="74715" y="87313"/>
                    </a:cubicBezTo>
                    <a:cubicBezTo>
                      <a:pt x="74715" y="87313"/>
                      <a:pt x="74715" y="87313"/>
                      <a:pt x="70977" y="87313"/>
                    </a:cubicBezTo>
                    <a:cubicBezTo>
                      <a:pt x="67238" y="87313"/>
                      <a:pt x="63500" y="83543"/>
                      <a:pt x="63500" y="79772"/>
                    </a:cubicBezTo>
                    <a:cubicBezTo>
                      <a:pt x="63500" y="76002"/>
                      <a:pt x="67238" y="68461"/>
                      <a:pt x="70977" y="68461"/>
                    </a:cubicBezTo>
                    <a:cubicBezTo>
                      <a:pt x="100883" y="60921"/>
                      <a:pt x="134528" y="60921"/>
                      <a:pt x="168173" y="57150"/>
                    </a:cubicBezTo>
                    <a:close/>
                    <a:moveTo>
                      <a:pt x="3116519" y="46038"/>
                    </a:moveTo>
                    <a:cubicBezTo>
                      <a:pt x="3146835" y="46038"/>
                      <a:pt x="3180941" y="49742"/>
                      <a:pt x="3215046" y="49742"/>
                    </a:cubicBezTo>
                    <a:cubicBezTo>
                      <a:pt x="3218836" y="49742"/>
                      <a:pt x="3222625" y="53446"/>
                      <a:pt x="3222625" y="57151"/>
                    </a:cubicBezTo>
                    <a:cubicBezTo>
                      <a:pt x="3222625" y="60855"/>
                      <a:pt x="3218836" y="68263"/>
                      <a:pt x="3215046" y="68263"/>
                    </a:cubicBezTo>
                    <a:cubicBezTo>
                      <a:pt x="3180941" y="68263"/>
                      <a:pt x="3146835" y="64559"/>
                      <a:pt x="3116519" y="64559"/>
                    </a:cubicBezTo>
                    <a:cubicBezTo>
                      <a:pt x="3108940" y="64559"/>
                      <a:pt x="3105150" y="60855"/>
                      <a:pt x="3105150" y="57151"/>
                    </a:cubicBezTo>
                    <a:cubicBezTo>
                      <a:pt x="3105150" y="49742"/>
                      <a:pt x="3108940" y="46038"/>
                      <a:pt x="3116519" y="46038"/>
                    </a:cubicBezTo>
                    <a:close/>
                    <a:moveTo>
                      <a:pt x="330001" y="46038"/>
                    </a:moveTo>
                    <a:cubicBezTo>
                      <a:pt x="333771" y="46038"/>
                      <a:pt x="337542" y="49742"/>
                      <a:pt x="337542" y="53447"/>
                    </a:cubicBezTo>
                    <a:cubicBezTo>
                      <a:pt x="341312" y="57151"/>
                      <a:pt x="337542" y="60855"/>
                      <a:pt x="330001" y="64559"/>
                    </a:cubicBezTo>
                    <a:cubicBezTo>
                      <a:pt x="318690" y="64559"/>
                      <a:pt x="307379" y="68263"/>
                      <a:pt x="296068" y="68263"/>
                    </a:cubicBezTo>
                    <a:cubicBezTo>
                      <a:pt x="280987" y="71968"/>
                      <a:pt x="258365" y="75672"/>
                      <a:pt x="231973" y="75672"/>
                    </a:cubicBezTo>
                    <a:cubicBezTo>
                      <a:pt x="228202" y="79376"/>
                      <a:pt x="224432" y="75672"/>
                      <a:pt x="224432" y="68263"/>
                    </a:cubicBezTo>
                    <a:cubicBezTo>
                      <a:pt x="220662" y="64559"/>
                      <a:pt x="224432" y="60855"/>
                      <a:pt x="231973" y="60855"/>
                    </a:cubicBezTo>
                    <a:cubicBezTo>
                      <a:pt x="258365" y="57151"/>
                      <a:pt x="280987" y="53447"/>
                      <a:pt x="296068" y="49742"/>
                    </a:cubicBezTo>
                    <a:cubicBezTo>
                      <a:pt x="307379" y="49742"/>
                      <a:pt x="318690" y="46038"/>
                      <a:pt x="330001" y="46038"/>
                    </a:cubicBezTo>
                    <a:close/>
                    <a:moveTo>
                      <a:pt x="3058268" y="38166"/>
                    </a:moveTo>
                    <a:cubicBezTo>
                      <a:pt x="3060137" y="39555"/>
                      <a:pt x="3062006" y="42334"/>
                      <a:pt x="3063875" y="46038"/>
                    </a:cubicBezTo>
                    <a:cubicBezTo>
                      <a:pt x="3063875" y="49742"/>
                      <a:pt x="3060137" y="53446"/>
                      <a:pt x="3056399" y="53446"/>
                    </a:cubicBezTo>
                    <a:cubicBezTo>
                      <a:pt x="3056399" y="53446"/>
                      <a:pt x="3056399" y="53446"/>
                      <a:pt x="3052660" y="53446"/>
                    </a:cubicBezTo>
                    <a:cubicBezTo>
                      <a:pt x="3022754" y="60855"/>
                      <a:pt x="2989109" y="64559"/>
                      <a:pt x="2955464" y="68263"/>
                    </a:cubicBezTo>
                    <a:cubicBezTo>
                      <a:pt x="2951726" y="68263"/>
                      <a:pt x="2947987" y="64559"/>
                      <a:pt x="2947987" y="60855"/>
                    </a:cubicBezTo>
                    <a:cubicBezTo>
                      <a:pt x="2947987" y="53446"/>
                      <a:pt x="2947987" y="49742"/>
                      <a:pt x="2955464" y="49742"/>
                    </a:cubicBezTo>
                    <a:cubicBezTo>
                      <a:pt x="2989109" y="46038"/>
                      <a:pt x="3019015" y="42334"/>
                      <a:pt x="3052660" y="38629"/>
                    </a:cubicBezTo>
                    <a:cubicBezTo>
                      <a:pt x="3054529" y="36777"/>
                      <a:pt x="3056399" y="36777"/>
                      <a:pt x="3058268" y="38166"/>
                    </a:cubicBezTo>
                    <a:close/>
                    <a:moveTo>
                      <a:pt x="2797277" y="34925"/>
                    </a:moveTo>
                    <a:cubicBezTo>
                      <a:pt x="2827184" y="34925"/>
                      <a:pt x="2860829" y="34925"/>
                      <a:pt x="2894474" y="38629"/>
                    </a:cubicBezTo>
                    <a:cubicBezTo>
                      <a:pt x="2898212" y="38629"/>
                      <a:pt x="2901950" y="42333"/>
                      <a:pt x="2901950" y="46038"/>
                    </a:cubicBezTo>
                    <a:cubicBezTo>
                      <a:pt x="2901950" y="53446"/>
                      <a:pt x="2898212" y="57150"/>
                      <a:pt x="2894474" y="57150"/>
                    </a:cubicBezTo>
                    <a:cubicBezTo>
                      <a:pt x="2860829" y="53446"/>
                      <a:pt x="2827184" y="53446"/>
                      <a:pt x="2793539" y="49742"/>
                    </a:cubicBezTo>
                    <a:cubicBezTo>
                      <a:pt x="2789801" y="49742"/>
                      <a:pt x="2786062" y="46038"/>
                      <a:pt x="2786062" y="42333"/>
                    </a:cubicBezTo>
                    <a:cubicBezTo>
                      <a:pt x="2786062" y="38629"/>
                      <a:pt x="2789801" y="34925"/>
                      <a:pt x="2797277" y="34925"/>
                    </a:cubicBezTo>
                    <a:close/>
                    <a:moveTo>
                      <a:pt x="393955" y="34925"/>
                    </a:moveTo>
                    <a:cubicBezTo>
                      <a:pt x="428061" y="38629"/>
                      <a:pt x="458377" y="42334"/>
                      <a:pt x="492483" y="49742"/>
                    </a:cubicBezTo>
                    <a:cubicBezTo>
                      <a:pt x="496272" y="49742"/>
                      <a:pt x="500062" y="53446"/>
                      <a:pt x="500062" y="57150"/>
                    </a:cubicBezTo>
                    <a:cubicBezTo>
                      <a:pt x="500062" y="64559"/>
                      <a:pt x="496272" y="68263"/>
                      <a:pt x="488693" y="64559"/>
                    </a:cubicBezTo>
                    <a:cubicBezTo>
                      <a:pt x="458377" y="60855"/>
                      <a:pt x="424272" y="57150"/>
                      <a:pt x="390166" y="53446"/>
                    </a:cubicBezTo>
                    <a:cubicBezTo>
                      <a:pt x="386376" y="53446"/>
                      <a:pt x="382587" y="46038"/>
                      <a:pt x="382587" y="42334"/>
                    </a:cubicBezTo>
                    <a:cubicBezTo>
                      <a:pt x="382587" y="38629"/>
                      <a:pt x="390166" y="34925"/>
                      <a:pt x="393955" y="34925"/>
                    </a:cubicBezTo>
                    <a:close/>
                    <a:moveTo>
                      <a:pt x="2474452" y="23813"/>
                    </a:moveTo>
                    <a:cubicBezTo>
                      <a:pt x="2508097" y="23813"/>
                      <a:pt x="2541742" y="23813"/>
                      <a:pt x="2575387" y="23813"/>
                    </a:cubicBezTo>
                    <a:cubicBezTo>
                      <a:pt x="2579125" y="23813"/>
                      <a:pt x="2582863" y="27623"/>
                      <a:pt x="2582863" y="35243"/>
                    </a:cubicBezTo>
                    <a:cubicBezTo>
                      <a:pt x="2582863" y="39053"/>
                      <a:pt x="2579125" y="42863"/>
                      <a:pt x="2575387" y="42863"/>
                    </a:cubicBezTo>
                    <a:cubicBezTo>
                      <a:pt x="2571648" y="42863"/>
                      <a:pt x="2571648" y="42863"/>
                      <a:pt x="2571648" y="42863"/>
                    </a:cubicBezTo>
                    <a:cubicBezTo>
                      <a:pt x="2541742" y="42863"/>
                      <a:pt x="2508097" y="42863"/>
                      <a:pt x="2474452" y="42863"/>
                    </a:cubicBezTo>
                    <a:cubicBezTo>
                      <a:pt x="2470714" y="42863"/>
                      <a:pt x="2466975" y="39053"/>
                      <a:pt x="2466975" y="31433"/>
                    </a:cubicBezTo>
                    <a:cubicBezTo>
                      <a:pt x="2466975" y="27623"/>
                      <a:pt x="2470714" y="23813"/>
                      <a:pt x="2474452" y="23813"/>
                    </a:cubicBezTo>
                    <a:close/>
                    <a:moveTo>
                      <a:pt x="796811" y="22906"/>
                    </a:moveTo>
                    <a:cubicBezTo>
                      <a:pt x="804295" y="19050"/>
                      <a:pt x="808037" y="26761"/>
                      <a:pt x="808037" y="30616"/>
                    </a:cubicBezTo>
                    <a:cubicBezTo>
                      <a:pt x="808037" y="34472"/>
                      <a:pt x="804295" y="38327"/>
                      <a:pt x="800553" y="38327"/>
                    </a:cubicBezTo>
                    <a:cubicBezTo>
                      <a:pt x="770617" y="42183"/>
                      <a:pt x="740682" y="42183"/>
                      <a:pt x="710746" y="46038"/>
                    </a:cubicBezTo>
                    <a:cubicBezTo>
                      <a:pt x="707004" y="46038"/>
                      <a:pt x="703262" y="42183"/>
                      <a:pt x="703262" y="34472"/>
                    </a:cubicBezTo>
                    <a:cubicBezTo>
                      <a:pt x="703262" y="30616"/>
                      <a:pt x="707004" y="26761"/>
                      <a:pt x="710746" y="26761"/>
                    </a:cubicBezTo>
                    <a:cubicBezTo>
                      <a:pt x="740682" y="22906"/>
                      <a:pt x="770617" y="22906"/>
                      <a:pt x="796811" y="22906"/>
                    </a:cubicBezTo>
                    <a:close/>
                    <a:moveTo>
                      <a:pt x="655355" y="22333"/>
                    </a:moveTo>
                    <a:cubicBezTo>
                      <a:pt x="657250" y="23740"/>
                      <a:pt x="658197" y="26555"/>
                      <a:pt x="658197" y="30307"/>
                    </a:cubicBezTo>
                    <a:cubicBezTo>
                      <a:pt x="661987" y="34059"/>
                      <a:pt x="658197" y="37811"/>
                      <a:pt x="650618" y="37811"/>
                    </a:cubicBezTo>
                    <a:cubicBezTo>
                      <a:pt x="620302" y="45316"/>
                      <a:pt x="586197" y="52821"/>
                      <a:pt x="555880" y="60325"/>
                    </a:cubicBezTo>
                    <a:cubicBezTo>
                      <a:pt x="548301" y="60325"/>
                      <a:pt x="544512" y="56573"/>
                      <a:pt x="544512" y="52821"/>
                    </a:cubicBezTo>
                    <a:cubicBezTo>
                      <a:pt x="544512" y="49068"/>
                      <a:pt x="544512" y="41564"/>
                      <a:pt x="552091" y="41564"/>
                    </a:cubicBezTo>
                    <a:cubicBezTo>
                      <a:pt x="582407" y="34059"/>
                      <a:pt x="616513" y="26555"/>
                      <a:pt x="646829" y="22802"/>
                    </a:cubicBezTo>
                    <a:cubicBezTo>
                      <a:pt x="650618" y="20926"/>
                      <a:pt x="653461" y="20926"/>
                      <a:pt x="655355" y="22333"/>
                    </a:cubicBezTo>
                    <a:close/>
                    <a:moveTo>
                      <a:pt x="2639218" y="19050"/>
                    </a:moveTo>
                    <a:cubicBezTo>
                      <a:pt x="2650529" y="22860"/>
                      <a:pt x="2661840" y="22860"/>
                      <a:pt x="2676922" y="26670"/>
                    </a:cubicBezTo>
                    <a:cubicBezTo>
                      <a:pt x="2695773" y="30480"/>
                      <a:pt x="2714625" y="34290"/>
                      <a:pt x="2733476" y="38100"/>
                    </a:cubicBezTo>
                    <a:cubicBezTo>
                      <a:pt x="2741017" y="38100"/>
                      <a:pt x="2744787" y="41910"/>
                      <a:pt x="2741017" y="45720"/>
                    </a:cubicBezTo>
                    <a:cubicBezTo>
                      <a:pt x="2741017" y="53340"/>
                      <a:pt x="2737247" y="57150"/>
                      <a:pt x="2733476" y="53340"/>
                    </a:cubicBezTo>
                    <a:cubicBezTo>
                      <a:pt x="2733476" y="53340"/>
                      <a:pt x="2729706" y="53340"/>
                      <a:pt x="2729706" y="53340"/>
                    </a:cubicBezTo>
                    <a:cubicBezTo>
                      <a:pt x="2710854" y="49530"/>
                      <a:pt x="2692003" y="49530"/>
                      <a:pt x="2673151" y="45720"/>
                    </a:cubicBezTo>
                    <a:cubicBezTo>
                      <a:pt x="2658070" y="41910"/>
                      <a:pt x="2646759" y="38100"/>
                      <a:pt x="2635448" y="38100"/>
                    </a:cubicBezTo>
                    <a:cubicBezTo>
                      <a:pt x="2627908" y="38100"/>
                      <a:pt x="2624137" y="30480"/>
                      <a:pt x="2627908" y="26670"/>
                    </a:cubicBezTo>
                    <a:cubicBezTo>
                      <a:pt x="2627908" y="22860"/>
                      <a:pt x="2631678" y="19050"/>
                      <a:pt x="2639218" y="19050"/>
                    </a:cubicBezTo>
                    <a:close/>
                    <a:moveTo>
                      <a:pt x="2153826" y="19050"/>
                    </a:moveTo>
                    <a:cubicBezTo>
                      <a:pt x="2180167" y="19050"/>
                      <a:pt x="2210271" y="19050"/>
                      <a:pt x="2236611" y="19050"/>
                    </a:cubicBezTo>
                    <a:cubicBezTo>
                      <a:pt x="2244137" y="19050"/>
                      <a:pt x="2247900" y="22860"/>
                      <a:pt x="2247900" y="30480"/>
                    </a:cubicBezTo>
                    <a:cubicBezTo>
                      <a:pt x="2244137" y="34290"/>
                      <a:pt x="2244137" y="38100"/>
                      <a:pt x="2236611" y="38100"/>
                    </a:cubicBezTo>
                    <a:cubicBezTo>
                      <a:pt x="2210271" y="38100"/>
                      <a:pt x="2180167" y="38100"/>
                      <a:pt x="2153826" y="38100"/>
                    </a:cubicBezTo>
                    <a:cubicBezTo>
                      <a:pt x="2146300" y="38100"/>
                      <a:pt x="2146300" y="34290"/>
                      <a:pt x="2146300" y="26670"/>
                    </a:cubicBezTo>
                    <a:cubicBezTo>
                      <a:pt x="2146300" y="22860"/>
                      <a:pt x="2150063" y="19050"/>
                      <a:pt x="2153826" y="19050"/>
                    </a:cubicBezTo>
                    <a:close/>
                    <a:moveTo>
                      <a:pt x="2316265" y="15875"/>
                    </a:moveTo>
                    <a:cubicBezTo>
                      <a:pt x="2349910" y="19646"/>
                      <a:pt x="2379817" y="23416"/>
                      <a:pt x="2413462" y="27186"/>
                    </a:cubicBezTo>
                    <a:cubicBezTo>
                      <a:pt x="2417200" y="27186"/>
                      <a:pt x="2420938" y="34727"/>
                      <a:pt x="2420938" y="38497"/>
                    </a:cubicBezTo>
                    <a:cubicBezTo>
                      <a:pt x="2420938" y="42268"/>
                      <a:pt x="2417200" y="46038"/>
                      <a:pt x="2413462" y="46038"/>
                    </a:cubicBezTo>
                    <a:cubicBezTo>
                      <a:pt x="2379817" y="42268"/>
                      <a:pt x="2346172" y="38497"/>
                      <a:pt x="2312527" y="34727"/>
                    </a:cubicBezTo>
                    <a:cubicBezTo>
                      <a:pt x="2308789" y="34727"/>
                      <a:pt x="2305050" y="27186"/>
                      <a:pt x="2305050" y="23416"/>
                    </a:cubicBezTo>
                    <a:cubicBezTo>
                      <a:pt x="2305050" y="19646"/>
                      <a:pt x="2312527" y="15875"/>
                      <a:pt x="2316265" y="15875"/>
                    </a:cubicBezTo>
                    <a:close/>
                    <a:moveTo>
                      <a:pt x="1995744" y="12700"/>
                    </a:moveTo>
                    <a:cubicBezTo>
                      <a:pt x="2018481" y="16404"/>
                      <a:pt x="2041218" y="16404"/>
                      <a:pt x="2067745" y="16404"/>
                    </a:cubicBezTo>
                    <a:cubicBezTo>
                      <a:pt x="2075324" y="16404"/>
                      <a:pt x="2082903" y="16404"/>
                      <a:pt x="2094271" y="16404"/>
                    </a:cubicBezTo>
                    <a:cubicBezTo>
                      <a:pt x="2098061" y="16404"/>
                      <a:pt x="2101850" y="23813"/>
                      <a:pt x="2101850" y="27517"/>
                    </a:cubicBezTo>
                    <a:cubicBezTo>
                      <a:pt x="2101850" y="31221"/>
                      <a:pt x="2098061" y="34925"/>
                      <a:pt x="2094271" y="34925"/>
                    </a:cubicBezTo>
                    <a:cubicBezTo>
                      <a:pt x="2082903" y="34925"/>
                      <a:pt x="2075324" y="34925"/>
                      <a:pt x="2063955" y="34925"/>
                    </a:cubicBezTo>
                    <a:cubicBezTo>
                      <a:pt x="2041218" y="34925"/>
                      <a:pt x="2018481" y="34925"/>
                      <a:pt x="1991954" y="31221"/>
                    </a:cubicBezTo>
                    <a:cubicBezTo>
                      <a:pt x="1988165" y="31221"/>
                      <a:pt x="1984375" y="27517"/>
                      <a:pt x="1984375" y="23813"/>
                    </a:cubicBezTo>
                    <a:cubicBezTo>
                      <a:pt x="1984375" y="16404"/>
                      <a:pt x="1988165" y="12700"/>
                      <a:pt x="1995744" y="12700"/>
                    </a:cubicBezTo>
                    <a:close/>
                    <a:moveTo>
                      <a:pt x="874968" y="7938"/>
                    </a:moveTo>
                    <a:cubicBezTo>
                      <a:pt x="890126" y="11819"/>
                      <a:pt x="905285" y="15699"/>
                      <a:pt x="920443" y="15699"/>
                    </a:cubicBezTo>
                    <a:cubicBezTo>
                      <a:pt x="935601" y="19580"/>
                      <a:pt x="954548" y="19580"/>
                      <a:pt x="973496" y="23460"/>
                    </a:cubicBezTo>
                    <a:cubicBezTo>
                      <a:pt x="977285" y="23460"/>
                      <a:pt x="981075" y="31221"/>
                      <a:pt x="981075" y="35102"/>
                    </a:cubicBezTo>
                    <a:cubicBezTo>
                      <a:pt x="981075" y="38983"/>
                      <a:pt x="973496" y="42863"/>
                      <a:pt x="969706" y="42863"/>
                    </a:cubicBezTo>
                    <a:cubicBezTo>
                      <a:pt x="950759" y="38983"/>
                      <a:pt x="935601" y="38983"/>
                      <a:pt x="916653" y="35102"/>
                    </a:cubicBezTo>
                    <a:cubicBezTo>
                      <a:pt x="901495" y="31221"/>
                      <a:pt x="886337" y="31221"/>
                      <a:pt x="871179" y="27341"/>
                    </a:cubicBezTo>
                    <a:cubicBezTo>
                      <a:pt x="867389" y="27341"/>
                      <a:pt x="863600" y="23460"/>
                      <a:pt x="863600" y="15699"/>
                    </a:cubicBezTo>
                    <a:cubicBezTo>
                      <a:pt x="863600" y="11819"/>
                      <a:pt x="867389" y="7938"/>
                      <a:pt x="874968" y="7938"/>
                    </a:cubicBezTo>
                    <a:close/>
                    <a:moveTo>
                      <a:pt x="1835199" y="4763"/>
                    </a:moveTo>
                    <a:cubicBezTo>
                      <a:pt x="1868686" y="8534"/>
                      <a:pt x="1902172" y="12304"/>
                      <a:pt x="1931938" y="16074"/>
                    </a:cubicBezTo>
                    <a:cubicBezTo>
                      <a:pt x="1939380" y="16074"/>
                      <a:pt x="1943100" y="19845"/>
                      <a:pt x="1939380" y="27385"/>
                    </a:cubicBezTo>
                    <a:cubicBezTo>
                      <a:pt x="1939380" y="31156"/>
                      <a:pt x="1935659" y="34926"/>
                      <a:pt x="1931938" y="34926"/>
                    </a:cubicBezTo>
                    <a:cubicBezTo>
                      <a:pt x="1898452" y="31156"/>
                      <a:pt x="1864965" y="27385"/>
                      <a:pt x="1835199" y="23615"/>
                    </a:cubicBezTo>
                    <a:cubicBezTo>
                      <a:pt x="1827758" y="23615"/>
                      <a:pt x="1824037" y="19845"/>
                      <a:pt x="1824037" y="12304"/>
                    </a:cubicBezTo>
                    <a:cubicBezTo>
                      <a:pt x="1827758" y="8534"/>
                      <a:pt x="1831479" y="4763"/>
                      <a:pt x="1835199" y="4763"/>
                    </a:cubicBezTo>
                    <a:close/>
                    <a:moveTo>
                      <a:pt x="1273664" y="4763"/>
                    </a:moveTo>
                    <a:cubicBezTo>
                      <a:pt x="1277388" y="4763"/>
                      <a:pt x="1281113" y="8467"/>
                      <a:pt x="1281113" y="15876"/>
                    </a:cubicBezTo>
                    <a:cubicBezTo>
                      <a:pt x="1281113" y="19580"/>
                      <a:pt x="1277388" y="23284"/>
                      <a:pt x="1273664" y="23284"/>
                    </a:cubicBezTo>
                    <a:cubicBezTo>
                      <a:pt x="1247592" y="23284"/>
                      <a:pt x="1217796" y="26988"/>
                      <a:pt x="1191724" y="26988"/>
                    </a:cubicBezTo>
                    <a:cubicBezTo>
                      <a:pt x="1187999" y="26988"/>
                      <a:pt x="1184275" y="23284"/>
                      <a:pt x="1184275" y="15876"/>
                    </a:cubicBezTo>
                    <a:cubicBezTo>
                      <a:pt x="1184275" y="12171"/>
                      <a:pt x="1187999" y="8467"/>
                      <a:pt x="1191724" y="8467"/>
                    </a:cubicBezTo>
                    <a:cubicBezTo>
                      <a:pt x="1217796" y="8467"/>
                      <a:pt x="1247592" y="4763"/>
                      <a:pt x="1273664" y="4763"/>
                    </a:cubicBezTo>
                    <a:close/>
                    <a:moveTo>
                      <a:pt x="1130761" y="4763"/>
                    </a:moveTo>
                    <a:cubicBezTo>
                      <a:pt x="1134500" y="4763"/>
                      <a:pt x="1138238" y="8534"/>
                      <a:pt x="1138238" y="12304"/>
                    </a:cubicBezTo>
                    <a:cubicBezTo>
                      <a:pt x="1138238" y="16074"/>
                      <a:pt x="1138238" y="23615"/>
                      <a:pt x="1130761" y="23615"/>
                    </a:cubicBezTo>
                    <a:cubicBezTo>
                      <a:pt x="1100855" y="27385"/>
                      <a:pt x="1067210" y="31156"/>
                      <a:pt x="1033565" y="34926"/>
                    </a:cubicBezTo>
                    <a:cubicBezTo>
                      <a:pt x="1029827" y="34926"/>
                      <a:pt x="1026088" y="31156"/>
                      <a:pt x="1022350" y="27385"/>
                    </a:cubicBezTo>
                    <a:cubicBezTo>
                      <a:pt x="1022350" y="23615"/>
                      <a:pt x="1026088" y="19845"/>
                      <a:pt x="1033565" y="16074"/>
                    </a:cubicBezTo>
                    <a:cubicBezTo>
                      <a:pt x="1063471" y="12304"/>
                      <a:pt x="1097116" y="8534"/>
                      <a:pt x="1130761" y="4763"/>
                    </a:cubicBezTo>
                    <a:close/>
                    <a:moveTo>
                      <a:pt x="1769960" y="0"/>
                    </a:moveTo>
                    <a:cubicBezTo>
                      <a:pt x="1777437" y="0"/>
                      <a:pt x="1781175" y="3771"/>
                      <a:pt x="1781175" y="11311"/>
                    </a:cubicBezTo>
                    <a:cubicBezTo>
                      <a:pt x="1781175" y="15082"/>
                      <a:pt x="1777437" y="18852"/>
                      <a:pt x="1773699" y="18852"/>
                    </a:cubicBezTo>
                    <a:cubicBezTo>
                      <a:pt x="1740054" y="22622"/>
                      <a:pt x="1706409" y="26393"/>
                      <a:pt x="1676502" y="30163"/>
                    </a:cubicBezTo>
                    <a:cubicBezTo>
                      <a:pt x="1669026" y="30163"/>
                      <a:pt x="1665287" y="26393"/>
                      <a:pt x="1665287" y="18852"/>
                    </a:cubicBezTo>
                    <a:cubicBezTo>
                      <a:pt x="1665287" y="15082"/>
                      <a:pt x="1669026" y="11311"/>
                      <a:pt x="1672764" y="11311"/>
                    </a:cubicBezTo>
                    <a:cubicBezTo>
                      <a:pt x="1706409" y="7541"/>
                      <a:pt x="1736315" y="3771"/>
                      <a:pt x="1769960" y="0"/>
                    </a:cubicBezTo>
                    <a:close/>
                    <a:moveTo>
                      <a:pt x="1514731" y="0"/>
                    </a:moveTo>
                    <a:cubicBezTo>
                      <a:pt x="1548836" y="3856"/>
                      <a:pt x="1579153" y="3856"/>
                      <a:pt x="1613258" y="7711"/>
                    </a:cubicBezTo>
                    <a:cubicBezTo>
                      <a:pt x="1617048" y="7711"/>
                      <a:pt x="1620837" y="11566"/>
                      <a:pt x="1620837" y="19277"/>
                    </a:cubicBezTo>
                    <a:cubicBezTo>
                      <a:pt x="1620837" y="23133"/>
                      <a:pt x="1617048" y="26988"/>
                      <a:pt x="1613258" y="26988"/>
                    </a:cubicBezTo>
                    <a:cubicBezTo>
                      <a:pt x="1579153" y="23133"/>
                      <a:pt x="1545047" y="23133"/>
                      <a:pt x="1510941" y="19277"/>
                    </a:cubicBezTo>
                    <a:cubicBezTo>
                      <a:pt x="1507152" y="19277"/>
                      <a:pt x="1503362" y="15422"/>
                      <a:pt x="1503362" y="7711"/>
                    </a:cubicBezTo>
                    <a:cubicBezTo>
                      <a:pt x="1503362" y="3856"/>
                      <a:pt x="1507152" y="0"/>
                      <a:pt x="1514731" y="0"/>
                    </a:cubicBezTo>
                    <a:close/>
                    <a:moveTo>
                      <a:pt x="1352794" y="0"/>
                    </a:moveTo>
                    <a:cubicBezTo>
                      <a:pt x="1379293" y="3969"/>
                      <a:pt x="1405792" y="3969"/>
                      <a:pt x="1432291" y="3969"/>
                    </a:cubicBezTo>
                    <a:cubicBezTo>
                      <a:pt x="1436076" y="3969"/>
                      <a:pt x="1439862" y="11907"/>
                      <a:pt x="1436076" y="15875"/>
                    </a:cubicBezTo>
                    <a:cubicBezTo>
                      <a:pt x="1436076" y="19844"/>
                      <a:pt x="1432291" y="23813"/>
                      <a:pt x="1428505" y="23813"/>
                    </a:cubicBezTo>
                    <a:cubicBezTo>
                      <a:pt x="1402006" y="23813"/>
                      <a:pt x="1375507" y="23813"/>
                      <a:pt x="1349008" y="19844"/>
                    </a:cubicBezTo>
                    <a:cubicBezTo>
                      <a:pt x="1345222" y="19844"/>
                      <a:pt x="1341437" y="15875"/>
                      <a:pt x="1345222" y="11907"/>
                    </a:cubicBezTo>
                    <a:cubicBezTo>
                      <a:pt x="1345222" y="7938"/>
                      <a:pt x="1349008" y="0"/>
                      <a:pt x="1352794" y="0"/>
                    </a:cubicBezTo>
                    <a:close/>
                  </a:path>
                </a:pathLst>
              </a:custGeom>
              <a:solidFill>
                <a:srgbClr val="D97E33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B431D03-E9AA-4ECC-A516-2354432A30D6}"/>
                </a:ext>
              </a:extLst>
            </p:cNvPr>
            <p:cNvSpPr txBox="1"/>
            <p:nvPr/>
          </p:nvSpPr>
          <p:spPr>
            <a:xfrm>
              <a:off x="4193924" y="3864097"/>
              <a:ext cx="7958362" cy="4741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03.</a:t>
              </a:r>
              <a:r>
                <a:rPr lang="zh-CN" altLang="en-US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Sử dụng đúng quan hệ từ để nối các vế câu ghép.</a:t>
              </a:r>
              <a:endParaRPr lang="zh-CN" altLang="en-US" sz="28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文本框 55">
            <a:extLst>
              <a:ext uri="{FF2B5EF4-FFF2-40B4-BE49-F238E27FC236}">
                <a16:creationId xmlns:a16="http://schemas.microsoft.com/office/drawing/2014/main" id="{07EE2509-5019-48C1-8DC8-D2E91B2EB12D}"/>
              </a:ext>
            </a:extLst>
          </p:cNvPr>
          <p:cNvSpPr txBox="1"/>
          <p:nvPr/>
        </p:nvSpPr>
        <p:spPr>
          <a:xfrm>
            <a:off x="4188055" y="393815"/>
            <a:ext cx="3664785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zuki" panose="02040603050506020204" pitchFamily="18" charset="0"/>
                <a:ea typeface="字魂36号-正文宋楷" panose="02000000000000000000" pitchFamily="2" charset="-122"/>
              </a:rPr>
              <a:t>Mục tiêu</a:t>
            </a:r>
            <a:endParaRPr lang="zh-CN" alt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zuki" panose="02040603050506020204" pitchFamily="18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图片 37">
            <a:extLst>
              <a:ext uri="{FF2B5EF4-FFF2-40B4-BE49-F238E27FC236}">
                <a16:creationId xmlns:a16="http://schemas.microsoft.com/office/drawing/2014/main" id="{6B38F39D-7EDF-49FC-81D2-9F90D88F8A0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0" y="4974638"/>
            <a:ext cx="2597337" cy="1473790"/>
          </a:xfrm>
          <a:prstGeom prst="rect">
            <a:avLst/>
          </a:prstGeom>
        </p:spPr>
      </p:pic>
      <p:pic>
        <p:nvPicPr>
          <p:cNvPr id="27" name="图片 38">
            <a:extLst>
              <a:ext uri="{FF2B5EF4-FFF2-40B4-BE49-F238E27FC236}">
                <a16:creationId xmlns:a16="http://schemas.microsoft.com/office/drawing/2014/main" id="{AA0864AF-BB12-4FDC-AA9A-A8B410D552C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1" y="323453"/>
            <a:ext cx="1361298" cy="1116117"/>
          </a:xfrm>
          <a:prstGeom prst="rect">
            <a:avLst/>
          </a:prstGeom>
        </p:spPr>
      </p:pic>
      <p:pic>
        <p:nvPicPr>
          <p:cNvPr id="28" name="图片 40">
            <a:extLst>
              <a:ext uri="{FF2B5EF4-FFF2-40B4-BE49-F238E27FC236}">
                <a16:creationId xmlns:a16="http://schemas.microsoft.com/office/drawing/2014/main" id="{5C820C7B-87EE-41EF-BCC9-66329187A94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00" y="0"/>
            <a:ext cx="2298700" cy="1345581"/>
          </a:xfrm>
          <a:prstGeom prst="rect">
            <a:avLst/>
          </a:prstGeom>
        </p:spPr>
      </p:pic>
      <p:pic>
        <p:nvPicPr>
          <p:cNvPr id="29" name="图片 7">
            <a:extLst>
              <a:ext uri="{FF2B5EF4-FFF2-40B4-BE49-F238E27FC236}">
                <a16:creationId xmlns:a16="http://schemas.microsoft.com/office/drawing/2014/main" id="{BFBB3112-2412-486B-97AC-AE37F5CA5A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0"/>
            <a:ext cx="12192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7">
            <a:extLst>
              <a:ext uri="{FF2B5EF4-FFF2-40B4-BE49-F238E27FC236}">
                <a16:creationId xmlns:a16="http://schemas.microsoft.com/office/drawing/2014/main" id="{587D0D6E-5D81-4C73-B604-04E6878B25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9" y="4508938"/>
            <a:ext cx="3748114" cy="21267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C9D47C7-EDFE-4A75-B0E8-A3D71B462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50" y="1384357"/>
            <a:ext cx="5808113" cy="349004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FF1A09B-61A5-4E84-AC6F-83E8443BC371}"/>
              </a:ext>
            </a:extLst>
          </p:cNvPr>
          <p:cNvSpPr txBox="1"/>
          <p:nvPr/>
        </p:nvSpPr>
        <p:spPr>
          <a:xfrm>
            <a:off x="4272752" y="2312060"/>
            <a:ext cx="414568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000" b="1">
                <a:solidFill>
                  <a:srgbClr val="D97E33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Nhận xét</a:t>
            </a:r>
            <a:endParaRPr lang="zh-CN" altLang="en-US" sz="8000" b="1" dirty="0">
              <a:solidFill>
                <a:srgbClr val="D97E33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SubTitle_1">
            <a:extLst>
              <a:ext uri="{FF2B5EF4-FFF2-40B4-BE49-F238E27FC236}">
                <a16:creationId xmlns:a16="http://schemas.microsoft.com/office/drawing/2014/main" id="{50DF55B4-0985-4425-A2F1-F1A0758B3BB9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396850" y="1129497"/>
            <a:ext cx="1319899" cy="1267102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5AE16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48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I</a:t>
            </a:r>
            <a:endParaRPr lang="zh-CN" altLang="en-US" sz="48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40">
            <a:extLst>
              <a:ext uri="{FF2B5EF4-FFF2-40B4-BE49-F238E27FC236}">
                <a16:creationId xmlns:a16="http://schemas.microsoft.com/office/drawing/2014/main" id="{8EAA8948-C51D-4472-80F0-9A339819F3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3" y="440114"/>
            <a:ext cx="2987037" cy="1748510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C4AC5C60-2D57-4AC9-9F5C-FDD10F0B31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F20B1E23-3CB7-4A18-A0C2-25E4F3CE1C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84899" y="588523"/>
            <a:ext cx="1924233" cy="17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>
            <a:extLst>
              <a:ext uri="{FF2B5EF4-FFF2-40B4-BE49-F238E27FC236}">
                <a16:creationId xmlns:a16="http://schemas.microsoft.com/office/drawing/2014/main" id="{DFA2997F-475B-460E-B188-D2C0EE2E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82" y="1337029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trích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2267A199-D463-42BB-A087-C9582A82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56" y="2195379"/>
            <a:ext cx="10452683" cy="48013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457200"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chờ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cửa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phòng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mở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nữa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</a:rPr>
              <a:t>…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lát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</a:rPr>
              <a:t>,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đứng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dậy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</a:rPr>
              <a:t>: “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 Lê-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Tuy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trật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nhường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</a:rPr>
              <a:t>.”</a:t>
            </a:r>
            <a:endParaRPr lang="en-US" altLang="en-US" sz="2400" dirty="0"/>
          </a:p>
          <a:p>
            <a:pPr marL="0" indent="457200" algn="just" eaLnBrk="1" hangingPunct="1">
              <a:lnSpc>
                <a:spcPct val="150000"/>
              </a:lnSpc>
              <a:defRPr/>
            </a:pPr>
            <a:r>
              <a:rPr lang="en-US" altLang="en-US" sz="2400" dirty="0" err="1">
                <a:latin typeface="Times New Roman" panose="02020603050405020304" pitchFamily="18" charset="0"/>
              </a:rPr>
              <a:t>Mọi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latin typeface="Times New Roman" panose="02020603050405020304" pitchFamily="18" charset="0"/>
              </a:rPr>
              <a:t>. Lê-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tiện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chối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cảm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ơn</a:t>
            </a:r>
            <a:r>
              <a:rPr lang="en-US" altLang="en-US" sz="2400" dirty="0"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ngồi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ghế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</a:p>
          <a:p>
            <a:pPr marL="0" indent="457200" algn="r" eaLnBrk="1" hangingPunct="1">
              <a:lnSpc>
                <a:spcPct val="150000"/>
              </a:lnSpc>
              <a:defRPr/>
            </a:pPr>
            <a:r>
              <a:rPr lang="en-US" altLang="en-US" sz="2400" i="1" dirty="0">
                <a:latin typeface="Times New Roman" panose="02020603050405020304" pitchFamily="18" charset="0"/>
              </a:rPr>
              <a:t>Theo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Lãng</a:t>
            </a:r>
            <a:r>
              <a:rPr lang="en-US" altLang="en-US" sz="2400" i="1" dirty="0"/>
              <a:t> 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US" altLang="en-US" sz="3600" dirty="0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5D7ED7E0-5CA5-448D-A78C-77E8127DF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137" y="1794228"/>
            <a:ext cx="1961022" cy="7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26F1DA85-D356-4CDB-8C00-FEF2F40CD4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9684" y="2734341"/>
            <a:ext cx="9784360" cy="76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938C652C-0ACC-4424-B3D3-97AFE8F5C7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7956" y="3295463"/>
            <a:ext cx="4798503" cy="331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AB139E3F-0624-42DB-9C04-475242415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8990" y="3829013"/>
            <a:ext cx="6315054" cy="1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6DD0AB3B-EE68-41E5-AD6B-0470C19F1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4318" y="4412737"/>
            <a:ext cx="5674108" cy="3315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A3575DD6-6ACF-4E08-A8F2-5A3F982810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8627" y="4944656"/>
            <a:ext cx="4382012" cy="267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EEC588A6-8F5D-41D7-B1A7-EAC65B2978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4317" y="5520207"/>
            <a:ext cx="5031683" cy="331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图片 2">
            <a:extLst>
              <a:ext uri="{FF2B5EF4-FFF2-40B4-BE49-F238E27FC236}">
                <a16:creationId xmlns:a16="http://schemas.microsoft.com/office/drawing/2014/main" id="{81481868-C525-494A-B026-3D09D7299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65566" y="30978"/>
            <a:ext cx="1924233" cy="1723537"/>
          </a:xfrm>
          <a:prstGeom prst="rect">
            <a:avLst/>
          </a:prstGeom>
        </p:spPr>
      </p:pic>
      <p:pic>
        <p:nvPicPr>
          <p:cNvPr id="19" name="图片 39">
            <a:extLst>
              <a:ext uri="{FF2B5EF4-FFF2-40B4-BE49-F238E27FC236}">
                <a16:creationId xmlns:a16="http://schemas.microsoft.com/office/drawing/2014/main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grpSp>
        <p:nvGrpSpPr>
          <p:cNvPr id="20" name="组合 17">
            <a:extLst>
              <a:ext uri="{FF2B5EF4-FFF2-40B4-BE49-F238E27FC236}">
                <a16:creationId xmlns:a16="http://schemas.microsoft.com/office/drawing/2014/main" id="{B44058BD-A408-4457-B605-17A150E7DD05}"/>
              </a:ext>
            </a:extLst>
          </p:cNvPr>
          <p:cNvGrpSpPr/>
          <p:nvPr/>
        </p:nvGrpSpPr>
        <p:grpSpPr>
          <a:xfrm>
            <a:off x="553111" y="177765"/>
            <a:ext cx="3514391" cy="1176313"/>
            <a:chOff x="1260157" y="2160324"/>
            <a:chExt cx="3027046" cy="1176313"/>
          </a:xfrm>
        </p:grpSpPr>
        <p:pic>
          <p:nvPicPr>
            <p:cNvPr id="21" name="图片 2">
              <a:extLst>
                <a:ext uri="{FF2B5EF4-FFF2-40B4-BE49-F238E27FC236}">
                  <a16:creationId xmlns:a16="http://schemas.microsoft.com/office/drawing/2014/main" id="{53AE6DFA-C258-436E-A90D-5F261961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157" y="2160324"/>
              <a:ext cx="3027046" cy="1176313"/>
            </a:xfrm>
            <a:prstGeom prst="rect">
              <a:avLst/>
            </a:prstGeom>
          </p:spPr>
        </p:pic>
        <p:sp>
          <p:nvSpPr>
            <p:cNvPr id="23" name="文本框 6">
              <a:extLst>
                <a:ext uri="{FF2B5EF4-FFF2-40B4-BE49-F238E27FC236}">
                  <a16:creationId xmlns:a16="http://schemas.microsoft.com/office/drawing/2014/main" id="{ECD432C4-42AE-4290-927A-032A14015B16}"/>
                </a:ext>
              </a:extLst>
            </p:cNvPr>
            <p:cNvSpPr txBox="1"/>
            <p:nvPr/>
          </p:nvSpPr>
          <p:spPr>
            <a:xfrm>
              <a:off x="1372846" y="2344155"/>
              <a:ext cx="24945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I.Nhận xét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32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87BA19-64EA-4F54-945C-733EA8281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65566" y="30978"/>
            <a:ext cx="1924233" cy="1723537"/>
          </a:xfrm>
          <a:prstGeom prst="rect">
            <a:avLst/>
          </a:prstGeom>
        </p:spPr>
      </p:pic>
      <p:grpSp>
        <p:nvGrpSpPr>
          <p:cNvPr id="4" name="组合 17">
            <a:extLst>
              <a:ext uri="{FF2B5EF4-FFF2-40B4-BE49-F238E27FC236}">
                <a16:creationId xmlns:a16="http://schemas.microsoft.com/office/drawing/2014/main" id="{19CD2CAB-CC07-4E1C-AE9F-3074810CCBE5}"/>
              </a:ext>
            </a:extLst>
          </p:cNvPr>
          <p:cNvGrpSpPr/>
          <p:nvPr/>
        </p:nvGrpSpPr>
        <p:grpSpPr>
          <a:xfrm>
            <a:off x="373868" y="71393"/>
            <a:ext cx="3514391" cy="1176313"/>
            <a:chOff x="1105774" y="2053952"/>
            <a:chExt cx="3027046" cy="1176313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6B1B1025-F85D-4008-9C2B-E909DB874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774" y="2053952"/>
              <a:ext cx="3027046" cy="1176313"/>
            </a:xfrm>
            <a:prstGeom prst="rect">
              <a:avLst/>
            </a:prstGeom>
          </p:spPr>
        </p:pic>
        <p:sp>
          <p:nvSpPr>
            <p:cNvPr id="6" name="文本框 6">
              <a:extLst>
                <a:ext uri="{FF2B5EF4-FFF2-40B4-BE49-F238E27FC236}">
                  <a16:creationId xmlns:a16="http://schemas.microsoft.com/office/drawing/2014/main" id="{AD0DAB7C-4A8B-41EB-BCE3-7F010436CFC9}"/>
                </a:ext>
              </a:extLst>
            </p:cNvPr>
            <p:cNvSpPr txBox="1"/>
            <p:nvPr/>
          </p:nvSpPr>
          <p:spPr>
            <a:xfrm>
              <a:off x="1273263" y="2249565"/>
              <a:ext cx="24945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I.Nhận xét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 Box 9">
            <a:extLst>
              <a:ext uri="{FF2B5EF4-FFF2-40B4-BE49-F238E27FC236}">
                <a16:creationId xmlns:a16="http://schemas.microsoft.com/office/drawing/2014/main" id="{7B45D32F-AAAE-4700-8381-C1BC18996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993" y="1275619"/>
            <a:ext cx="86619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5A16AE-FEFC-41A1-8217-21EAA506FF23}"/>
              </a:ext>
            </a:extLst>
          </p:cNvPr>
          <p:cNvCxnSpPr/>
          <p:nvPr/>
        </p:nvCxnSpPr>
        <p:spPr>
          <a:xfrm>
            <a:off x="2165130" y="1736527"/>
            <a:ext cx="29008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>
            <a:extLst>
              <a:ext uri="{FF2B5EF4-FFF2-40B4-BE49-F238E27FC236}">
                <a16:creationId xmlns:a16="http://schemas.microsoft.com/office/drawing/2014/main" id="{49C13F98-1B96-479A-A93C-3D02409C2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26" y="1603571"/>
            <a:ext cx="10786434" cy="58169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457200" algn="just" eaLnBrk="1" hangingPunct="1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chờ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</a:rPr>
              <a:t>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cửa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phòng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mở</a:t>
            </a:r>
            <a:r>
              <a:rPr lang="en-US" altLang="en-US" sz="2400" dirty="0">
                <a:latin typeface="Times New Roman" panose="02020603050405020304" pitchFamily="18" charset="0"/>
              </a:rPr>
              <a:t>, 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nữa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</a:rPr>
              <a:t>…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lát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</a:rPr>
              <a:t>,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đứng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dậy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</a:rPr>
              <a:t>: “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 Lê-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Tuy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trật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</a:rPr>
              <a:t>,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nhường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</a:rPr>
              <a:t>.”</a:t>
            </a:r>
            <a:endParaRPr lang="en-US" altLang="en-US" sz="2400" dirty="0"/>
          </a:p>
          <a:p>
            <a:pPr marL="0" indent="457200" algn="just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en-US" sz="2400" dirty="0" err="1">
                <a:latin typeface="Times New Roman" panose="02020603050405020304" pitchFamily="18" charset="0"/>
              </a:rPr>
              <a:t>Mọi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latin typeface="Times New Roman" panose="02020603050405020304" pitchFamily="18" charset="0"/>
              </a:rPr>
              <a:t>. Lê-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tiện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chối</a:t>
            </a:r>
            <a:r>
              <a:rPr lang="en-US" altLang="en-US" sz="2400" dirty="0">
                <a:latin typeface="Times New Roman" panose="02020603050405020304" pitchFamily="18" charset="0"/>
              </a:rPr>
              <a:t>,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cảm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ơn</a:t>
            </a:r>
            <a:r>
              <a:rPr lang="en-US" altLang="en-US" sz="2400" dirty="0"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ngồi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ghế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</a:p>
          <a:p>
            <a:pPr marL="0" indent="457200" algn="r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Theo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Lãng</a:t>
            </a:r>
            <a:r>
              <a:rPr lang="en-US" altLang="en-US" sz="2400" b="1" i="1" dirty="0"/>
              <a:t> 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US" altLang="en-US" sz="2400" dirty="0"/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A5FE2E1C-A5CF-4F28-B260-1E9CF16E3D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6070" y="2245287"/>
            <a:ext cx="8205616" cy="4500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B5668079-A227-414D-B650-5BB20235BA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3438" y="2264971"/>
            <a:ext cx="165058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8930B754-B722-4797-80AC-AB89AE00A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5269" y="2982601"/>
            <a:ext cx="2737779" cy="3130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7C5C24-4DE3-41D8-923F-A11844F4F0AB}"/>
              </a:ext>
            </a:extLst>
          </p:cNvPr>
          <p:cNvCxnSpPr/>
          <p:nvPr/>
        </p:nvCxnSpPr>
        <p:spPr>
          <a:xfrm flipH="1">
            <a:off x="9507149" y="1883971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7EA7F4-9D8D-4378-A001-49E2FD83EDF4}"/>
              </a:ext>
            </a:extLst>
          </p:cNvPr>
          <p:cNvCxnSpPr/>
          <p:nvPr/>
        </p:nvCxnSpPr>
        <p:spPr>
          <a:xfrm flipH="1">
            <a:off x="1755868" y="2670553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E19F63-F020-4113-9267-DB1ED57E9FD7}"/>
              </a:ext>
            </a:extLst>
          </p:cNvPr>
          <p:cNvCxnSpPr/>
          <p:nvPr/>
        </p:nvCxnSpPr>
        <p:spPr>
          <a:xfrm flipH="1">
            <a:off x="9537361" y="3351353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8FB30C-0F08-4FA2-BF2C-EC43376906D8}"/>
              </a:ext>
            </a:extLst>
          </p:cNvPr>
          <p:cNvCxnSpPr/>
          <p:nvPr/>
        </p:nvCxnSpPr>
        <p:spPr>
          <a:xfrm flipH="1">
            <a:off x="10125457" y="4775975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ine 13">
            <a:extLst>
              <a:ext uri="{FF2B5EF4-FFF2-40B4-BE49-F238E27FC236}">
                <a16:creationId xmlns:a16="http://schemas.microsoft.com/office/drawing/2014/main" id="{DE13B996-B058-4F2A-9B4C-E53EA665F1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4795" y="3788923"/>
            <a:ext cx="5410598" cy="870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371930AF-77D6-4B21-BA7D-BF72DBA491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48899" y="3769240"/>
            <a:ext cx="1650587" cy="196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3">
            <a:extLst>
              <a:ext uri="{FF2B5EF4-FFF2-40B4-BE49-F238E27FC236}">
                <a16:creationId xmlns:a16="http://schemas.microsoft.com/office/drawing/2014/main" id="{F2F34AA6-BD1B-4995-A736-11D4C59EE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855" y="4489942"/>
            <a:ext cx="5247145" cy="16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E8F49A48-1C7B-4D53-8A56-F4A06F02B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3120" y="5256306"/>
            <a:ext cx="3253789" cy="1720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id="{F157C458-E783-4801-9D9F-31CE0F58BA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250" y="5934475"/>
            <a:ext cx="4982158" cy="166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73F9E8FD-6DE2-47C9-A63A-CF376F1540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04916" y="5251947"/>
            <a:ext cx="1205768" cy="24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CE865BE7-1DAD-45FA-A749-FEFA396E79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317" y="3027332"/>
            <a:ext cx="955675" cy="166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E3360B-C1D2-47F6-B2BD-DE457DBF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36" y="3051553"/>
            <a:ext cx="955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F789E8-881B-4CB2-A09B-323D6B0A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211" y="2241250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7F242A-1EA4-4E47-AFC7-EFDD83B17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5746" y="2245288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1C033E-2B29-489D-8D6E-8B17E5629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211" y="3785037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CCC223-7F2E-4E39-9F37-B372BC955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5746" y="3758421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1F8991-E38D-4EC6-BB60-CC56B10C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790" y="533957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46AF33-9D4E-42D7-A8AC-54EAFF3E0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410" y="533957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486364-FECB-45B1-8904-5AA290FFE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492" y="5890438"/>
            <a:ext cx="916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57E243-6669-498E-BCF4-737B511E0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148" y="445984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643A80-F216-43BA-8111-62C4211A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55" y="3029001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6" name="Line 13">
            <a:extLst>
              <a:ext uri="{FF2B5EF4-FFF2-40B4-BE49-F238E27FC236}">
                <a16:creationId xmlns:a16="http://schemas.microsoft.com/office/drawing/2014/main" id="{21582455-DADC-408C-B706-27691B058B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5154" y="2271950"/>
            <a:ext cx="10077974" cy="277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3">
            <a:extLst>
              <a:ext uri="{FF2B5EF4-FFF2-40B4-BE49-F238E27FC236}">
                <a16:creationId xmlns:a16="http://schemas.microsoft.com/office/drawing/2014/main" id="{6985DCE6-E766-4795-A0CB-0636B2BBD8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3943" y="2989231"/>
            <a:ext cx="3960375" cy="342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3">
            <a:extLst>
              <a:ext uri="{FF2B5EF4-FFF2-40B4-BE49-F238E27FC236}">
                <a16:creationId xmlns:a16="http://schemas.microsoft.com/office/drawing/2014/main" id="{A3ED56AC-DA59-4E6E-AEF7-A6224E561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3879" y="3728167"/>
            <a:ext cx="7239249" cy="30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3">
            <a:extLst>
              <a:ext uri="{FF2B5EF4-FFF2-40B4-BE49-F238E27FC236}">
                <a16:creationId xmlns:a16="http://schemas.microsoft.com/office/drawing/2014/main" id="{DE3AEC43-C73E-4456-85DD-1E38D839E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250" y="4466922"/>
            <a:ext cx="5392227" cy="200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3">
            <a:extLst>
              <a:ext uri="{FF2B5EF4-FFF2-40B4-BE49-F238E27FC236}">
                <a16:creationId xmlns:a16="http://schemas.microsoft.com/office/drawing/2014/main" id="{91492F8B-DF70-49DD-988D-E97CE51724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23120" y="5213234"/>
            <a:ext cx="4520904" cy="300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A94CFBBE-BF39-48B2-815C-C6D0721B3E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250" y="5918845"/>
            <a:ext cx="5031683" cy="331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5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80421204013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732</TotalTime>
  <Words>1275</Words>
  <Application>Microsoft Office PowerPoint</Application>
  <PresentationFormat>Widescreen</PresentationFormat>
  <Paragraphs>140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等线</vt:lpstr>
      <vt:lpstr>微软雅黑</vt:lpstr>
      <vt:lpstr>Arial</vt:lpstr>
      <vt:lpstr>HP001 4 hàng</vt:lpstr>
      <vt:lpstr>Times New Roman</vt:lpstr>
      <vt:lpstr>UTM Arruba KT</vt:lpstr>
      <vt:lpstr>UTM Azuki</vt:lpstr>
      <vt:lpstr>UTM Davida</vt:lpstr>
      <vt:lpstr>UTM Edwardian</vt:lpstr>
      <vt:lpstr>UTM Mabella</vt:lpstr>
      <vt:lpstr>字魂36号-正文宋楷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hieu</cp:lastModifiedBy>
  <cp:revision>71</cp:revision>
  <dcterms:created xsi:type="dcterms:W3CDTF">2017-08-18T03:02:00Z</dcterms:created>
  <dcterms:modified xsi:type="dcterms:W3CDTF">2022-01-17T06:44:41Z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