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6" r:id="rId3"/>
    <p:sldId id="297" r:id="rId4"/>
    <p:sldId id="257" r:id="rId5"/>
    <p:sldId id="287" r:id="rId6"/>
    <p:sldId id="272" r:id="rId7"/>
    <p:sldId id="284" r:id="rId8"/>
    <p:sldId id="259" r:id="rId9"/>
    <p:sldId id="288" r:id="rId10"/>
    <p:sldId id="285" r:id="rId11"/>
    <p:sldId id="261" r:id="rId12"/>
    <p:sldId id="260" r:id="rId13"/>
    <p:sldId id="267" r:id="rId14"/>
    <p:sldId id="270" r:id="rId15"/>
    <p:sldId id="298" r:id="rId16"/>
    <p:sldId id="274" r:id="rId17"/>
    <p:sldId id="276"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0AAD9-F75F-4E93-91C3-0156D3BB33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BD89DC6-8071-4863-B34C-66AAACA9F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71C6C56-8C49-467E-88B7-59A38EA26D79}"/>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53E1E3DA-3E48-4032-A4FB-03A2582214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D02E84-2BBB-4C1A-9AB8-63657476D3FD}"/>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404978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38FD5F-E706-420D-81A3-7F19CB36CC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3D94257-B17F-4743-8BF7-B58F80ADCA3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B6F49F-0988-42AB-9B74-27AEF55686F1}"/>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02D5EACB-0F29-4337-B4E0-5CB9B4DD3F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9EE5A3-6642-4E07-A40B-51CFCE5BAE91}"/>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3652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90A1231-63D8-4D56-AFC5-C0EB86FF2F3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9262B8-D4B2-4D24-B6C8-52D05576F04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3E9F72-7CCE-4332-91E8-A30B6BD1127B}"/>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F3BFB109-8BFC-4B35-9AB6-9BF8D572E3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ECB360-7F08-49CC-895A-87EA6530F564}"/>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322492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B052E093-F6A9-4D61-95CB-7C628FFCBF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AC9CB4-1AA3-4CCB-AA32-A2BCF4E43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7A6B84-3F2E-4276-8D0E-CD73ED94223E}"/>
              </a:ext>
            </a:extLst>
          </p:cNvPr>
          <p:cNvSpPr>
            <a:spLocks noGrp="1" noChangeArrowheads="1"/>
          </p:cNvSpPr>
          <p:nvPr>
            <p:ph type="sldNum" sz="quarter" idx="12"/>
          </p:nvPr>
        </p:nvSpPr>
        <p:spPr>
          <a:ln/>
        </p:spPr>
        <p:txBody>
          <a:bodyPr/>
          <a:lstStyle>
            <a:lvl1pPr>
              <a:defRPr/>
            </a:lvl1pPr>
          </a:lstStyle>
          <a:p>
            <a:fld id="{147638D6-3B91-4FA0-ABE3-1D4EAFF0EB01}" type="slidenum">
              <a:rPr lang="en-US" altLang="en-US"/>
              <a:pPr/>
              <a:t>‹#›</a:t>
            </a:fld>
            <a:endParaRPr lang="en-US" altLang="en-US"/>
          </a:p>
        </p:txBody>
      </p:sp>
    </p:spTree>
    <p:extLst>
      <p:ext uri="{BB962C8B-B14F-4D97-AF65-F5344CB8AC3E}">
        <p14:creationId xmlns:p14="http://schemas.microsoft.com/office/powerpoint/2010/main" val="175032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07BA7C7-54E9-46E6-B14F-B5E8A26E0F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384969-549F-4058-BCFB-5D34CE01A5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BA76A1-5F91-42C7-B906-B5B8AB476DC0}"/>
              </a:ext>
            </a:extLst>
          </p:cNvPr>
          <p:cNvSpPr>
            <a:spLocks noGrp="1" noChangeArrowheads="1"/>
          </p:cNvSpPr>
          <p:nvPr>
            <p:ph type="sldNum" sz="quarter" idx="12"/>
          </p:nvPr>
        </p:nvSpPr>
        <p:spPr>
          <a:ln/>
        </p:spPr>
        <p:txBody>
          <a:bodyPr/>
          <a:lstStyle>
            <a:lvl1pPr>
              <a:defRPr/>
            </a:lvl1pPr>
          </a:lstStyle>
          <a:p>
            <a:fld id="{7C06DA88-93C9-46D6-96AA-56882055DE3E}" type="slidenum">
              <a:rPr lang="en-US" altLang="en-US"/>
              <a:pPr/>
              <a:t>‹#›</a:t>
            </a:fld>
            <a:endParaRPr lang="en-US" altLang="en-US"/>
          </a:p>
        </p:txBody>
      </p:sp>
    </p:spTree>
    <p:extLst>
      <p:ext uri="{BB962C8B-B14F-4D97-AF65-F5344CB8AC3E}">
        <p14:creationId xmlns:p14="http://schemas.microsoft.com/office/powerpoint/2010/main" val="144804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CA5812-DD20-418F-82C3-EBBF93DC03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5AA1FE-6747-40FD-9D84-C7E3C506E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C2CBDC-2FF3-4DB7-9AAB-AD62B1312668}"/>
              </a:ext>
            </a:extLst>
          </p:cNvPr>
          <p:cNvSpPr>
            <a:spLocks noGrp="1" noChangeArrowheads="1"/>
          </p:cNvSpPr>
          <p:nvPr>
            <p:ph type="sldNum" sz="quarter" idx="12"/>
          </p:nvPr>
        </p:nvSpPr>
        <p:spPr>
          <a:ln/>
        </p:spPr>
        <p:txBody>
          <a:bodyPr/>
          <a:lstStyle>
            <a:lvl1pPr>
              <a:defRPr/>
            </a:lvl1pPr>
          </a:lstStyle>
          <a:p>
            <a:fld id="{5185CB51-D965-4BD7-8DD6-8918C499F0C4}" type="slidenum">
              <a:rPr lang="en-US" altLang="en-US"/>
              <a:pPr/>
              <a:t>‹#›</a:t>
            </a:fld>
            <a:endParaRPr lang="en-US" altLang="en-US"/>
          </a:p>
        </p:txBody>
      </p:sp>
    </p:spTree>
    <p:extLst>
      <p:ext uri="{BB962C8B-B14F-4D97-AF65-F5344CB8AC3E}">
        <p14:creationId xmlns:p14="http://schemas.microsoft.com/office/powerpoint/2010/main" val="2615126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D6756AED-5A9F-48DC-B382-809B9B93E3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4F6777-6173-4A9A-93F6-47F07AF6C7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BC9DFC-70C6-44A9-A0CE-8431AA2B71A0}"/>
              </a:ext>
            </a:extLst>
          </p:cNvPr>
          <p:cNvSpPr>
            <a:spLocks noGrp="1" noChangeArrowheads="1"/>
          </p:cNvSpPr>
          <p:nvPr>
            <p:ph type="sldNum" sz="quarter" idx="12"/>
          </p:nvPr>
        </p:nvSpPr>
        <p:spPr>
          <a:ln/>
        </p:spPr>
        <p:txBody>
          <a:bodyPr/>
          <a:lstStyle>
            <a:lvl1pPr>
              <a:defRPr/>
            </a:lvl1pPr>
          </a:lstStyle>
          <a:p>
            <a:fld id="{4CB5FFF5-36F7-4FB1-9840-00C184DEDEF9}" type="slidenum">
              <a:rPr lang="en-US" altLang="en-US"/>
              <a:pPr/>
              <a:t>‹#›</a:t>
            </a:fld>
            <a:endParaRPr lang="en-US" altLang="en-US"/>
          </a:p>
        </p:txBody>
      </p:sp>
    </p:spTree>
    <p:extLst>
      <p:ext uri="{BB962C8B-B14F-4D97-AF65-F5344CB8AC3E}">
        <p14:creationId xmlns:p14="http://schemas.microsoft.com/office/powerpoint/2010/main" val="229647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935451E0-FE01-4C54-9636-53601529DED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188DFC-DCD5-4A2A-8CBE-ECB671A434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C5195C-387F-479E-9B1D-841EE611C408}"/>
              </a:ext>
            </a:extLst>
          </p:cNvPr>
          <p:cNvSpPr>
            <a:spLocks noGrp="1" noChangeArrowheads="1"/>
          </p:cNvSpPr>
          <p:nvPr>
            <p:ph type="sldNum" sz="quarter" idx="12"/>
          </p:nvPr>
        </p:nvSpPr>
        <p:spPr>
          <a:ln/>
        </p:spPr>
        <p:txBody>
          <a:bodyPr/>
          <a:lstStyle>
            <a:lvl1pPr>
              <a:defRPr/>
            </a:lvl1pPr>
          </a:lstStyle>
          <a:p>
            <a:fld id="{A161CC2A-0415-46B0-9AE8-CC3917B58F3D}" type="slidenum">
              <a:rPr lang="en-US" altLang="en-US"/>
              <a:pPr/>
              <a:t>‹#›</a:t>
            </a:fld>
            <a:endParaRPr lang="en-US" altLang="en-US"/>
          </a:p>
        </p:txBody>
      </p:sp>
    </p:spTree>
    <p:extLst>
      <p:ext uri="{BB962C8B-B14F-4D97-AF65-F5344CB8AC3E}">
        <p14:creationId xmlns:p14="http://schemas.microsoft.com/office/powerpoint/2010/main" val="269650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1F402CB-5A75-4006-B782-BEB375BAC2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AE15AB-6976-47CE-843C-BF57718BD1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A5BF2D-8463-4370-B63A-56686589ED3A}"/>
              </a:ext>
            </a:extLst>
          </p:cNvPr>
          <p:cNvSpPr>
            <a:spLocks noGrp="1" noChangeArrowheads="1"/>
          </p:cNvSpPr>
          <p:nvPr>
            <p:ph type="sldNum" sz="quarter" idx="12"/>
          </p:nvPr>
        </p:nvSpPr>
        <p:spPr>
          <a:ln/>
        </p:spPr>
        <p:txBody>
          <a:bodyPr/>
          <a:lstStyle>
            <a:lvl1pPr>
              <a:defRPr/>
            </a:lvl1pPr>
          </a:lstStyle>
          <a:p>
            <a:fld id="{1E9BCC95-852F-41B2-9F8C-F49BD3AB7D2F}" type="slidenum">
              <a:rPr lang="en-US" altLang="en-US"/>
              <a:pPr/>
              <a:t>‹#›</a:t>
            </a:fld>
            <a:endParaRPr lang="en-US" altLang="en-US"/>
          </a:p>
        </p:txBody>
      </p:sp>
    </p:spTree>
    <p:extLst>
      <p:ext uri="{BB962C8B-B14F-4D97-AF65-F5344CB8AC3E}">
        <p14:creationId xmlns:p14="http://schemas.microsoft.com/office/powerpoint/2010/main" val="167132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3C0DF6-DE6A-4C0D-B26A-8DC7104DFD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44BFFB-CC55-4AA1-B3FF-245D75186D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6B6B7C-6AB7-464C-A70C-0445A4179795}"/>
              </a:ext>
            </a:extLst>
          </p:cNvPr>
          <p:cNvSpPr>
            <a:spLocks noGrp="1" noChangeArrowheads="1"/>
          </p:cNvSpPr>
          <p:nvPr>
            <p:ph type="sldNum" sz="quarter" idx="12"/>
          </p:nvPr>
        </p:nvSpPr>
        <p:spPr>
          <a:ln/>
        </p:spPr>
        <p:txBody>
          <a:bodyPr/>
          <a:lstStyle>
            <a:lvl1pPr>
              <a:defRPr/>
            </a:lvl1pPr>
          </a:lstStyle>
          <a:p>
            <a:fld id="{72ABDB38-6B3E-4FEC-9288-A6FAD6C4B327}" type="slidenum">
              <a:rPr lang="en-US" altLang="en-US"/>
              <a:pPr/>
              <a:t>‹#›</a:t>
            </a:fld>
            <a:endParaRPr lang="en-US" altLang="en-US"/>
          </a:p>
        </p:txBody>
      </p:sp>
    </p:spTree>
    <p:extLst>
      <p:ext uri="{BB962C8B-B14F-4D97-AF65-F5344CB8AC3E}">
        <p14:creationId xmlns:p14="http://schemas.microsoft.com/office/powerpoint/2010/main" val="3699936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484F2A-A9B5-41C4-8B21-C6C2914053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C71D48-F681-4654-8493-AD0AEBB74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E97D94-40D7-4FC7-B494-01E287D84B0A}"/>
              </a:ext>
            </a:extLst>
          </p:cNvPr>
          <p:cNvSpPr>
            <a:spLocks noGrp="1" noChangeArrowheads="1"/>
          </p:cNvSpPr>
          <p:nvPr>
            <p:ph type="sldNum" sz="quarter" idx="12"/>
          </p:nvPr>
        </p:nvSpPr>
        <p:spPr>
          <a:ln/>
        </p:spPr>
        <p:txBody>
          <a:bodyPr/>
          <a:lstStyle>
            <a:lvl1pPr>
              <a:defRPr/>
            </a:lvl1pPr>
          </a:lstStyle>
          <a:p>
            <a:fld id="{AA942F84-EB9A-4073-9126-38FE39C9ED1E}" type="slidenum">
              <a:rPr lang="en-US" altLang="en-US"/>
              <a:pPr/>
              <a:t>‹#›</a:t>
            </a:fld>
            <a:endParaRPr lang="en-US" altLang="en-US"/>
          </a:p>
        </p:txBody>
      </p:sp>
    </p:spTree>
    <p:extLst>
      <p:ext uri="{BB962C8B-B14F-4D97-AF65-F5344CB8AC3E}">
        <p14:creationId xmlns:p14="http://schemas.microsoft.com/office/powerpoint/2010/main" val="278003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54594-DD6B-4E56-9301-A8158F7198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EA6AEE-B210-4AEC-9F7A-B6DF3B86A1B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452F8B-7DEE-4736-9EFC-E44AE4E40201}"/>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296CD35F-0755-4732-BAF0-5C65AFCE17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664BD0-D540-4DE0-B15A-C8F0A6C36522}"/>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2020041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BDB3D9-45BF-439A-8AE5-C69A3042E8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82AB6A-CD7E-46BC-A048-A214BBE19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3A4498-67F7-47FE-A2D1-5A3DF5AE2C8A}"/>
              </a:ext>
            </a:extLst>
          </p:cNvPr>
          <p:cNvSpPr>
            <a:spLocks noGrp="1" noChangeArrowheads="1"/>
          </p:cNvSpPr>
          <p:nvPr>
            <p:ph type="sldNum" sz="quarter" idx="12"/>
          </p:nvPr>
        </p:nvSpPr>
        <p:spPr>
          <a:ln/>
        </p:spPr>
        <p:txBody>
          <a:bodyPr/>
          <a:lstStyle>
            <a:lvl1pPr>
              <a:defRPr/>
            </a:lvl1pPr>
          </a:lstStyle>
          <a:p>
            <a:fld id="{7454A14D-4A4A-4F22-9665-440B17751601}" type="slidenum">
              <a:rPr lang="en-US" altLang="en-US"/>
              <a:pPr/>
              <a:t>‹#›</a:t>
            </a:fld>
            <a:endParaRPr lang="en-US" altLang="en-US"/>
          </a:p>
        </p:txBody>
      </p:sp>
    </p:spTree>
    <p:extLst>
      <p:ext uri="{BB962C8B-B14F-4D97-AF65-F5344CB8AC3E}">
        <p14:creationId xmlns:p14="http://schemas.microsoft.com/office/powerpoint/2010/main" val="2382330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C0907CD-A68C-4BF3-A5E0-CDB487452D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D48D9C-A5E5-4702-8400-8D9CCCDD6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C907F1-3388-458F-9317-F743F729D79B}"/>
              </a:ext>
            </a:extLst>
          </p:cNvPr>
          <p:cNvSpPr>
            <a:spLocks noGrp="1" noChangeArrowheads="1"/>
          </p:cNvSpPr>
          <p:nvPr>
            <p:ph type="sldNum" sz="quarter" idx="12"/>
          </p:nvPr>
        </p:nvSpPr>
        <p:spPr>
          <a:ln/>
        </p:spPr>
        <p:txBody>
          <a:bodyPr/>
          <a:lstStyle>
            <a:lvl1pPr>
              <a:defRPr/>
            </a:lvl1pPr>
          </a:lstStyle>
          <a:p>
            <a:fld id="{D8AA8C84-32F2-4F7A-A1C7-27F2FE16F4A8}" type="slidenum">
              <a:rPr lang="en-US" altLang="en-US"/>
              <a:pPr/>
              <a:t>‹#›</a:t>
            </a:fld>
            <a:endParaRPr lang="en-US" altLang="en-US"/>
          </a:p>
        </p:txBody>
      </p:sp>
    </p:spTree>
    <p:extLst>
      <p:ext uri="{BB962C8B-B14F-4D97-AF65-F5344CB8AC3E}">
        <p14:creationId xmlns:p14="http://schemas.microsoft.com/office/powerpoint/2010/main" val="238287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711C134-A890-42C0-B3C6-DD00C81D34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C011D8-0168-46A3-B993-64ED12F0C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DC669C-1094-4DC3-8D82-485269631768}"/>
              </a:ext>
            </a:extLst>
          </p:cNvPr>
          <p:cNvSpPr>
            <a:spLocks noGrp="1" noChangeArrowheads="1"/>
          </p:cNvSpPr>
          <p:nvPr>
            <p:ph type="sldNum" sz="quarter" idx="12"/>
          </p:nvPr>
        </p:nvSpPr>
        <p:spPr>
          <a:ln/>
        </p:spPr>
        <p:txBody>
          <a:bodyPr/>
          <a:lstStyle>
            <a:lvl1pPr>
              <a:defRPr/>
            </a:lvl1pPr>
          </a:lstStyle>
          <a:p>
            <a:fld id="{2ADDAB0E-29E9-496B-A85C-2C4EC0B13A5A}" type="slidenum">
              <a:rPr lang="en-US" altLang="en-US"/>
              <a:pPr/>
              <a:t>‹#›</a:t>
            </a:fld>
            <a:endParaRPr lang="en-US" altLang="en-US"/>
          </a:p>
        </p:txBody>
      </p:sp>
    </p:spTree>
    <p:extLst>
      <p:ext uri="{BB962C8B-B14F-4D97-AF65-F5344CB8AC3E}">
        <p14:creationId xmlns:p14="http://schemas.microsoft.com/office/powerpoint/2010/main" val="187985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3C842-F380-400A-94F7-168DEC034AA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6DD2DAA-5F0E-4BBE-8B18-BD9E00613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B4FB8F-BE10-4A16-B7B9-379A33AF9F20}"/>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3B3693B6-BB75-42DB-A9B2-8973B6FC48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FA1F46-0194-4FBA-B138-33789FFA7590}"/>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26996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2ACEE4-47AA-4FA5-A5D2-75A95B9140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4F906A-C2B6-4D31-BCCF-72183E35C1A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F5E7130-325D-4E2C-870D-3CB244F3ECF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1FC3543-CDDD-4159-8D36-8CF481F75A16}"/>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6" name="页脚占位符 5">
            <a:extLst>
              <a:ext uri="{FF2B5EF4-FFF2-40B4-BE49-F238E27FC236}">
                <a16:creationId xmlns:a16="http://schemas.microsoft.com/office/drawing/2014/main" id="{468A5A45-3FAD-49BE-9194-86EDC93272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080E38-7DD6-41A6-8DD6-197B4FCCE516}"/>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325887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7E8E51-2EA2-4868-BA4C-E91B027E13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DB98947-CEA1-4BB8-96DB-85E09C59A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C5C8391-FD4B-4AFF-BC3F-C16D8F5547B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A68AE2C-17A7-4321-A508-21C520575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E7FD6D0-81B7-456D-99DC-CBC123975DA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0529F25-38DC-48ED-99E7-0BBA672181A9}"/>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8" name="页脚占位符 7">
            <a:extLst>
              <a:ext uri="{FF2B5EF4-FFF2-40B4-BE49-F238E27FC236}">
                <a16:creationId xmlns:a16="http://schemas.microsoft.com/office/drawing/2014/main" id="{7A4B670C-91D8-411E-BEE6-1D71A80AFF3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55F2D2-C754-4A42-82A6-A6DDE71BB2BB}"/>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9318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B48C27-0E8D-4B7E-AD65-4BE90535738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5DD5932-177B-488B-A853-06B0491B3057}"/>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4" name="页脚占位符 3">
            <a:extLst>
              <a:ext uri="{FF2B5EF4-FFF2-40B4-BE49-F238E27FC236}">
                <a16:creationId xmlns:a16="http://schemas.microsoft.com/office/drawing/2014/main" id="{ED2AEDB9-BEF6-460D-B653-20EEEDC1AA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4EA2FF3-4094-457A-A67E-EC55D0AA0CC5}"/>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21985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58E432-EFA5-48EC-8CC0-96FB708BB8B4}"/>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3" name="页脚占位符 2">
            <a:extLst>
              <a:ext uri="{FF2B5EF4-FFF2-40B4-BE49-F238E27FC236}">
                <a16:creationId xmlns:a16="http://schemas.microsoft.com/office/drawing/2014/main" id="{7F8F5552-6DCC-43AF-9AE0-A033EA256C8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7785550-F564-4D5C-8F4E-43DBDC744BCF}"/>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pic>
        <p:nvPicPr>
          <p:cNvPr id="5" name="图片 4">
            <a:extLst>
              <a:ext uri="{FF2B5EF4-FFF2-40B4-BE49-F238E27FC236}">
                <a16:creationId xmlns:a16="http://schemas.microsoft.com/office/drawing/2014/main" id="{F1F96694-66ED-4451-8B55-941AD20B6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28" t="13469" r="19168" b="15156"/>
          <a:stretch/>
        </p:blipFill>
        <p:spPr>
          <a:xfrm>
            <a:off x="0" y="-1"/>
            <a:ext cx="12192000" cy="6925973"/>
          </a:xfrm>
          <a:prstGeom prst="rect">
            <a:avLst/>
          </a:prstGeom>
        </p:spPr>
      </p:pic>
      <p:pic>
        <p:nvPicPr>
          <p:cNvPr id="6" name="图片 5">
            <a:extLst>
              <a:ext uri="{FF2B5EF4-FFF2-40B4-BE49-F238E27FC236}">
                <a16:creationId xmlns:a16="http://schemas.microsoft.com/office/drawing/2014/main" id="{F73533DA-91C2-47DE-A5FB-F2C802CE24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Tree>
    <p:extLst>
      <p:ext uri="{BB962C8B-B14F-4D97-AF65-F5344CB8AC3E}">
        <p14:creationId xmlns:p14="http://schemas.microsoft.com/office/powerpoint/2010/main" val="125487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F1314-DF74-466F-A866-32BD1B6F84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4AD6328-516B-44C5-A7C0-DA3D7C8F3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D8C33F-9367-4BC6-BB74-FAA32A56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46BA74B-F60A-4488-840F-02EFF06C9866}"/>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6" name="页脚占位符 5">
            <a:extLst>
              <a:ext uri="{FF2B5EF4-FFF2-40B4-BE49-F238E27FC236}">
                <a16:creationId xmlns:a16="http://schemas.microsoft.com/office/drawing/2014/main" id="{FC4FCC71-0906-4F5F-866C-F841A5C2DC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416235-71C3-48E1-B7E8-DDA783696624}"/>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83104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256B9-12A7-47ED-8EF3-A84AF0BD52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60B05B-1B1A-40AE-89F4-779B90C08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58409B-BD27-4A11-BCA1-A03307D3D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989FC4-C76A-4D2B-9AC7-3B5EC8A6BDC7}"/>
              </a:ext>
            </a:extLst>
          </p:cNvPr>
          <p:cNvSpPr>
            <a:spLocks noGrp="1"/>
          </p:cNvSpPr>
          <p:nvPr>
            <p:ph type="dt" sz="half" idx="10"/>
          </p:nvPr>
        </p:nvSpPr>
        <p:spPr/>
        <p:txBody>
          <a:bodyPr/>
          <a:lstStyle/>
          <a:p>
            <a:fld id="{E197669A-D6C2-46D0-B4C5-F660F6D43FDE}" type="datetimeFigureOut">
              <a:rPr lang="zh-CN" altLang="en-US" smtClean="0"/>
              <a:t>2021/11/14</a:t>
            </a:fld>
            <a:endParaRPr lang="zh-CN" altLang="en-US"/>
          </a:p>
        </p:txBody>
      </p:sp>
      <p:sp>
        <p:nvSpPr>
          <p:cNvPr id="6" name="页脚占位符 5">
            <a:extLst>
              <a:ext uri="{FF2B5EF4-FFF2-40B4-BE49-F238E27FC236}">
                <a16:creationId xmlns:a16="http://schemas.microsoft.com/office/drawing/2014/main" id="{EF5DBA4F-0F52-4CCF-9AAF-7CF15E8D6F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8569CD-2238-47BA-83D9-51ACBEE07E90}"/>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45146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2AB5694-C1D5-4D8C-B955-938762F42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DAE3AFA-89E2-433B-B17F-766F0D6F9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3576A02-A929-4486-B518-199792F05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669A-D6C2-46D0-B4C5-F660F6D43FDE}" type="datetimeFigureOut">
              <a:rPr lang="zh-CN" altLang="en-US" smtClean="0"/>
              <a:t>2021/11/14</a:t>
            </a:fld>
            <a:endParaRPr lang="zh-CN" altLang="en-US"/>
          </a:p>
        </p:txBody>
      </p:sp>
      <p:sp>
        <p:nvSpPr>
          <p:cNvPr id="5" name="页脚占位符 4">
            <a:extLst>
              <a:ext uri="{FF2B5EF4-FFF2-40B4-BE49-F238E27FC236}">
                <a16:creationId xmlns:a16="http://schemas.microsoft.com/office/drawing/2014/main" id="{FE6CE1C1-A429-42F3-901A-E2000C830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8802FF9-F5E0-4240-A185-F5C4926D2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207922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62E925-CF3E-44A8-815D-DFAB1D18F6D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E7A74BC-09D6-4839-99A8-C73B84C81A6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a:extLst>
              <a:ext uri="{FF2B5EF4-FFF2-40B4-BE49-F238E27FC236}">
                <a16:creationId xmlns:a16="http://schemas.microsoft.com/office/drawing/2014/main" id="{7B7528CB-27DB-40D0-98FF-FC0CA2803BD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63493" name="Rectangle 5">
            <a:extLst>
              <a:ext uri="{FF2B5EF4-FFF2-40B4-BE49-F238E27FC236}">
                <a16:creationId xmlns:a16="http://schemas.microsoft.com/office/drawing/2014/main" id="{592958EF-7555-490A-97B1-814DD5D57E0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63494" name="Rectangle 6">
            <a:extLst>
              <a:ext uri="{FF2B5EF4-FFF2-40B4-BE49-F238E27FC236}">
                <a16:creationId xmlns:a16="http://schemas.microsoft.com/office/drawing/2014/main" id="{DBDAABBF-A213-4BD6-B075-7470453A90D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D3CEA9B-B4C0-4C2E-84E3-6AD974CBA829}" type="slidenum">
              <a:rPr lang="en-US" altLang="en-US"/>
              <a:pPr/>
              <a:t>‹#›</a:t>
            </a:fld>
            <a:endParaRPr lang="en-US" altLang="en-US"/>
          </a:p>
        </p:txBody>
      </p:sp>
    </p:spTree>
    <p:extLst>
      <p:ext uri="{BB962C8B-B14F-4D97-AF65-F5344CB8AC3E}">
        <p14:creationId xmlns:p14="http://schemas.microsoft.com/office/powerpoint/2010/main" val="203683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Documents%20and%20Settings\minhtang\My%20Documents\trinh_hoigiang\lang.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192F65-4306-4990-AF5C-C7CF7B79C7A8}"/>
              </a:ext>
            </a:extLst>
          </p:cNvPr>
          <p:cNvSpPr txBox="1"/>
          <p:nvPr/>
        </p:nvSpPr>
        <p:spPr>
          <a:xfrm>
            <a:off x="4703768" y="1144243"/>
            <a:ext cx="2145139"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60000"/>
                    <a:lumOff val="40000"/>
                  </a:srgbClr>
                </a:solidFill>
                <a:effectLst/>
                <a:uLnTx/>
                <a:uFillTx/>
                <a:latin typeface="Times New Roman" panose="02020603050405020304" pitchFamily="18" charset="0"/>
                <a:ea typeface="+mn-ea"/>
                <a:cs typeface="Times New Roman" panose="02020603050405020304" pitchFamily="18" charset="0"/>
              </a:rPr>
              <a:t>Tập</a:t>
            </a:r>
            <a:r>
              <a:rPr kumimoji="0" lang="en-US" sz="4400" b="1"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ED7D31">
                    <a:lumMod val="60000"/>
                    <a:lumOff val="40000"/>
                  </a:srgbClr>
                </a:solidFill>
                <a:effectLst/>
                <a:uLnTx/>
                <a:uFillTx/>
                <a:latin typeface="Times New Roman" panose="02020603050405020304" pitchFamily="18" charset="0"/>
                <a:ea typeface="+mn-ea"/>
                <a:cs typeface="Times New Roman" panose="02020603050405020304" pitchFamily="18" charset="0"/>
              </a:rPr>
              <a:t>đọc</a:t>
            </a:r>
            <a:endParaRPr kumimoji="0" lang="en-US" sz="4400" b="1"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Tuần</a:t>
            </a:r>
            <a:r>
              <a:rPr kumimoji="0" lang="en-US" sz="2800" b="1" i="0" u="none" strike="noStrike" kern="1200" cap="none" spc="0" normalizeH="0" baseline="0" noProof="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 </a:t>
            </a:r>
            <a:r>
              <a:rPr lang="en-US" sz="2800" b="1">
                <a:solidFill>
                  <a:srgbClr val="ED7D31">
                    <a:lumMod val="20000"/>
                    <a:lumOff val="80000"/>
                  </a:srgbClr>
                </a:solidFill>
                <a:latin typeface="Times New Roman" panose="02020603050405020304" pitchFamily="18" charset="0"/>
                <a:cs typeface="Times New Roman" panose="02020603050405020304" pitchFamily="18" charset="0"/>
              </a:rPr>
              <a:t>11</a:t>
            </a:r>
            <a:r>
              <a:rPr kumimoji="0" lang="en-US" sz="2800" b="1" i="0" u="none" strike="noStrike" kern="1200" cap="none" spc="0" normalizeH="0" baseline="0" noProof="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A5EAD497-C284-4718-A5B2-7B3D5160C764}"/>
              </a:ext>
            </a:extLst>
          </p:cNvPr>
          <p:cNvSpPr txBox="1"/>
          <p:nvPr/>
        </p:nvSpPr>
        <p:spPr>
          <a:xfrm>
            <a:off x="3200697" y="2921168"/>
            <a:ext cx="5646867"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accent6">
                    <a:lumMod val="60000"/>
                    <a:lumOff val="40000"/>
                  </a:schemeClr>
                </a:solidFill>
                <a:effectLst/>
                <a:uLnTx/>
                <a:uFillTx/>
                <a:latin typeface="Times New Roman" panose="02020603050405020304" pitchFamily="18" charset="0"/>
                <a:ea typeface="+mn-ea"/>
                <a:cs typeface="Times New Roman" panose="02020603050405020304" pitchFamily="18" charset="0"/>
              </a:rPr>
              <a:t>TIẾNG VỌNG</a:t>
            </a:r>
            <a:endParaRPr kumimoji="0" lang="en-US" sz="6600" b="1" i="0" u="none" strike="noStrike" kern="1200" cap="none" spc="0" normalizeH="0" baseline="0" noProof="0" dirty="0">
              <a:ln>
                <a:noFill/>
              </a:ln>
              <a:solidFill>
                <a:schemeClr val="accent6">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1CF0FBB1-1B8C-4776-9AFF-1B156843F2CF}"/>
              </a:ext>
            </a:extLst>
          </p:cNvPr>
          <p:cNvPicPr>
            <a:picLocks noChangeAspect="1"/>
          </p:cNvPicPr>
          <p:nvPr/>
        </p:nvPicPr>
        <p:blipFill>
          <a:blip r:embed="rId2"/>
          <a:stretch>
            <a:fillRect/>
          </a:stretch>
        </p:blipFill>
        <p:spPr>
          <a:xfrm>
            <a:off x="87086" y="-547166"/>
            <a:ext cx="4011516" cy="3559380"/>
          </a:xfrm>
          <a:prstGeom prst="rect">
            <a:avLst/>
          </a:prstGeom>
        </p:spPr>
      </p:pic>
    </p:spTree>
    <p:extLst>
      <p:ext uri="{BB962C8B-B14F-4D97-AF65-F5344CB8AC3E}">
        <p14:creationId xmlns:p14="http://schemas.microsoft.com/office/powerpoint/2010/main" val="3901352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11A0122D-5244-42F1-8987-DB89070D0005}"/>
              </a:ext>
            </a:extLst>
          </p:cNvPr>
          <p:cNvSpPr>
            <a:spLocks noGrp="1" noChangeArrowheads="1"/>
          </p:cNvSpPr>
          <p:nvPr>
            <p:ph type="body" idx="4294967295"/>
          </p:nvPr>
        </p:nvSpPr>
        <p:spPr>
          <a:xfrm>
            <a:off x="0" y="0"/>
            <a:ext cx="9144000" cy="6858000"/>
          </a:xfrm>
        </p:spPr>
        <p:txBody>
          <a:bodyPr/>
          <a:lstStyle/>
          <a:p>
            <a:pPr lvl="1" eaLnBrk="1" hangingPunct="1">
              <a:buFontTx/>
              <a:buNone/>
            </a:pPr>
            <a:r>
              <a:rPr lang="en-US" altLang="en-US" i="1">
                <a:latin typeface="Times New Roman" panose="02020603050405020304" pitchFamily="18" charset="0"/>
              </a:rPr>
              <a:t>            </a:t>
            </a:r>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p:txBody>
      </p:sp>
      <p:sp>
        <p:nvSpPr>
          <p:cNvPr id="22531" name="Text Box 6">
            <a:extLst>
              <a:ext uri="{FF2B5EF4-FFF2-40B4-BE49-F238E27FC236}">
                <a16:creationId xmlns:a16="http://schemas.microsoft.com/office/drawing/2014/main" id="{331E980B-1DF0-4FEF-A8F2-E690BF192BEA}"/>
              </a:ext>
            </a:extLst>
          </p:cNvPr>
          <p:cNvSpPr txBox="1">
            <a:spLocks noChangeArrowheads="1"/>
          </p:cNvSpPr>
          <p:nvPr/>
        </p:nvSpPr>
        <p:spPr bwMode="auto">
          <a:xfrm>
            <a:off x="1905000" y="1246189"/>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vi-VN" altLang="en-US" sz="2000" i="1">
              <a:latin typeface="Times New Roman" panose="02020603050405020304" pitchFamily="18" charset="0"/>
            </a:endParaRPr>
          </a:p>
        </p:txBody>
      </p:sp>
      <p:sp>
        <p:nvSpPr>
          <p:cNvPr id="11271" name="Text Box 7">
            <a:extLst>
              <a:ext uri="{FF2B5EF4-FFF2-40B4-BE49-F238E27FC236}">
                <a16:creationId xmlns:a16="http://schemas.microsoft.com/office/drawing/2014/main" id="{E26D2FC1-4F91-4337-B64C-DA57701A58E7}"/>
              </a:ext>
            </a:extLst>
          </p:cNvPr>
          <p:cNvSpPr txBox="1">
            <a:spLocks noChangeArrowheads="1"/>
          </p:cNvSpPr>
          <p:nvPr/>
        </p:nvSpPr>
        <p:spPr bwMode="auto">
          <a:xfrm>
            <a:off x="2057400" y="371477"/>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1. Con chim sẻ nhỏ chết trong hoàn cảnh đáng thương như thế nào ?</a:t>
            </a:r>
          </a:p>
        </p:txBody>
      </p:sp>
      <p:sp>
        <p:nvSpPr>
          <p:cNvPr id="22533" name="Text Box 9">
            <a:extLst>
              <a:ext uri="{FF2B5EF4-FFF2-40B4-BE49-F238E27FC236}">
                <a16:creationId xmlns:a16="http://schemas.microsoft.com/office/drawing/2014/main" id="{5231FAAB-7884-49A1-81C9-308FF9CB35C2}"/>
              </a:ext>
            </a:extLst>
          </p:cNvPr>
          <p:cNvSpPr txBox="1">
            <a:spLocks noChangeArrowheads="1"/>
          </p:cNvSpPr>
          <p:nvPr/>
        </p:nvSpPr>
        <p:spPr bwMode="auto">
          <a:xfrm>
            <a:off x="2651125" y="2474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74" name="Text Box 10">
            <a:extLst>
              <a:ext uri="{FF2B5EF4-FFF2-40B4-BE49-F238E27FC236}">
                <a16:creationId xmlns:a16="http://schemas.microsoft.com/office/drawing/2014/main" id="{D5D9F9BD-E5D2-4E05-A95B-B4F5630ED544}"/>
              </a:ext>
            </a:extLst>
          </p:cNvPr>
          <p:cNvSpPr txBox="1">
            <a:spLocks noChangeArrowheads="1"/>
          </p:cNvSpPr>
          <p:nvPr/>
        </p:nvSpPr>
        <p:spPr bwMode="auto">
          <a:xfrm>
            <a:off x="2057400" y="1406527"/>
            <a:ext cx="8610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6">
                    <a:lumMod val="60000"/>
                    <a:lumOff val="40000"/>
                  </a:schemeClr>
                </a:solidFill>
                <a:latin typeface="Times New Roman" panose="02020603050405020304" pitchFamily="18" charset="0"/>
              </a:rPr>
              <a:t>- Chim sẻ chết trong cơn bão. Xác nó lạnh ngắt, lại bị con mèo tha đi. Sẻ chết để lại trong tổ những quả trứng. Không còn mẹ ủ ấp, những chú chim non sẽ mãi mãi chẳng ra đời.</a:t>
            </a:r>
          </a:p>
        </p:txBody>
      </p:sp>
      <p:sp>
        <p:nvSpPr>
          <p:cNvPr id="22535" name="Text Box 13">
            <a:extLst>
              <a:ext uri="{FF2B5EF4-FFF2-40B4-BE49-F238E27FC236}">
                <a16:creationId xmlns:a16="http://schemas.microsoft.com/office/drawing/2014/main" id="{D99A7A69-C9B7-4CCC-B3F8-739CC8F3F550}"/>
              </a:ext>
            </a:extLst>
          </p:cNvPr>
          <p:cNvSpPr txBox="1">
            <a:spLocks noChangeArrowheads="1"/>
          </p:cNvSpPr>
          <p:nvPr/>
        </p:nvSpPr>
        <p:spPr bwMode="auto">
          <a:xfrm>
            <a:off x="2193925" y="3846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78" name="Text Box 14">
            <a:extLst>
              <a:ext uri="{FF2B5EF4-FFF2-40B4-BE49-F238E27FC236}">
                <a16:creationId xmlns:a16="http://schemas.microsoft.com/office/drawing/2014/main" id="{30CF16E5-6E2F-4757-9C10-50471CAE1F4C}"/>
              </a:ext>
            </a:extLst>
          </p:cNvPr>
          <p:cNvSpPr txBox="1">
            <a:spLocks noChangeArrowheads="1"/>
          </p:cNvSpPr>
          <p:nvPr/>
        </p:nvSpPr>
        <p:spPr bwMode="auto">
          <a:xfrm>
            <a:off x="2057400" y="3373438"/>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2. Sau cái chết của chim sẻ, tâm trạng của tác giả như thế nào?</a:t>
            </a:r>
          </a:p>
        </p:txBody>
      </p:sp>
      <p:sp>
        <p:nvSpPr>
          <p:cNvPr id="22537" name="Text Box 15">
            <a:extLst>
              <a:ext uri="{FF2B5EF4-FFF2-40B4-BE49-F238E27FC236}">
                <a16:creationId xmlns:a16="http://schemas.microsoft.com/office/drawing/2014/main" id="{FD39143C-2A55-4735-BA76-2680ABD41E6C}"/>
              </a:ext>
            </a:extLst>
          </p:cNvPr>
          <p:cNvSpPr txBox="1">
            <a:spLocks noChangeArrowheads="1"/>
          </p:cNvSpPr>
          <p:nvPr/>
        </p:nvSpPr>
        <p:spPr bwMode="auto">
          <a:xfrm>
            <a:off x="2574925" y="506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80" name="Text Box 16">
            <a:extLst>
              <a:ext uri="{FF2B5EF4-FFF2-40B4-BE49-F238E27FC236}">
                <a16:creationId xmlns:a16="http://schemas.microsoft.com/office/drawing/2014/main" id="{19B6344B-AFC2-4326-B372-14AB5D013B5B}"/>
              </a:ext>
            </a:extLst>
          </p:cNvPr>
          <p:cNvSpPr txBox="1">
            <a:spLocks noChangeArrowheads="1"/>
          </p:cNvSpPr>
          <p:nvPr/>
        </p:nvSpPr>
        <p:spPr bwMode="auto">
          <a:xfrm>
            <a:off x="2057400" y="445531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6">
                    <a:lumMod val="60000"/>
                    <a:lumOff val="40000"/>
                  </a:schemeClr>
                </a:solidFill>
                <a:latin typeface="Times New Roman" panose="02020603050405020304" pitchFamily="18" charset="0"/>
              </a:rPr>
              <a:t>- Sau cái chết của chim sẻ, tác giả ân hận, day dứt.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1271"/>
                                        </p:tgtEl>
                                        <p:attrNameLst>
                                          <p:attrName>ppt_x</p:attrName>
                                        </p:attrNameLst>
                                      </p:cBhvr>
                                      <p:tavLst>
                                        <p:tav tm="0">
                                          <p:val>
                                            <p:strVal val="ppt_x"/>
                                          </p:val>
                                        </p:tav>
                                        <p:tav tm="100000">
                                          <p:val>
                                            <p:strVal val="ppt_x"/>
                                          </p:val>
                                        </p:tav>
                                      </p:tavLst>
                                    </p:anim>
                                    <p:anim calcmode="lin" valueType="num">
                                      <p:cBhvr additive="base">
                                        <p:cTn id="13" dur="500"/>
                                        <p:tgtEl>
                                          <p:spTgt spid="11271"/>
                                        </p:tgtEl>
                                        <p:attrNameLst>
                                          <p:attrName>ppt_y</p:attrName>
                                        </p:attrNameLst>
                                      </p:cBhvr>
                                      <p:tavLst>
                                        <p:tav tm="0">
                                          <p:val>
                                            <p:strVal val="ppt_y"/>
                                          </p:val>
                                        </p:tav>
                                        <p:tav tm="100000">
                                          <p:val>
                                            <p:strVal val="1+ppt_h/2"/>
                                          </p:val>
                                        </p:tav>
                                      </p:tavLst>
                                    </p:anim>
                                    <p:set>
                                      <p:cBhvr>
                                        <p:cTn id="14" dur="1" fill="hold">
                                          <p:stCondLst>
                                            <p:cond delay="499"/>
                                          </p:stCondLst>
                                        </p:cTn>
                                        <p:tgtEl>
                                          <p:spTgt spid="1127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plus(in)">
                                      <p:cBhvr>
                                        <p:cTn id="19" dur="2000"/>
                                        <p:tgtEl>
                                          <p:spTgt spid="112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grpId="1" nodeType="clickEffect">
                                  <p:stCondLst>
                                    <p:cond delay="0"/>
                                  </p:stCondLst>
                                  <p:childTnLst>
                                    <p:animEffect transition="out" filter="diamond(in)">
                                      <p:cBhvr>
                                        <p:cTn id="23" dur="2000"/>
                                        <p:tgtEl>
                                          <p:spTgt spid="11274"/>
                                        </p:tgtEl>
                                      </p:cBhvr>
                                    </p:animEffect>
                                    <p:set>
                                      <p:cBhvr>
                                        <p:cTn id="24" dur="1" fill="hold">
                                          <p:stCondLst>
                                            <p:cond delay="1999"/>
                                          </p:stCondLst>
                                        </p:cTn>
                                        <p:tgtEl>
                                          <p:spTgt spid="1127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278"/>
                                        </p:tgtEl>
                                        <p:attrNameLst>
                                          <p:attrName>style.visibility</p:attrName>
                                        </p:attrNameLst>
                                      </p:cBhvr>
                                      <p:to>
                                        <p:strVal val="visible"/>
                                      </p:to>
                                    </p:set>
                                    <p:animEffect transition="in" filter="diamond(in)">
                                      <p:cBhvr>
                                        <p:cTn id="29" dur="2000"/>
                                        <p:tgtEl>
                                          <p:spTgt spid="112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xit" presetSubtype="0" fill="hold" grpId="1" nodeType="clickEffect">
                                  <p:stCondLst>
                                    <p:cond delay="0"/>
                                  </p:stCondLst>
                                  <p:childTnLst>
                                    <p:anim to="" calcmode="lin" valueType="num">
                                      <p:cBhvr>
                                        <p:cTn id="33" dur="1"/>
                                        <p:tgtEl>
                                          <p:spTgt spid="11278"/>
                                        </p:tgtEl>
                                        <p:attrNameLst>
                                          <p:attrName/>
                                        </p:attrNameLst>
                                      </p:cBhvr>
                                    </p:anim>
                                    <p:set>
                                      <p:cBhvr>
                                        <p:cTn id="34" dur="1" fill="hold">
                                          <p:stCondLst>
                                            <p:cond delay="0"/>
                                          </p:stCondLst>
                                        </p:cTn>
                                        <p:tgtEl>
                                          <p:spTgt spid="1127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280"/>
                                        </p:tgtEl>
                                        <p:attrNameLst>
                                          <p:attrName>style.visibility</p:attrName>
                                        </p:attrNameLst>
                                      </p:cBhvr>
                                      <p:to>
                                        <p:strVal val="visible"/>
                                      </p:to>
                                    </p:set>
                                    <p:animEffect transition="in" filter="diamond(in)">
                                      <p:cBhvr>
                                        <p:cTn id="39" dur="2000"/>
                                        <p:tgtEl>
                                          <p:spTgt spid="112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xit" presetSubtype="16" fill="hold" grpId="1" nodeType="clickEffect">
                                  <p:stCondLst>
                                    <p:cond delay="0"/>
                                  </p:stCondLst>
                                  <p:childTnLst>
                                    <p:animEffect transition="out" filter="diamond(in)">
                                      <p:cBhvr>
                                        <p:cTn id="43" dur="2000"/>
                                        <p:tgtEl>
                                          <p:spTgt spid="11280"/>
                                        </p:tgtEl>
                                      </p:cBhvr>
                                    </p:animEffect>
                                    <p:set>
                                      <p:cBhvr>
                                        <p:cTn id="44" dur="1" fill="hold">
                                          <p:stCondLst>
                                            <p:cond delay="1999"/>
                                          </p:stCondLst>
                                        </p:cTn>
                                        <p:tgtEl>
                                          <p:spTgt spid="11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1" grpId="1"/>
      <p:bldP spid="11274" grpId="0"/>
      <p:bldP spid="11274" grpId="1"/>
      <p:bldP spid="11278" grpId="0"/>
      <p:bldP spid="11278" grpId="1"/>
      <p:bldP spid="11280" grpId="0"/>
      <p:bldP spid="1128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91A1AB57-DB3C-4539-A592-B9677186B1ED}"/>
              </a:ext>
            </a:extLst>
          </p:cNvPr>
          <p:cNvSpPr>
            <a:spLocks noGrp="1" noChangeArrowheads="1"/>
          </p:cNvSpPr>
          <p:nvPr>
            <p:ph type="body" idx="4294967295"/>
          </p:nvPr>
        </p:nvSpPr>
        <p:spPr>
          <a:xfrm>
            <a:off x="0" y="0"/>
            <a:ext cx="9144000" cy="6858000"/>
          </a:xfrm>
        </p:spPr>
        <p:txBody>
          <a:bodyPr/>
          <a:lstStyle/>
          <a:p>
            <a:pPr lvl="1" eaLnBrk="1" hangingPunct="1">
              <a:buFontTx/>
              <a:buNone/>
            </a:pPr>
            <a:r>
              <a:rPr lang="en-US" altLang="en-US" i="1">
                <a:latin typeface="Times New Roman" panose="02020603050405020304" pitchFamily="18" charset="0"/>
              </a:rPr>
              <a:t>                    </a:t>
            </a:r>
          </a:p>
          <a:p>
            <a:pPr lvl="1" eaLnBrk="1" hangingPunct="1">
              <a:buFontTx/>
              <a:buNone/>
            </a:pPr>
            <a:r>
              <a:rPr lang="en-US" altLang="en-US" i="1">
                <a:latin typeface="Times New Roman" panose="02020603050405020304" pitchFamily="18" charset="0"/>
              </a:rPr>
              <a:t>                  </a:t>
            </a:r>
            <a:endParaRPr lang="en-US" altLang="en-US">
              <a:latin typeface="Times New Roman" panose="02020603050405020304" pitchFamily="18" charset="0"/>
            </a:endParaRPr>
          </a:p>
        </p:txBody>
      </p:sp>
      <p:sp>
        <p:nvSpPr>
          <p:cNvPr id="23555" name="Text Box 14">
            <a:extLst>
              <a:ext uri="{FF2B5EF4-FFF2-40B4-BE49-F238E27FC236}">
                <a16:creationId xmlns:a16="http://schemas.microsoft.com/office/drawing/2014/main" id="{F4375089-CB36-4B3B-B5D4-DF290C5A8EC9}"/>
              </a:ext>
            </a:extLst>
          </p:cNvPr>
          <p:cNvSpPr txBox="1">
            <a:spLocks noChangeArrowheads="1"/>
          </p:cNvSpPr>
          <p:nvPr/>
        </p:nvSpPr>
        <p:spPr bwMode="auto">
          <a:xfrm>
            <a:off x="2955925" y="2855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0255" name="Text Box 15">
            <a:extLst>
              <a:ext uri="{FF2B5EF4-FFF2-40B4-BE49-F238E27FC236}">
                <a16:creationId xmlns:a16="http://schemas.microsoft.com/office/drawing/2014/main" id="{7FED6CEA-0AF2-4B89-A600-F33F5477C668}"/>
              </a:ext>
            </a:extLst>
          </p:cNvPr>
          <p:cNvSpPr txBox="1">
            <a:spLocks noChangeArrowheads="1"/>
          </p:cNvSpPr>
          <p:nvPr/>
        </p:nvSpPr>
        <p:spPr bwMode="auto">
          <a:xfrm>
            <a:off x="1857374" y="597555"/>
            <a:ext cx="9648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3. Vì sao tác giả băn khoăn, day dứt về cái chết của chim sẻ?</a:t>
            </a:r>
          </a:p>
        </p:txBody>
      </p:sp>
      <p:sp>
        <p:nvSpPr>
          <p:cNvPr id="23557" name="Text Box 16">
            <a:extLst>
              <a:ext uri="{FF2B5EF4-FFF2-40B4-BE49-F238E27FC236}">
                <a16:creationId xmlns:a16="http://schemas.microsoft.com/office/drawing/2014/main" id="{AA5B8B7B-53A7-427D-BAA2-F7A1D0DF7D74}"/>
              </a:ext>
            </a:extLst>
          </p:cNvPr>
          <p:cNvSpPr txBox="1">
            <a:spLocks noChangeArrowheads="1"/>
          </p:cNvSpPr>
          <p:nvPr/>
        </p:nvSpPr>
        <p:spPr bwMode="auto">
          <a:xfrm>
            <a:off x="3336925" y="3846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0257" name="Text Box 17">
            <a:extLst>
              <a:ext uri="{FF2B5EF4-FFF2-40B4-BE49-F238E27FC236}">
                <a16:creationId xmlns:a16="http://schemas.microsoft.com/office/drawing/2014/main" id="{E26E802C-BFE7-411C-B544-2545C5B2FC86}"/>
              </a:ext>
            </a:extLst>
          </p:cNvPr>
          <p:cNvSpPr txBox="1">
            <a:spLocks noChangeArrowheads="1"/>
          </p:cNvSpPr>
          <p:nvPr/>
        </p:nvSpPr>
        <p:spPr bwMode="auto">
          <a:xfrm>
            <a:off x="2047875" y="1243806"/>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6">
                    <a:lumMod val="60000"/>
                    <a:lumOff val="40000"/>
                  </a:schemeClr>
                </a:solidFill>
                <a:latin typeface="Times New Roman" panose="02020603050405020304" pitchFamily="18" charset="0"/>
              </a:rPr>
              <a:t>- Trong đêm mưa bão, nghe cánh chim đập cửa, nằm trong chăn ấm, tác giả không muốn dậy mở cửa cho sẻ tránh mưa. Tác giả ân hận vì đã ích kỉ, gây nên hậu quả đau lòng.</a:t>
            </a:r>
          </a:p>
        </p:txBody>
      </p:sp>
      <p:sp>
        <p:nvSpPr>
          <p:cNvPr id="23559" name="Text Box 18">
            <a:extLst>
              <a:ext uri="{FF2B5EF4-FFF2-40B4-BE49-F238E27FC236}">
                <a16:creationId xmlns:a16="http://schemas.microsoft.com/office/drawing/2014/main" id="{1BA05CA8-E829-4C7E-A355-0F8775B07292}"/>
              </a:ext>
            </a:extLst>
          </p:cNvPr>
          <p:cNvSpPr txBox="1">
            <a:spLocks noChangeArrowheads="1"/>
          </p:cNvSpPr>
          <p:nvPr/>
        </p:nvSpPr>
        <p:spPr bwMode="auto">
          <a:xfrm>
            <a:off x="30321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0259" name="Text Box 19">
            <a:extLst>
              <a:ext uri="{FF2B5EF4-FFF2-40B4-BE49-F238E27FC236}">
                <a16:creationId xmlns:a16="http://schemas.microsoft.com/office/drawing/2014/main" id="{7350D1DC-8394-494B-AE5E-B4D2AE69BD8C}"/>
              </a:ext>
            </a:extLst>
          </p:cNvPr>
          <p:cNvSpPr txBox="1">
            <a:spLocks noChangeArrowheads="1"/>
          </p:cNvSpPr>
          <p:nvPr/>
        </p:nvSpPr>
        <p:spPr bwMode="auto">
          <a:xfrm>
            <a:off x="2133600" y="3326864"/>
            <a:ext cx="5118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4">
                    <a:lumMod val="60000"/>
                    <a:lumOff val="40000"/>
                  </a:schemeClr>
                </a:solidFill>
                <a:latin typeface="Times New Roman" panose="02020603050405020304" pitchFamily="18" charset="0"/>
              </a:rPr>
              <a:t> </a:t>
            </a:r>
            <a:r>
              <a:rPr lang="en-US" altLang="en-US" sz="2800" b="1">
                <a:solidFill>
                  <a:schemeClr val="accent4">
                    <a:lumMod val="60000"/>
                    <a:lumOff val="40000"/>
                  </a:schemeClr>
                </a:solidFill>
                <a:latin typeface="Times New Roman" panose="02020603050405020304" pitchFamily="18" charset="0"/>
                <a:sym typeface="Wingdings" panose="05000000000000000000" pitchFamily="2" charset="2"/>
              </a:rPr>
              <a:t> </a:t>
            </a:r>
            <a:r>
              <a:rPr lang="en-US" altLang="en-US" sz="2800" b="1">
                <a:solidFill>
                  <a:schemeClr val="accent4">
                    <a:lumMod val="60000"/>
                    <a:lumOff val="40000"/>
                  </a:schemeClr>
                </a:solidFill>
                <a:latin typeface="Times New Roman" panose="02020603050405020304" pitchFamily="18" charset="0"/>
              </a:rPr>
              <a:t>Ý thứ nhất của bài thơ là gì?</a:t>
            </a:r>
          </a:p>
        </p:txBody>
      </p:sp>
      <p:sp>
        <p:nvSpPr>
          <p:cNvPr id="23561" name="Text Box 20">
            <a:extLst>
              <a:ext uri="{FF2B5EF4-FFF2-40B4-BE49-F238E27FC236}">
                <a16:creationId xmlns:a16="http://schemas.microsoft.com/office/drawing/2014/main" id="{75CBE4EB-4567-49AE-92FA-1ECCA47A6344}"/>
              </a:ext>
            </a:extLst>
          </p:cNvPr>
          <p:cNvSpPr txBox="1">
            <a:spLocks noChangeArrowheads="1"/>
          </p:cNvSpPr>
          <p:nvPr/>
        </p:nvSpPr>
        <p:spPr bwMode="auto">
          <a:xfrm>
            <a:off x="2498725" y="5370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0261" name="Text Box 21">
            <a:extLst>
              <a:ext uri="{FF2B5EF4-FFF2-40B4-BE49-F238E27FC236}">
                <a16:creationId xmlns:a16="http://schemas.microsoft.com/office/drawing/2014/main" id="{19B8442C-7BCE-42D1-AA49-CEC94871BB71}"/>
              </a:ext>
            </a:extLst>
          </p:cNvPr>
          <p:cNvSpPr txBox="1">
            <a:spLocks noChangeArrowheads="1"/>
          </p:cNvSpPr>
          <p:nvPr/>
        </p:nvSpPr>
        <p:spPr bwMode="auto">
          <a:xfrm>
            <a:off x="2133600" y="3998773"/>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accent6">
                    <a:lumMod val="60000"/>
                    <a:lumOff val="40000"/>
                  </a:schemeClr>
                </a:solidFill>
                <a:latin typeface="Times New Roman" panose="02020603050405020304" pitchFamily="18" charset="0"/>
              </a:rPr>
              <a:t>- </a:t>
            </a:r>
            <a:r>
              <a:rPr lang="en-US" altLang="en-US" sz="2800" b="1">
                <a:solidFill>
                  <a:schemeClr val="accent6">
                    <a:lumMod val="60000"/>
                    <a:lumOff val="40000"/>
                  </a:schemeClr>
                </a:solidFill>
                <a:latin typeface="Times New Roman" panose="02020603050405020304" pitchFamily="18" charset="0"/>
              </a:rPr>
              <a:t>Vì vô tâm tác giả đã gây nên cái chết của chú chim sẻ nhỏ.</a:t>
            </a:r>
            <a:r>
              <a:rPr lang="en-US" altLang="en-US" sz="2800">
                <a:solidFill>
                  <a:schemeClr val="accent6">
                    <a:lumMod val="60000"/>
                    <a:lumOff val="40000"/>
                  </a:schemeClr>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blinds(horizontal)">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255"/>
                                        </p:tgtEl>
                                      </p:cBhvr>
                                    </p:animEffect>
                                    <p:set>
                                      <p:cBhvr>
                                        <p:cTn id="12" dur="1" fill="hold">
                                          <p:stCondLst>
                                            <p:cond delay="499"/>
                                          </p:stCondLst>
                                        </p:cTn>
                                        <p:tgtEl>
                                          <p:spTgt spid="1025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diamond(in)">
                                      <p:cBhvr>
                                        <p:cTn id="17" dur="2000"/>
                                        <p:tgtEl>
                                          <p:spTgt spid="102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10257"/>
                                        </p:tgtEl>
                                        <p:attrNameLst>
                                          <p:attrName>ppt_x</p:attrName>
                                        </p:attrNameLst>
                                      </p:cBhvr>
                                      <p:tavLst>
                                        <p:tav tm="0">
                                          <p:val>
                                            <p:strVal val="ppt_x"/>
                                          </p:val>
                                        </p:tav>
                                        <p:tav tm="100000">
                                          <p:val>
                                            <p:strVal val="ppt_x"/>
                                          </p:val>
                                        </p:tav>
                                      </p:tavLst>
                                    </p:anim>
                                    <p:anim calcmode="lin" valueType="num">
                                      <p:cBhvr additive="base">
                                        <p:cTn id="22" dur="500"/>
                                        <p:tgtEl>
                                          <p:spTgt spid="10257"/>
                                        </p:tgtEl>
                                        <p:attrNameLst>
                                          <p:attrName>ppt_y</p:attrName>
                                        </p:attrNameLst>
                                      </p:cBhvr>
                                      <p:tavLst>
                                        <p:tav tm="0">
                                          <p:val>
                                            <p:strVal val="ppt_y"/>
                                          </p:val>
                                        </p:tav>
                                        <p:tav tm="100000">
                                          <p:val>
                                            <p:strVal val="1+ppt_h/2"/>
                                          </p:val>
                                        </p:tav>
                                      </p:tavLst>
                                    </p:anim>
                                    <p:set>
                                      <p:cBhvr>
                                        <p:cTn id="23" dur="1" fill="hold">
                                          <p:stCondLst>
                                            <p:cond delay="499"/>
                                          </p:stCondLst>
                                        </p:cTn>
                                        <p:tgtEl>
                                          <p:spTgt spid="1025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259"/>
                                        </p:tgtEl>
                                        <p:attrNameLst>
                                          <p:attrName>style.visibility</p:attrName>
                                        </p:attrNameLst>
                                      </p:cBhvr>
                                      <p:to>
                                        <p:strVal val="visible"/>
                                      </p:to>
                                    </p:set>
                                    <p:animEffect transition="in" filter="circle(in)">
                                      <p:cBhvr>
                                        <p:cTn id="28" dur="2000"/>
                                        <p:tgtEl>
                                          <p:spTgt spid="102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0259"/>
                                        </p:tgtEl>
                                      </p:cBhvr>
                                    </p:animEffect>
                                    <p:set>
                                      <p:cBhvr>
                                        <p:cTn id="33" dur="1" fill="hold">
                                          <p:stCondLst>
                                            <p:cond delay="499"/>
                                          </p:stCondLst>
                                        </p:cTn>
                                        <p:tgtEl>
                                          <p:spTgt spid="10259"/>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261"/>
                                        </p:tgtEl>
                                        <p:attrNameLst>
                                          <p:attrName>style.visibility</p:attrName>
                                        </p:attrNameLst>
                                      </p:cBhvr>
                                      <p:to>
                                        <p:strVal val="visible"/>
                                      </p:to>
                                    </p:set>
                                    <p:animEffect transition="in" filter="circle(in)">
                                      <p:cBhvr>
                                        <p:cTn id="38" dur="20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5" grpId="1"/>
      <p:bldP spid="10257" grpId="0"/>
      <p:bldP spid="10257" grpId="1"/>
      <p:bldP spid="10259" grpId="0"/>
      <p:bldP spid="10259" grpId="1"/>
      <p:bldP spid="102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0">
            <a:extLst>
              <a:ext uri="{FF2B5EF4-FFF2-40B4-BE49-F238E27FC236}">
                <a16:creationId xmlns:a16="http://schemas.microsoft.com/office/drawing/2014/main" id="{28BF0F60-3912-4282-B2EE-187B4BE6C7C4}"/>
              </a:ext>
            </a:extLst>
          </p:cNvPr>
          <p:cNvSpPr txBox="1">
            <a:spLocks noChangeArrowheads="1"/>
          </p:cNvSpPr>
          <p:nvPr/>
        </p:nvSpPr>
        <p:spPr bwMode="auto">
          <a:xfrm>
            <a:off x="2346325" y="56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8443" name="Text Box 11">
            <a:extLst>
              <a:ext uri="{FF2B5EF4-FFF2-40B4-BE49-F238E27FC236}">
                <a16:creationId xmlns:a16="http://schemas.microsoft.com/office/drawing/2014/main" id="{9ED7ECCE-D6BF-4B85-9C90-A779AF157195}"/>
              </a:ext>
            </a:extLst>
          </p:cNvPr>
          <p:cNvSpPr txBox="1">
            <a:spLocks noChangeArrowheads="1"/>
          </p:cNvSpPr>
          <p:nvPr/>
        </p:nvSpPr>
        <p:spPr bwMode="auto">
          <a:xfrm>
            <a:off x="1117600" y="592139"/>
            <a:ext cx="9772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4. Những hình ảnh nào đã để lại ấn tượng sâu sắc trong tâm trí của tác giả?</a:t>
            </a:r>
          </a:p>
        </p:txBody>
      </p:sp>
      <p:sp>
        <p:nvSpPr>
          <p:cNvPr id="24581" name="Text Box 12">
            <a:extLst>
              <a:ext uri="{FF2B5EF4-FFF2-40B4-BE49-F238E27FC236}">
                <a16:creationId xmlns:a16="http://schemas.microsoft.com/office/drawing/2014/main" id="{3967E7FD-2CF3-4689-9B30-3110294FD756}"/>
              </a:ext>
            </a:extLst>
          </p:cNvPr>
          <p:cNvSpPr txBox="1">
            <a:spLocks noChangeArrowheads="1"/>
          </p:cNvSpPr>
          <p:nvPr/>
        </p:nvSpPr>
        <p:spPr bwMode="auto">
          <a:xfrm>
            <a:off x="2879725" y="1560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8445" name="Text Box 13">
            <a:extLst>
              <a:ext uri="{FF2B5EF4-FFF2-40B4-BE49-F238E27FC236}">
                <a16:creationId xmlns:a16="http://schemas.microsoft.com/office/drawing/2014/main" id="{931E67FE-A335-439B-B49E-39CC08C9EE85}"/>
              </a:ext>
            </a:extLst>
          </p:cNvPr>
          <p:cNvSpPr txBox="1">
            <a:spLocks noChangeArrowheads="1"/>
          </p:cNvSpPr>
          <p:nvPr/>
        </p:nvSpPr>
        <p:spPr bwMode="auto">
          <a:xfrm>
            <a:off x="1788319" y="1524001"/>
            <a:ext cx="86153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6">
                    <a:lumMod val="60000"/>
                    <a:lumOff val="40000"/>
                  </a:schemeClr>
                </a:solidFill>
                <a:latin typeface="Times New Roman" panose="02020603050405020304" pitchFamily="18" charset="0"/>
              </a:rPr>
              <a:t>- Hình ảnh những quả trứng không có mẹ ủ ấp để lại ấn tượng sâu sắc, khiến tác giả thấy chúng cả trong giấc ngủ, tiếng lăn như đá lở trên ngàn.</a:t>
            </a:r>
          </a:p>
        </p:txBody>
      </p:sp>
      <p:sp>
        <p:nvSpPr>
          <p:cNvPr id="24583" name="Text Box 14">
            <a:extLst>
              <a:ext uri="{FF2B5EF4-FFF2-40B4-BE49-F238E27FC236}">
                <a16:creationId xmlns:a16="http://schemas.microsoft.com/office/drawing/2014/main" id="{65D54D03-6E4C-4385-883C-649ACCE23CEE}"/>
              </a:ext>
            </a:extLst>
          </p:cNvPr>
          <p:cNvSpPr txBox="1">
            <a:spLocks noChangeArrowheads="1"/>
          </p:cNvSpPr>
          <p:nvPr/>
        </p:nvSpPr>
        <p:spPr bwMode="auto">
          <a:xfrm>
            <a:off x="2574925" y="3617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8447" name="Text Box 15">
            <a:extLst>
              <a:ext uri="{FF2B5EF4-FFF2-40B4-BE49-F238E27FC236}">
                <a16:creationId xmlns:a16="http://schemas.microsoft.com/office/drawing/2014/main" id="{A4FF4EBD-2240-4FFD-8FD9-2091B6249F4A}"/>
              </a:ext>
            </a:extLst>
          </p:cNvPr>
          <p:cNvSpPr txBox="1">
            <a:spLocks noChangeArrowheads="1"/>
          </p:cNvSpPr>
          <p:nvPr/>
        </p:nvSpPr>
        <p:spPr bwMode="auto">
          <a:xfrm>
            <a:off x="1117600" y="2967833"/>
            <a:ext cx="861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5. Em hiểu như thế nào về  hai câu cuối của bài thơ?</a:t>
            </a:r>
          </a:p>
        </p:txBody>
      </p:sp>
      <p:sp>
        <p:nvSpPr>
          <p:cNvPr id="24585" name="Text Box 16">
            <a:extLst>
              <a:ext uri="{FF2B5EF4-FFF2-40B4-BE49-F238E27FC236}">
                <a16:creationId xmlns:a16="http://schemas.microsoft.com/office/drawing/2014/main" id="{2E76F96A-78BE-4C08-972F-AC302C1EFF2D}"/>
              </a:ext>
            </a:extLst>
          </p:cNvPr>
          <p:cNvSpPr txBox="1">
            <a:spLocks noChangeArrowheads="1"/>
          </p:cNvSpPr>
          <p:nvPr/>
        </p:nvSpPr>
        <p:spPr bwMode="auto">
          <a:xfrm>
            <a:off x="3108325" y="3770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8449" name="Text Box 17">
            <a:extLst>
              <a:ext uri="{FF2B5EF4-FFF2-40B4-BE49-F238E27FC236}">
                <a16:creationId xmlns:a16="http://schemas.microsoft.com/office/drawing/2014/main" id="{320D0433-D7C2-4E3A-AE56-FEF18A3D27A4}"/>
              </a:ext>
            </a:extLst>
          </p:cNvPr>
          <p:cNvSpPr txBox="1">
            <a:spLocks noChangeArrowheads="1"/>
          </p:cNvSpPr>
          <p:nvPr/>
        </p:nvSpPr>
        <p:spPr bwMode="auto">
          <a:xfrm>
            <a:off x="1714500" y="3497262"/>
            <a:ext cx="876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6">
                    <a:lumMod val="60000"/>
                    <a:lumOff val="40000"/>
                  </a:schemeClr>
                </a:solidFill>
                <a:latin typeface="Times New Roman" panose="02020603050405020304" pitchFamily="18" charset="0"/>
              </a:rPr>
              <a:t>- Nhà thơ không thể nào ngủ yên trong đêm vì ân hận, day dứt trước cái chết của chú chim sẻ nhỏ...; những quả trứng không nở như lăn vào giấc ngủ với nhứng tiếng động lớn “ như đá lở trên ngàn”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fill="hold"/>
                                        <p:tgtEl>
                                          <p:spTgt spid="18443"/>
                                        </p:tgtEl>
                                        <p:attrNameLst>
                                          <p:attrName>ppt_x</p:attrName>
                                        </p:attrNameLst>
                                      </p:cBhvr>
                                      <p:tavLst>
                                        <p:tav tm="0">
                                          <p:val>
                                            <p:strVal val="#ppt_x"/>
                                          </p:val>
                                        </p:tav>
                                        <p:tav tm="100000">
                                          <p:val>
                                            <p:strVal val="#ppt_x"/>
                                          </p:val>
                                        </p:tav>
                                      </p:tavLst>
                                    </p:anim>
                                    <p:anim calcmode="lin" valueType="num">
                                      <p:cBhvr additive="base">
                                        <p:cTn id="8"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8443"/>
                                        </p:tgtEl>
                                      </p:cBhvr>
                                    </p:animEffect>
                                    <p:set>
                                      <p:cBhvr>
                                        <p:cTn id="13" dur="1" fill="hold">
                                          <p:stCondLst>
                                            <p:cond delay="499"/>
                                          </p:stCondLst>
                                        </p:cTn>
                                        <p:tgtEl>
                                          <p:spTgt spid="1844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445"/>
                                        </p:tgtEl>
                                        <p:attrNameLst>
                                          <p:attrName>style.visibility</p:attrName>
                                        </p:attrNameLst>
                                      </p:cBhvr>
                                      <p:to>
                                        <p:strVal val="visible"/>
                                      </p:to>
                                    </p:set>
                                    <p:animEffect transition="in" filter="circle(in)">
                                      <p:cBhvr>
                                        <p:cTn id="18" dur="2000"/>
                                        <p:tgtEl>
                                          <p:spTgt spid="184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8445"/>
                                        </p:tgtEl>
                                      </p:cBhvr>
                                    </p:animEffect>
                                    <p:set>
                                      <p:cBhvr>
                                        <p:cTn id="23" dur="1" fill="hold">
                                          <p:stCondLst>
                                            <p:cond delay="499"/>
                                          </p:stCondLst>
                                        </p:cTn>
                                        <p:tgtEl>
                                          <p:spTgt spid="1844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8447"/>
                                        </p:tgtEl>
                                        <p:attrNameLst>
                                          <p:attrName>style.visibility</p:attrName>
                                        </p:attrNameLst>
                                      </p:cBhvr>
                                      <p:to>
                                        <p:strVal val="visible"/>
                                      </p:to>
                                    </p:set>
                                    <p:animEffect transition="in" filter="diamond(in)">
                                      <p:cBhvr>
                                        <p:cTn id="28" dur="2000"/>
                                        <p:tgtEl>
                                          <p:spTgt spid="184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18447"/>
                                        </p:tgtEl>
                                        <p:attrNameLst>
                                          <p:attrName>ppt_x</p:attrName>
                                        </p:attrNameLst>
                                      </p:cBhvr>
                                      <p:tavLst>
                                        <p:tav tm="0">
                                          <p:val>
                                            <p:strVal val="ppt_x"/>
                                          </p:val>
                                        </p:tav>
                                        <p:tav tm="100000">
                                          <p:val>
                                            <p:strVal val="ppt_x"/>
                                          </p:val>
                                        </p:tav>
                                      </p:tavLst>
                                    </p:anim>
                                    <p:anim calcmode="lin" valueType="num">
                                      <p:cBhvr additive="base">
                                        <p:cTn id="33" dur="500"/>
                                        <p:tgtEl>
                                          <p:spTgt spid="18447"/>
                                        </p:tgtEl>
                                        <p:attrNameLst>
                                          <p:attrName>ppt_y</p:attrName>
                                        </p:attrNameLst>
                                      </p:cBhvr>
                                      <p:tavLst>
                                        <p:tav tm="0">
                                          <p:val>
                                            <p:strVal val="ppt_y"/>
                                          </p:val>
                                        </p:tav>
                                        <p:tav tm="100000">
                                          <p:val>
                                            <p:strVal val="1+ppt_h/2"/>
                                          </p:val>
                                        </p:tav>
                                      </p:tavLst>
                                    </p:anim>
                                    <p:set>
                                      <p:cBhvr>
                                        <p:cTn id="34" dur="1" fill="hold">
                                          <p:stCondLst>
                                            <p:cond delay="499"/>
                                          </p:stCondLst>
                                        </p:cTn>
                                        <p:tgtEl>
                                          <p:spTgt spid="1844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8449"/>
                                        </p:tgtEl>
                                        <p:attrNameLst>
                                          <p:attrName>style.visibility</p:attrName>
                                        </p:attrNameLst>
                                      </p:cBhvr>
                                      <p:to>
                                        <p:strVal val="visible"/>
                                      </p:to>
                                    </p:set>
                                    <p:animEffect transition="in" filter="plus(in)">
                                      <p:cBhvr>
                                        <p:cTn id="39" dur="20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3" grpId="1"/>
      <p:bldP spid="18445" grpId="0"/>
      <p:bldP spid="18445" grpId="1"/>
      <p:bldP spid="18447" grpId="0"/>
      <p:bldP spid="18447" grpId="1"/>
      <p:bldP spid="184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a:extLst>
              <a:ext uri="{FF2B5EF4-FFF2-40B4-BE49-F238E27FC236}">
                <a16:creationId xmlns:a16="http://schemas.microsoft.com/office/drawing/2014/main" id="{2B5C5889-2826-4C6B-9E36-B8135052D3F0}"/>
              </a:ext>
            </a:extLst>
          </p:cNvPr>
          <p:cNvSpPr txBox="1">
            <a:spLocks noChangeArrowheads="1"/>
          </p:cNvSpPr>
          <p:nvPr/>
        </p:nvSpPr>
        <p:spPr bwMode="auto">
          <a:xfrm>
            <a:off x="3413125" y="140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21514" name="Text Box 10">
            <a:extLst>
              <a:ext uri="{FF2B5EF4-FFF2-40B4-BE49-F238E27FC236}">
                <a16:creationId xmlns:a16="http://schemas.microsoft.com/office/drawing/2014/main" id="{1429CED3-2E87-4262-8ABA-4BB0E367BD93}"/>
              </a:ext>
            </a:extLst>
          </p:cNvPr>
          <p:cNvSpPr txBox="1">
            <a:spLocks noChangeArrowheads="1"/>
          </p:cNvSpPr>
          <p:nvPr/>
        </p:nvSpPr>
        <p:spPr bwMode="auto">
          <a:xfrm>
            <a:off x="1381126" y="758826"/>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bg1"/>
                </a:solidFill>
                <a:latin typeface="Times New Roman" panose="02020603050405020304" pitchFamily="18" charset="0"/>
                <a:sym typeface="Wingdings" panose="05000000000000000000" pitchFamily="2" charset="2"/>
              </a:rPr>
              <a:t>  </a:t>
            </a:r>
            <a:r>
              <a:rPr lang="en-US" altLang="en-US" sz="2800" b="1">
                <a:solidFill>
                  <a:schemeClr val="bg1"/>
                </a:solidFill>
                <a:latin typeface="Times New Roman" panose="02020603050405020304" pitchFamily="18" charset="0"/>
              </a:rPr>
              <a:t>Ý thứ hai của bài thơ là gì?</a:t>
            </a:r>
          </a:p>
        </p:txBody>
      </p:sp>
      <p:sp>
        <p:nvSpPr>
          <p:cNvPr id="21515" name="Text Box 11">
            <a:extLst>
              <a:ext uri="{FF2B5EF4-FFF2-40B4-BE49-F238E27FC236}">
                <a16:creationId xmlns:a16="http://schemas.microsoft.com/office/drawing/2014/main" id="{4E09BE5C-C1E3-42EE-B654-CA4FF11C12E3}"/>
              </a:ext>
            </a:extLst>
          </p:cNvPr>
          <p:cNvSpPr txBox="1">
            <a:spLocks noChangeArrowheads="1"/>
          </p:cNvSpPr>
          <p:nvPr/>
        </p:nvSpPr>
        <p:spPr bwMode="auto">
          <a:xfrm>
            <a:off x="1524000" y="1462088"/>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2800" b="1">
                <a:solidFill>
                  <a:schemeClr val="accent6">
                    <a:lumMod val="60000"/>
                    <a:lumOff val="40000"/>
                  </a:schemeClr>
                </a:solidFill>
                <a:latin typeface="Times New Roman" panose="02020603050405020304" pitchFamily="18" charset="0"/>
              </a:rPr>
              <a:t>Tâm trạng ân hận, day dứt của tác giả trước cái chết của con sẻ nhỏ.</a:t>
            </a:r>
            <a:endParaRPr lang="en-US" altLang="en-US" sz="2800" b="1">
              <a:solidFill>
                <a:schemeClr val="accent6">
                  <a:lumMod val="60000"/>
                  <a:lumOff val="40000"/>
                </a:schemeClr>
              </a:solidFill>
              <a:latin typeface="Times New Roman" panose="02020603050405020304" pitchFamily="18" charset="0"/>
            </a:endParaRPr>
          </a:p>
        </p:txBody>
      </p:sp>
      <p:sp>
        <p:nvSpPr>
          <p:cNvPr id="21516" name="Text Box 12">
            <a:extLst>
              <a:ext uri="{FF2B5EF4-FFF2-40B4-BE49-F238E27FC236}">
                <a16:creationId xmlns:a16="http://schemas.microsoft.com/office/drawing/2014/main" id="{68967698-AB0D-4007-8118-F110B7F52183}"/>
              </a:ext>
            </a:extLst>
          </p:cNvPr>
          <p:cNvSpPr txBox="1">
            <a:spLocks noChangeArrowheads="1"/>
          </p:cNvSpPr>
          <p:nvPr/>
        </p:nvSpPr>
        <p:spPr bwMode="auto">
          <a:xfrm>
            <a:off x="1381126" y="2667001"/>
            <a:ext cx="570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4">
                    <a:lumMod val="60000"/>
                    <a:lumOff val="40000"/>
                  </a:schemeClr>
                </a:solidFill>
                <a:latin typeface="Times New Roman" panose="02020603050405020304" pitchFamily="18" charset="0"/>
              </a:rPr>
              <a:t>6. Em hãy đặt tên khác cho bài thơ?</a:t>
            </a:r>
          </a:p>
        </p:txBody>
      </p:sp>
      <p:sp>
        <p:nvSpPr>
          <p:cNvPr id="21517" name="Text Box 13">
            <a:extLst>
              <a:ext uri="{FF2B5EF4-FFF2-40B4-BE49-F238E27FC236}">
                <a16:creationId xmlns:a16="http://schemas.microsoft.com/office/drawing/2014/main" id="{B8B919B8-2AC7-4A6F-9B6F-8E23FEF74595}"/>
              </a:ext>
            </a:extLst>
          </p:cNvPr>
          <p:cNvSpPr txBox="1">
            <a:spLocks noChangeArrowheads="1"/>
          </p:cNvSpPr>
          <p:nvPr/>
        </p:nvSpPr>
        <p:spPr bwMode="auto">
          <a:xfrm>
            <a:off x="1524000" y="3323431"/>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6">
                    <a:lumMod val="60000"/>
                    <a:lumOff val="40000"/>
                  </a:schemeClr>
                </a:solidFill>
                <a:latin typeface="Times New Roman" panose="02020603050405020304" pitchFamily="18" charset="0"/>
              </a:rPr>
              <a:t>Cái chết của con sẻ nhỏ/ Cánh chim đập cửa/ </a:t>
            </a:r>
          </a:p>
          <a:p>
            <a:pPr eaLnBrk="1" hangingPunct="1"/>
            <a:r>
              <a:rPr lang="en-US" altLang="en-US" sz="2800" b="1">
                <a:solidFill>
                  <a:schemeClr val="accent6">
                    <a:lumMod val="60000"/>
                    <a:lumOff val="40000"/>
                  </a:schemeClr>
                </a:solidFill>
                <a:latin typeface="Times New Roman" panose="02020603050405020304" pitchFamily="18" charset="0"/>
              </a:rPr>
              <a:t>Xin chớ vô tình/ Sự ân hận muộn màng/… </a:t>
            </a:r>
          </a:p>
        </p:txBody>
      </p:sp>
      <p:sp>
        <p:nvSpPr>
          <p:cNvPr id="25609" name="Text Box 16">
            <a:extLst>
              <a:ext uri="{FF2B5EF4-FFF2-40B4-BE49-F238E27FC236}">
                <a16:creationId xmlns:a16="http://schemas.microsoft.com/office/drawing/2014/main" id="{76576642-D29C-434C-938E-41B6BC40F4BC}"/>
              </a:ext>
            </a:extLst>
          </p:cNvPr>
          <p:cNvSpPr txBox="1">
            <a:spLocks noChangeArrowheads="1"/>
          </p:cNvSpPr>
          <p:nvPr/>
        </p:nvSpPr>
        <p:spPr bwMode="auto">
          <a:xfrm>
            <a:off x="2346325" y="5370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circle(in)">
                                      <p:cBhvr>
                                        <p:cTn id="7" dur="2000"/>
                                        <p:tgtEl>
                                          <p:spTgt spid="21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1514"/>
                                        </p:tgtEl>
                                      </p:cBhvr>
                                    </p:animEffect>
                                    <p:set>
                                      <p:cBhvr>
                                        <p:cTn id="12" dur="1" fill="hold">
                                          <p:stCondLst>
                                            <p:cond delay="499"/>
                                          </p:stCondLst>
                                        </p:cTn>
                                        <p:tgtEl>
                                          <p:spTgt spid="215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5"/>
                                        </p:tgtEl>
                                        <p:attrNameLst>
                                          <p:attrName>style.visibility</p:attrName>
                                        </p:attrNameLst>
                                      </p:cBhvr>
                                      <p:to>
                                        <p:strVal val="visible"/>
                                      </p:to>
                                    </p:set>
                                    <p:anim calcmode="lin" valueType="num">
                                      <p:cBhvr additive="base">
                                        <p:cTn id="17" dur="500" fill="hold"/>
                                        <p:tgtEl>
                                          <p:spTgt spid="21515"/>
                                        </p:tgtEl>
                                        <p:attrNameLst>
                                          <p:attrName>ppt_x</p:attrName>
                                        </p:attrNameLst>
                                      </p:cBhvr>
                                      <p:tavLst>
                                        <p:tav tm="0">
                                          <p:val>
                                            <p:strVal val="#ppt_x"/>
                                          </p:val>
                                        </p:tav>
                                        <p:tav tm="100000">
                                          <p:val>
                                            <p:strVal val="#ppt_x"/>
                                          </p:val>
                                        </p:tav>
                                      </p:tavLst>
                                    </p:anim>
                                    <p:anim calcmode="lin" valueType="num">
                                      <p:cBhvr additive="base">
                                        <p:cTn id="18"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1" nodeType="clickEffect">
                                  <p:stCondLst>
                                    <p:cond delay="0"/>
                                  </p:stCondLst>
                                  <p:childTnLst>
                                    <p:animEffect transition="out" filter="diamond(in)">
                                      <p:cBhvr>
                                        <p:cTn id="22" dur="2000"/>
                                        <p:tgtEl>
                                          <p:spTgt spid="21515"/>
                                        </p:tgtEl>
                                      </p:cBhvr>
                                    </p:animEffect>
                                    <p:set>
                                      <p:cBhvr>
                                        <p:cTn id="23" dur="1" fill="hold">
                                          <p:stCondLst>
                                            <p:cond delay="1999"/>
                                          </p:stCondLst>
                                        </p:cTn>
                                        <p:tgtEl>
                                          <p:spTgt spid="2151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1516"/>
                                        </p:tgtEl>
                                        <p:attrNameLst>
                                          <p:attrName>style.visibility</p:attrName>
                                        </p:attrNameLst>
                                      </p:cBhvr>
                                      <p:to>
                                        <p:strVal val="visible"/>
                                      </p:to>
                                    </p:set>
                                    <p:animEffect transition="in" filter="strips(downLeft)">
                                      <p:cBhvr>
                                        <p:cTn id="28" dur="500"/>
                                        <p:tgtEl>
                                          <p:spTgt spid="215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grpId="1" nodeType="clickEffect">
                                  <p:stCondLst>
                                    <p:cond delay="0"/>
                                  </p:stCondLst>
                                  <p:childTnLst>
                                    <p:animEffect transition="out" filter="diamond(in)">
                                      <p:cBhvr>
                                        <p:cTn id="32" dur="2000"/>
                                        <p:tgtEl>
                                          <p:spTgt spid="21516"/>
                                        </p:tgtEl>
                                      </p:cBhvr>
                                    </p:animEffect>
                                    <p:set>
                                      <p:cBhvr>
                                        <p:cTn id="33" dur="1" fill="hold">
                                          <p:stCondLst>
                                            <p:cond delay="1999"/>
                                          </p:stCondLst>
                                        </p:cTn>
                                        <p:tgtEl>
                                          <p:spTgt spid="2151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517"/>
                                        </p:tgtEl>
                                        <p:attrNameLst>
                                          <p:attrName>style.visibility</p:attrName>
                                        </p:attrNameLst>
                                      </p:cBhvr>
                                      <p:to>
                                        <p:strVal val="visible"/>
                                      </p:to>
                                    </p:set>
                                    <p:anim calcmode="lin" valueType="num">
                                      <p:cBhvr additive="base">
                                        <p:cTn id="38" dur="500" fill="hold"/>
                                        <p:tgtEl>
                                          <p:spTgt spid="21517"/>
                                        </p:tgtEl>
                                        <p:attrNameLst>
                                          <p:attrName>ppt_x</p:attrName>
                                        </p:attrNameLst>
                                      </p:cBhvr>
                                      <p:tavLst>
                                        <p:tav tm="0">
                                          <p:val>
                                            <p:strVal val="#ppt_x"/>
                                          </p:val>
                                        </p:tav>
                                        <p:tav tm="100000">
                                          <p:val>
                                            <p:strVal val="#ppt_x"/>
                                          </p:val>
                                        </p:tav>
                                      </p:tavLst>
                                    </p:anim>
                                    <p:anim calcmode="lin" valueType="num">
                                      <p:cBhvr additive="base">
                                        <p:cTn id="39"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21517"/>
                                        </p:tgtEl>
                                        <p:attrNameLst>
                                          <p:attrName>ppt_x</p:attrName>
                                        </p:attrNameLst>
                                      </p:cBhvr>
                                      <p:tavLst>
                                        <p:tav tm="0">
                                          <p:val>
                                            <p:strVal val="ppt_x"/>
                                          </p:val>
                                        </p:tav>
                                        <p:tav tm="100000">
                                          <p:val>
                                            <p:strVal val="ppt_x"/>
                                          </p:val>
                                        </p:tav>
                                      </p:tavLst>
                                    </p:anim>
                                    <p:anim calcmode="lin" valueType="num">
                                      <p:cBhvr additive="base">
                                        <p:cTn id="44" dur="500"/>
                                        <p:tgtEl>
                                          <p:spTgt spid="21517"/>
                                        </p:tgtEl>
                                        <p:attrNameLst>
                                          <p:attrName>ppt_y</p:attrName>
                                        </p:attrNameLst>
                                      </p:cBhvr>
                                      <p:tavLst>
                                        <p:tav tm="0">
                                          <p:val>
                                            <p:strVal val="ppt_y"/>
                                          </p:val>
                                        </p:tav>
                                        <p:tav tm="100000">
                                          <p:val>
                                            <p:strVal val="1+ppt_h/2"/>
                                          </p:val>
                                        </p:tav>
                                      </p:tavLst>
                                    </p:anim>
                                    <p:set>
                                      <p:cBhvr>
                                        <p:cTn id="45" dur="1" fill="hold">
                                          <p:stCondLst>
                                            <p:cond delay="499"/>
                                          </p:stCondLst>
                                        </p:cTn>
                                        <p:tgtEl>
                                          <p:spTgt spid="215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4" grpId="1"/>
      <p:bldP spid="21515" grpId="0"/>
      <p:bldP spid="21515" grpId="1"/>
      <p:bldP spid="21516" grpId="0"/>
      <p:bldP spid="21516" grpId="1"/>
      <p:bldP spid="21517" grpId="0"/>
      <p:bldP spid="215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a:extLst>
              <a:ext uri="{FF2B5EF4-FFF2-40B4-BE49-F238E27FC236}">
                <a16:creationId xmlns:a16="http://schemas.microsoft.com/office/drawing/2014/main" id="{2B5C5889-2826-4C6B-9E36-B8135052D3F0}"/>
              </a:ext>
            </a:extLst>
          </p:cNvPr>
          <p:cNvSpPr txBox="1">
            <a:spLocks noChangeArrowheads="1"/>
          </p:cNvSpPr>
          <p:nvPr/>
        </p:nvSpPr>
        <p:spPr bwMode="auto">
          <a:xfrm>
            <a:off x="3413125" y="140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21518" name="Text Box 14">
            <a:extLst>
              <a:ext uri="{FF2B5EF4-FFF2-40B4-BE49-F238E27FC236}">
                <a16:creationId xmlns:a16="http://schemas.microsoft.com/office/drawing/2014/main" id="{4F11B478-0A1A-44F5-BC9C-EED33C31AF15}"/>
              </a:ext>
            </a:extLst>
          </p:cNvPr>
          <p:cNvSpPr txBox="1">
            <a:spLocks noChangeArrowheads="1"/>
          </p:cNvSpPr>
          <p:nvPr/>
        </p:nvSpPr>
        <p:spPr bwMode="auto">
          <a:xfrm>
            <a:off x="1857375" y="704850"/>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C000"/>
                </a:solidFill>
                <a:latin typeface="Times New Roman" panose="02020603050405020304" pitchFamily="18" charset="0"/>
              </a:rPr>
              <a:t>Qua bài thơ em hãy cho biết tác giả đã sử dụng biện pháp nghệ thuật nào? Em hãy nêu những câu thơ, từ ngữ thể hiện hình ảnh nhân hóa, so sánh được tác giả thể hiện trong bài thơ?</a:t>
            </a:r>
          </a:p>
        </p:txBody>
      </p:sp>
      <p:sp>
        <p:nvSpPr>
          <p:cNvPr id="21519" name="Text Box 15">
            <a:extLst>
              <a:ext uri="{FF2B5EF4-FFF2-40B4-BE49-F238E27FC236}">
                <a16:creationId xmlns:a16="http://schemas.microsoft.com/office/drawing/2014/main" id="{F96A07B6-F56D-4258-8BAD-8E93B3723AF7}"/>
              </a:ext>
            </a:extLst>
          </p:cNvPr>
          <p:cNvSpPr txBox="1">
            <a:spLocks noChangeArrowheads="1"/>
          </p:cNvSpPr>
          <p:nvPr/>
        </p:nvSpPr>
        <p:spPr bwMode="auto">
          <a:xfrm>
            <a:off x="1857375" y="2849564"/>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6">
                    <a:lumMod val="60000"/>
                    <a:lumOff val="40000"/>
                  </a:schemeClr>
                </a:solidFill>
                <a:latin typeface="Times New Roman" panose="02020603050405020304" pitchFamily="18" charset="0"/>
              </a:rPr>
              <a:t>- Hình ảnh nhân hóa: cánh chim đập cửa ; gối chăn đã giữ chặ tôi ;  gió hú ; cánh cửa lại rung lên tiếng đập cánh ; những quả trứng lại lăn vào giấc ngủ.</a:t>
            </a:r>
          </a:p>
          <a:p>
            <a:pPr eaLnBrk="1" hangingPunct="1"/>
            <a:r>
              <a:rPr lang="en-US" altLang="en-US" sz="2800" b="1">
                <a:solidFill>
                  <a:schemeClr val="accent6">
                    <a:lumMod val="60000"/>
                    <a:lumOff val="40000"/>
                  </a:schemeClr>
                </a:solidFill>
                <a:latin typeface="Times New Roman" panose="02020603050405020304" pitchFamily="18" charset="0"/>
              </a:rPr>
              <a:t>- Hình ảnh so sánh: Tiếng lăn như đá lở trên ngàn</a:t>
            </a:r>
          </a:p>
        </p:txBody>
      </p:sp>
      <p:sp>
        <p:nvSpPr>
          <p:cNvPr id="25609" name="Text Box 16">
            <a:extLst>
              <a:ext uri="{FF2B5EF4-FFF2-40B4-BE49-F238E27FC236}">
                <a16:creationId xmlns:a16="http://schemas.microsoft.com/office/drawing/2014/main" id="{76576642-D29C-434C-938E-41B6BC40F4BC}"/>
              </a:ext>
            </a:extLst>
          </p:cNvPr>
          <p:cNvSpPr txBox="1">
            <a:spLocks noChangeArrowheads="1"/>
          </p:cNvSpPr>
          <p:nvPr/>
        </p:nvSpPr>
        <p:spPr bwMode="auto">
          <a:xfrm>
            <a:off x="2346325" y="5370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additive="base">
                                        <p:cTn id="7" dur="500" fill="hold"/>
                                        <p:tgtEl>
                                          <p:spTgt spid="21518"/>
                                        </p:tgtEl>
                                        <p:attrNameLst>
                                          <p:attrName>ppt_x</p:attrName>
                                        </p:attrNameLst>
                                      </p:cBhvr>
                                      <p:tavLst>
                                        <p:tav tm="0">
                                          <p:val>
                                            <p:strVal val="#ppt_x"/>
                                          </p:val>
                                        </p:tav>
                                        <p:tav tm="100000">
                                          <p:val>
                                            <p:strVal val="#ppt_x"/>
                                          </p:val>
                                        </p:tav>
                                      </p:tavLst>
                                    </p:anim>
                                    <p:anim calcmode="lin" valueType="num">
                                      <p:cBhvr additive="base">
                                        <p:cTn id="8"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21518"/>
                                        </p:tgtEl>
                                        <p:attrNameLst>
                                          <p:attrName>ppt_x</p:attrName>
                                        </p:attrNameLst>
                                      </p:cBhvr>
                                      <p:tavLst>
                                        <p:tav tm="0">
                                          <p:val>
                                            <p:strVal val="ppt_x"/>
                                          </p:val>
                                        </p:tav>
                                        <p:tav tm="100000">
                                          <p:val>
                                            <p:strVal val="ppt_x"/>
                                          </p:val>
                                        </p:tav>
                                      </p:tavLst>
                                    </p:anim>
                                    <p:anim calcmode="lin" valueType="num">
                                      <p:cBhvr additive="base">
                                        <p:cTn id="13" dur="500"/>
                                        <p:tgtEl>
                                          <p:spTgt spid="21518"/>
                                        </p:tgtEl>
                                        <p:attrNameLst>
                                          <p:attrName>ppt_y</p:attrName>
                                        </p:attrNameLst>
                                      </p:cBhvr>
                                      <p:tavLst>
                                        <p:tav tm="0">
                                          <p:val>
                                            <p:strVal val="ppt_y"/>
                                          </p:val>
                                        </p:tav>
                                        <p:tav tm="100000">
                                          <p:val>
                                            <p:strVal val="1+ppt_h/2"/>
                                          </p:val>
                                        </p:tav>
                                      </p:tavLst>
                                    </p:anim>
                                    <p:set>
                                      <p:cBhvr>
                                        <p:cTn id="14" dur="1" fill="hold">
                                          <p:stCondLst>
                                            <p:cond delay="499"/>
                                          </p:stCondLst>
                                        </p:cTn>
                                        <p:tgtEl>
                                          <p:spTgt spid="2151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19"/>
                                        </p:tgtEl>
                                        <p:attrNameLst>
                                          <p:attrName>style.visibility</p:attrName>
                                        </p:attrNameLst>
                                      </p:cBhvr>
                                      <p:to>
                                        <p:strVal val="visible"/>
                                      </p:to>
                                    </p:set>
                                    <p:animEffect transition="in" filter="blinds(horizontal)">
                                      <p:cBhvr>
                                        <p:cTn id="19" dur="500"/>
                                        <p:tgtEl>
                                          <p:spTgt spid="215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1" nodeType="clickEffect">
                                  <p:stCondLst>
                                    <p:cond delay="0"/>
                                  </p:stCondLst>
                                  <p:childTnLst>
                                    <p:animMotion origin="layout" path="M 0.27552 -1.48148E-6 C -0.12917 -0.08958 -0.53368 -0.17917 -0.51198 -0.21805 C -0.49028 -0.25694 0.31979 -0.20555 0.40573 -0.23333 C 0.49166 -0.26111 0.24757 -0.32292 0.00364 -0.38472 " pathEditMode="relative" rAng="0" ptsTypes="aaaA">
                                      <p:cBhvr>
                                        <p:cTn id="23" dur="2000" fill="hold"/>
                                        <p:tgtEl>
                                          <p:spTgt spid="21519"/>
                                        </p:tgtEl>
                                        <p:attrNameLst>
                                          <p:attrName>ppt_x</p:attrName>
                                          <p:attrName>ppt_y</p:attrName>
                                        </p:attrNameLst>
                                      </p:cBhvr>
                                      <p:rCtr x="-29653" y="-1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18" grpId="1"/>
      <p:bldP spid="21519" grpId="0"/>
      <p:bldP spid="2151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24712B6E-A3D4-4CA5-9157-A7C4CFC68EEC}"/>
              </a:ext>
            </a:extLst>
          </p:cNvPr>
          <p:cNvSpPr>
            <a:spLocks noChangeArrowheads="1"/>
          </p:cNvSpPr>
          <p:nvPr/>
        </p:nvSpPr>
        <p:spPr bwMode="auto">
          <a:xfrm>
            <a:off x="1984375" y="678331"/>
            <a:ext cx="690403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i="1">
                <a:solidFill>
                  <a:schemeClr val="bg1"/>
                </a:solidFill>
                <a:latin typeface="Verdana" panose="020B0604030504040204" pitchFamily="34" charset="0"/>
              </a:rPr>
              <a:t>Con chim sẻ nhỏ </a:t>
            </a:r>
            <a:r>
              <a:rPr lang="en-US" altLang="en-US" sz="2200" b="1" i="1" u="sng">
                <a:solidFill>
                  <a:srgbClr val="FFFF99"/>
                </a:solidFill>
                <a:latin typeface="Verdana" panose="020B0604030504040204" pitchFamily="34" charset="0"/>
              </a:rPr>
              <a:t>chết rồi</a:t>
            </a:r>
            <a:endParaRPr lang="en-US" altLang="en-US" sz="2200" b="1" u="sng">
              <a:solidFill>
                <a:srgbClr val="FFFF99"/>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Chết trong đêm cơn bão về gần sáng</a:t>
            </a:r>
            <a:endParaRPr lang="en-US" altLang="en-US" sz="2200">
              <a:solidFill>
                <a:schemeClr val="bg1"/>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Đêm ấy tôi nằm trong chăn nghe cánh chim đập cửa</a:t>
            </a:r>
            <a:endParaRPr lang="en-US" altLang="en-US" sz="2200">
              <a:solidFill>
                <a:schemeClr val="bg1"/>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Sự ấm áp gối chăn đã </a:t>
            </a:r>
            <a:r>
              <a:rPr lang="en-US" altLang="en-US" sz="2200" b="1" i="1" u="sng">
                <a:solidFill>
                  <a:srgbClr val="FFFF99"/>
                </a:solidFill>
                <a:latin typeface="Verdana" panose="020B0604030504040204" pitchFamily="34" charset="0"/>
              </a:rPr>
              <a:t>giữ chặt</a:t>
            </a:r>
            <a:r>
              <a:rPr lang="en-US" altLang="en-US" sz="2200" i="1">
                <a:solidFill>
                  <a:schemeClr val="bg1"/>
                </a:solidFill>
                <a:latin typeface="Verdana" panose="020B0604030504040204" pitchFamily="34" charset="0"/>
              </a:rPr>
              <a:t> tôi</a:t>
            </a:r>
            <a:endParaRPr lang="en-US" altLang="en-US" sz="2200">
              <a:solidFill>
                <a:schemeClr val="bg1"/>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Và tôi ngủ ngon lành đến lúc bão vơi</a:t>
            </a:r>
            <a:endParaRPr lang="en-US" altLang="en-US" sz="2200">
              <a:solidFill>
                <a:schemeClr val="bg1"/>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Chiếc tổ cũ trong ống tre đầu nhà chiều gió hú</a:t>
            </a:r>
            <a:endParaRPr lang="en-US" altLang="en-US" sz="2200">
              <a:solidFill>
                <a:schemeClr val="bg1"/>
              </a:solidFill>
              <a:latin typeface="Verdana" panose="020B0604030504040204" pitchFamily="34" charset="0"/>
            </a:endParaRPr>
          </a:p>
          <a:p>
            <a:pPr eaLnBrk="1" hangingPunct="1"/>
            <a:r>
              <a:rPr lang="en-US" altLang="en-US" sz="2200" b="1" i="1" u="sng">
                <a:solidFill>
                  <a:srgbClr val="FFFF99"/>
                </a:solidFill>
                <a:latin typeface="Verdana" panose="020B0604030504040204" pitchFamily="34" charset="0"/>
              </a:rPr>
              <a:t>Không còn nghe</a:t>
            </a:r>
            <a:r>
              <a:rPr lang="en-US" altLang="en-US" sz="2200" i="1">
                <a:solidFill>
                  <a:schemeClr val="bg1"/>
                </a:solidFill>
                <a:latin typeface="Verdana" panose="020B0604030504040204" pitchFamily="34" charset="0"/>
              </a:rPr>
              <a:t> tiếng cánh chim về</a:t>
            </a:r>
            <a:endParaRPr lang="en-US" altLang="en-US" sz="2200">
              <a:solidFill>
                <a:schemeClr val="bg1"/>
              </a:solidFill>
              <a:latin typeface="Verdana" panose="020B0604030504040204" pitchFamily="34" charset="0"/>
            </a:endParaRPr>
          </a:p>
          <a:p>
            <a:pPr eaLnBrk="1" hangingPunct="1"/>
            <a:r>
              <a:rPr lang="en-US" altLang="en-US" sz="2200" i="1">
                <a:solidFill>
                  <a:schemeClr val="bg1"/>
                </a:solidFill>
                <a:latin typeface="Verdana" panose="020B0604030504040204" pitchFamily="34" charset="0"/>
              </a:rPr>
              <a:t>Và tiếng hót mỗi sớm mai trong vắt</a:t>
            </a:r>
          </a:p>
          <a:p>
            <a:pPr eaLnBrk="1" hangingPunct="1"/>
            <a:r>
              <a:rPr lang="en-US" altLang="en-US" sz="2200" i="1">
                <a:solidFill>
                  <a:schemeClr val="bg1"/>
                </a:solidFill>
                <a:latin typeface="Verdana" panose="020B0604030504040204" pitchFamily="34" charset="0"/>
              </a:rPr>
              <a:t>Nó chết trước cửa nhà tôi </a:t>
            </a:r>
            <a:r>
              <a:rPr lang="en-US" altLang="en-US" sz="2200" b="1" i="1" u="sng">
                <a:solidFill>
                  <a:srgbClr val="FFFF99"/>
                </a:solidFill>
                <a:latin typeface="Verdana" panose="020B0604030504040204" pitchFamily="34" charset="0"/>
              </a:rPr>
              <a:t>lạnh ngắt</a:t>
            </a:r>
          </a:p>
          <a:p>
            <a:pPr eaLnBrk="1" hangingPunct="1"/>
            <a:r>
              <a:rPr lang="en-US" altLang="en-US" sz="2200" i="1">
                <a:solidFill>
                  <a:schemeClr val="bg1"/>
                </a:solidFill>
                <a:latin typeface="Verdana" panose="020B0604030504040204" pitchFamily="34" charset="0"/>
              </a:rPr>
              <a:t>Một con mèo hàng xóm lại tha đi</a:t>
            </a:r>
          </a:p>
          <a:p>
            <a:pPr eaLnBrk="1" hangingPunct="1"/>
            <a:r>
              <a:rPr lang="en-US" altLang="en-US" sz="2200" i="1">
                <a:solidFill>
                  <a:schemeClr val="bg1"/>
                </a:solidFill>
                <a:latin typeface="Verdana" panose="020B0604030504040204" pitchFamily="34" charset="0"/>
              </a:rPr>
              <a:t>Nó để lại trong tổ những quả trứng</a:t>
            </a:r>
          </a:p>
          <a:p>
            <a:pPr eaLnBrk="1" hangingPunct="1"/>
            <a:r>
              <a:rPr lang="en-US" altLang="en-US" sz="2200" i="1">
                <a:solidFill>
                  <a:schemeClr val="bg1"/>
                </a:solidFill>
                <a:latin typeface="Verdana" panose="020B0604030504040204" pitchFamily="34" charset="0"/>
              </a:rPr>
              <a:t>Những con chim non </a:t>
            </a:r>
            <a:r>
              <a:rPr lang="en-US" altLang="en-US" sz="2200" b="1" i="1" u="sng">
                <a:solidFill>
                  <a:srgbClr val="FFFF99"/>
                </a:solidFill>
                <a:latin typeface="Verdana" panose="020B0604030504040204" pitchFamily="34" charset="0"/>
              </a:rPr>
              <a:t>mãi mãi</a:t>
            </a:r>
            <a:r>
              <a:rPr lang="en-US" altLang="en-US" sz="2200" i="1">
                <a:solidFill>
                  <a:schemeClr val="bg1"/>
                </a:solidFill>
                <a:latin typeface="Verdana" panose="020B0604030504040204" pitchFamily="34" charset="0"/>
              </a:rPr>
              <a:t> chẳng ra đời</a:t>
            </a:r>
          </a:p>
          <a:p>
            <a:pPr eaLnBrk="1" hangingPunct="1"/>
            <a:r>
              <a:rPr lang="en-US" altLang="en-US" sz="2200" i="1">
                <a:solidFill>
                  <a:schemeClr val="bg1"/>
                </a:solidFill>
                <a:latin typeface="Verdana" panose="020B0604030504040204" pitchFamily="34" charset="0"/>
              </a:rPr>
              <a:t>Đêm đêm tôi vừa chợp mắt</a:t>
            </a:r>
          </a:p>
          <a:p>
            <a:pPr eaLnBrk="1" hangingPunct="1"/>
            <a:r>
              <a:rPr lang="en-US" altLang="en-US" sz="2200" i="1">
                <a:solidFill>
                  <a:schemeClr val="bg1"/>
                </a:solidFill>
                <a:latin typeface="Verdana" panose="020B0604030504040204" pitchFamily="34" charset="0"/>
              </a:rPr>
              <a:t>Cánh cửa lại </a:t>
            </a:r>
            <a:r>
              <a:rPr lang="en-US" altLang="en-US" sz="2200" b="1" i="1" u="sng">
                <a:solidFill>
                  <a:srgbClr val="FFFF99"/>
                </a:solidFill>
                <a:latin typeface="Verdana" panose="020B0604030504040204" pitchFamily="34" charset="0"/>
              </a:rPr>
              <a:t>rung lên</a:t>
            </a:r>
            <a:r>
              <a:rPr lang="en-US" altLang="en-US" sz="2200" i="1">
                <a:solidFill>
                  <a:schemeClr val="bg1"/>
                </a:solidFill>
                <a:latin typeface="Verdana" panose="020B0604030504040204" pitchFamily="34" charset="0"/>
              </a:rPr>
              <a:t> tiếng đập cánh</a:t>
            </a:r>
          </a:p>
          <a:p>
            <a:pPr eaLnBrk="1" hangingPunct="1"/>
            <a:r>
              <a:rPr lang="en-US" altLang="en-US" sz="2200" i="1">
                <a:solidFill>
                  <a:schemeClr val="bg1"/>
                </a:solidFill>
                <a:latin typeface="Verdana" panose="020B0604030504040204" pitchFamily="34" charset="0"/>
              </a:rPr>
              <a:t>Những quả trứng </a:t>
            </a:r>
            <a:r>
              <a:rPr lang="en-US" altLang="en-US" sz="2200" b="1" i="1" u="sng">
                <a:solidFill>
                  <a:srgbClr val="FFFF99"/>
                </a:solidFill>
                <a:latin typeface="Verdana" panose="020B0604030504040204" pitchFamily="34" charset="0"/>
              </a:rPr>
              <a:t>lại lăn</a:t>
            </a:r>
            <a:r>
              <a:rPr lang="en-US" altLang="en-US" sz="2200" i="1">
                <a:solidFill>
                  <a:schemeClr val="bg1"/>
                </a:solidFill>
                <a:latin typeface="Verdana" panose="020B0604030504040204" pitchFamily="34" charset="0"/>
              </a:rPr>
              <a:t> vào giấc ngủ</a:t>
            </a:r>
          </a:p>
          <a:p>
            <a:pPr eaLnBrk="1" hangingPunct="1"/>
            <a:r>
              <a:rPr lang="en-US" altLang="en-US" sz="2200" b="1" i="1" u="sng">
                <a:solidFill>
                  <a:srgbClr val="FFFF99"/>
                </a:solidFill>
                <a:latin typeface="Verdana" panose="020B0604030504040204" pitchFamily="34" charset="0"/>
              </a:rPr>
              <a:t>Tiếng lăn</a:t>
            </a:r>
            <a:r>
              <a:rPr lang="en-US" altLang="en-US" sz="2200" i="1">
                <a:solidFill>
                  <a:schemeClr val="bg1"/>
                </a:solidFill>
                <a:latin typeface="Verdana" panose="020B0604030504040204" pitchFamily="34" charset="0"/>
              </a:rPr>
              <a:t> như đá lở trên ngàn.</a:t>
            </a:r>
          </a:p>
          <a:p>
            <a:pPr eaLnBrk="1" hangingPunct="1"/>
            <a:endParaRPr lang="en-US" altLang="en-US" sz="2200" i="1">
              <a:solidFill>
                <a:schemeClr val="bg1"/>
              </a:solidFill>
              <a:latin typeface="Verdana" panose="020B0604030504040204" pitchFamily="34" charset="0"/>
            </a:endParaRPr>
          </a:p>
        </p:txBody>
      </p:sp>
      <p:sp>
        <p:nvSpPr>
          <p:cNvPr id="22533" name="Text Box 5">
            <a:extLst>
              <a:ext uri="{FF2B5EF4-FFF2-40B4-BE49-F238E27FC236}">
                <a16:creationId xmlns:a16="http://schemas.microsoft.com/office/drawing/2014/main" id="{E2765662-4FE5-4331-9EBE-46C156409E07}"/>
              </a:ext>
            </a:extLst>
          </p:cNvPr>
          <p:cNvSpPr txBox="1">
            <a:spLocks noChangeArrowheads="1"/>
          </p:cNvSpPr>
          <p:nvPr/>
        </p:nvSpPr>
        <p:spPr bwMode="auto">
          <a:xfrm>
            <a:off x="142875" y="155111"/>
            <a:ext cx="4648200" cy="523220"/>
          </a:xfrm>
          <a:prstGeom prst="rect">
            <a:avLst/>
          </a:prstGeom>
          <a:noFill/>
          <a:ln w="28575">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en-US" sz="2800" b="1" u="sng">
                <a:solidFill>
                  <a:srgbClr val="FFFF99"/>
                </a:solidFill>
                <a:latin typeface="Verdana" panose="020B0604030504040204" pitchFamily="34" charset="0"/>
              </a:rPr>
              <a:t>Luyện đọc diễn cảm :</a:t>
            </a:r>
            <a:r>
              <a:rPr lang="pt-BR" altLang="en-US" sz="2800" b="1" u="sng">
                <a:solidFill>
                  <a:schemeClr val="accent2"/>
                </a:solidFill>
                <a:latin typeface="Verdana" panose="020B0604030504040204" pitchFamily="34" charset="0"/>
              </a:rPr>
              <a:t> </a:t>
            </a:r>
            <a:r>
              <a:rPr lang="pt-BR" altLang="en-US" sz="2800">
                <a:solidFill>
                  <a:schemeClr val="accent2"/>
                </a:solidFill>
                <a:latin typeface="Verdana" panose="020B0604030504040204" pitchFamily="34" charset="0"/>
              </a:rPr>
              <a:t> </a:t>
            </a:r>
            <a:endParaRPr lang="en-US" altLang="en-US" sz="2800">
              <a:solidFill>
                <a:schemeClr val="accent2"/>
              </a:solidFill>
            </a:endParaRPr>
          </a:p>
        </p:txBody>
      </p:sp>
      <p:pic>
        <p:nvPicPr>
          <p:cNvPr id="22536" name="Picture 8" descr="Picture1">
            <a:extLst>
              <a:ext uri="{FF2B5EF4-FFF2-40B4-BE49-F238E27FC236}">
                <a16:creationId xmlns:a16="http://schemas.microsoft.com/office/drawing/2014/main" id="{D9F5340B-3FE1-4E82-B572-271ADB67AB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8888413" y="3429000"/>
            <a:ext cx="2649538" cy="2854325"/>
          </a:xfrm>
          <a:prstGeom prst="rect">
            <a:avLst/>
          </a:prstGeom>
          <a:blipFill>
            <a:blip r:embed="rId4"/>
            <a:tile tx="0" ty="0" sx="100000" sy="100000" flip="none" algn="tl"/>
          </a:blipFill>
          <a:ln>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3"/>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Effect transition="in" filter="fade">
                                      <p:cBhvr>
                                        <p:cTn id="9" dur="1000"/>
                                        <p:tgtEl>
                                          <p:spTgt spid="225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fade">
                                      <p:cBhvr>
                                        <p:cTn id="14" dur="1000"/>
                                        <p:tgtEl>
                                          <p:spTgt spid="22532"/>
                                        </p:tgtEl>
                                      </p:cBhvr>
                                    </p:animEffect>
                                    <p:anim calcmode="lin" valueType="num">
                                      <p:cBhvr>
                                        <p:cTn id="15" dur="1000" fill="hold"/>
                                        <p:tgtEl>
                                          <p:spTgt spid="22532"/>
                                        </p:tgtEl>
                                        <p:attrNameLst>
                                          <p:attrName>ppt_x</p:attrName>
                                        </p:attrNameLst>
                                      </p:cBhvr>
                                      <p:tavLst>
                                        <p:tav tm="0">
                                          <p:val>
                                            <p:strVal val="#ppt_x"/>
                                          </p:val>
                                        </p:tav>
                                        <p:tav tm="100000">
                                          <p:val>
                                            <p:strVal val="#ppt_x"/>
                                          </p:val>
                                        </p:tav>
                                      </p:tavLst>
                                    </p:anim>
                                    <p:anim calcmode="lin" valueType="num">
                                      <p:cBhvr>
                                        <p:cTn id="16" dur="900" decel="100000" fill="hold"/>
                                        <p:tgtEl>
                                          <p:spTgt spid="2253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2"/>
                                        </p:tgtEl>
                                        <p:attrNameLst>
                                          <p:attrName>ppt_y</p:attrName>
                                        </p:attrNameLst>
                                      </p:cBhvr>
                                      <p:tavLst>
                                        <p:tav tm="0">
                                          <p:val>
                                            <p:strVal val="#ppt_y-.03"/>
                                          </p:val>
                                        </p:tav>
                                        <p:tav tm="100000">
                                          <p:val>
                                            <p:strVal val="#ppt_y"/>
                                          </p:val>
                                        </p:tav>
                                      </p:tavLst>
                                    </p:anim>
                                  </p:childTnLst>
                                </p:cTn>
                              </p:par>
                              <p:par>
                                <p:cTn id="18" presetID="55" presetClass="entr" presetSubtype="0" fill="hold" nodeType="withEffect">
                                  <p:stCondLst>
                                    <p:cond delay="0"/>
                                  </p:stCondLst>
                                  <p:childTnLst>
                                    <p:set>
                                      <p:cBhvr>
                                        <p:cTn id="19" dur="1" fill="hold">
                                          <p:stCondLst>
                                            <p:cond delay="0"/>
                                          </p:stCondLst>
                                        </p:cTn>
                                        <p:tgtEl>
                                          <p:spTgt spid="22536"/>
                                        </p:tgtEl>
                                        <p:attrNameLst>
                                          <p:attrName>style.visibility</p:attrName>
                                        </p:attrNameLst>
                                      </p:cBhvr>
                                      <p:to>
                                        <p:strVal val="visible"/>
                                      </p:to>
                                    </p:set>
                                    <p:anim calcmode="lin" valueType="num">
                                      <p:cBhvr>
                                        <p:cTn id="20" dur="1000" fill="hold"/>
                                        <p:tgtEl>
                                          <p:spTgt spid="22536"/>
                                        </p:tgtEl>
                                        <p:attrNameLst>
                                          <p:attrName>ppt_w</p:attrName>
                                        </p:attrNameLst>
                                      </p:cBhvr>
                                      <p:tavLst>
                                        <p:tav tm="0">
                                          <p:val>
                                            <p:strVal val="#ppt_w*0.70"/>
                                          </p:val>
                                        </p:tav>
                                        <p:tav tm="100000">
                                          <p:val>
                                            <p:strVal val="#ppt_w"/>
                                          </p:val>
                                        </p:tav>
                                      </p:tavLst>
                                    </p:anim>
                                    <p:anim calcmode="lin" valueType="num">
                                      <p:cBhvr>
                                        <p:cTn id="21" dur="1000" fill="hold"/>
                                        <p:tgtEl>
                                          <p:spTgt spid="22536"/>
                                        </p:tgtEl>
                                        <p:attrNameLst>
                                          <p:attrName>ppt_h</p:attrName>
                                        </p:attrNameLst>
                                      </p:cBhvr>
                                      <p:tavLst>
                                        <p:tav tm="0">
                                          <p:val>
                                            <p:strVal val="#ppt_h"/>
                                          </p:val>
                                        </p:tav>
                                        <p:tav tm="100000">
                                          <p:val>
                                            <p:strVal val="#ppt_h"/>
                                          </p:val>
                                        </p:tav>
                                      </p:tavLst>
                                    </p:anim>
                                    <p:animEffect transition="in" filter="fade">
                                      <p:cBhvr>
                                        <p:cTn id="22"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 Box 6">
            <a:extLst>
              <a:ext uri="{FF2B5EF4-FFF2-40B4-BE49-F238E27FC236}">
                <a16:creationId xmlns:a16="http://schemas.microsoft.com/office/drawing/2014/main" id="{1909CBD7-6BC5-48CF-8A36-6285B9BDF87C}"/>
              </a:ext>
            </a:extLst>
          </p:cNvPr>
          <p:cNvSpPr txBox="1">
            <a:spLocks noChangeArrowheads="1"/>
          </p:cNvSpPr>
          <p:nvPr/>
        </p:nvSpPr>
        <p:spPr bwMode="auto">
          <a:xfrm>
            <a:off x="1752600" y="3349625"/>
            <a:ext cx="9144000" cy="1754326"/>
          </a:xfrm>
          <a:prstGeom prst="rect">
            <a:avLst/>
          </a:prstGeom>
          <a:solidFill>
            <a:schemeClr val="tx1">
              <a:lumMod val="75000"/>
              <a:lumOff val="25000"/>
            </a:schemeClr>
          </a:solidFill>
          <a:ln w="19050">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chemeClr val="accent6">
                    <a:lumMod val="60000"/>
                    <a:lumOff val="40000"/>
                  </a:schemeClr>
                </a:solidFill>
                <a:latin typeface="Times New Roman" panose="02020603050405020304" pitchFamily="18" charset="0"/>
              </a:rPr>
              <a:t>Nội dung: Tâm trạng ân hận, day dứt của tác giả: vô âm đã gây nên cái chết của chú chim sẻ nhỏ.</a:t>
            </a:r>
          </a:p>
        </p:txBody>
      </p:sp>
      <p:sp>
        <p:nvSpPr>
          <p:cNvPr id="29705" name="Text Box 9">
            <a:extLst>
              <a:ext uri="{FF2B5EF4-FFF2-40B4-BE49-F238E27FC236}">
                <a16:creationId xmlns:a16="http://schemas.microsoft.com/office/drawing/2014/main" id="{F8A379DA-544C-4B8B-8AEC-8498086FD0E5}"/>
              </a:ext>
            </a:extLst>
          </p:cNvPr>
          <p:cNvSpPr txBox="1">
            <a:spLocks noChangeArrowheads="1"/>
          </p:cNvSpPr>
          <p:nvPr/>
        </p:nvSpPr>
        <p:spPr bwMode="auto">
          <a:xfrm>
            <a:off x="2362200" y="473869"/>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4">
                    <a:lumMod val="60000"/>
                    <a:lumOff val="40000"/>
                  </a:schemeClr>
                </a:solidFill>
                <a:latin typeface="Times New Roman" panose="02020603050405020304" pitchFamily="18" charset="0"/>
              </a:rPr>
              <a:t>- Tác giả muốn nói điều gì qua bài thơ?</a:t>
            </a:r>
          </a:p>
        </p:txBody>
      </p:sp>
      <p:sp>
        <p:nvSpPr>
          <p:cNvPr id="29706" name="Text Box 10">
            <a:extLst>
              <a:ext uri="{FF2B5EF4-FFF2-40B4-BE49-F238E27FC236}">
                <a16:creationId xmlns:a16="http://schemas.microsoft.com/office/drawing/2014/main" id="{7E4FE794-98FB-4090-A35F-DDD4F798B348}"/>
              </a:ext>
            </a:extLst>
          </p:cNvPr>
          <p:cNvSpPr txBox="1">
            <a:spLocks noChangeArrowheads="1"/>
          </p:cNvSpPr>
          <p:nvPr/>
        </p:nvSpPr>
        <p:spPr bwMode="auto">
          <a:xfrm>
            <a:off x="1524000" y="119340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chemeClr val="accent5">
                    <a:lumMod val="60000"/>
                    <a:lumOff val="40000"/>
                  </a:schemeClr>
                </a:solidFill>
                <a:latin typeface="Times New Roman" panose="02020603050405020304" pitchFamily="18" charset="0"/>
              </a:rPr>
              <a:t>Đừng vô tình trước những sinh linh bé nhỏ trong thế giới quanh ta. Sự vô tình có thể khiến chúng ta thành kẻ ác.</a:t>
            </a:r>
          </a:p>
        </p:txBody>
      </p:sp>
      <p:sp>
        <p:nvSpPr>
          <p:cNvPr id="29707" name="Text Box 11">
            <a:extLst>
              <a:ext uri="{FF2B5EF4-FFF2-40B4-BE49-F238E27FC236}">
                <a16:creationId xmlns:a16="http://schemas.microsoft.com/office/drawing/2014/main" id="{8173A28E-B99E-47E3-BE42-13A28B092A9C}"/>
              </a:ext>
            </a:extLst>
          </p:cNvPr>
          <p:cNvSpPr txBox="1">
            <a:spLocks noChangeArrowheads="1"/>
          </p:cNvSpPr>
          <p:nvPr/>
        </p:nvSpPr>
        <p:spPr bwMode="auto">
          <a:xfrm>
            <a:off x="2362200" y="2435026"/>
            <a:ext cx="5997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4">
                    <a:lumMod val="60000"/>
                    <a:lumOff val="40000"/>
                  </a:schemeClr>
                </a:solidFill>
                <a:latin typeface="Times New Roman" panose="02020603050405020304" pitchFamily="18" charset="0"/>
              </a:rPr>
              <a:t>- Em hãy nêu nội dung chính của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blinds(horizontal)">
                                      <p:cBhvr>
                                        <p:cTn id="7" dur="500"/>
                                        <p:tgtEl>
                                          <p:spTgt spid="29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29705"/>
                                        </p:tgtEl>
                                        <p:attrNameLst>
                                          <p:attrName>ppt_x</p:attrName>
                                        </p:attrNameLst>
                                      </p:cBhvr>
                                      <p:tavLst>
                                        <p:tav tm="0">
                                          <p:val>
                                            <p:strVal val="ppt_x"/>
                                          </p:val>
                                        </p:tav>
                                        <p:tav tm="100000">
                                          <p:val>
                                            <p:strVal val="ppt_x"/>
                                          </p:val>
                                        </p:tav>
                                      </p:tavLst>
                                    </p:anim>
                                    <p:anim calcmode="lin" valueType="num">
                                      <p:cBhvr additive="base">
                                        <p:cTn id="12" dur="500"/>
                                        <p:tgtEl>
                                          <p:spTgt spid="29705"/>
                                        </p:tgtEl>
                                        <p:attrNameLst>
                                          <p:attrName>ppt_y</p:attrName>
                                        </p:attrNameLst>
                                      </p:cBhvr>
                                      <p:tavLst>
                                        <p:tav tm="0">
                                          <p:val>
                                            <p:strVal val="ppt_y"/>
                                          </p:val>
                                        </p:tav>
                                        <p:tav tm="100000">
                                          <p:val>
                                            <p:strVal val="1+ppt_h/2"/>
                                          </p:val>
                                        </p:tav>
                                      </p:tavLst>
                                    </p:anim>
                                    <p:set>
                                      <p:cBhvr>
                                        <p:cTn id="13" dur="1" fill="hold">
                                          <p:stCondLst>
                                            <p:cond delay="499"/>
                                          </p:stCondLst>
                                        </p:cTn>
                                        <p:tgtEl>
                                          <p:spTgt spid="2970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06"/>
                                        </p:tgtEl>
                                        <p:attrNameLst>
                                          <p:attrName>style.visibility</p:attrName>
                                        </p:attrNameLst>
                                      </p:cBhvr>
                                      <p:to>
                                        <p:strVal val="visible"/>
                                      </p:to>
                                    </p:set>
                                    <p:anim calcmode="lin" valueType="num">
                                      <p:cBhvr additive="base">
                                        <p:cTn id="18" dur="500" fill="hold"/>
                                        <p:tgtEl>
                                          <p:spTgt spid="29706"/>
                                        </p:tgtEl>
                                        <p:attrNameLst>
                                          <p:attrName>ppt_x</p:attrName>
                                        </p:attrNameLst>
                                      </p:cBhvr>
                                      <p:tavLst>
                                        <p:tav tm="0">
                                          <p:val>
                                            <p:strVal val="#ppt_x"/>
                                          </p:val>
                                        </p:tav>
                                        <p:tav tm="100000">
                                          <p:val>
                                            <p:strVal val="#ppt_x"/>
                                          </p:val>
                                        </p:tav>
                                      </p:tavLst>
                                    </p:anim>
                                    <p:anim calcmode="lin" valueType="num">
                                      <p:cBhvr additive="base">
                                        <p:cTn id="19"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9706"/>
                                        </p:tgtEl>
                                      </p:cBhvr>
                                    </p:animEffect>
                                    <p:set>
                                      <p:cBhvr>
                                        <p:cTn id="24" dur="1" fill="hold">
                                          <p:stCondLst>
                                            <p:cond delay="499"/>
                                          </p:stCondLst>
                                        </p:cTn>
                                        <p:tgtEl>
                                          <p:spTgt spid="2970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707"/>
                                        </p:tgtEl>
                                        <p:attrNameLst>
                                          <p:attrName>style.visibility</p:attrName>
                                        </p:attrNameLst>
                                      </p:cBhvr>
                                      <p:to>
                                        <p:strVal val="visible"/>
                                      </p:to>
                                    </p:set>
                                    <p:animEffect transition="in" filter="box(in)">
                                      <p:cBhvr>
                                        <p:cTn id="29" dur="500"/>
                                        <p:tgtEl>
                                          <p:spTgt spid="297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29707"/>
                                        </p:tgtEl>
                                        <p:attrNameLst>
                                          <p:attrName>ppt_x</p:attrName>
                                        </p:attrNameLst>
                                      </p:cBhvr>
                                      <p:tavLst>
                                        <p:tav tm="0">
                                          <p:val>
                                            <p:strVal val="ppt_x"/>
                                          </p:val>
                                        </p:tav>
                                        <p:tav tm="100000">
                                          <p:val>
                                            <p:strVal val="ppt_x"/>
                                          </p:val>
                                        </p:tav>
                                      </p:tavLst>
                                    </p:anim>
                                    <p:anim calcmode="lin" valueType="num">
                                      <p:cBhvr additive="base">
                                        <p:cTn id="34" dur="500"/>
                                        <p:tgtEl>
                                          <p:spTgt spid="29707"/>
                                        </p:tgtEl>
                                        <p:attrNameLst>
                                          <p:attrName>ppt_y</p:attrName>
                                        </p:attrNameLst>
                                      </p:cBhvr>
                                      <p:tavLst>
                                        <p:tav tm="0">
                                          <p:val>
                                            <p:strVal val="ppt_y"/>
                                          </p:val>
                                        </p:tav>
                                        <p:tav tm="100000">
                                          <p:val>
                                            <p:strVal val="1+ppt_h/2"/>
                                          </p:val>
                                        </p:tav>
                                      </p:tavLst>
                                    </p:anim>
                                    <p:set>
                                      <p:cBhvr>
                                        <p:cTn id="35" dur="1" fill="hold">
                                          <p:stCondLst>
                                            <p:cond delay="499"/>
                                          </p:stCondLst>
                                        </p:cTn>
                                        <p:tgtEl>
                                          <p:spTgt spid="29707"/>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9702"/>
                                        </p:tgtEl>
                                        <p:attrNameLst>
                                          <p:attrName>style.visibility</p:attrName>
                                        </p:attrNameLst>
                                      </p:cBhvr>
                                      <p:to>
                                        <p:strVal val="visible"/>
                                      </p:to>
                                    </p:set>
                                    <p:anim calcmode="lin" valueType="num">
                                      <p:cBhvr additive="base">
                                        <p:cTn id="40" dur="500" fill="hold"/>
                                        <p:tgtEl>
                                          <p:spTgt spid="29702"/>
                                        </p:tgtEl>
                                        <p:attrNameLst>
                                          <p:attrName>ppt_x</p:attrName>
                                        </p:attrNameLst>
                                      </p:cBhvr>
                                      <p:tavLst>
                                        <p:tav tm="0">
                                          <p:val>
                                            <p:strVal val="#ppt_x"/>
                                          </p:val>
                                        </p:tav>
                                        <p:tav tm="100000">
                                          <p:val>
                                            <p:strVal val="#ppt_x"/>
                                          </p:val>
                                        </p:tav>
                                      </p:tavLst>
                                    </p:anim>
                                    <p:anim calcmode="lin" valueType="num">
                                      <p:cBhvr additive="base">
                                        <p:cTn id="41"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29702"/>
                                        </p:tgtEl>
                                      </p:cBhvr>
                                    </p:animEffect>
                                    <p:set>
                                      <p:cBhvr>
                                        <p:cTn id="46" dur="1" fill="hold">
                                          <p:stCondLst>
                                            <p:cond delay="499"/>
                                          </p:stCondLst>
                                        </p:cTn>
                                        <p:tgtEl>
                                          <p:spTgt spid="29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p:bldP spid="29705" grpId="1"/>
      <p:bldP spid="29706" grpId="0"/>
      <p:bldP spid="29706" grpId="1"/>
      <p:bldP spid="29707" grpId="0"/>
      <p:bldP spid="2970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C7BCC8-0B4F-437E-8101-015B37612AA8}"/>
              </a:ext>
            </a:extLst>
          </p:cNvPr>
          <p:cNvSpPr>
            <a:spLocks noGrp="1" noChangeArrowheads="1"/>
          </p:cNvSpPr>
          <p:nvPr>
            <p:ph type="title" idx="4294967295"/>
          </p:nvPr>
        </p:nvSpPr>
        <p:spPr>
          <a:xfrm>
            <a:off x="790575" y="1219200"/>
            <a:ext cx="8229600" cy="1143000"/>
          </a:xfrm>
        </p:spPr>
        <p:txBody>
          <a:bodyPr/>
          <a:lstStyle/>
          <a:p>
            <a:pPr eaLnBrk="1" hangingPunct="1"/>
            <a:r>
              <a:rPr lang="en-US" altLang="en-US" b="1" u="sng">
                <a:solidFill>
                  <a:srgbClr val="FFFF99"/>
                </a:solidFill>
                <a:latin typeface="Verdana" panose="020B0604030504040204" pitchFamily="34" charset="0"/>
              </a:rPr>
              <a:t>Dặn dò</a:t>
            </a:r>
          </a:p>
        </p:txBody>
      </p:sp>
      <p:sp>
        <p:nvSpPr>
          <p:cNvPr id="20484" name="Rectangle 4">
            <a:extLst>
              <a:ext uri="{FF2B5EF4-FFF2-40B4-BE49-F238E27FC236}">
                <a16:creationId xmlns:a16="http://schemas.microsoft.com/office/drawing/2014/main" id="{17CBB592-1408-4F3A-9565-CB3415952971}"/>
              </a:ext>
            </a:extLst>
          </p:cNvPr>
          <p:cNvSpPr>
            <a:spLocks noChangeArrowheads="1"/>
          </p:cNvSpPr>
          <p:nvPr/>
        </p:nvSpPr>
        <p:spPr bwMode="auto">
          <a:xfrm>
            <a:off x="1771650" y="23622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a:solidFill>
                  <a:schemeClr val="bg1"/>
                </a:solidFill>
                <a:latin typeface="Verdana" panose="020B0604030504040204" pitchFamily="34" charset="0"/>
              </a:rPr>
              <a:t>_ Về nhà xem lại bài, chuẩn bị bài “Mùa thảo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1000" fill="hold"/>
                                        <p:tgtEl>
                                          <p:spTgt spid="20484"/>
                                        </p:tgtEl>
                                        <p:attrNameLst>
                                          <p:attrName>ppt_w</p:attrName>
                                        </p:attrNameLst>
                                      </p:cBhvr>
                                      <p:tavLst>
                                        <p:tav tm="0">
                                          <p:val>
                                            <p:strVal val="#ppt_w*0.70"/>
                                          </p:val>
                                        </p:tav>
                                        <p:tav tm="100000">
                                          <p:val>
                                            <p:strVal val="#ppt_w"/>
                                          </p:val>
                                        </p:tav>
                                      </p:tavLst>
                                    </p:anim>
                                    <p:anim calcmode="lin" valueType="num">
                                      <p:cBhvr>
                                        <p:cTn id="13" dur="1000" fill="hold"/>
                                        <p:tgtEl>
                                          <p:spTgt spid="20484"/>
                                        </p:tgtEl>
                                        <p:attrNameLst>
                                          <p:attrName>ppt_h</p:attrName>
                                        </p:attrNameLst>
                                      </p:cBhvr>
                                      <p:tavLst>
                                        <p:tav tm="0">
                                          <p:val>
                                            <p:strVal val="#ppt_h"/>
                                          </p:val>
                                        </p:tav>
                                        <p:tav tm="100000">
                                          <p:val>
                                            <p:strVal val="#ppt_h"/>
                                          </p:val>
                                        </p:tav>
                                      </p:tavLst>
                                    </p:anim>
                                    <p:animEffect transition="in" filter="fade">
                                      <p:cBhvr>
                                        <p:cTn id="14"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894CDDE9-711A-450A-B3C3-6C9F6CCF932F}"/>
              </a:ext>
            </a:extLst>
          </p:cNvPr>
          <p:cNvSpPr txBox="1">
            <a:spLocks noChangeArrowheads="1"/>
          </p:cNvSpPr>
          <p:nvPr/>
        </p:nvSpPr>
        <p:spPr bwMode="auto">
          <a:xfrm>
            <a:off x="214604" y="384504"/>
            <a:ext cx="2789853" cy="523220"/>
          </a:xfrm>
          <a:prstGeom prst="rect">
            <a:avLst/>
          </a:prstGeom>
          <a:noFill/>
          <a:ln w="3810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FF99"/>
                </a:solidFill>
                <a:latin typeface="Verdana" panose="020B0604030504040204" pitchFamily="34" charset="0"/>
              </a:rPr>
              <a:t>Khởi động</a:t>
            </a:r>
          </a:p>
        </p:txBody>
      </p:sp>
      <p:sp>
        <p:nvSpPr>
          <p:cNvPr id="4101" name="Text Box 5">
            <a:extLst>
              <a:ext uri="{FF2B5EF4-FFF2-40B4-BE49-F238E27FC236}">
                <a16:creationId xmlns:a16="http://schemas.microsoft.com/office/drawing/2014/main" id="{8A060802-CE0E-43BF-9450-FD36581C5EFB}"/>
              </a:ext>
            </a:extLst>
          </p:cNvPr>
          <p:cNvSpPr txBox="1">
            <a:spLocks noChangeArrowheads="1"/>
          </p:cNvSpPr>
          <p:nvPr/>
        </p:nvSpPr>
        <p:spPr bwMode="auto">
          <a:xfrm>
            <a:off x="3228392" y="384504"/>
            <a:ext cx="84815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b="1">
                <a:solidFill>
                  <a:schemeClr val="accent4">
                    <a:lumMod val="60000"/>
                    <a:lumOff val="40000"/>
                  </a:schemeClr>
                </a:solidFill>
                <a:latin typeface="Verdana" panose="020B0604030504040204" pitchFamily="34" charset="0"/>
              </a:rPr>
              <a:t>1.Trong bài tập đọc “Chuyện khu vườn nhỏ” ( SGK Tiếng Việt lớp 5, tập 1, trang 102-103), bé Thu thích ra ban công để làm gì ?</a:t>
            </a:r>
            <a:endParaRPr lang="en-US" altLang="en-US" sz="2800" b="1">
              <a:solidFill>
                <a:schemeClr val="accent4">
                  <a:lumMod val="60000"/>
                  <a:lumOff val="40000"/>
                </a:schemeClr>
              </a:solidFill>
            </a:endParaRPr>
          </a:p>
        </p:txBody>
      </p:sp>
      <p:sp>
        <p:nvSpPr>
          <p:cNvPr id="4102" name="Text Box 6">
            <a:extLst>
              <a:ext uri="{FF2B5EF4-FFF2-40B4-BE49-F238E27FC236}">
                <a16:creationId xmlns:a16="http://schemas.microsoft.com/office/drawing/2014/main" id="{F49DCD9B-1BAB-4F24-8048-428D3BF86EA4}"/>
              </a:ext>
            </a:extLst>
          </p:cNvPr>
          <p:cNvSpPr txBox="1">
            <a:spLocks noChangeArrowheads="1"/>
          </p:cNvSpPr>
          <p:nvPr/>
        </p:nvSpPr>
        <p:spPr bwMode="auto">
          <a:xfrm>
            <a:off x="2786970" y="2373153"/>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A. Ngắm các loại cây</a:t>
            </a:r>
            <a:endParaRPr lang="en-US" altLang="en-US" sz="2800">
              <a:solidFill>
                <a:schemeClr val="bg1"/>
              </a:solidFill>
            </a:endParaRPr>
          </a:p>
        </p:txBody>
      </p:sp>
      <p:sp>
        <p:nvSpPr>
          <p:cNvPr id="4103" name="Text Box 7">
            <a:extLst>
              <a:ext uri="{FF2B5EF4-FFF2-40B4-BE49-F238E27FC236}">
                <a16:creationId xmlns:a16="http://schemas.microsoft.com/office/drawing/2014/main" id="{B9204CC1-0741-465D-9C6B-95F1549DEB39}"/>
              </a:ext>
            </a:extLst>
          </p:cNvPr>
          <p:cNvSpPr txBox="1">
            <a:spLocks noChangeArrowheads="1"/>
          </p:cNvSpPr>
          <p:nvPr/>
        </p:nvSpPr>
        <p:spPr bwMode="auto">
          <a:xfrm>
            <a:off x="2786970" y="3022519"/>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B. Tưới nước cho cây</a:t>
            </a:r>
            <a:endParaRPr lang="en-US" altLang="en-US" sz="2800">
              <a:solidFill>
                <a:schemeClr val="bg1"/>
              </a:solidFill>
            </a:endParaRPr>
          </a:p>
        </p:txBody>
      </p:sp>
      <p:sp>
        <p:nvSpPr>
          <p:cNvPr id="4104" name="Text Box 8">
            <a:extLst>
              <a:ext uri="{FF2B5EF4-FFF2-40B4-BE49-F238E27FC236}">
                <a16:creationId xmlns:a16="http://schemas.microsoft.com/office/drawing/2014/main" id="{8D0D937F-DF2B-4DF8-A32B-287E3A17340A}"/>
              </a:ext>
            </a:extLst>
          </p:cNvPr>
          <p:cNvSpPr txBox="1">
            <a:spLocks noChangeArrowheads="1"/>
          </p:cNvSpPr>
          <p:nvPr/>
        </p:nvSpPr>
        <p:spPr bwMode="auto">
          <a:xfrm>
            <a:off x="2786970" y="363212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C. Nghe ông nội giảng về từng loại cây</a:t>
            </a:r>
            <a:endParaRPr lang="en-US" altLang="en-US" sz="2800">
              <a:solidFill>
                <a:schemeClr val="bg1"/>
              </a:solidFill>
            </a:endParaRPr>
          </a:p>
        </p:txBody>
      </p:sp>
      <p:sp>
        <p:nvSpPr>
          <p:cNvPr id="4105" name="Text Box 9">
            <a:extLst>
              <a:ext uri="{FF2B5EF4-FFF2-40B4-BE49-F238E27FC236}">
                <a16:creationId xmlns:a16="http://schemas.microsoft.com/office/drawing/2014/main" id="{B1132562-CE7B-41A4-9DB2-506A9AD847B3}"/>
              </a:ext>
            </a:extLst>
          </p:cNvPr>
          <p:cNvSpPr txBox="1">
            <a:spLocks noChangeArrowheads="1"/>
          </p:cNvSpPr>
          <p:nvPr/>
        </p:nvSpPr>
        <p:spPr bwMode="auto">
          <a:xfrm>
            <a:off x="2786970" y="4241721"/>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D. Xem chim bay về đậu trong vườn</a:t>
            </a:r>
            <a:endParaRPr lang="en-US" altLang="en-US" sz="280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strVal val="#ppt_w*0.70"/>
                                          </p:val>
                                        </p:tav>
                                        <p:tav tm="100000">
                                          <p:val>
                                            <p:strVal val="#ppt_w"/>
                                          </p:val>
                                        </p:tav>
                                      </p:tavLst>
                                    </p:anim>
                                    <p:anim calcmode="lin" valueType="num">
                                      <p:cBhvr>
                                        <p:cTn id="8" dur="1000" fill="hold"/>
                                        <p:tgtEl>
                                          <p:spTgt spid="4100"/>
                                        </p:tgtEl>
                                        <p:attrNameLst>
                                          <p:attrName>ppt_h</p:attrName>
                                        </p:attrNameLst>
                                      </p:cBhvr>
                                      <p:tavLst>
                                        <p:tav tm="0">
                                          <p:val>
                                            <p:strVal val="#ppt_h"/>
                                          </p:val>
                                        </p:tav>
                                        <p:tav tm="100000">
                                          <p:val>
                                            <p:strVal val="#ppt_h"/>
                                          </p:val>
                                        </p:tav>
                                      </p:tavLst>
                                    </p:anim>
                                    <p:animEffect transition="in" filter="fade">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500"/>
                                        <p:tgtEl>
                                          <p:spTgt spid="41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500"/>
                                        <p:tgtEl>
                                          <p:spTgt spid="41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fade">
                                      <p:cBhvr>
                                        <p:cTn id="24" dur="500"/>
                                        <p:tgtEl>
                                          <p:spTgt spid="4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fade">
                                      <p:cBhvr>
                                        <p:cTn id="29" dur="500"/>
                                        <p:tgtEl>
                                          <p:spTgt spid="410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105"/>
                                        </p:tgtEl>
                                        <p:attrNameLst>
                                          <p:attrName>style.visibility</p:attrName>
                                        </p:attrNameLst>
                                      </p:cBhvr>
                                      <p:to>
                                        <p:strVal val="visible"/>
                                      </p:to>
                                    </p:set>
                                    <p:animEffect transition="in" filter="fade">
                                      <p:cBhvr>
                                        <p:cTn id="34" dur="500"/>
                                        <p:tgtEl>
                                          <p:spTgt spid="41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2" nodeType="clickEffect">
                                  <p:stCondLst>
                                    <p:cond delay="0"/>
                                  </p:stCondLst>
                                  <p:childTnLst>
                                    <p:animClr clrSpc="rgb" dir="cw">
                                      <p:cBhvr override="childStyle">
                                        <p:cTn id="38" dur="500" fill="hold"/>
                                        <p:tgtEl>
                                          <p:spTgt spid="4104"/>
                                        </p:tgtEl>
                                        <p:attrNameLst>
                                          <p:attrName>style.color</p:attrName>
                                        </p:attrNameLst>
                                      </p:cBhvr>
                                      <p:to>
                                        <a:srgbClr val="FF0066"/>
                                      </p:to>
                                    </p:animClr>
                                  </p:childTnLst>
                                </p:cTn>
                              </p:par>
                              <p:par>
                                <p:cTn id="39" presetID="26" presetClass="emph" presetSubtype="0" fill="hold" grpId="1" nodeType="withEffect">
                                  <p:stCondLst>
                                    <p:cond delay="0"/>
                                  </p:stCondLst>
                                  <p:childTnLst>
                                    <p:animEffect transition="out" filter="fade">
                                      <p:cBhvr>
                                        <p:cTn id="40" dur="1000" tmFilter="0, 0; .2, .5; .8, .5; 1, 0"/>
                                        <p:tgtEl>
                                          <p:spTgt spid="4104"/>
                                        </p:tgtEl>
                                      </p:cBhvr>
                                    </p:animEffect>
                                    <p:animScale>
                                      <p:cBhvr>
                                        <p:cTn id="41" dur="500" autoRev="1" fill="hold"/>
                                        <p:tgtEl>
                                          <p:spTgt spid="41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P spid="4102" grpId="0"/>
      <p:bldP spid="4103" grpId="0"/>
      <p:bldP spid="4104" grpId="0"/>
      <p:bldP spid="4104" grpId="1"/>
      <p:bldP spid="4104" grpId="2"/>
      <p:bldP spid="4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a:extLst>
              <a:ext uri="{FF2B5EF4-FFF2-40B4-BE49-F238E27FC236}">
                <a16:creationId xmlns:a16="http://schemas.microsoft.com/office/drawing/2014/main" id="{CFFEF60F-C9E9-4BAD-BCE5-29CBD27FD041}"/>
              </a:ext>
            </a:extLst>
          </p:cNvPr>
          <p:cNvSpPr txBox="1">
            <a:spLocks noChangeArrowheads="1"/>
          </p:cNvSpPr>
          <p:nvPr/>
        </p:nvSpPr>
        <p:spPr bwMode="auto">
          <a:xfrm>
            <a:off x="3130427" y="384504"/>
            <a:ext cx="81597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b="1">
                <a:solidFill>
                  <a:schemeClr val="accent4">
                    <a:lumMod val="60000"/>
                    <a:lumOff val="40000"/>
                  </a:schemeClr>
                </a:solidFill>
                <a:latin typeface="Verdana" panose="020B0604030504040204" pitchFamily="34" charset="0"/>
              </a:rPr>
              <a:t>2.Em hiểu “Đất lành chim đậu” là thế nào ?</a:t>
            </a:r>
            <a:endParaRPr lang="en-US" altLang="en-US" sz="2800" b="1">
              <a:solidFill>
                <a:schemeClr val="accent4">
                  <a:lumMod val="60000"/>
                  <a:lumOff val="40000"/>
                </a:schemeClr>
              </a:solidFill>
            </a:endParaRPr>
          </a:p>
        </p:txBody>
      </p:sp>
      <p:sp>
        <p:nvSpPr>
          <p:cNvPr id="3079" name="Text Box 7">
            <a:extLst>
              <a:ext uri="{FF2B5EF4-FFF2-40B4-BE49-F238E27FC236}">
                <a16:creationId xmlns:a16="http://schemas.microsoft.com/office/drawing/2014/main" id="{E23E7A29-094A-481E-860E-9E0550368ED1}"/>
              </a:ext>
            </a:extLst>
          </p:cNvPr>
          <p:cNvSpPr txBox="1">
            <a:spLocks noChangeArrowheads="1"/>
          </p:cNvSpPr>
          <p:nvPr/>
        </p:nvSpPr>
        <p:spPr bwMode="auto">
          <a:xfrm>
            <a:off x="2525713" y="228600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A. Nơi tốt đẹp thanh bình</a:t>
            </a:r>
            <a:endParaRPr lang="en-US" altLang="en-US" sz="2800">
              <a:solidFill>
                <a:schemeClr val="bg1"/>
              </a:solidFill>
            </a:endParaRPr>
          </a:p>
        </p:txBody>
      </p:sp>
      <p:sp>
        <p:nvSpPr>
          <p:cNvPr id="3080" name="Text Box 8">
            <a:extLst>
              <a:ext uri="{FF2B5EF4-FFF2-40B4-BE49-F238E27FC236}">
                <a16:creationId xmlns:a16="http://schemas.microsoft.com/office/drawing/2014/main" id="{429ED66F-C5B1-4617-AAF6-3F1BCB369BEC}"/>
              </a:ext>
            </a:extLst>
          </p:cNvPr>
          <p:cNvSpPr txBox="1">
            <a:spLocks noChangeArrowheads="1"/>
          </p:cNvSpPr>
          <p:nvPr/>
        </p:nvSpPr>
        <p:spPr bwMode="auto">
          <a:xfrm>
            <a:off x="2511425" y="291623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B. Nơi dễ làm ăn</a:t>
            </a:r>
            <a:endParaRPr lang="en-US" altLang="en-US" sz="2800">
              <a:solidFill>
                <a:schemeClr val="bg1"/>
              </a:solidFill>
            </a:endParaRPr>
          </a:p>
        </p:txBody>
      </p:sp>
      <p:sp>
        <p:nvSpPr>
          <p:cNvPr id="3081" name="Text Box 9">
            <a:extLst>
              <a:ext uri="{FF2B5EF4-FFF2-40B4-BE49-F238E27FC236}">
                <a16:creationId xmlns:a16="http://schemas.microsoft.com/office/drawing/2014/main" id="{D9E82451-641D-4BC8-9681-B009E03F8C26}"/>
              </a:ext>
            </a:extLst>
          </p:cNvPr>
          <p:cNvSpPr txBox="1">
            <a:spLocks noChangeArrowheads="1"/>
          </p:cNvSpPr>
          <p:nvPr/>
        </p:nvSpPr>
        <p:spPr bwMode="auto">
          <a:xfrm>
            <a:off x="2490788" y="3560763"/>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C. Nơi có phong cảnh đẹp</a:t>
            </a:r>
            <a:endParaRPr lang="en-US" altLang="en-US" sz="2800">
              <a:solidFill>
                <a:schemeClr val="bg1"/>
              </a:solidFill>
            </a:endParaRPr>
          </a:p>
        </p:txBody>
      </p:sp>
      <p:sp>
        <p:nvSpPr>
          <p:cNvPr id="3082" name="Text Box 10">
            <a:extLst>
              <a:ext uri="{FF2B5EF4-FFF2-40B4-BE49-F238E27FC236}">
                <a16:creationId xmlns:a16="http://schemas.microsoft.com/office/drawing/2014/main" id="{ECECC7BA-8317-4BC3-97F2-AAADB2978B0F}"/>
              </a:ext>
            </a:extLst>
          </p:cNvPr>
          <p:cNvSpPr txBox="1">
            <a:spLocks noChangeArrowheads="1"/>
          </p:cNvSpPr>
          <p:nvPr/>
        </p:nvSpPr>
        <p:spPr bwMode="auto">
          <a:xfrm>
            <a:off x="2470150" y="426085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2800">
                <a:solidFill>
                  <a:schemeClr val="bg1"/>
                </a:solidFill>
                <a:latin typeface="Verdana" panose="020B0604030504040204" pitchFamily="34" charset="0"/>
              </a:rPr>
              <a:t>D. Nơi có đất đai màu mỡ</a:t>
            </a:r>
            <a:endParaRPr lang="en-US" altLang="en-US" sz="2800">
              <a:solidFill>
                <a:schemeClr val="bg1"/>
              </a:solidFill>
            </a:endParaRPr>
          </a:p>
        </p:txBody>
      </p:sp>
      <p:sp>
        <p:nvSpPr>
          <p:cNvPr id="8" name="Text Box 4">
            <a:extLst>
              <a:ext uri="{FF2B5EF4-FFF2-40B4-BE49-F238E27FC236}">
                <a16:creationId xmlns:a16="http://schemas.microsoft.com/office/drawing/2014/main" id="{4181CD12-27E5-4A71-AE4D-C99EECF50C61}"/>
              </a:ext>
            </a:extLst>
          </p:cNvPr>
          <p:cNvSpPr txBox="1">
            <a:spLocks noChangeArrowheads="1"/>
          </p:cNvSpPr>
          <p:nvPr/>
        </p:nvSpPr>
        <p:spPr bwMode="auto">
          <a:xfrm>
            <a:off x="214604" y="384504"/>
            <a:ext cx="2789853" cy="523220"/>
          </a:xfrm>
          <a:prstGeom prst="rect">
            <a:avLst/>
          </a:prstGeom>
          <a:noFill/>
          <a:ln w="3810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FF99"/>
                </a:solidFill>
                <a:latin typeface="Verdana" panose="020B0604030504040204" pitchFamily="34" charset="0"/>
              </a:rPr>
              <a:t>Khởi động</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fade">
                                      <p:cBhvr>
                                        <p:cTn id="17" dur="500"/>
                                        <p:tgtEl>
                                          <p:spTgt spid="30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fade">
                                      <p:cBhvr>
                                        <p:cTn id="27" dur="500"/>
                                        <p:tgtEl>
                                          <p:spTgt spid="30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mph" presetSubtype="2" fill="hold" grpId="1" nodeType="clickEffect">
                                  <p:stCondLst>
                                    <p:cond delay="0"/>
                                  </p:stCondLst>
                                  <p:childTnLst>
                                    <p:animClr clrSpc="rgb" dir="cw">
                                      <p:cBhvr override="childStyle">
                                        <p:cTn id="31" dur="500" fill="hold"/>
                                        <p:tgtEl>
                                          <p:spTgt spid="3079"/>
                                        </p:tgtEl>
                                        <p:attrNameLst>
                                          <p:attrName>style.color</p:attrName>
                                        </p:attrNameLst>
                                      </p:cBhvr>
                                      <p:to>
                                        <a:srgbClr val="FF0066"/>
                                      </p:to>
                                    </p:animClr>
                                  </p:childTnLst>
                                </p:cTn>
                              </p:par>
                              <p:par>
                                <p:cTn id="32" presetID="26" presetClass="emph" presetSubtype="0" fill="hold" grpId="2" nodeType="withEffect">
                                  <p:stCondLst>
                                    <p:cond delay="0"/>
                                  </p:stCondLst>
                                  <p:childTnLst>
                                    <p:animEffect transition="out" filter="fade">
                                      <p:cBhvr>
                                        <p:cTn id="33" dur="1000" tmFilter="0, 0; .2, .5; .8, .5; 1, 0"/>
                                        <p:tgtEl>
                                          <p:spTgt spid="3079"/>
                                        </p:tgtEl>
                                      </p:cBhvr>
                                    </p:animEffect>
                                    <p:animScale>
                                      <p:cBhvr>
                                        <p:cTn id="34" dur="500" autoRev="1" fill="hold"/>
                                        <p:tgtEl>
                                          <p:spTgt spid="307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79" grpId="1"/>
      <p:bldP spid="3079" grpId="2"/>
      <p:bldP spid="3080" grpId="0"/>
      <p:bldP spid="3081" grpId="0"/>
      <p:bldP spid="308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tieng vong">
            <a:extLst>
              <a:ext uri="{FF2B5EF4-FFF2-40B4-BE49-F238E27FC236}">
                <a16:creationId xmlns:a16="http://schemas.microsoft.com/office/drawing/2014/main" id="{56E111A5-A7DB-45E0-8148-2D0A824A4F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0"/>
            <a:ext cx="42672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5">
            <a:extLst>
              <a:ext uri="{FF2B5EF4-FFF2-40B4-BE49-F238E27FC236}">
                <a16:creationId xmlns:a16="http://schemas.microsoft.com/office/drawing/2014/main" id="{3DDEEB95-9E86-4E34-B464-F7B6E1156BBB}"/>
              </a:ext>
            </a:extLst>
          </p:cNvPr>
          <p:cNvSpPr txBox="1">
            <a:spLocks noChangeArrowheads="1"/>
          </p:cNvSpPr>
          <p:nvPr/>
        </p:nvSpPr>
        <p:spPr bwMode="auto">
          <a:xfrm>
            <a:off x="27273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vi-VN" altLang="en-US">
              <a:solidFill>
                <a:srgbClr val="000000"/>
              </a:solidFill>
              <a:latin typeface="Times New Roman" panose="02020603050405020304" pitchFamily="18" charset="0"/>
            </a:endParaRPr>
          </a:p>
        </p:txBody>
      </p:sp>
      <p:grpSp>
        <p:nvGrpSpPr>
          <p:cNvPr id="68614" name="Group 6">
            <a:extLst>
              <a:ext uri="{FF2B5EF4-FFF2-40B4-BE49-F238E27FC236}">
                <a16:creationId xmlns:a16="http://schemas.microsoft.com/office/drawing/2014/main" id="{021AE8A4-86A1-4E03-99C8-FFE731CBEA63}"/>
              </a:ext>
            </a:extLst>
          </p:cNvPr>
          <p:cNvGrpSpPr>
            <a:grpSpLocks/>
          </p:cNvGrpSpPr>
          <p:nvPr/>
        </p:nvGrpSpPr>
        <p:grpSpPr bwMode="auto">
          <a:xfrm>
            <a:off x="5867400" y="0"/>
            <a:ext cx="4800600" cy="3276600"/>
            <a:chOff x="-70" y="0"/>
            <a:chExt cx="5830" cy="4512"/>
          </a:xfrm>
        </p:grpSpPr>
        <p:pic>
          <p:nvPicPr>
            <p:cNvPr id="17417" name="Picture 7" descr="test copy copy">
              <a:extLst>
                <a:ext uri="{FF2B5EF4-FFF2-40B4-BE49-F238E27FC236}">
                  <a16:creationId xmlns:a16="http://schemas.microsoft.com/office/drawing/2014/main" id="{F893D74D-303B-4A81-B21C-6A940ADEE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 y="0"/>
              <a:ext cx="5808" cy="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8" descr="tochim_sua">
              <a:extLst>
                <a:ext uri="{FF2B5EF4-FFF2-40B4-BE49-F238E27FC236}">
                  <a16:creationId xmlns:a16="http://schemas.microsoft.com/office/drawing/2014/main" id="{9AFE1230-096D-45D1-B5AE-9B11286F4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0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9" descr="chimchetgif">
              <a:extLst>
                <a:ext uri="{FF2B5EF4-FFF2-40B4-BE49-F238E27FC236}">
                  <a16:creationId xmlns:a16="http://schemas.microsoft.com/office/drawing/2014/main" id="{93A4B834-8FD0-4DA1-92B3-2E125F7DF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6580">
              <a:off x="605" y="2821"/>
              <a:ext cx="1556"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man">
              <a:extLst>
                <a:ext uri="{FF2B5EF4-FFF2-40B4-BE49-F238E27FC236}">
                  <a16:creationId xmlns:a16="http://schemas.microsoft.com/office/drawing/2014/main" id="{48DACA15-DB27-4F13-90C6-EA8B55DF65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 y="1020"/>
              <a:ext cx="2614"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 Box 11">
            <a:extLst>
              <a:ext uri="{FF2B5EF4-FFF2-40B4-BE49-F238E27FC236}">
                <a16:creationId xmlns:a16="http://schemas.microsoft.com/office/drawing/2014/main" id="{D221BD8F-6FF7-4A98-9203-1EBBF2CEEED8}"/>
              </a:ext>
            </a:extLst>
          </p:cNvPr>
          <p:cNvSpPr txBox="1">
            <a:spLocks noChangeArrowheads="1"/>
          </p:cNvSpPr>
          <p:nvPr/>
        </p:nvSpPr>
        <p:spPr bwMode="auto">
          <a:xfrm>
            <a:off x="3717925" y="3770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vi-VN" altLang="en-US">
              <a:solidFill>
                <a:srgbClr val="000000"/>
              </a:solidFill>
              <a:latin typeface="Times New Roman" panose="02020603050405020304" pitchFamily="18" charset="0"/>
            </a:endParaRPr>
          </a:p>
        </p:txBody>
      </p:sp>
      <p:pic>
        <p:nvPicPr>
          <p:cNvPr id="68620" name="Picture 12" descr="to chim">
            <a:extLst>
              <a:ext uri="{FF2B5EF4-FFF2-40B4-BE49-F238E27FC236}">
                <a16:creationId xmlns:a16="http://schemas.microsoft.com/office/drawing/2014/main" id="{CC97727C-ED4F-40D8-8A88-F2AE9F208F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276600"/>
            <a:ext cx="480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13" descr="images[57]">
            <a:extLst>
              <a:ext uri="{FF2B5EF4-FFF2-40B4-BE49-F238E27FC236}">
                <a16:creationId xmlns:a16="http://schemas.microsoft.com/office/drawing/2014/main" id="{077DED34-2F5D-4182-BE0D-8B66D405D56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0" y="32766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wedge">
                                      <p:cBhvr>
                                        <p:cTn id="7" dur="20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8614"/>
                                        </p:tgtEl>
                                        <p:attrNameLst>
                                          <p:attrName>style.visibility</p:attrName>
                                        </p:attrNameLst>
                                      </p:cBhvr>
                                      <p:to>
                                        <p:strVal val="visible"/>
                                      </p:to>
                                    </p:set>
                                    <p:animEffect transition="in" filter="wedge">
                                      <p:cBhvr>
                                        <p:cTn id="12" dur="2000"/>
                                        <p:tgtEl>
                                          <p:spTgt spid="686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8621"/>
                                        </p:tgtEl>
                                        <p:attrNameLst>
                                          <p:attrName>style.visibility</p:attrName>
                                        </p:attrNameLst>
                                      </p:cBhvr>
                                      <p:to>
                                        <p:strVal val="visible"/>
                                      </p:to>
                                    </p:set>
                                    <p:animEffect transition="in" filter="wedge">
                                      <p:cBhvr>
                                        <p:cTn id="17" dur="2000"/>
                                        <p:tgtEl>
                                          <p:spTgt spid="68621"/>
                                        </p:tgtEl>
                                      </p:cBhvr>
                                    </p:animEffect>
                                  </p:childTnLst>
                                </p:cTn>
                              </p:par>
                              <p:par>
                                <p:cTn id="18" presetID="20" presetClass="entr" presetSubtype="0" fill="hold" nodeType="withEffect">
                                  <p:stCondLst>
                                    <p:cond delay="0"/>
                                  </p:stCondLst>
                                  <p:childTnLst>
                                    <p:set>
                                      <p:cBhvr>
                                        <p:cTn id="19" dur="1" fill="hold">
                                          <p:stCondLst>
                                            <p:cond delay="0"/>
                                          </p:stCondLst>
                                        </p:cTn>
                                        <p:tgtEl>
                                          <p:spTgt spid="68620"/>
                                        </p:tgtEl>
                                        <p:attrNameLst>
                                          <p:attrName>style.visibility</p:attrName>
                                        </p:attrNameLst>
                                      </p:cBhvr>
                                      <p:to>
                                        <p:strVal val="visible"/>
                                      </p:to>
                                    </p:set>
                                    <p:animEffect transition="in" filter="wedge">
                                      <p:cBhvr>
                                        <p:cTn id="20" dur="1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tx2">
            <a:lumMod val="75000"/>
            <a:lumOff val="25000"/>
          </a:schemeClr>
        </a:solid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DFA7F942-4DC6-4EB9-B5A1-93DBBD8126CC}"/>
              </a:ext>
            </a:extLst>
          </p:cNvPr>
          <p:cNvSpPr txBox="1">
            <a:spLocks noChangeArrowheads="1"/>
          </p:cNvSpPr>
          <p:nvPr/>
        </p:nvSpPr>
        <p:spPr bwMode="auto">
          <a:xfrm>
            <a:off x="2286000" y="45720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FF99"/>
                </a:solidFill>
                <a:latin typeface="Verdana" panose="020B0604030504040204" pitchFamily="34" charset="0"/>
              </a:rPr>
              <a:t>Tập đọc : Tiếng vọng</a:t>
            </a:r>
          </a:p>
        </p:txBody>
      </p:sp>
      <p:sp>
        <p:nvSpPr>
          <p:cNvPr id="5123" name="Text Box 3">
            <a:extLst>
              <a:ext uri="{FF2B5EF4-FFF2-40B4-BE49-F238E27FC236}">
                <a16:creationId xmlns:a16="http://schemas.microsoft.com/office/drawing/2014/main" id="{EB67B0C4-7A76-4F84-BF18-2C66BC69332D}"/>
              </a:ext>
            </a:extLst>
          </p:cNvPr>
          <p:cNvSpPr txBox="1">
            <a:spLocks noChangeArrowheads="1"/>
          </p:cNvSpPr>
          <p:nvPr/>
        </p:nvSpPr>
        <p:spPr bwMode="auto">
          <a:xfrm>
            <a:off x="4191000" y="1219201"/>
            <a:ext cx="571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2000" b="1">
                <a:solidFill>
                  <a:schemeClr val="accent1"/>
                </a:solidFill>
                <a:latin typeface="Verdana" panose="020B0604030504040204" pitchFamily="34" charset="0"/>
              </a:rPr>
              <a:t>(Theo Nguyễn Quang Thiều)</a:t>
            </a:r>
          </a:p>
        </p:txBody>
      </p:sp>
      <p:sp>
        <p:nvSpPr>
          <p:cNvPr id="19461" name="Rectangle 5">
            <a:extLst>
              <a:ext uri="{FF2B5EF4-FFF2-40B4-BE49-F238E27FC236}">
                <a16:creationId xmlns:a16="http://schemas.microsoft.com/office/drawing/2014/main" id="{1E164357-6AD1-4315-BD49-302094FD8740}"/>
              </a:ext>
            </a:extLst>
          </p:cNvPr>
          <p:cNvSpPr>
            <a:spLocks noChangeArrowheads="1"/>
          </p:cNvSpPr>
          <p:nvPr/>
        </p:nvSpPr>
        <p:spPr bwMode="auto">
          <a:xfrm>
            <a:off x="1905000" y="1584326"/>
            <a:ext cx="6904038"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solidFill>
                  <a:schemeClr val="bg1"/>
                </a:solidFill>
                <a:latin typeface="Verdana" panose="020B0604030504040204" pitchFamily="34" charset="0"/>
              </a:rPr>
              <a:t>Con chim sẻ nhỏ chết rồi</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Chết trong đêm cơn bão về gần sáng</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Đêm ấy tôi nằm trong chăn nghe cánh chim đập cửa</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Sự ấm áp gối chăn đã giữ chặt tôi</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Và tôi ngủ ngon lành đến lúc bão vơi</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Chiếc tổ cũ trong ống tre đầu nhà chiều gió hú</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Không còn nghe tiếng cánh chim về</a:t>
            </a:r>
            <a:endParaRPr lang="en-US" altLang="en-US" sz="2000">
              <a:solidFill>
                <a:schemeClr val="bg1"/>
              </a:solidFill>
              <a:latin typeface="Verdana" panose="020B0604030504040204" pitchFamily="34" charset="0"/>
            </a:endParaRPr>
          </a:p>
          <a:p>
            <a:pPr eaLnBrk="1" hangingPunct="1"/>
            <a:r>
              <a:rPr lang="en-US" altLang="en-US" sz="2000" i="1">
                <a:solidFill>
                  <a:schemeClr val="bg1"/>
                </a:solidFill>
                <a:latin typeface="Verdana" panose="020B0604030504040204" pitchFamily="34" charset="0"/>
              </a:rPr>
              <a:t>Và tiếng hót mỗi sớm mai trong vắt</a:t>
            </a:r>
          </a:p>
          <a:p>
            <a:pPr eaLnBrk="1" hangingPunct="1"/>
            <a:r>
              <a:rPr lang="en-US" altLang="en-US" sz="2000" i="1">
                <a:solidFill>
                  <a:schemeClr val="bg1"/>
                </a:solidFill>
                <a:latin typeface="Verdana" panose="020B0604030504040204" pitchFamily="34" charset="0"/>
              </a:rPr>
              <a:t>Nó chết trước cửa nhà tôi lạnh ngắt</a:t>
            </a:r>
          </a:p>
          <a:p>
            <a:pPr eaLnBrk="1" hangingPunct="1"/>
            <a:r>
              <a:rPr lang="en-US" altLang="en-US" sz="2000" i="1">
                <a:solidFill>
                  <a:schemeClr val="bg1"/>
                </a:solidFill>
                <a:latin typeface="Verdana" panose="020B0604030504040204" pitchFamily="34" charset="0"/>
              </a:rPr>
              <a:t>Một con mèo hàng xóm lại tha đi</a:t>
            </a:r>
          </a:p>
          <a:p>
            <a:pPr eaLnBrk="1" hangingPunct="1"/>
            <a:r>
              <a:rPr lang="en-US" altLang="en-US" sz="2000" i="1">
                <a:solidFill>
                  <a:schemeClr val="bg1"/>
                </a:solidFill>
                <a:latin typeface="Verdana" panose="020B0604030504040204" pitchFamily="34" charset="0"/>
              </a:rPr>
              <a:t>Nó để lại trong tổ những quả trứng</a:t>
            </a:r>
          </a:p>
          <a:p>
            <a:pPr eaLnBrk="1" hangingPunct="1"/>
            <a:r>
              <a:rPr lang="en-US" altLang="en-US" sz="2000" i="1">
                <a:solidFill>
                  <a:schemeClr val="bg1"/>
                </a:solidFill>
                <a:latin typeface="Verdana" panose="020B0604030504040204" pitchFamily="34" charset="0"/>
              </a:rPr>
              <a:t>Những con chim non mãi mãi chẳng ra đời</a:t>
            </a:r>
          </a:p>
          <a:p>
            <a:pPr eaLnBrk="1" hangingPunct="1"/>
            <a:r>
              <a:rPr lang="en-US" altLang="en-US" sz="2000" i="1">
                <a:solidFill>
                  <a:schemeClr val="bg1"/>
                </a:solidFill>
                <a:latin typeface="Verdana" panose="020B0604030504040204" pitchFamily="34" charset="0"/>
              </a:rPr>
              <a:t>Đêm đêm tôi vừa chợp mắt</a:t>
            </a:r>
          </a:p>
          <a:p>
            <a:pPr eaLnBrk="1" hangingPunct="1"/>
            <a:r>
              <a:rPr lang="en-US" altLang="en-US" sz="2000" i="1">
                <a:solidFill>
                  <a:schemeClr val="bg1"/>
                </a:solidFill>
                <a:latin typeface="Verdana" panose="020B0604030504040204" pitchFamily="34" charset="0"/>
              </a:rPr>
              <a:t>Cánh cửa lại rung lên tiếng đập cánh</a:t>
            </a:r>
          </a:p>
          <a:p>
            <a:pPr eaLnBrk="1" hangingPunct="1"/>
            <a:r>
              <a:rPr lang="en-US" altLang="en-US" sz="2000" i="1">
                <a:solidFill>
                  <a:schemeClr val="bg1"/>
                </a:solidFill>
                <a:latin typeface="Verdana" panose="020B0604030504040204" pitchFamily="34" charset="0"/>
              </a:rPr>
              <a:t>Những quả trứng lại lăn vào giấc ngủ</a:t>
            </a:r>
          </a:p>
          <a:p>
            <a:pPr eaLnBrk="1" hangingPunct="1"/>
            <a:r>
              <a:rPr lang="en-US" altLang="en-US" sz="2000" i="1">
                <a:solidFill>
                  <a:schemeClr val="bg1"/>
                </a:solidFill>
                <a:latin typeface="Verdana" panose="020B0604030504040204" pitchFamily="34" charset="0"/>
              </a:rPr>
              <a:t>Tiếng lăn như đá lở trên ngàn.</a:t>
            </a:r>
          </a:p>
          <a:p>
            <a:pPr eaLnBrk="1" hangingPunct="1"/>
            <a:endParaRPr lang="en-US" altLang="en-US" sz="2000" i="1">
              <a:solidFill>
                <a:schemeClr val="bg1"/>
              </a:solidFill>
              <a:latin typeface="Verdana" panose="020B0604030504040204" pitchFamily="34" charset="0"/>
            </a:endParaRPr>
          </a:p>
        </p:txBody>
      </p:sp>
      <p:pic>
        <p:nvPicPr>
          <p:cNvPr id="19463" name="Picture 7" descr="Picture1">
            <a:extLst>
              <a:ext uri="{FF2B5EF4-FFF2-40B4-BE49-F238E27FC236}">
                <a16:creationId xmlns:a16="http://schemas.microsoft.com/office/drawing/2014/main" id="{07BF785A-ABF8-49FC-9943-623B273F90D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512175" y="2733676"/>
            <a:ext cx="3575049"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1000"/>
                                        <p:tgtEl>
                                          <p:spTgt spid="19461"/>
                                        </p:tgtEl>
                                      </p:cBhvr>
                                    </p:animEffect>
                                    <p:anim calcmode="lin" valueType="num">
                                      <p:cBhvr>
                                        <p:cTn id="8" dur="1000" fill="hold"/>
                                        <p:tgtEl>
                                          <p:spTgt spid="19461"/>
                                        </p:tgtEl>
                                        <p:attrNameLst>
                                          <p:attrName>ppt_x</p:attrName>
                                        </p:attrNameLst>
                                      </p:cBhvr>
                                      <p:tavLst>
                                        <p:tav tm="0">
                                          <p:val>
                                            <p:strVal val="#ppt_x"/>
                                          </p:val>
                                        </p:tav>
                                        <p:tav tm="100000">
                                          <p:val>
                                            <p:strVal val="#ppt_x"/>
                                          </p:val>
                                        </p:tav>
                                      </p:tavLst>
                                    </p:anim>
                                    <p:anim calcmode="lin" valueType="num">
                                      <p:cBhvr>
                                        <p:cTn id="9" dur="900" decel="100000" fill="hold"/>
                                        <p:tgtEl>
                                          <p:spTgt spid="1946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61"/>
                                        </p:tgtEl>
                                        <p:attrNameLst>
                                          <p:attrName>ppt_y</p:attrName>
                                        </p:attrNameLst>
                                      </p:cBhvr>
                                      <p:tavLst>
                                        <p:tav tm="0">
                                          <p:val>
                                            <p:strVal val="#ppt_y-.03"/>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p:cTn id="13" dur="1000" fill="hold"/>
                                        <p:tgtEl>
                                          <p:spTgt spid="19463"/>
                                        </p:tgtEl>
                                        <p:attrNameLst>
                                          <p:attrName>ppt_w</p:attrName>
                                        </p:attrNameLst>
                                      </p:cBhvr>
                                      <p:tavLst>
                                        <p:tav tm="0">
                                          <p:val>
                                            <p:strVal val="#ppt_w*0.70"/>
                                          </p:val>
                                        </p:tav>
                                        <p:tav tm="100000">
                                          <p:val>
                                            <p:strVal val="#ppt_w"/>
                                          </p:val>
                                        </p:tav>
                                      </p:tavLst>
                                    </p:anim>
                                    <p:anim calcmode="lin" valueType="num">
                                      <p:cBhvr>
                                        <p:cTn id="14" dur="1000" fill="hold"/>
                                        <p:tgtEl>
                                          <p:spTgt spid="19463"/>
                                        </p:tgtEl>
                                        <p:attrNameLst>
                                          <p:attrName>ppt_h</p:attrName>
                                        </p:attrNameLst>
                                      </p:cBhvr>
                                      <p:tavLst>
                                        <p:tav tm="0">
                                          <p:val>
                                            <p:strVal val="#ppt_h"/>
                                          </p:val>
                                        </p:tav>
                                        <p:tav tm="100000">
                                          <p:val>
                                            <p:strVal val="#ppt_h"/>
                                          </p:val>
                                        </p:tav>
                                      </p:tavLst>
                                    </p:anim>
                                    <p:animEffect transition="in" filter="fade">
                                      <p:cBhvr>
                                        <p:cTn id="15"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E2B51ECE-7235-4554-84EE-B49FAB82A966}"/>
              </a:ext>
            </a:extLst>
          </p:cNvPr>
          <p:cNvSpPr txBox="1">
            <a:spLocks noChangeArrowheads="1"/>
          </p:cNvSpPr>
          <p:nvPr/>
        </p:nvSpPr>
        <p:spPr bwMode="auto">
          <a:xfrm>
            <a:off x="2765425" y="1135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endParaRPr>
          </a:p>
        </p:txBody>
      </p:sp>
      <p:sp>
        <p:nvSpPr>
          <p:cNvPr id="19459" name="Text Box 5">
            <a:extLst>
              <a:ext uri="{FF2B5EF4-FFF2-40B4-BE49-F238E27FC236}">
                <a16:creationId xmlns:a16="http://schemas.microsoft.com/office/drawing/2014/main" id="{09495512-3D40-4281-9D61-428AEBA97ACB}"/>
              </a:ext>
            </a:extLst>
          </p:cNvPr>
          <p:cNvSpPr txBox="1">
            <a:spLocks noChangeArrowheads="1"/>
          </p:cNvSpPr>
          <p:nvPr/>
        </p:nvSpPr>
        <p:spPr bwMode="auto">
          <a:xfrm>
            <a:off x="2422525" y="188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9460" name="Text Box 7">
            <a:extLst>
              <a:ext uri="{FF2B5EF4-FFF2-40B4-BE49-F238E27FC236}">
                <a16:creationId xmlns:a16="http://schemas.microsoft.com/office/drawing/2014/main" id="{630A3404-81AD-4E1C-9905-8F5C3A1844C3}"/>
              </a:ext>
            </a:extLst>
          </p:cNvPr>
          <p:cNvSpPr txBox="1">
            <a:spLocks noChangeArrowheads="1"/>
          </p:cNvSpPr>
          <p:nvPr/>
        </p:nvSpPr>
        <p:spPr bwMode="auto">
          <a:xfrm>
            <a:off x="3184525" y="140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62472" name="Text Box 8">
            <a:extLst>
              <a:ext uri="{FF2B5EF4-FFF2-40B4-BE49-F238E27FC236}">
                <a16:creationId xmlns:a16="http://schemas.microsoft.com/office/drawing/2014/main" id="{0B84BB4F-3B19-40AD-8F30-C599EEC788ED}"/>
              </a:ext>
            </a:extLst>
          </p:cNvPr>
          <p:cNvSpPr txBox="1">
            <a:spLocks noChangeArrowheads="1"/>
          </p:cNvSpPr>
          <p:nvPr/>
        </p:nvSpPr>
        <p:spPr bwMode="auto">
          <a:xfrm>
            <a:off x="2212975" y="1101726"/>
            <a:ext cx="9417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chemeClr val="accent4">
                    <a:lumMod val="60000"/>
                    <a:lumOff val="40000"/>
                  </a:schemeClr>
                </a:solidFill>
                <a:latin typeface="Times New Roman" panose="02020603050405020304" pitchFamily="18" charset="0"/>
              </a:rPr>
              <a:t>Bài thơ chia thành mấy đoạn, đó là những đoạn nào?</a:t>
            </a:r>
          </a:p>
        </p:txBody>
      </p:sp>
      <p:sp>
        <p:nvSpPr>
          <p:cNvPr id="62474" name="Text Box 10">
            <a:extLst>
              <a:ext uri="{FF2B5EF4-FFF2-40B4-BE49-F238E27FC236}">
                <a16:creationId xmlns:a16="http://schemas.microsoft.com/office/drawing/2014/main" id="{6AAF7EC0-C770-44F2-AE83-CCEAFECCBA2F}"/>
              </a:ext>
            </a:extLst>
          </p:cNvPr>
          <p:cNvSpPr txBox="1">
            <a:spLocks noChangeArrowheads="1"/>
          </p:cNvSpPr>
          <p:nvPr/>
        </p:nvSpPr>
        <p:spPr bwMode="auto">
          <a:xfrm>
            <a:off x="3368675" y="1900922"/>
            <a:ext cx="59023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latin typeface="Times New Roman" panose="02020603050405020304" pitchFamily="18" charset="0"/>
              </a:rPr>
              <a:t>Bài thơ chia thành 3 đoạn:</a:t>
            </a:r>
          </a:p>
          <a:p>
            <a:pPr eaLnBrk="1" hangingPunct="1"/>
            <a:endParaRPr lang="en-US" altLang="en-US" sz="3200" b="1">
              <a:solidFill>
                <a:srgbClr val="00B050"/>
              </a:solidFill>
              <a:latin typeface="Times New Roman" panose="02020603050405020304" pitchFamily="18" charset="0"/>
            </a:endParaRPr>
          </a:p>
          <a:p>
            <a:pPr eaLnBrk="1" hangingPunct="1"/>
            <a:r>
              <a:rPr lang="en-US" altLang="en-US" sz="3200" b="1">
                <a:solidFill>
                  <a:srgbClr val="00B050"/>
                </a:solidFill>
                <a:latin typeface="Times New Roman" panose="02020603050405020304" pitchFamily="18" charset="0"/>
              </a:rPr>
              <a:t>Đoạn 1: từ đầu đến bão vơi</a:t>
            </a:r>
          </a:p>
          <a:p>
            <a:pPr eaLnBrk="1" hangingPunct="1"/>
            <a:r>
              <a:rPr lang="en-US" altLang="en-US" sz="3200" b="1">
                <a:solidFill>
                  <a:srgbClr val="00B050"/>
                </a:solidFill>
                <a:latin typeface="Times New Roman" panose="02020603050405020304" pitchFamily="18" charset="0"/>
              </a:rPr>
              <a:t>Đoạn 2: tiếp cho đến ra đời</a:t>
            </a:r>
          </a:p>
          <a:p>
            <a:pPr eaLnBrk="1" hangingPunct="1"/>
            <a:r>
              <a:rPr lang="en-US" altLang="en-US" sz="3200" b="1">
                <a:solidFill>
                  <a:srgbClr val="00B050"/>
                </a:solidFill>
                <a:latin typeface="Times New Roman" panose="02020603050405020304" pitchFamily="18" charset="0"/>
              </a:rPr>
              <a:t>Đoạn 3: phần còn lại.</a:t>
            </a:r>
          </a:p>
        </p:txBody>
      </p:sp>
      <p:sp>
        <p:nvSpPr>
          <p:cNvPr id="19463" name="Text Box 12">
            <a:extLst>
              <a:ext uri="{FF2B5EF4-FFF2-40B4-BE49-F238E27FC236}">
                <a16:creationId xmlns:a16="http://schemas.microsoft.com/office/drawing/2014/main" id="{D59B6ED4-898D-4D95-9D5B-F32704249551}"/>
              </a:ext>
            </a:extLst>
          </p:cNvPr>
          <p:cNvSpPr txBox="1">
            <a:spLocks noChangeArrowheads="1"/>
          </p:cNvSpPr>
          <p:nvPr/>
        </p:nvSpPr>
        <p:spPr bwMode="auto">
          <a:xfrm>
            <a:off x="2819400" y="38862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endParaRPr>
          </a:p>
        </p:txBody>
      </p:sp>
      <p:pic>
        <p:nvPicPr>
          <p:cNvPr id="19469" name="Picture 7" descr="sun14[1]">
            <a:extLst>
              <a:ext uri="{FF2B5EF4-FFF2-40B4-BE49-F238E27FC236}">
                <a16:creationId xmlns:a16="http://schemas.microsoft.com/office/drawing/2014/main" id="{598FFF46-6BDE-4DD2-A1CD-B20DD2517D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5175" y="7604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diamond(in)">
                                      <p:cBhvr>
                                        <p:cTn id="7" dur="2000"/>
                                        <p:tgtEl>
                                          <p:spTgt spid="62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2472"/>
                                        </p:tgtEl>
                                      </p:cBhvr>
                                    </p:animEffect>
                                    <p:set>
                                      <p:cBhvr>
                                        <p:cTn id="12" dur="1" fill="hold">
                                          <p:stCondLst>
                                            <p:cond delay="499"/>
                                          </p:stCondLst>
                                        </p:cTn>
                                        <p:tgtEl>
                                          <p:spTgt spid="6247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74"/>
                                        </p:tgtEl>
                                        <p:attrNameLst>
                                          <p:attrName>style.visibility</p:attrName>
                                        </p:attrNameLst>
                                      </p:cBhvr>
                                      <p:to>
                                        <p:strVal val="visible"/>
                                      </p:to>
                                    </p:set>
                                    <p:anim calcmode="lin" valueType="num">
                                      <p:cBhvr additive="base">
                                        <p:cTn id="17" dur="500" fill="hold"/>
                                        <p:tgtEl>
                                          <p:spTgt spid="62474"/>
                                        </p:tgtEl>
                                        <p:attrNameLst>
                                          <p:attrName>ppt_x</p:attrName>
                                        </p:attrNameLst>
                                      </p:cBhvr>
                                      <p:tavLst>
                                        <p:tav tm="0">
                                          <p:val>
                                            <p:strVal val="#ppt_x"/>
                                          </p:val>
                                        </p:tav>
                                        <p:tav tm="100000">
                                          <p:val>
                                            <p:strVal val="#ppt_x"/>
                                          </p:val>
                                        </p:tav>
                                      </p:tavLst>
                                    </p:anim>
                                    <p:anim calcmode="lin" valueType="num">
                                      <p:cBhvr additive="base">
                                        <p:cTn id="18"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1" nodeType="clickEffect">
                                  <p:stCondLst>
                                    <p:cond delay="0"/>
                                  </p:stCondLst>
                                  <p:childTnLst>
                                    <p:animEffect transition="out" filter="diamond(in)">
                                      <p:cBhvr>
                                        <p:cTn id="22" dur="2000"/>
                                        <p:tgtEl>
                                          <p:spTgt spid="62474"/>
                                        </p:tgtEl>
                                      </p:cBhvr>
                                    </p:animEffect>
                                    <p:set>
                                      <p:cBhvr>
                                        <p:cTn id="23" dur="1" fill="hold">
                                          <p:stCondLst>
                                            <p:cond delay="1999"/>
                                          </p:stCondLst>
                                        </p:cTn>
                                        <p:tgtEl>
                                          <p:spTgt spid="624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2" grpId="1"/>
      <p:bldP spid="62474" grpId="0"/>
      <p:bldP spid="6247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a:extLst>
              <a:ext uri="{FF2B5EF4-FFF2-40B4-BE49-F238E27FC236}">
                <a16:creationId xmlns:a16="http://schemas.microsoft.com/office/drawing/2014/main" id="{DBEB6584-8C2E-4449-A2FC-181847B58D1D}"/>
              </a:ext>
            </a:extLst>
          </p:cNvPr>
          <p:cNvSpPr txBox="1">
            <a:spLocks noChangeArrowheads="1"/>
          </p:cNvSpPr>
          <p:nvPr/>
        </p:nvSpPr>
        <p:spPr bwMode="auto">
          <a:xfrm>
            <a:off x="2409825" y="515403"/>
            <a:ext cx="845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b="1" u="sng">
                <a:solidFill>
                  <a:srgbClr val="FF0000"/>
                </a:solidFill>
              </a:rPr>
              <a:t>Luyện đọc</a:t>
            </a:r>
            <a:r>
              <a:rPr lang="en-US" altLang="en-US" sz="2600" b="1">
                <a:solidFill>
                  <a:srgbClr val="FF0000"/>
                </a:solidFill>
              </a:rPr>
              <a:t>                                 </a:t>
            </a:r>
            <a:r>
              <a:rPr lang="en-US" altLang="en-US" sz="2600" b="1" u="sng">
                <a:solidFill>
                  <a:srgbClr val="FF0000"/>
                </a:solidFill>
              </a:rPr>
              <a:t>Tìm hiểu bài</a:t>
            </a:r>
          </a:p>
        </p:txBody>
      </p:sp>
      <p:sp>
        <p:nvSpPr>
          <p:cNvPr id="9223" name="Line 7">
            <a:extLst>
              <a:ext uri="{FF2B5EF4-FFF2-40B4-BE49-F238E27FC236}">
                <a16:creationId xmlns:a16="http://schemas.microsoft.com/office/drawing/2014/main" id="{AD69250A-A576-461E-9824-D5ECD39561A2}"/>
              </a:ext>
            </a:extLst>
          </p:cNvPr>
          <p:cNvSpPr>
            <a:spLocks noChangeShapeType="1"/>
          </p:cNvSpPr>
          <p:nvPr/>
        </p:nvSpPr>
        <p:spPr bwMode="auto">
          <a:xfrm flipH="1">
            <a:off x="6096000" y="763588"/>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8">
            <a:extLst>
              <a:ext uri="{FF2B5EF4-FFF2-40B4-BE49-F238E27FC236}">
                <a16:creationId xmlns:a16="http://schemas.microsoft.com/office/drawing/2014/main" id="{276381BB-8319-4010-90B8-5D837BC842F9}"/>
              </a:ext>
            </a:extLst>
          </p:cNvPr>
          <p:cNvSpPr txBox="1">
            <a:spLocks noChangeArrowheads="1"/>
          </p:cNvSpPr>
          <p:nvPr/>
        </p:nvSpPr>
        <p:spPr bwMode="auto">
          <a:xfrm>
            <a:off x="2657475" y="910033"/>
            <a:ext cx="1905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chemeClr val="accent2">
                    <a:lumMod val="40000"/>
                    <a:lumOff val="60000"/>
                  </a:schemeClr>
                </a:solidFill>
                <a:latin typeface="Times New Roman" panose="02020603050405020304" pitchFamily="18" charset="0"/>
                <a:cs typeface="Times New Roman" panose="02020603050405020304" pitchFamily="18" charset="0"/>
              </a:rPr>
              <a:t>giữ chặt</a:t>
            </a:r>
          </a:p>
          <a:p>
            <a:pPr eaLnBrk="0" hangingPunct="0">
              <a:spcBef>
                <a:spcPct val="50000"/>
              </a:spcBef>
            </a:pPr>
            <a:r>
              <a:rPr lang="en-US" altLang="en-US" sz="2800">
                <a:solidFill>
                  <a:schemeClr val="accent2">
                    <a:lumMod val="40000"/>
                    <a:lumOff val="60000"/>
                  </a:schemeClr>
                </a:solidFill>
                <a:latin typeface="Times New Roman" panose="02020603050405020304" pitchFamily="18" charset="0"/>
                <a:cs typeface="Times New Roman" panose="02020603050405020304" pitchFamily="18" charset="0"/>
              </a:rPr>
              <a:t>ngon lành</a:t>
            </a:r>
          </a:p>
          <a:p>
            <a:pPr eaLnBrk="0" hangingPunct="0">
              <a:spcBef>
                <a:spcPct val="50000"/>
              </a:spcBef>
            </a:pPr>
            <a:r>
              <a:rPr lang="en-US" altLang="en-US" sz="2800">
                <a:solidFill>
                  <a:schemeClr val="accent2">
                    <a:lumMod val="40000"/>
                    <a:lumOff val="60000"/>
                  </a:schemeClr>
                </a:solidFill>
                <a:latin typeface="Times New Roman" panose="02020603050405020304" pitchFamily="18" charset="0"/>
                <a:cs typeface="Times New Roman" panose="02020603050405020304" pitchFamily="18" charset="0"/>
              </a:rPr>
              <a:t>trong vắt</a:t>
            </a:r>
          </a:p>
          <a:p>
            <a:pPr eaLnBrk="0" hangingPunct="0">
              <a:spcBef>
                <a:spcPct val="50000"/>
              </a:spcBef>
            </a:pPr>
            <a:r>
              <a:rPr lang="en-US" altLang="en-US" sz="2800">
                <a:solidFill>
                  <a:schemeClr val="accent2">
                    <a:lumMod val="40000"/>
                    <a:lumOff val="60000"/>
                  </a:schemeClr>
                </a:solidFill>
                <a:latin typeface="Times New Roman" panose="02020603050405020304" pitchFamily="18" charset="0"/>
                <a:cs typeface="Times New Roman" panose="02020603050405020304" pitchFamily="18" charset="0"/>
              </a:rPr>
              <a:t>lạnh ngắt</a:t>
            </a:r>
          </a:p>
          <a:p>
            <a:pPr eaLnBrk="0" hangingPunct="0">
              <a:spcBef>
                <a:spcPct val="50000"/>
              </a:spcBef>
            </a:pPr>
            <a:r>
              <a:rPr lang="en-US" altLang="en-US" sz="2800">
                <a:solidFill>
                  <a:schemeClr val="accent2">
                    <a:lumMod val="40000"/>
                    <a:lumOff val="60000"/>
                  </a:schemeClr>
                </a:solidFill>
                <a:latin typeface="Times New Roman" panose="02020603050405020304" pitchFamily="18" charset="0"/>
                <a:cs typeface="Times New Roman" panose="02020603050405020304" pitchFamily="18" charset="0"/>
              </a:rPr>
              <a:t>mãi mãi</a:t>
            </a:r>
          </a:p>
        </p:txBody>
      </p:sp>
      <p:sp>
        <p:nvSpPr>
          <p:cNvPr id="9225" name="Text Box 9">
            <a:extLst>
              <a:ext uri="{FF2B5EF4-FFF2-40B4-BE49-F238E27FC236}">
                <a16:creationId xmlns:a16="http://schemas.microsoft.com/office/drawing/2014/main" id="{EA30DBB5-6C72-4D52-9D62-1B1E9A44C285}"/>
              </a:ext>
            </a:extLst>
          </p:cNvPr>
          <p:cNvSpPr txBox="1">
            <a:spLocks noChangeArrowheads="1"/>
          </p:cNvSpPr>
          <p:nvPr/>
        </p:nvSpPr>
        <p:spPr bwMode="auto">
          <a:xfrm>
            <a:off x="2409825" y="4140198"/>
            <a:ext cx="89154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a:solidFill>
                  <a:schemeClr val="accent1">
                    <a:lumMod val="40000"/>
                    <a:lumOff val="60000"/>
                  </a:schemeClr>
                </a:solidFill>
                <a:latin typeface="Times New Roman" panose="02020603050405020304" pitchFamily="18" charset="0"/>
                <a:cs typeface="Times New Roman" panose="02020603050405020304" pitchFamily="18" charset="0"/>
              </a:rPr>
              <a:t>Đêm ấy   tôi nằm trong chăn nghe cánh chim  đập cửa</a:t>
            </a:r>
          </a:p>
          <a:p>
            <a:pPr eaLnBrk="0" hangingPunct="0">
              <a:spcBef>
                <a:spcPct val="50000"/>
              </a:spcBef>
            </a:pPr>
            <a:r>
              <a:rPr lang="en-US" altLang="en-US" sz="2600">
                <a:solidFill>
                  <a:schemeClr val="accent1">
                    <a:lumMod val="40000"/>
                    <a:lumOff val="60000"/>
                  </a:schemeClr>
                </a:solidFill>
                <a:latin typeface="Times New Roman" panose="02020603050405020304" pitchFamily="18" charset="0"/>
                <a:cs typeface="Times New Roman" panose="02020603050405020304" pitchFamily="18" charset="0"/>
              </a:rPr>
              <a:t>Sự ấm áp gối chăn  đã giữ chặt tôi</a:t>
            </a:r>
          </a:p>
        </p:txBody>
      </p:sp>
      <p:sp>
        <p:nvSpPr>
          <p:cNvPr id="9227" name="Line 11">
            <a:extLst>
              <a:ext uri="{FF2B5EF4-FFF2-40B4-BE49-F238E27FC236}">
                <a16:creationId xmlns:a16="http://schemas.microsoft.com/office/drawing/2014/main" id="{83CB2CD7-1A81-4EB0-8D3C-8A75253FCC67}"/>
              </a:ext>
            </a:extLst>
          </p:cNvPr>
          <p:cNvSpPr>
            <a:spLocks noChangeShapeType="1"/>
          </p:cNvSpPr>
          <p:nvPr/>
        </p:nvSpPr>
        <p:spPr bwMode="auto">
          <a:xfrm flipH="1">
            <a:off x="3609975" y="4146688"/>
            <a:ext cx="152400" cy="381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a:extLst>
              <a:ext uri="{FF2B5EF4-FFF2-40B4-BE49-F238E27FC236}">
                <a16:creationId xmlns:a16="http://schemas.microsoft.com/office/drawing/2014/main" id="{FDDF217D-F636-4BD7-922C-F1F7CD2F89EE}"/>
              </a:ext>
            </a:extLst>
          </p:cNvPr>
          <p:cNvSpPr>
            <a:spLocks noChangeShapeType="1"/>
          </p:cNvSpPr>
          <p:nvPr/>
        </p:nvSpPr>
        <p:spPr bwMode="auto">
          <a:xfrm flipH="1">
            <a:off x="4981575" y="4768054"/>
            <a:ext cx="152400" cy="381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par>
                                <p:cTn id="8" presetID="2" presetClass="entr" presetSubtype="4"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 calcmode="lin" valueType="num">
                                      <p:cBhvr additive="base">
                                        <p:cTn id="10" dur="500" fill="hold"/>
                                        <p:tgtEl>
                                          <p:spTgt spid="9223"/>
                                        </p:tgtEl>
                                        <p:attrNameLst>
                                          <p:attrName>ppt_x</p:attrName>
                                        </p:attrNameLst>
                                      </p:cBhvr>
                                      <p:tavLst>
                                        <p:tav tm="0">
                                          <p:val>
                                            <p:strVal val="#ppt_x"/>
                                          </p:val>
                                        </p:tav>
                                        <p:tav tm="100000">
                                          <p:val>
                                            <p:strVal val="#ppt_x"/>
                                          </p:val>
                                        </p:tav>
                                      </p:tavLst>
                                    </p:anim>
                                    <p:anim calcmode="lin" valueType="num">
                                      <p:cBhvr additive="base">
                                        <p:cTn id="11"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9224"/>
                                        </p:tgtEl>
                                        <p:attrNameLst>
                                          <p:attrName>style.visibility</p:attrName>
                                        </p:attrNameLst>
                                      </p:cBhvr>
                                      <p:to>
                                        <p:strVal val="visible"/>
                                      </p:to>
                                    </p:set>
                                    <p:anim calcmode="lin" valueType="num">
                                      <p:cBhvr>
                                        <p:cTn id="16" dur="500" fill="hold"/>
                                        <p:tgtEl>
                                          <p:spTgt spid="9224"/>
                                        </p:tgtEl>
                                        <p:attrNameLst>
                                          <p:attrName>ppt_w</p:attrName>
                                        </p:attrNameLst>
                                      </p:cBhvr>
                                      <p:tavLst>
                                        <p:tav tm="0">
                                          <p:val>
                                            <p:fltVal val="0"/>
                                          </p:val>
                                        </p:tav>
                                        <p:tav tm="100000">
                                          <p:val>
                                            <p:strVal val="#ppt_w"/>
                                          </p:val>
                                        </p:tav>
                                      </p:tavLst>
                                    </p:anim>
                                    <p:anim calcmode="lin" valueType="num">
                                      <p:cBhvr>
                                        <p:cTn id="17" dur="500" fill="hold"/>
                                        <p:tgtEl>
                                          <p:spTgt spid="9224"/>
                                        </p:tgtEl>
                                        <p:attrNameLst>
                                          <p:attrName>ppt_h</p:attrName>
                                        </p:attrNameLst>
                                      </p:cBhvr>
                                      <p:tavLst>
                                        <p:tav tm="0">
                                          <p:val>
                                            <p:fltVal val="0"/>
                                          </p:val>
                                        </p:tav>
                                        <p:tav tm="100000">
                                          <p:val>
                                            <p:strVal val="#ppt_h"/>
                                          </p:val>
                                        </p:tav>
                                      </p:tavLst>
                                    </p:anim>
                                    <p:animEffect transition="in" filter="fade">
                                      <p:cBhvr>
                                        <p:cTn id="18" dur="500"/>
                                        <p:tgtEl>
                                          <p:spTgt spid="9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500" fill="hold"/>
                                        <p:tgtEl>
                                          <p:spTgt spid="9225"/>
                                        </p:tgtEl>
                                        <p:attrNameLst>
                                          <p:attrName>ppt_x</p:attrName>
                                        </p:attrNameLst>
                                      </p:cBhvr>
                                      <p:tavLst>
                                        <p:tav tm="0">
                                          <p:val>
                                            <p:strVal val="#ppt_x"/>
                                          </p:val>
                                        </p:tav>
                                        <p:tav tm="100000">
                                          <p:val>
                                            <p:strVal val="#ppt_x"/>
                                          </p:val>
                                        </p:tav>
                                      </p:tavLst>
                                    </p:anim>
                                    <p:anim calcmode="lin" valueType="num">
                                      <p:cBhvr additive="base">
                                        <p:cTn id="2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227"/>
                                        </p:tgtEl>
                                        <p:attrNameLst>
                                          <p:attrName>style.visibility</p:attrName>
                                        </p:attrNameLst>
                                      </p:cBhvr>
                                      <p:to>
                                        <p:strVal val="visible"/>
                                      </p:to>
                                    </p:set>
                                    <p:animEffect transition="in" filter="fade">
                                      <p:cBhvr>
                                        <p:cTn id="29" dur="2000"/>
                                        <p:tgtEl>
                                          <p:spTgt spid="9227"/>
                                        </p:tgtEl>
                                      </p:cBhvr>
                                    </p:animEffect>
                                  </p:childTnLst>
                                </p:cTn>
                              </p:par>
                              <p:par>
                                <p:cTn id="30" presetID="53" presetClass="entr" presetSubtype="0" fill="hold" nodeType="withEffect">
                                  <p:stCondLst>
                                    <p:cond delay="0"/>
                                  </p:stCondLst>
                                  <p:childTnLst>
                                    <p:set>
                                      <p:cBhvr>
                                        <p:cTn id="31" dur="1" fill="hold">
                                          <p:stCondLst>
                                            <p:cond delay="0"/>
                                          </p:stCondLst>
                                        </p:cTn>
                                        <p:tgtEl>
                                          <p:spTgt spid="9228"/>
                                        </p:tgtEl>
                                        <p:attrNameLst>
                                          <p:attrName>style.visibility</p:attrName>
                                        </p:attrNameLst>
                                      </p:cBhvr>
                                      <p:to>
                                        <p:strVal val="visible"/>
                                      </p:to>
                                    </p:set>
                                    <p:anim calcmode="lin" valueType="num">
                                      <p:cBhvr>
                                        <p:cTn id="32" dur="500" fill="hold"/>
                                        <p:tgtEl>
                                          <p:spTgt spid="9228"/>
                                        </p:tgtEl>
                                        <p:attrNameLst>
                                          <p:attrName>ppt_w</p:attrName>
                                        </p:attrNameLst>
                                      </p:cBhvr>
                                      <p:tavLst>
                                        <p:tav tm="0">
                                          <p:val>
                                            <p:fltVal val="0"/>
                                          </p:val>
                                        </p:tav>
                                        <p:tav tm="100000">
                                          <p:val>
                                            <p:strVal val="#ppt_w"/>
                                          </p:val>
                                        </p:tav>
                                      </p:tavLst>
                                    </p:anim>
                                    <p:anim calcmode="lin" valueType="num">
                                      <p:cBhvr>
                                        <p:cTn id="33" dur="500" fill="hold"/>
                                        <p:tgtEl>
                                          <p:spTgt spid="9228"/>
                                        </p:tgtEl>
                                        <p:attrNameLst>
                                          <p:attrName>ppt_h</p:attrName>
                                        </p:attrNameLst>
                                      </p:cBhvr>
                                      <p:tavLst>
                                        <p:tav tm="0">
                                          <p:val>
                                            <p:fltVal val="0"/>
                                          </p:val>
                                        </p:tav>
                                        <p:tav tm="100000">
                                          <p:val>
                                            <p:strVal val="#ppt_h"/>
                                          </p:val>
                                        </p:tav>
                                      </p:tavLst>
                                    </p:anim>
                                    <p:animEffect transition="in" filter="fade">
                                      <p:cBhvr>
                                        <p:cTn id="34"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P spid="92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1B93437F-91DE-4AA0-934D-A0FCC5741674}"/>
              </a:ext>
            </a:extLst>
          </p:cNvPr>
          <p:cNvSpPr txBox="1">
            <a:spLocks noChangeArrowheads="1"/>
          </p:cNvSpPr>
          <p:nvPr/>
        </p:nvSpPr>
        <p:spPr bwMode="auto">
          <a:xfrm>
            <a:off x="4175125" y="417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69637" name="Text Box 5">
            <a:extLst>
              <a:ext uri="{FF2B5EF4-FFF2-40B4-BE49-F238E27FC236}">
                <a16:creationId xmlns:a16="http://schemas.microsoft.com/office/drawing/2014/main" id="{2EFD0FC1-B001-49A1-8FDA-04F58A2CA302}"/>
              </a:ext>
            </a:extLst>
          </p:cNvPr>
          <p:cNvSpPr txBox="1">
            <a:spLocks noChangeArrowheads="1"/>
          </p:cNvSpPr>
          <p:nvPr/>
        </p:nvSpPr>
        <p:spPr bwMode="auto">
          <a:xfrm>
            <a:off x="1906587" y="823118"/>
            <a:ext cx="8378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1">
                    <a:lumMod val="40000"/>
                    <a:lumOff val="60000"/>
                  </a:schemeClr>
                </a:solidFill>
                <a:latin typeface="Times New Roman" panose="02020603050405020304" pitchFamily="18" charset="0"/>
              </a:rPr>
              <a:t>Tiếng gió thổi vào ống tre tạo nên âm thanh tác giả đã dùng từ nào chỉ điều đó? </a:t>
            </a:r>
          </a:p>
        </p:txBody>
      </p:sp>
      <p:sp>
        <p:nvSpPr>
          <p:cNvPr id="69638" name="Text Box 6">
            <a:extLst>
              <a:ext uri="{FF2B5EF4-FFF2-40B4-BE49-F238E27FC236}">
                <a16:creationId xmlns:a16="http://schemas.microsoft.com/office/drawing/2014/main" id="{4A8402AF-9DF6-4FEC-BA4D-FB55C22801D2}"/>
              </a:ext>
            </a:extLst>
          </p:cNvPr>
          <p:cNvSpPr txBox="1">
            <a:spLocks noChangeArrowheads="1"/>
          </p:cNvSpPr>
          <p:nvPr/>
        </p:nvSpPr>
        <p:spPr bwMode="auto">
          <a:xfrm>
            <a:off x="4648200" y="1828006"/>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accent4">
                    <a:lumMod val="60000"/>
                    <a:lumOff val="40000"/>
                  </a:schemeClr>
                </a:solidFill>
                <a:latin typeface="Times New Roman" panose="02020603050405020304" pitchFamily="18" charset="0"/>
              </a:rPr>
              <a:t>Gió hú</a:t>
            </a:r>
          </a:p>
        </p:txBody>
      </p:sp>
      <p:sp>
        <p:nvSpPr>
          <p:cNvPr id="69640" name="Text Box 8">
            <a:extLst>
              <a:ext uri="{FF2B5EF4-FFF2-40B4-BE49-F238E27FC236}">
                <a16:creationId xmlns:a16="http://schemas.microsoft.com/office/drawing/2014/main" id="{F4FAA45B-8262-44FE-AB2D-6AAB85255643}"/>
              </a:ext>
            </a:extLst>
          </p:cNvPr>
          <p:cNvSpPr txBox="1">
            <a:spLocks noChangeArrowheads="1"/>
          </p:cNvSpPr>
          <p:nvPr/>
        </p:nvSpPr>
        <p:spPr bwMode="auto">
          <a:xfrm>
            <a:off x="1898650" y="2514204"/>
            <a:ext cx="4806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1">
                    <a:lumMod val="40000"/>
                    <a:lumOff val="60000"/>
                  </a:schemeClr>
                </a:solidFill>
                <a:latin typeface="Times New Roman" panose="02020603050405020304" pitchFamily="18" charset="0"/>
              </a:rPr>
              <a:t>Tìm từ đồng nghĩa với từ tha?</a:t>
            </a:r>
          </a:p>
        </p:txBody>
      </p:sp>
      <p:sp>
        <p:nvSpPr>
          <p:cNvPr id="69641" name="Text Box 9">
            <a:extLst>
              <a:ext uri="{FF2B5EF4-FFF2-40B4-BE49-F238E27FC236}">
                <a16:creationId xmlns:a16="http://schemas.microsoft.com/office/drawing/2014/main" id="{8F60CAB7-8037-49AF-9341-E4B7BD7E1BFF}"/>
              </a:ext>
            </a:extLst>
          </p:cNvPr>
          <p:cNvSpPr txBox="1">
            <a:spLocks noChangeArrowheads="1"/>
          </p:cNvSpPr>
          <p:nvPr/>
        </p:nvSpPr>
        <p:spPr bwMode="auto">
          <a:xfrm>
            <a:off x="1906587" y="3288110"/>
            <a:ext cx="7693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4">
                    <a:lumMod val="60000"/>
                    <a:lumOff val="40000"/>
                  </a:schemeClr>
                </a:solidFill>
                <a:latin typeface="Times New Roman" panose="02020603050405020304" pitchFamily="18" charset="0"/>
              </a:rPr>
              <a:t>Từ đồng nghĩa với từ tha là: mang, quắp, lôi, kéo</a:t>
            </a:r>
          </a:p>
        </p:txBody>
      </p:sp>
      <p:sp>
        <p:nvSpPr>
          <p:cNvPr id="69642" name="Text Box 10">
            <a:extLst>
              <a:ext uri="{FF2B5EF4-FFF2-40B4-BE49-F238E27FC236}">
                <a16:creationId xmlns:a16="http://schemas.microsoft.com/office/drawing/2014/main" id="{9FCA2254-44F3-4A97-BACF-317DA5BD041D}"/>
              </a:ext>
            </a:extLst>
          </p:cNvPr>
          <p:cNvSpPr txBox="1">
            <a:spLocks noChangeArrowheads="1"/>
          </p:cNvSpPr>
          <p:nvPr/>
        </p:nvSpPr>
        <p:spPr bwMode="auto">
          <a:xfrm>
            <a:off x="1889124" y="4229102"/>
            <a:ext cx="8185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accent1">
                    <a:lumMod val="40000"/>
                    <a:lumOff val="60000"/>
                  </a:schemeClr>
                </a:solidFill>
                <a:latin typeface="Times New Roman" panose="02020603050405020304" pitchFamily="18" charset="0"/>
              </a:rPr>
              <a:t>Tiếng lăn như đá lở trên ngàn nghĩa là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circle(in)">
                                      <p:cBhvr>
                                        <p:cTn id="7" dur="2000"/>
                                        <p:tgtEl>
                                          <p:spTgt spid="69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9637"/>
                                        </p:tgtEl>
                                      </p:cBhvr>
                                    </p:animEffect>
                                    <p:set>
                                      <p:cBhvr>
                                        <p:cTn id="12" dur="1" fill="hold">
                                          <p:stCondLst>
                                            <p:cond delay="499"/>
                                          </p:stCondLst>
                                        </p:cTn>
                                        <p:tgtEl>
                                          <p:spTgt spid="696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diamond(in)">
                                      <p:cBhvr>
                                        <p:cTn id="17" dur="2000"/>
                                        <p:tgtEl>
                                          <p:spTgt spid="69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9638"/>
                                        </p:tgtEl>
                                      </p:cBhvr>
                                    </p:animEffect>
                                    <p:set>
                                      <p:cBhvr>
                                        <p:cTn id="22" dur="1" fill="hold">
                                          <p:stCondLst>
                                            <p:cond delay="499"/>
                                          </p:stCondLst>
                                        </p:cTn>
                                        <p:tgtEl>
                                          <p:spTgt spid="6963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9640"/>
                                        </p:tgtEl>
                                        <p:attrNameLst>
                                          <p:attrName>style.visibility</p:attrName>
                                        </p:attrNameLst>
                                      </p:cBhvr>
                                      <p:to>
                                        <p:strVal val="visible"/>
                                      </p:to>
                                    </p:set>
                                    <p:animEffect transition="in" filter="circle(in)">
                                      <p:cBhvr>
                                        <p:cTn id="27" dur="2000"/>
                                        <p:tgtEl>
                                          <p:spTgt spid="69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9640"/>
                                        </p:tgtEl>
                                      </p:cBhvr>
                                    </p:animEffect>
                                    <p:set>
                                      <p:cBhvr>
                                        <p:cTn id="32" dur="1" fill="hold">
                                          <p:stCondLst>
                                            <p:cond delay="499"/>
                                          </p:stCondLst>
                                        </p:cTn>
                                        <p:tgtEl>
                                          <p:spTgt spid="6964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9641"/>
                                        </p:tgtEl>
                                        <p:attrNameLst>
                                          <p:attrName>style.visibility</p:attrName>
                                        </p:attrNameLst>
                                      </p:cBhvr>
                                      <p:to>
                                        <p:strVal val="visible"/>
                                      </p:to>
                                    </p:set>
                                    <p:animEffect transition="in" filter="circle(in)">
                                      <p:cBhvr>
                                        <p:cTn id="37" dur="2000"/>
                                        <p:tgtEl>
                                          <p:spTgt spid="696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grpId="1" nodeType="clickEffect">
                                  <p:stCondLst>
                                    <p:cond delay="0"/>
                                  </p:stCondLst>
                                  <p:childTnLst>
                                    <p:animEffect transition="out" filter="diamond(in)">
                                      <p:cBhvr>
                                        <p:cTn id="41" dur="2000"/>
                                        <p:tgtEl>
                                          <p:spTgt spid="69641"/>
                                        </p:tgtEl>
                                      </p:cBhvr>
                                    </p:animEffect>
                                    <p:set>
                                      <p:cBhvr>
                                        <p:cTn id="42" dur="1" fill="hold">
                                          <p:stCondLst>
                                            <p:cond delay="1999"/>
                                          </p:stCondLst>
                                        </p:cTn>
                                        <p:tgtEl>
                                          <p:spTgt spid="6964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9642"/>
                                        </p:tgtEl>
                                        <p:attrNameLst>
                                          <p:attrName>style.visibility</p:attrName>
                                        </p:attrNameLst>
                                      </p:cBhvr>
                                      <p:to>
                                        <p:strVal val="visible"/>
                                      </p:to>
                                    </p:set>
                                    <p:anim calcmode="lin" valueType="num">
                                      <p:cBhvr additive="base">
                                        <p:cTn id="47" dur="500" fill="hold"/>
                                        <p:tgtEl>
                                          <p:spTgt spid="69642"/>
                                        </p:tgtEl>
                                        <p:attrNameLst>
                                          <p:attrName>ppt_x</p:attrName>
                                        </p:attrNameLst>
                                      </p:cBhvr>
                                      <p:tavLst>
                                        <p:tav tm="0">
                                          <p:val>
                                            <p:strVal val="#ppt_x"/>
                                          </p:val>
                                        </p:tav>
                                        <p:tav tm="100000">
                                          <p:val>
                                            <p:strVal val="#ppt_x"/>
                                          </p:val>
                                        </p:tav>
                                      </p:tavLst>
                                    </p:anim>
                                    <p:anim calcmode="lin" valueType="num">
                                      <p:cBhvr additive="base">
                                        <p:cTn id="48" dur="500" fill="hold"/>
                                        <p:tgtEl>
                                          <p:spTgt spid="6964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grpId="1" nodeType="clickEffect">
                                  <p:stCondLst>
                                    <p:cond delay="0"/>
                                  </p:stCondLst>
                                  <p:childTnLst>
                                    <p:anim calcmode="lin" valueType="num">
                                      <p:cBhvr additive="base">
                                        <p:cTn id="52" dur="500"/>
                                        <p:tgtEl>
                                          <p:spTgt spid="69642"/>
                                        </p:tgtEl>
                                        <p:attrNameLst>
                                          <p:attrName>ppt_x</p:attrName>
                                        </p:attrNameLst>
                                      </p:cBhvr>
                                      <p:tavLst>
                                        <p:tav tm="0">
                                          <p:val>
                                            <p:strVal val="ppt_x"/>
                                          </p:val>
                                        </p:tav>
                                        <p:tav tm="100000">
                                          <p:val>
                                            <p:strVal val="ppt_x"/>
                                          </p:val>
                                        </p:tav>
                                      </p:tavLst>
                                    </p:anim>
                                    <p:anim calcmode="lin" valueType="num">
                                      <p:cBhvr additive="base">
                                        <p:cTn id="53" dur="500"/>
                                        <p:tgtEl>
                                          <p:spTgt spid="69642"/>
                                        </p:tgtEl>
                                        <p:attrNameLst>
                                          <p:attrName>ppt_y</p:attrName>
                                        </p:attrNameLst>
                                      </p:cBhvr>
                                      <p:tavLst>
                                        <p:tav tm="0">
                                          <p:val>
                                            <p:strVal val="ppt_y"/>
                                          </p:val>
                                        </p:tav>
                                        <p:tav tm="100000">
                                          <p:val>
                                            <p:strVal val="1+ppt_h/2"/>
                                          </p:val>
                                        </p:tav>
                                      </p:tavLst>
                                    </p:anim>
                                    <p:set>
                                      <p:cBhvr>
                                        <p:cTn id="54" dur="1" fill="hold">
                                          <p:stCondLst>
                                            <p:cond delay="499"/>
                                          </p:stCondLst>
                                        </p:cTn>
                                        <p:tgtEl>
                                          <p:spTgt spid="69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7" grpId="1"/>
      <p:bldP spid="69638" grpId="0"/>
      <p:bldP spid="69638" grpId="1"/>
      <p:bldP spid="69640" grpId="0"/>
      <p:bldP spid="69640" grpId="1"/>
      <p:bldP spid="69641" grpId="0"/>
      <p:bldP spid="69641" grpId="1"/>
      <p:bldP spid="69642" grpId="0"/>
      <p:bldP spid="696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6BF07D18-369F-4017-B892-98B8A5D839F9}"/>
              </a:ext>
            </a:extLst>
          </p:cNvPr>
          <p:cNvSpPr txBox="1">
            <a:spLocks noChangeArrowheads="1"/>
          </p:cNvSpPr>
          <p:nvPr/>
        </p:nvSpPr>
        <p:spPr bwMode="auto">
          <a:xfrm>
            <a:off x="3565525" y="3236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grpSp>
        <p:nvGrpSpPr>
          <p:cNvPr id="65545" name="Group 9">
            <a:extLst>
              <a:ext uri="{FF2B5EF4-FFF2-40B4-BE49-F238E27FC236}">
                <a16:creationId xmlns:a16="http://schemas.microsoft.com/office/drawing/2014/main" id="{9CACB724-1E6B-4DE0-802E-3D13D1EC9A35}"/>
              </a:ext>
            </a:extLst>
          </p:cNvPr>
          <p:cNvGrpSpPr>
            <a:grpSpLocks/>
          </p:cNvGrpSpPr>
          <p:nvPr/>
        </p:nvGrpSpPr>
        <p:grpSpPr bwMode="auto">
          <a:xfrm>
            <a:off x="1676400" y="152400"/>
            <a:ext cx="8763000" cy="6629400"/>
            <a:chOff x="96" y="96"/>
            <a:chExt cx="5520" cy="4176"/>
          </a:xfrm>
        </p:grpSpPr>
        <p:pic>
          <p:nvPicPr>
            <p:cNvPr id="21509" name="lang.mpg">
              <a:hlinkClick r:id="" action="ppaction://media"/>
              <a:extLst>
                <a:ext uri="{FF2B5EF4-FFF2-40B4-BE49-F238E27FC236}">
                  <a16:creationId xmlns:a16="http://schemas.microsoft.com/office/drawing/2014/main" id="{2A3658EA-17EA-434F-92FE-629D2E0F7329}"/>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6" y="96"/>
              <a:ext cx="5520" cy="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8">
              <a:extLst>
                <a:ext uri="{FF2B5EF4-FFF2-40B4-BE49-F238E27FC236}">
                  <a16:creationId xmlns:a16="http://schemas.microsoft.com/office/drawing/2014/main" id="{491115EF-6C56-4CD3-830F-941F3A966A7B}"/>
                </a:ext>
              </a:extLst>
            </p:cNvPr>
            <p:cNvSpPr txBox="1">
              <a:spLocks noChangeArrowheads="1"/>
            </p:cNvSpPr>
            <p:nvPr/>
          </p:nvSpPr>
          <p:spPr bwMode="auto">
            <a:xfrm>
              <a:off x="2064" y="3945"/>
              <a:ext cx="1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Đá lở trên ngàn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blinds(horizontal)">
                                      <p:cBhvr>
                                        <p:cTn id="7" dur="500"/>
                                        <p:tgtEl>
                                          <p:spTgt spid="65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65545"/>
                                        </p:tgtEl>
                                        <p:attrNameLst>
                                          <p:attrName>ppt_x</p:attrName>
                                        </p:attrNameLst>
                                      </p:cBhvr>
                                      <p:tavLst>
                                        <p:tav tm="0">
                                          <p:val>
                                            <p:strVal val="ppt_x"/>
                                          </p:val>
                                        </p:tav>
                                        <p:tav tm="100000">
                                          <p:val>
                                            <p:strVal val="ppt_x"/>
                                          </p:val>
                                        </p:tav>
                                      </p:tavLst>
                                    </p:anim>
                                    <p:anim calcmode="lin" valueType="num">
                                      <p:cBhvr additive="base">
                                        <p:cTn id="12" dur="500"/>
                                        <p:tgtEl>
                                          <p:spTgt spid="65545"/>
                                        </p:tgtEl>
                                        <p:attrNameLst>
                                          <p:attrName>ppt_y</p:attrName>
                                        </p:attrNameLst>
                                      </p:cBhvr>
                                      <p:tavLst>
                                        <p:tav tm="0">
                                          <p:val>
                                            <p:strVal val="ppt_y"/>
                                          </p:val>
                                        </p:tav>
                                        <p:tav tm="100000">
                                          <p:val>
                                            <p:strVal val="1+ppt_h/2"/>
                                          </p:val>
                                        </p:tav>
                                      </p:tavLst>
                                    </p:anim>
                                    <p:set>
                                      <p:cBhvr>
                                        <p:cTn id="13" dur="1" fill="hold">
                                          <p:stCondLst>
                                            <p:cond delay="499"/>
                                          </p:stCondLst>
                                        </p:cTn>
                                        <p:tgtEl>
                                          <p:spTgt spid="655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TotalTime>
  <Words>1099</Words>
  <Application>Microsoft Office PowerPoint</Application>
  <PresentationFormat>Widescreen</PresentationFormat>
  <Paragraphs>99</Paragraphs>
  <Slides>17</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等线</vt:lpstr>
      <vt:lpstr>等线 Light</vt:lpstr>
      <vt:lpstr>Arial</vt:lpstr>
      <vt:lpstr>Times New Roman</vt:lpstr>
      <vt:lpstr>Verdana</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kimtuyen</dc:creator>
  <cp:lastModifiedBy>kimtuyen</cp:lastModifiedBy>
  <cp:revision>2</cp:revision>
  <dcterms:created xsi:type="dcterms:W3CDTF">2021-11-11T03:33:06Z</dcterms:created>
  <dcterms:modified xsi:type="dcterms:W3CDTF">2021-11-14T09:29:52Z</dcterms:modified>
</cp:coreProperties>
</file>