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Lst>
  <p:sldSz cy="5143500" cx="9144000"/>
  <p:notesSz cx="6858000" cy="9144000"/>
  <p:embeddedFontLst>
    <p:embeddedFont>
      <p:font typeface="Didact Gothic"/>
      <p:regular r:id="rId27"/>
    </p:embeddedFont>
    <p:embeddedFont>
      <p:font typeface="Arial Black"/>
      <p:regular r:id="rId28"/>
    </p:embeddedFont>
    <p:embeddedFont>
      <p:font typeface="Mitr"/>
      <p:regular r:id="rId29"/>
      <p:bold r:id="rId30"/>
    </p:embeddedFont>
    <p:embeddedFont>
      <p:font typeface="Varela"/>
      <p:regular r:id="rId31"/>
    </p:embeddedFont>
    <p:embeddedFont>
      <p:font typeface="Flamenco"/>
      <p:regular r:id="rId3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http://customooxmlschemas.google.com/">
      <go:slidesCustomData xmlns:go="http://customooxmlschemas.google.com/" r:id="rId33" roundtripDataSignature="AMtx7miBvYXX0EUl3PfkoObnI9mYlEPAl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268D368-4A19-49BF-90B0-AC1FBA65EEA3}">
  <a:tblStyle styleId="{C268D368-4A19-49BF-90B0-AC1FBA65EEA3}"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25" Type="http://schemas.openxmlformats.org/officeDocument/2006/relationships/slide" Target="slides/slide20.xml"/><Relationship Id="rId28" Type="http://schemas.openxmlformats.org/officeDocument/2006/relationships/font" Target="fonts/ArialBlack-regular.fntdata"/><Relationship Id="rId27" Type="http://schemas.openxmlformats.org/officeDocument/2006/relationships/font" Target="fonts/DidactGothic-regular.fntdata"/><Relationship Id="rId5" Type="http://schemas.openxmlformats.org/officeDocument/2006/relationships/notesMaster" Target="notesMasters/notesMaster1.xml"/><Relationship Id="rId6" Type="http://schemas.openxmlformats.org/officeDocument/2006/relationships/slide" Target="slides/slide1.xml"/><Relationship Id="rId29" Type="http://schemas.openxmlformats.org/officeDocument/2006/relationships/font" Target="fonts/Mitr-regular.fntdata"/><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font" Target="fonts/Varela-regular.fntdata"/><Relationship Id="rId30" Type="http://schemas.openxmlformats.org/officeDocument/2006/relationships/font" Target="fonts/Mitr-bold.fntdata"/><Relationship Id="rId11" Type="http://schemas.openxmlformats.org/officeDocument/2006/relationships/slide" Target="slides/slide6.xml"/><Relationship Id="rId33" Type="http://customschemas.google.com/relationships/presentationmetadata" Target="metadata"/><Relationship Id="rId10" Type="http://schemas.openxmlformats.org/officeDocument/2006/relationships/slide" Target="slides/slide5.xml"/><Relationship Id="rId32" Type="http://schemas.openxmlformats.org/officeDocument/2006/relationships/font" Target="fonts/Flamenco-regular.fntdata"/><Relationship Id="rId13" Type="http://schemas.openxmlformats.org/officeDocument/2006/relationships/slide" Target="slides/slide8.xml"/><Relationship Id="rId12" Type="http://schemas.openxmlformats.org/officeDocument/2006/relationships/slide" Target="slides/slide7.xml"/><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4" name="Shape 2124"/>
        <p:cNvGrpSpPr/>
        <p:nvPr/>
      </p:nvGrpSpPr>
      <p:grpSpPr>
        <a:xfrm>
          <a:off x="0" y="0"/>
          <a:ext cx="0" cy="0"/>
          <a:chOff x="0" y="0"/>
          <a:chExt cx="0" cy="0"/>
        </a:xfrm>
      </p:grpSpPr>
      <p:sp>
        <p:nvSpPr>
          <p:cNvPr id="2125" name="Google Shape;2125;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126" name="Google Shape;2126;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7" name="Shape 4817"/>
        <p:cNvGrpSpPr/>
        <p:nvPr/>
      </p:nvGrpSpPr>
      <p:grpSpPr>
        <a:xfrm>
          <a:off x="0" y="0"/>
          <a:ext cx="0" cy="0"/>
          <a:chOff x="0" y="0"/>
          <a:chExt cx="0" cy="0"/>
        </a:xfrm>
      </p:grpSpPr>
      <p:sp>
        <p:nvSpPr>
          <p:cNvPr id="4818" name="Google Shape;4818;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19" name="Google Shape;4819;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06" name="Shape 5906"/>
        <p:cNvGrpSpPr/>
        <p:nvPr/>
      </p:nvGrpSpPr>
      <p:grpSpPr>
        <a:xfrm>
          <a:off x="0" y="0"/>
          <a:ext cx="0" cy="0"/>
          <a:chOff x="0" y="0"/>
          <a:chExt cx="0" cy="0"/>
        </a:xfrm>
      </p:grpSpPr>
      <p:sp>
        <p:nvSpPr>
          <p:cNvPr id="5907" name="Google Shape;5907;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908" name="Google Shape;5908;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4" name="Shape 5914"/>
        <p:cNvGrpSpPr/>
        <p:nvPr/>
      </p:nvGrpSpPr>
      <p:grpSpPr>
        <a:xfrm>
          <a:off x="0" y="0"/>
          <a:ext cx="0" cy="0"/>
          <a:chOff x="0" y="0"/>
          <a:chExt cx="0" cy="0"/>
        </a:xfrm>
      </p:grpSpPr>
      <p:sp>
        <p:nvSpPr>
          <p:cNvPr id="5915" name="Google Shape;5915;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916" name="Google Shape;5916;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45720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23" name="Shape 5923"/>
        <p:cNvGrpSpPr/>
        <p:nvPr/>
      </p:nvGrpSpPr>
      <p:grpSpPr>
        <a:xfrm>
          <a:off x="0" y="0"/>
          <a:ext cx="0" cy="0"/>
          <a:chOff x="0" y="0"/>
          <a:chExt cx="0" cy="0"/>
        </a:xfrm>
      </p:grpSpPr>
      <p:sp>
        <p:nvSpPr>
          <p:cNvPr id="5924" name="Google Shape;5924;p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3: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2" name="Shape 5932"/>
        <p:cNvGrpSpPr/>
        <p:nvPr/>
      </p:nvGrpSpPr>
      <p:grpSpPr>
        <a:xfrm>
          <a:off x="0" y="0"/>
          <a:ext cx="0" cy="0"/>
          <a:chOff x="0" y="0"/>
          <a:chExt cx="0" cy="0"/>
        </a:xfrm>
      </p:grpSpPr>
      <p:sp>
        <p:nvSpPr>
          <p:cNvPr id="5933" name="Google Shape;5933;p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4: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1" name="Shape 5941"/>
        <p:cNvGrpSpPr/>
        <p:nvPr/>
      </p:nvGrpSpPr>
      <p:grpSpPr>
        <a:xfrm>
          <a:off x="0" y="0"/>
          <a:ext cx="0" cy="0"/>
          <a:chOff x="0" y="0"/>
          <a:chExt cx="0" cy="0"/>
        </a:xfrm>
      </p:grpSpPr>
      <p:sp>
        <p:nvSpPr>
          <p:cNvPr id="5942" name="Google Shape;5942;p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5: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0" name="Shape 5950"/>
        <p:cNvGrpSpPr/>
        <p:nvPr/>
      </p:nvGrpSpPr>
      <p:grpSpPr>
        <a:xfrm>
          <a:off x="0" y="0"/>
          <a:ext cx="0" cy="0"/>
          <a:chOff x="0" y="0"/>
          <a:chExt cx="0" cy="0"/>
        </a:xfrm>
      </p:grpSpPr>
      <p:sp>
        <p:nvSpPr>
          <p:cNvPr id="5951" name="Google Shape;5951;p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6: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8" name="Shape 5958"/>
        <p:cNvGrpSpPr/>
        <p:nvPr/>
      </p:nvGrpSpPr>
      <p:grpSpPr>
        <a:xfrm>
          <a:off x="0" y="0"/>
          <a:ext cx="0" cy="0"/>
          <a:chOff x="0" y="0"/>
          <a:chExt cx="0" cy="0"/>
        </a:xfrm>
      </p:grpSpPr>
      <p:sp>
        <p:nvSpPr>
          <p:cNvPr id="5959" name="Google Shape;5959;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960" name="Google Shape;5960;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14" name="Shape 6114"/>
        <p:cNvGrpSpPr/>
        <p:nvPr/>
      </p:nvGrpSpPr>
      <p:grpSpPr>
        <a:xfrm>
          <a:off x="0" y="0"/>
          <a:ext cx="0" cy="0"/>
          <a:chOff x="0" y="0"/>
          <a:chExt cx="0" cy="0"/>
        </a:xfrm>
      </p:grpSpPr>
      <p:sp>
        <p:nvSpPr>
          <p:cNvPr id="6115" name="Google Shape;6115;p1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116" name="Google Shape;6116;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7" name="Shape 6127"/>
        <p:cNvGrpSpPr/>
        <p:nvPr/>
      </p:nvGrpSpPr>
      <p:grpSpPr>
        <a:xfrm>
          <a:off x="0" y="0"/>
          <a:ext cx="0" cy="0"/>
          <a:chOff x="0" y="0"/>
          <a:chExt cx="0" cy="0"/>
        </a:xfrm>
      </p:grpSpPr>
      <p:sp>
        <p:nvSpPr>
          <p:cNvPr id="6128" name="Google Shape;6128;p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9: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7" name="Shape 3137"/>
        <p:cNvGrpSpPr/>
        <p:nvPr/>
      </p:nvGrpSpPr>
      <p:grpSpPr>
        <a:xfrm>
          <a:off x="0" y="0"/>
          <a:ext cx="0" cy="0"/>
          <a:chOff x="0" y="0"/>
          <a:chExt cx="0" cy="0"/>
        </a:xfrm>
      </p:grpSpPr>
      <p:sp>
        <p:nvSpPr>
          <p:cNvPr id="3138" name="Google Shape;3138;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39" name="Google Shape;3139;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6" name="Shape 6146"/>
        <p:cNvGrpSpPr/>
        <p:nvPr/>
      </p:nvGrpSpPr>
      <p:grpSpPr>
        <a:xfrm>
          <a:off x="0" y="0"/>
          <a:ext cx="0" cy="0"/>
          <a:chOff x="0" y="0"/>
          <a:chExt cx="0" cy="0"/>
        </a:xfrm>
      </p:grpSpPr>
      <p:sp>
        <p:nvSpPr>
          <p:cNvPr id="6147" name="Google Shape;6147;p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148" name="Google Shape;6148;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72" name="Shape 6672"/>
        <p:cNvGrpSpPr/>
        <p:nvPr/>
      </p:nvGrpSpPr>
      <p:grpSpPr>
        <a:xfrm>
          <a:off x="0" y="0"/>
          <a:ext cx="0" cy="0"/>
          <a:chOff x="0" y="0"/>
          <a:chExt cx="0" cy="0"/>
        </a:xfrm>
      </p:grpSpPr>
      <p:sp>
        <p:nvSpPr>
          <p:cNvPr id="6673" name="Google Shape;6673;p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74" name="Google Shape;6674;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3" name="Shape 3503"/>
        <p:cNvGrpSpPr/>
        <p:nvPr/>
      </p:nvGrpSpPr>
      <p:grpSpPr>
        <a:xfrm>
          <a:off x="0" y="0"/>
          <a:ext cx="0" cy="0"/>
          <a:chOff x="0" y="0"/>
          <a:chExt cx="0" cy="0"/>
        </a:xfrm>
      </p:grpSpPr>
      <p:sp>
        <p:nvSpPr>
          <p:cNvPr id="3504" name="Google Shape;3504;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05" name="Google Shape;3505;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9" name="Shape 3869"/>
        <p:cNvGrpSpPr/>
        <p:nvPr/>
      </p:nvGrpSpPr>
      <p:grpSpPr>
        <a:xfrm>
          <a:off x="0" y="0"/>
          <a:ext cx="0" cy="0"/>
          <a:chOff x="0" y="0"/>
          <a:chExt cx="0" cy="0"/>
        </a:xfrm>
      </p:grpSpPr>
      <p:sp>
        <p:nvSpPr>
          <p:cNvPr id="3870" name="Google Shape;3870;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871" name="Google Shape;3871;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5" name="Shape 4035"/>
        <p:cNvGrpSpPr/>
        <p:nvPr/>
      </p:nvGrpSpPr>
      <p:grpSpPr>
        <a:xfrm>
          <a:off x="0" y="0"/>
          <a:ext cx="0" cy="0"/>
          <a:chOff x="0" y="0"/>
          <a:chExt cx="0" cy="0"/>
        </a:xfrm>
      </p:grpSpPr>
      <p:sp>
        <p:nvSpPr>
          <p:cNvPr id="4036" name="Google Shape;4036;p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5" name="Shape 4045"/>
        <p:cNvGrpSpPr/>
        <p:nvPr/>
      </p:nvGrpSpPr>
      <p:grpSpPr>
        <a:xfrm>
          <a:off x="0" y="0"/>
          <a:ext cx="0" cy="0"/>
          <a:chOff x="0" y="0"/>
          <a:chExt cx="0" cy="0"/>
        </a:xfrm>
      </p:grpSpPr>
      <p:sp>
        <p:nvSpPr>
          <p:cNvPr id="4046" name="Google Shape;4046;p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17" name="Shape 4217"/>
        <p:cNvGrpSpPr/>
        <p:nvPr/>
      </p:nvGrpSpPr>
      <p:grpSpPr>
        <a:xfrm>
          <a:off x="0" y="0"/>
          <a:ext cx="0" cy="0"/>
          <a:chOff x="0" y="0"/>
          <a:chExt cx="0" cy="0"/>
        </a:xfrm>
      </p:grpSpPr>
      <p:sp>
        <p:nvSpPr>
          <p:cNvPr id="4218" name="Google Shape;4218;p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48" name="Shape 4248"/>
        <p:cNvGrpSpPr/>
        <p:nvPr/>
      </p:nvGrpSpPr>
      <p:grpSpPr>
        <a:xfrm>
          <a:off x="0" y="0"/>
          <a:ext cx="0" cy="0"/>
          <a:chOff x="0" y="0"/>
          <a:chExt cx="0" cy="0"/>
        </a:xfrm>
      </p:grpSpPr>
      <p:sp>
        <p:nvSpPr>
          <p:cNvPr id="4249" name="Google Shape;4249;p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7" name="Shape 4277"/>
        <p:cNvGrpSpPr/>
        <p:nvPr/>
      </p:nvGrpSpPr>
      <p:grpSpPr>
        <a:xfrm>
          <a:off x="0" y="0"/>
          <a:ext cx="0" cy="0"/>
          <a:chOff x="0" y="0"/>
          <a:chExt cx="0" cy="0"/>
        </a:xfrm>
      </p:grpSpPr>
      <p:sp>
        <p:nvSpPr>
          <p:cNvPr id="4278" name="Google Shape;4278;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279" name="Google Shape;4279;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grpSp>
        <p:nvGrpSpPr>
          <p:cNvPr id="10" name="Google Shape;10;p23"/>
          <p:cNvGrpSpPr/>
          <p:nvPr/>
        </p:nvGrpSpPr>
        <p:grpSpPr>
          <a:xfrm>
            <a:off x="4014101" y="-820"/>
            <a:ext cx="5170321" cy="5143674"/>
            <a:chOff x="3604794" y="-827"/>
            <a:chExt cx="5579884" cy="5143674"/>
          </a:xfrm>
        </p:grpSpPr>
        <p:sp>
          <p:nvSpPr>
            <p:cNvPr id="11" name="Google Shape;11;p23"/>
            <p:cNvSpPr/>
            <p:nvPr/>
          </p:nvSpPr>
          <p:spPr>
            <a:xfrm>
              <a:off x="3604794" y="-827"/>
              <a:ext cx="5579884"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 name="Google Shape;12;p23"/>
            <p:cNvSpPr/>
            <p:nvPr/>
          </p:nvSpPr>
          <p:spPr>
            <a:xfrm>
              <a:off x="3604794" y="-827"/>
              <a:ext cx="5579884"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 name="Google Shape;13;p23"/>
          <p:cNvSpPr txBox="1"/>
          <p:nvPr>
            <p:ph type="ctrTitle"/>
          </p:nvPr>
        </p:nvSpPr>
        <p:spPr>
          <a:xfrm>
            <a:off x="720000" y="1031863"/>
            <a:ext cx="3650100" cy="2052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4" name="Google Shape;14;p23"/>
          <p:cNvSpPr txBox="1"/>
          <p:nvPr>
            <p:ph idx="1" type="subTitle"/>
          </p:nvPr>
        </p:nvSpPr>
        <p:spPr>
          <a:xfrm>
            <a:off x="720000" y="3319050"/>
            <a:ext cx="3650100" cy="792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sz="25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79" name="Shape 379"/>
        <p:cNvGrpSpPr/>
        <p:nvPr/>
      </p:nvGrpSpPr>
      <p:grpSpPr>
        <a:xfrm>
          <a:off x="0" y="0"/>
          <a:ext cx="0" cy="0"/>
          <a:chOff x="0" y="0"/>
          <a:chExt cx="0" cy="0"/>
        </a:xfrm>
      </p:grpSpPr>
      <p:sp>
        <p:nvSpPr>
          <p:cNvPr id="380" name="Google Shape;380;p32"/>
          <p:cNvSpPr txBox="1"/>
          <p:nvPr>
            <p:ph type="title"/>
          </p:nvPr>
        </p:nvSpPr>
        <p:spPr>
          <a:xfrm>
            <a:off x="5221800" y="1961525"/>
            <a:ext cx="3202200" cy="7557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2400"/>
              <a:buNone/>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381" name="Google Shape;381;p32"/>
          <p:cNvSpPr txBox="1"/>
          <p:nvPr>
            <p:ph idx="1" type="subTitle"/>
          </p:nvPr>
        </p:nvSpPr>
        <p:spPr>
          <a:xfrm>
            <a:off x="5221800" y="2802375"/>
            <a:ext cx="3202200" cy="9558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382" name="Google Shape;382;p32"/>
          <p:cNvSpPr/>
          <p:nvPr/>
        </p:nvSpPr>
        <p:spPr>
          <a:xfrm flipH="1">
            <a:off x="-1209681" y="-381009"/>
            <a:ext cx="6979797" cy="4361762"/>
          </a:xfrm>
          <a:custGeom>
            <a:rect b="b" l="l" r="r" t="t"/>
            <a:pathLst>
              <a:path extrusionOk="0" h="109654" w="175482">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32"/>
          <p:cNvSpPr/>
          <p:nvPr/>
        </p:nvSpPr>
        <p:spPr>
          <a:xfrm>
            <a:off x="-2086315" y="0"/>
            <a:ext cx="572700" cy="572700"/>
          </a:xfrm>
          <a:prstGeom prst="ellipse">
            <a:avLst/>
          </a:prstGeom>
          <a:blipFill rotWithShape="1">
            <a:blip r:embed="rId2">
              <a:alphaModFix/>
            </a:blip>
            <a:stretch>
              <a:fillRect b="0" l="0" r="0" t="0"/>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p:cSld name="1_Section header">
    <p:spTree>
      <p:nvGrpSpPr>
        <p:cNvPr id="384" name="Shape 384"/>
        <p:cNvGrpSpPr/>
        <p:nvPr/>
      </p:nvGrpSpPr>
      <p:grpSpPr>
        <a:xfrm>
          <a:off x="0" y="0"/>
          <a:ext cx="0" cy="0"/>
          <a:chOff x="0" y="0"/>
          <a:chExt cx="0" cy="0"/>
        </a:xfrm>
      </p:grpSpPr>
      <p:sp>
        <p:nvSpPr>
          <p:cNvPr id="385" name="Google Shape;385;p33"/>
          <p:cNvSpPr txBox="1"/>
          <p:nvPr>
            <p:ph type="ctrTitle"/>
          </p:nvPr>
        </p:nvSpPr>
        <p:spPr>
          <a:xfrm>
            <a:off x="720000" y="1608300"/>
            <a:ext cx="3594900" cy="2052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386" name="Google Shape;386;p33"/>
          <p:cNvSpPr txBox="1"/>
          <p:nvPr>
            <p:ph idx="1" type="subTitle"/>
          </p:nvPr>
        </p:nvSpPr>
        <p:spPr>
          <a:xfrm>
            <a:off x="720000" y="3660900"/>
            <a:ext cx="3594900" cy="792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800"/>
              <a:buNone/>
              <a:defRPr sz="22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387" name="Google Shape;387;p33"/>
          <p:cNvSpPr txBox="1"/>
          <p:nvPr>
            <p:ph idx="2" type="title"/>
          </p:nvPr>
        </p:nvSpPr>
        <p:spPr>
          <a:xfrm>
            <a:off x="720000" y="690000"/>
            <a:ext cx="3594900" cy="9183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2000"/>
              <a:buNone/>
              <a:defRPr sz="6600">
                <a:solidFill>
                  <a:schemeClr val="accent1"/>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p:txBody>
      </p:sp>
      <p:grpSp>
        <p:nvGrpSpPr>
          <p:cNvPr id="388" name="Google Shape;388;p33"/>
          <p:cNvGrpSpPr/>
          <p:nvPr/>
        </p:nvGrpSpPr>
        <p:grpSpPr>
          <a:xfrm>
            <a:off x="4014101" y="-820"/>
            <a:ext cx="5170321" cy="5143674"/>
            <a:chOff x="3604794" y="-827"/>
            <a:chExt cx="5579884" cy="5143674"/>
          </a:xfrm>
        </p:grpSpPr>
        <p:sp>
          <p:nvSpPr>
            <p:cNvPr id="389" name="Google Shape;389;p33"/>
            <p:cNvSpPr/>
            <p:nvPr/>
          </p:nvSpPr>
          <p:spPr>
            <a:xfrm>
              <a:off x="3604794" y="-827"/>
              <a:ext cx="5579884"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33"/>
            <p:cNvSpPr/>
            <p:nvPr/>
          </p:nvSpPr>
          <p:spPr>
            <a:xfrm>
              <a:off x="3604794" y="-827"/>
              <a:ext cx="5579884"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p:cSld name="1_Section header 2">
    <p:spTree>
      <p:nvGrpSpPr>
        <p:cNvPr id="391" name="Shape 391"/>
        <p:cNvGrpSpPr/>
        <p:nvPr/>
      </p:nvGrpSpPr>
      <p:grpSpPr>
        <a:xfrm>
          <a:off x="0" y="0"/>
          <a:ext cx="0" cy="0"/>
          <a:chOff x="0" y="0"/>
          <a:chExt cx="0" cy="0"/>
        </a:xfrm>
      </p:grpSpPr>
      <p:sp>
        <p:nvSpPr>
          <p:cNvPr id="392" name="Google Shape;392;p34"/>
          <p:cNvSpPr txBox="1"/>
          <p:nvPr>
            <p:ph type="ctrTitle"/>
          </p:nvPr>
        </p:nvSpPr>
        <p:spPr>
          <a:xfrm>
            <a:off x="720000" y="1608300"/>
            <a:ext cx="3594900" cy="2052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393" name="Google Shape;393;p34"/>
          <p:cNvSpPr txBox="1"/>
          <p:nvPr>
            <p:ph idx="1" type="subTitle"/>
          </p:nvPr>
        </p:nvSpPr>
        <p:spPr>
          <a:xfrm>
            <a:off x="720000" y="3660900"/>
            <a:ext cx="3594900" cy="792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800"/>
              <a:buNone/>
              <a:defRPr sz="22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394" name="Google Shape;394;p34"/>
          <p:cNvSpPr txBox="1"/>
          <p:nvPr>
            <p:ph idx="2" type="title"/>
          </p:nvPr>
        </p:nvSpPr>
        <p:spPr>
          <a:xfrm>
            <a:off x="720000" y="690000"/>
            <a:ext cx="3594900" cy="9183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2000"/>
              <a:buNone/>
              <a:defRPr sz="6600">
                <a:solidFill>
                  <a:schemeClr val="accent1"/>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p:txBody>
      </p:sp>
      <p:grpSp>
        <p:nvGrpSpPr>
          <p:cNvPr id="395" name="Google Shape;395;p34"/>
          <p:cNvGrpSpPr/>
          <p:nvPr/>
        </p:nvGrpSpPr>
        <p:grpSpPr>
          <a:xfrm>
            <a:off x="4014101" y="-820"/>
            <a:ext cx="5170321" cy="5143674"/>
            <a:chOff x="3604794" y="-827"/>
            <a:chExt cx="5579884" cy="5143674"/>
          </a:xfrm>
        </p:grpSpPr>
        <p:sp>
          <p:nvSpPr>
            <p:cNvPr id="396" name="Google Shape;396;p34"/>
            <p:cNvSpPr/>
            <p:nvPr/>
          </p:nvSpPr>
          <p:spPr>
            <a:xfrm>
              <a:off x="3604794" y="-827"/>
              <a:ext cx="5579884"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34"/>
            <p:cNvSpPr/>
            <p:nvPr/>
          </p:nvSpPr>
          <p:spPr>
            <a:xfrm>
              <a:off x="3604794" y="-827"/>
              <a:ext cx="5579884"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1_Title only">
    <p:spTree>
      <p:nvGrpSpPr>
        <p:cNvPr id="398" name="Shape 398"/>
        <p:cNvGrpSpPr/>
        <p:nvPr/>
      </p:nvGrpSpPr>
      <p:grpSpPr>
        <a:xfrm>
          <a:off x="0" y="0"/>
          <a:ext cx="0" cy="0"/>
          <a:chOff x="0" y="0"/>
          <a:chExt cx="0" cy="0"/>
        </a:xfrm>
      </p:grpSpPr>
      <p:sp>
        <p:nvSpPr>
          <p:cNvPr id="399" name="Google Shape;399;p35"/>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400" name="Google Shape;400;p35"/>
          <p:cNvGrpSpPr/>
          <p:nvPr/>
        </p:nvGrpSpPr>
        <p:grpSpPr>
          <a:xfrm flipH="1" rot="696193">
            <a:off x="-1912171" y="-1048206"/>
            <a:ext cx="6437373" cy="5056008"/>
            <a:chOff x="1367400" y="1176700"/>
            <a:chExt cx="4985625" cy="2814325"/>
          </a:xfrm>
        </p:grpSpPr>
        <p:sp>
          <p:nvSpPr>
            <p:cNvPr id="401" name="Google Shape;401;p35"/>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35"/>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3" name="Google Shape;403;p35"/>
          <p:cNvGrpSpPr/>
          <p:nvPr/>
        </p:nvGrpSpPr>
        <p:grpSpPr>
          <a:xfrm>
            <a:off x="-68993" y="-1452015"/>
            <a:ext cx="4942971" cy="3278510"/>
            <a:chOff x="-68993" y="-1452015"/>
            <a:chExt cx="4942971" cy="3278510"/>
          </a:xfrm>
        </p:grpSpPr>
        <p:grpSp>
          <p:nvGrpSpPr>
            <p:cNvPr id="404" name="Google Shape;404;p35"/>
            <p:cNvGrpSpPr/>
            <p:nvPr/>
          </p:nvGrpSpPr>
          <p:grpSpPr>
            <a:xfrm rot="1338152">
              <a:off x="445478" y="497828"/>
              <a:ext cx="763846" cy="767550"/>
              <a:chOff x="7881969" y="1962328"/>
              <a:chExt cx="763840" cy="767544"/>
            </a:xfrm>
          </p:grpSpPr>
          <p:sp>
            <p:nvSpPr>
              <p:cNvPr id="405" name="Google Shape;405;p35"/>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35"/>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35"/>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35"/>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35"/>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35"/>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35"/>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35"/>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35"/>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35"/>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35"/>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35"/>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35"/>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35"/>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35"/>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35"/>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35"/>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35"/>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35"/>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35"/>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35"/>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35"/>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7" name="Google Shape;427;p35"/>
              <p:cNvGrpSpPr/>
              <p:nvPr/>
            </p:nvGrpSpPr>
            <p:grpSpPr>
              <a:xfrm>
                <a:off x="7881969" y="2107317"/>
                <a:ext cx="763840" cy="546655"/>
                <a:chOff x="7881969" y="2107317"/>
                <a:chExt cx="763840" cy="546655"/>
              </a:xfrm>
            </p:grpSpPr>
            <p:sp>
              <p:nvSpPr>
                <p:cNvPr id="428" name="Google Shape;428;p35"/>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35"/>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35"/>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35"/>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35"/>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35"/>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35"/>
                <p:cNvSpPr/>
                <p:nvPr/>
              </p:nvSpPr>
              <p:spPr>
                <a:xfrm>
                  <a:off x="8337911" y="2248603"/>
                  <a:ext cx="37031" cy="48762"/>
                </a:xfrm>
                <a:custGeom>
                  <a:rect b="b" l="l" r="r" t="t"/>
                  <a:pathLst>
                    <a:path extrusionOk="0" h="1804" w="137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35"/>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35"/>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35"/>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35"/>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35"/>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35"/>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35"/>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35"/>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35"/>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35"/>
                <p:cNvSpPr/>
                <p:nvPr/>
              </p:nvSpPr>
              <p:spPr>
                <a:xfrm>
                  <a:off x="8154674" y="2248603"/>
                  <a:ext cx="12353" cy="25327"/>
                </a:xfrm>
                <a:custGeom>
                  <a:rect b="b" l="l" r="r" t="t"/>
                  <a:pathLst>
                    <a:path extrusionOk="0" h="937" w="457">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35"/>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35"/>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35"/>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35"/>
                <p:cNvSpPr/>
                <p:nvPr/>
              </p:nvSpPr>
              <p:spPr>
                <a:xfrm>
                  <a:off x="8415027" y="2334369"/>
                  <a:ext cx="19164" cy="47086"/>
                </a:xfrm>
                <a:custGeom>
                  <a:rect b="b" l="l" r="r" t="t"/>
                  <a:pathLst>
                    <a:path extrusionOk="0" h="1742" w="709">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35"/>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35"/>
                <p:cNvSpPr/>
                <p:nvPr/>
              </p:nvSpPr>
              <p:spPr>
                <a:xfrm>
                  <a:off x="8465627" y="2345479"/>
                  <a:ext cx="21002" cy="49222"/>
                </a:xfrm>
                <a:custGeom>
                  <a:rect b="b" l="l" r="r" t="t"/>
                  <a:pathLst>
                    <a:path extrusionOk="0" h="1821" w="777">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35"/>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35"/>
                <p:cNvSpPr/>
                <p:nvPr/>
              </p:nvSpPr>
              <p:spPr>
                <a:xfrm>
                  <a:off x="8524850" y="2363372"/>
                  <a:ext cx="12974" cy="33328"/>
                </a:xfrm>
                <a:custGeom>
                  <a:rect b="b" l="l" r="r" t="t"/>
                  <a:pathLst>
                    <a:path extrusionOk="0" h="1233" w="48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35"/>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35"/>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35"/>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35"/>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35"/>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35"/>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35"/>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35"/>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35"/>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35"/>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35"/>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35"/>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35"/>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35"/>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35"/>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35"/>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35"/>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35"/>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35"/>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35"/>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35"/>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35"/>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35"/>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35"/>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35"/>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35"/>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35"/>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35"/>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81" name="Google Shape;481;p35"/>
            <p:cNvSpPr/>
            <p:nvPr/>
          </p:nvSpPr>
          <p:spPr>
            <a:xfrm flipH="1">
              <a:off x="364619" y="11"/>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35"/>
            <p:cNvSpPr/>
            <p:nvPr/>
          </p:nvSpPr>
          <p:spPr>
            <a:xfrm flipH="1">
              <a:off x="2231008" y="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35"/>
            <p:cNvSpPr/>
            <p:nvPr/>
          </p:nvSpPr>
          <p:spPr>
            <a:xfrm flipH="1">
              <a:off x="2258940" y="425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35"/>
            <p:cNvSpPr/>
            <p:nvPr/>
          </p:nvSpPr>
          <p:spPr>
            <a:xfrm flipH="1">
              <a:off x="3174052" y="2556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85" name="Google Shape;485;p35"/>
            <p:cNvGrpSpPr/>
            <p:nvPr/>
          </p:nvGrpSpPr>
          <p:grpSpPr>
            <a:xfrm flipH="1" rot="2902616">
              <a:off x="1638360" y="289131"/>
              <a:ext cx="169066" cy="177310"/>
              <a:chOff x="4298580" y="207227"/>
              <a:chExt cx="169073" cy="177317"/>
            </a:xfrm>
          </p:grpSpPr>
          <p:sp>
            <p:nvSpPr>
              <p:cNvPr id="486" name="Google Shape;486;p35"/>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35"/>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35"/>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35"/>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35"/>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35"/>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2" name="Google Shape;492;p35"/>
            <p:cNvSpPr/>
            <p:nvPr/>
          </p:nvSpPr>
          <p:spPr>
            <a:xfrm flipH="1">
              <a:off x="1600470" y="10177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93" name="Google Shape;493;p35"/>
            <p:cNvGrpSpPr/>
            <p:nvPr/>
          </p:nvGrpSpPr>
          <p:grpSpPr>
            <a:xfrm flipH="1" rot="-3959737">
              <a:off x="3946363" y="-19477"/>
              <a:ext cx="275188" cy="229969"/>
              <a:chOff x="1192779" y="389220"/>
              <a:chExt cx="275192" cy="229972"/>
            </a:xfrm>
          </p:grpSpPr>
          <p:sp>
            <p:nvSpPr>
              <p:cNvPr id="494" name="Google Shape;494;p35"/>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35"/>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35"/>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35"/>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35"/>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35"/>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0" name="Google Shape;500;p35"/>
            <p:cNvGrpSpPr/>
            <p:nvPr/>
          </p:nvGrpSpPr>
          <p:grpSpPr>
            <a:xfrm>
              <a:off x="-68993" y="1501394"/>
              <a:ext cx="325081" cy="325101"/>
              <a:chOff x="2252932" y="2731382"/>
              <a:chExt cx="325081" cy="325101"/>
            </a:xfrm>
          </p:grpSpPr>
          <p:sp>
            <p:nvSpPr>
              <p:cNvPr id="501" name="Google Shape;501;p35"/>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35"/>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35"/>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35"/>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35"/>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35"/>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35"/>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35"/>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35"/>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35"/>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35"/>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35"/>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35"/>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35"/>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35"/>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35"/>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35"/>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8" name="Google Shape;518;p35"/>
            <p:cNvGrpSpPr/>
            <p:nvPr/>
          </p:nvGrpSpPr>
          <p:grpSpPr>
            <a:xfrm rot="-2603834">
              <a:off x="2630193" y="505795"/>
              <a:ext cx="301834" cy="319216"/>
              <a:chOff x="2669654" y="1177911"/>
              <a:chExt cx="226121" cy="239143"/>
            </a:xfrm>
          </p:grpSpPr>
          <p:sp>
            <p:nvSpPr>
              <p:cNvPr id="519" name="Google Shape;519;p35"/>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35"/>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35"/>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35"/>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35"/>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35"/>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35"/>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35"/>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35"/>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35"/>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9" name="Google Shape;529;p35"/>
            <p:cNvSpPr/>
            <p:nvPr/>
          </p:nvSpPr>
          <p:spPr>
            <a:xfrm flipH="1">
              <a:off x="118765" y="9609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30" name="Google Shape;530;p35"/>
            <p:cNvGrpSpPr/>
            <p:nvPr/>
          </p:nvGrpSpPr>
          <p:grpSpPr>
            <a:xfrm flipH="1" rot="5400000">
              <a:off x="898362" y="57492"/>
              <a:ext cx="275192" cy="229972"/>
              <a:chOff x="1192779" y="389220"/>
              <a:chExt cx="275192" cy="229972"/>
            </a:xfrm>
          </p:grpSpPr>
          <p:sp>
            <p:nvSpPr>
              <p:cNvPr id="531" name="Google Shape;531;p35"/>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35"/>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35"/>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35"/>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35"/>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35"/>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7" name="Google Shape;537;p35"/>
            <p:cNvSpPr/>
            <p:nvPr/>
          </p:nvSpPr>
          <p:spPr>
            <a:xfrm flipH="1">
              <a:off x="2067152" y="8914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35"/>
            <p:cNvSpPr/>
            <p:nvPr/>
          </p:nvSpPr>
          <p:spPr>
            <a:xfrm flipH="1">
              <a:off x="1600465" y="7205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35"/>
            <p:cNvSpPr/>
            <p:nvPr/>
          </p:nvSpPr>
          <p:spPr>
            <a:xfrm flipH="1">
              <a:off x="1720490" y="-6664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35"/>
            <p:cNvSpPr/>
            <p:nvPr/>
          </p:nvSpPr>
          <p:spPr>
            <a:xfrm flipH="1">
              <a:off x="654108" y="141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35"/>
            <p:cNvSpPr/>
            <p:nvPr/>
          </p:nvSpPr>
          <p:spPr>
            <a:xfrm flipH="1">
              <a:off x="173102" y="429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35"/>
            <p:cNvSpPr/>
            <p:nvPr/>
          </p:nvSpPr>
          <p:spPr>
            <a:xfrm rot="-2151343">
              <a:off x="2562688" y="-250096"/>
              <a:ext cx="622339" cy="326146"/>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35"/>
            <p:cNvSpPr/>
            <p:nvPr/>
          </p:nvSpPr>
          <p:spPr>
            <a:xfrm rot="-2151343">
              <a:off x="2594024" y="-187879"/>
              <a:ext cx="414428" cy="231063"/>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35"/>
            <p:cNvSpPr/>
            <p:nvPr/>
          </p:nvSpPr>
          <p:spPr>
            <a:xfrm rot="-2151343">
              <a:off x="2903934" y="-225449"/>
              <a:ext cx="33323" cy="28355"/>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35"/>
            <p:cNvSpPr/>
            <p:nvPr/>
          </p:nvSpPr>
          <p:spPr>
            <a:xfrm rot="-2151343">
              <a:off x="3005337" y="-1078443"/>
              <a:ext cx="1669888" cy="1218886"/>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35"/>
            <p:cNvSpPr/>
            <p:nvPr/>
          </p:nvSpPr>
          <p:spPr>
            <a:xfrm rot="-2151343">
              <a:off x="2809664" y="-158372"/>
              <a:ext cx="65144" cy="33821"/>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35"/>
            <p:cNvSpPr/>
            <p:nvPr/>
          </p:nvSpPr>
          <p:spPr>
            <a:xfrm rot="-2151343">
              <a:off x="2799169" y="-89279"/>
              <a:ext cx="27857" cy="14439"/>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35"/>
            <p:cNvSpPr/>
            <p:nvPr/>
          </p:nvSpPr>
          <p:spPr>
            <a:xfrm flipH="1">
              <a:off x="3274827" y="6317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1_Title only 2">
    <p:spTree>
      <p:nvGrpSpPr>
        <p:cNvPr id="549" name="Shape 549"/>
        <p:cNvGrpSpPr/>
        <p:nvPr/>
      </p:nvGrpSpPr>
      <p:grpSpPr>
        <a:xfrm>
          <a:off x="0" y="0"/>
          <a:ext cx="0" cy="0"/>
          <a:chOff x="0" y="0"/>
          <a:chExt cx="0" cy="0"/>
        </a:xfrm>
      </p:grpSpPr>
      <p:sp>
        <p:nvSpPr>
          <p:cNvPr id="550" name="Google Shape;550;p36"/>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551" name="Google Shape;551;p36"/>
          <p:cNvGrpSpPr/>
          <p:nvPr/>
        </p:nvGrpSpPr>
        <p:grpSpPr>
          <a:xfrm flipH="1" rot="696193">
            <a:off x="-1912171" y="-1048206"/>
            <a:ext cx="6437373" cy="5056008"/>
            <a:chOff x="1367400" y="1176700"/>
            <a:chExt cx="4985625" cy="2814325"/>
          </a:xfrm>
        </p:grpSpPr>
        <p:sp>
          <p:nvSpPr>
            <p:cNvPr id="552" name="Google Shape;552;p36"/>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36"/>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4" name="Google Shape;554;p36"/>
          <p:cNvGrpSpPr/>
          <p:nvPr/>
        </p:nvGrpSpPr>
        <p:grpSpPr>
          <a:xfrm>
            <a:off x="-68993" y="-1452015"/>
            <a:ext cx="4942971" cy="3278510"/>
            <a:chOff x="-68993" y="-1452015"/>
            <a:chExt cx="4942971" cy="3278510"/>
          </a:xfrm>
        </p:grpSpPr>
        <p:grpSp>
          <p:nvGrpSpPr>
            <p:cNvPr id="555" name="Google Shape;555;p36"/>
            <p:cNvGrpSpPr/>
            <p:nvPr/>
          </p:nvGrpSpPr>
          <p:grpSpPr>
            <a:xfrm rot="1338152">
              <a:off x="445478" y="497828"/>
              <a:ext cx="763846" cy="767550"/>
              <a:chOff x="7881969" y="1962328"/>
              <a:chExt cx="763840" cy="767544"/>
            </a:xfrm>
          </p:grpSpPr>
          <p:sp>
            <p:nvSpPr>
              <p:cNvPr id="556" name="Google Shape;556;p36"/>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36"/>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36"/>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36"/>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36"/>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36"/>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36"/>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36"/>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36"/>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36"/>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36"/>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36"/>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36"/>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36"/>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36"/>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36"/>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36"/>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36"/>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36"/>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36"/>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36"/>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36"/>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8" name="Google Shape;578;p36"/>
              <p:cNvGrpSpPr/>
              <p:nvPr/>
            </p:nvGrpSpPr>
            <p:grpSpPr>
              <a:xfrm>
                <a:off x="7881969" y="2107317"/>
                <a:ext cx="763840" cy="546655"/>
                <a:chOff x="7881969" y="2107317"/>
                <a:chExt cx="763840" cy="546655"/>
              </a:xfrm>
            </p:grpSpPr>
            <p:sp>
              <p:nvSpPr>
                <p:cNvPr id="579" name="Google Shape;579;p36"/>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36"/>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36"/>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36"/>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36"/>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36"/>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36"/>
                <p:cNvSpPr/>
                <p:nvPr/>
              </p:nvSpPr>
              <p:spPr>
                <a:xfrm>
                  <a:off x="8337911" y="2248603"/>
                  <a:ext cx="37031" cy="48762"/>
                </a:xfrm>
                <a:custGeom>
                  <a:rect b="b" l="l" r="r" t="t"/>
                  <a:pathLst>
                    <a:path extrusionOk="0" h="1804" w="137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36"/>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36"/>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36"/>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36"/>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36"/>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36"/>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36"/>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36"/>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36"/>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36"/>
                <p:cNvSpPr/>
                <p:nvPr/>
              </p:nvSpPr>
              <p:spPr>
                <a:xfrm>
                  <a:off x="8154674" y="2248603"/>
                  <a:ext cx="12353" cy="25327"/>
                </a:xfrm>
                <a:custGeom>
                  <a:rect b="b" l="l" r="r" t="t"/>
                  <a:pathLst>
                    <a:path extrusionOk="0" h="937" w="457">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36"/>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36"/>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36"/>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36"/>
                <p:cNvSpPr/>
                <p:nvPr/>
              </p:nvSpPr>
              <p:spPr>
                <a:xfrm>
                  <a:off x="8415027" y="2334369"/>
                  <a:ext cx="19164" cy="47086"/>
                </a:xfrm>
                <a:custGeom>
                  <a:rect b="b" l="l" r="r" t="t"/>
                  <a:pathLst>
                    <a:path extrusionOk="0" h="1742" w="709">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36"/>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36"/>
                <p:cNvSpPr/>
                <p:nvPr/>
              </p:nvSpPr>
              <p:spPr>
                <a:xfrm>
                  <a:off x="8465627" y="2345479"/>
                  <a:ext cx="21002" cy="49222"/>
                </a:xfrm>
                <a:custGeom>
                  <a:rect b="b" l="l" r="r" t="t"/>
                  <a:pathLst>
                    <a:path extrusionOk="0" h="1821" w="777">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36"/>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36"/>
                <p:cNvSpPr/>
                <p:nvPr/>
              </p:nvSpPr>
              <p:spPr>
                <a:xfrm>
                  <a:off x="8524850" y="2363372"/>
                  <a:ext cx="12974" cy="33328"/>
                </a:xfrm>
                <a:custGeom>
                  <a:rect b="b" l="l" r="r" t="t"/>
                  <a:pathLst>
                    <a:path extrusionOk="0" h="1233" w="48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36"/>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36"/>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36"/>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36"/>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36"/>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36"/>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36"/>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36"/>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36"/>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36"/>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36"/>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36"/>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36"/>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36"/>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36"/>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36"/>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36"/>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36"/>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36"/>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36"/>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36"/>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36"/>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36"/>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36"/>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36"/>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36"/>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36"/>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36"/>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32" name="Google Shape;632;p36"/>
            <p:cNvSpPr/>
            <p:nvPr/>
          </p:nvSpPr>
          <p:spPr>
            <a:xfrm flipH="1">
              <a:off x="364619" y="11"/>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36"/>
            <p:cNvSpPr/>
            <p:nvPr/>
          </p:nvSpPr>
          <p:spPr>
            <a:xfrm flipH="1">
              <a:off x="2231008" y="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36"/>
            <p:cNvSpPr/>
            <p:nvPr/>
          </p:nvSpPr>
          <p:spPr>
            <a:xfrm flipH="1">
              <a:off x="2258940" y="425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36"/>
            <p:cNvSpPr/>
            <p:nvPr/>
          </p:nvSpPr>
          <p:spPr>
            <a:xfrm flipH="1">
              <a:off x="3174052" y="2556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6" name="Google Shape;636;p36"/>
            <p:cNvGrpSpPr/>
            <p:nvPr/>
          </p:nvGrpSpPr>
          <p:grpSpPr>
            <a:xfrm flipH="1" rot="2902616">
              <a:off x="1638360" y="289131"/>
              <a:ext cx="169066" cy="177310"/>
              <a:chOff x="4298580" y="207227"/>
              <a:chExt cx="169073" cy="177317"/>
            </a:xfrm>
          </p:grpSpPr>
          <p:sp>
            <p:nvSpPr>
              <p:cNvPr id="637" name="Google Shape;637;p36"/>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36"/>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36"/>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36"/>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36"/>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36"/>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43" name="Google Shape;643;p36"/>
            <p:cNvSpPr/>
            <p:nvPr/>
          </p:nvSpPr>
          <p:spPr>
            <a:xfrm flipH="1">
              <a:off x="1600470" y="10177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4" name="Google Shape;644;p36"/>
            <p:cNvGrpSpPr/>
            <p:nvPr/>
          </p:nvGrpSpPr>
          <p:grpSpPr>
            <a:xfrm flipH="1" rot="-3959737">
              <a:off x="3946363" y="-19477"/>
              <a:ext cx="275188" cy="229969"/>
              <a:chOff x="1192779" y="389220"/>
              <a:chExt cx="275192" cy="229972"/>
            </a:xfrm>
          </p:grpSpPr>
          <p:sp>
            <p:nvSpPr>
              <p:cNvPr id="645" name="Google Shape;645;p36"/>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36"/>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36"/>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36"/>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36"/>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36"/>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1" name="Google Shape;651;p36"/>
            <p:cNvGrpSpPr/>
            <p:nvPr/>
          </p:nvGrpSpPr>
          <p:grpSpPr>
            <a:xfrm>
              <a:off x="-68993" y="1501394"/>
              <a:ext cx="325081" cy="325101"/>
              <a:chOff x="2252932" y="2731382"/>
              <a:chExt cx="325081" cy="325101"/>
            </a:xfrm>
          </p:grpSpPr>
          <p:sp>
            <p:nvSpPr>
              <p:cNvPr id="652" name="Google Shape;652;p36"/>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36"/>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36"/>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36"/>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36"/>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36"/>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36"/>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36"/>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36"/>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36"/>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36"/>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36"/>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36"/>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36"/>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36"/>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36"/>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36"/>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9" name="Google Shape;669;p36"/>
            <p:cNvGrpSpPr/>
            <p:nvPr/>
          </p:nvGrpSpPr>
          <p:grpSpPr>
            <a:xfrm rot="-2603834">
              <a:off x="2630193" y="505795"/>
              <a:ext cx="301834" cy="319216"/>
              <a:chOff x="2669654" y="1177911"/>
              <a:chExt cx="226121" cy="239143"/>
            </a:xfrm>
          </p:grpSpPr>
          <p:sp>
            <p:nvSpPr>
              <p:cNvPr id="670" name="Google Shape;670;p36"/>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36"/>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36"/>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36"/>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36"/>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36"/>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36"/>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36"/>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36"/>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36"/>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0" name="Google Shape;680;p36"/>
            <p:cNvSpPr/>
            <p:nvPr/>
          </p:nvSpPr>
          <p:spPr>
            <a:xfrm flipH="1">
              <a:off x="118765" y="9609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1" name="Google Shape;681;p36"/>
            <p:cNvGrpSpPr/>
            <p:nvPr/>
          </p:nvGrpSpPr>
          <p:grpSpPr>
            <a:xfrm flipH="1" rot="5400000">
              <a:off x="898362" y="57492"/>
              <a:ext cx="275192" cy="229972"/>
              <a:chOff x="1192779" y="389220"/>
              <a:chExt cx="275192" cy="229972"/>
            </a:xfrm>
          </p:grpSpPr>
          <p:sp>
            <p:nvSpPr>
              <p:cNvPr id="682" name="Google Shape;682;p36"/>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36"/>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36"/>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36"/>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36"/>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36"/>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8" name="Google Shape;688;p36"/>
            <p:cNvSpPr/>
            <p:nvPr/>
          </p:nvSpPr>
          <p:spPr>
            <a:xfrm flipH="1">
              <a:off x="2067152" y="8914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36"/>
            <p:cNvSpPr/>
            <p:nvPr/>
          </p:nvSpPr>
          <p:spPr>
            <a:xfrm flipH="1">
              <a:off x="1600465" y="7205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36"/>
            <p:cNvSpPr/>
            <p:nvPr/>
          </p:nvSpPr>
          <p:spPr>
            <a:xfrm flipH="1">
              <a:off x="1720490" y="-6664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36"/>
            <p:cNvSpPr/>
            <p:nvPr/>
          </p:nvSpPr>
          <p:spPr>
            <a:xfrm flipH="1">
              <a:off x="654108" y="141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36"/>
            <p:cNvSpPr/>
            <p:nvPr/>
          </p:nvSpPr>
          <p:spPr>
            <a:xfrm flipH="1">
              <a:off x="173102" y="429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36"/>
            <p:cNvSpPr/>
            <p:nvPr/>
          </p:nvSpPr>
          <p:spPr>
            <a:xfrm rot="-2151343">
              <a:off x="2562688" y="-250096"/>
              <a:ext cx="622339" cy="326146"/>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36"/>
            <p:cNvSpPr/>
            <p:nvPr/>
          </p:nvSpPr>
          <p:spPr>
            <a:xfrm rot="-2151343">
              <a:off x="2594024" y="-187879"/>
              <a:ext cx="414428" cy="231063"/>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36"/>
            <p:cNvSpPr/>
            <p:nvPr/>
          </p:nvSpPr>
          <p:spPr>
            <a:xfrm rot="-2151343">
              <a:off x="2903934" y="-225449"/>
              <a:ext cx="33323" cy="28355"/>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36"/>
            <p:cNvSpPr/>
            <p:nvPr/>
          </p:nvSpPr>
          <p:spPr>
            <a:xfrm rot="-2151343">
              <a:off x="3005337" y="-1078443"/>
              <a:ext cx="1669888" cy="1218886"/>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36"/>
            <p:cNvSpPr/>
            <p:nvPr/>
          </p:nvSpPr>
          <p:spPr>
            <a:xfrm rot="-2151343">
              <a:off x="2809664" y="-158372"/>
              <a:ext cx="65144" cy="33821"/>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36"/>
            <p:cNvSpPr/>
            <p:nvPr/>
          </p:nvSpPr>
          <p:spPr>
            <a:xfrm rot="-2151343">
              <a:off x="2799169" y="-89279"/>
              <a:ext cx="27857" cy="14439"/>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36"/>
            <p:cNvSpPr/>
            <p:nvPr/>
          </p:nvSpPr>
          <p:spPr>
            <a:xfrm flipH="1">
              <a:off x="3274827" y="6317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1_Title only 3">
    <p:spTree>
      <p:nvGrpSpPr>
        <p:cNvPr id="700" name="Shape 700"/>
        <p:cNvGrpSpPr/>
        <p:nvPr/>
      </p:nvGrpSpPr>
      <p:grpSpPr>
        <a:xfrm>
          <a:off x="0" y="0"/>
          <a:ext cx="0" cy="0"/>
          <a:chOff x="0" y="0"/>
          <a:chExt cx="0" cy="0"/>
        </a:xfrm>
      </p:grpSpPr>
      <p:sp>
        <p:nvSpPr>
          <p:cNvPr id="701" name="Google Shape;701;p37"/>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702" name="Google Shape;702;p37"/>
          <p:cNvGrpSpPr/>
          <p:nvPr/>
        </p:nvGrpSpPr>
        <p:grpSpPr>
          <a:xfrm flipH="1" rot="696193">
            <a:off x="-1912171" y="-1048206"/>
            <a:ext cx="6437373" cy="5056008"/>
            <a:chOff x="1367400" y="1176700"/>
            <a:chExt cx="4985625" cy="2814325"/>
          </a:xfrm>
        </p:grpSpPr>
        <p:sp>
          <p:nvSpPr>
            <p:cNvPr id="703" name="Google Shape;703;p37"/>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37"/>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5" name="Google Shape;705;p37"/>
          <p:cNvGrpSpPr/>
          <p:nvPr/>
        </p:nvGrpSpPr>
        <p:grpSpPr>
          <a:xfrm>
            <a:off x="-68993" y="-1452015"/>
            <a:ext cx="4942971" cy="3278510"/>
            <a:chOff x="-68993" y="-1452015"/>
            <a:chExt cx="4942971" cy="3278510"/>
          </a:xfrm>
        </p:grpSpPr>
        <p:grpSp>
          <p:nvGrpSpPr>
            <p:cNvPr id="706" name="Google Shape;706;p37"/>
            <p:cNvGrpSpPr/>
            <p:nvPr/>
          </p:nvGrpSpPr>
          <p:grpSpPr>
            <a:xfrm rot="1338152">
              <a:off x="445478" y="497828"/>
              <a:ext cx="763846" cy="767550"/>
              <a:chOff x="7881969" y="1962328"/>
              <a:chExt cx="763840" cy="767544"/>
            </a:xfrm>
          </p:grpSpPr>
          <p:sp>
            <p:nvSpPr>
              <p:cNvPr id="707" name="Google Shape;707;p37"/>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37"/>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37"/>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37"/>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37"/>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37"/>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37"/>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37"/>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37"/>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37"/>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37"/>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37"/>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37"/>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37"/>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37"/>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37"/>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37"/>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37"/>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37"/>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37"/>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37"/>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37"/>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9" name="Google Shape;729;p37"/>
              <p:cNvGrpSpPr/>
              <p:nvPr/>
            </p:nvGrpSpPr>
            <p:grpSpPr>
              <a:xfrm>
                <a:off x="7881969" y="2107317"/>
                <a:ext cx="763840" cy="546655"/>
                <a:chOff x="7881969" y="2107317"/>
                <a:chExt cx="763840" cy="546655"/>
              </a:xfrm>
            </p:grpSpPr>
            <p:sp>
              <p:nvSpPr>
                <p:cNvPr id="730" name="Google Shape;730;p37"/>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37"/>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37"/>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37"/>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37"/>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37"/>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37"/>
                <p:cNvSpPr/>
                <p:nvPr/>
              </p:nvSpPr>
              <p:spPr>
                <a:xfrm>
                  <a:off x="8337911" y="2248603"/>
                  <a:ext cx="37031" cy="48762"/>
                </a:xfrm>
                <a:custGeom>
                  <a:rect b="b" l="l" r="r" t="t"/>
                  <a:pathLst>
                    <a:path extrusionOk="0" h="1804" w="137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37"/>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37"/>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37"/>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37"/>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37"/>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37"/>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37"/>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37"/>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37"/>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37"/>
                <p:cNvSpPr/>
                <p:nvPr/>
              </p:nvSpPr>
              <p:spPr>
                <a:xfrm>
                  <a:off x="8154674" y="2248603"/>
                  <a:ext cx="12353" cy="25327"/>
                </a:xfrm>
                <a:custGeom>
                  <a:rect b="b" l="l" r="r" t="t"/>
                  <a:pathLst>
                    <a:path extrusionOk="0" h="937" w="457">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37"/>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37"/>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37"/>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37"/>
                <p:cNvSpPr/>
                <p:nvPr/>
              </p:nvSpPr>
              <p:spPr>
                <a:xfrm>
                  <a:off x="8415027" y="2334369"/>
                  <a:ext cx="19164" cy="47086"/>
                </a:xfrm>
                <a:custGeom>
                  <a:rect b="b" l="l" r="r" t="t"/>
                  <a:pathLst>
                    <a:path extrusionOk="0" h="1742" w="709">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37"/>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37"/>
                <p:cNvSpPr/>
                <p:nvPr/>
              </p:nvSpPr>
              <p:spPr>
                <a:xfrm>
                  <a:off x="8465627" y="2345479"/>
                  <a:ext cx="21002" cy="49222"/>
                </a:xfrm>
                <a:custGeom>
                  <a:rect b="b" l="l" r="r" t="t"/>
                  <a:pathLst>
                    <a:path extrusionOk="0" h="1821" w="777">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37"/>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37"/>
                <p:cNvSpPr/>
                <p:nvPr/>
              </p:nvSpPr>
              <p:spPr>
                <a:xfrm>
                  <a:off x="8524850" y="2363372"/>
                  <a:ext cx="12974" cy="33328"/>
                </a:xfrm>
                <a:custGeom>
                  <a:rect b="b" l="l" r="r" t="t"/>
                  <a:pathLst>
                    <a:path extrusionOk="0" h="1233" w="48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37"/>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37"/>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37"/>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37"/>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37"/>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37"/>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37"/>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37"/>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37"/>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37"/>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37"/>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37"/>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37"/>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37"/>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37"/>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37"/>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37"/>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37"/>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37"/>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37"/>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37"/>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37"/>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37"/>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37"/>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37"/>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37"/>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37"/>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37"/>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83" name="Google Shape;783;p37"/>
            <p:cNvSpPr/>
            <p:nvPr/>
          </p:nvSpPr>
          <p:spPr>
            <a:xfrm flipH="1">
              <a:off x="364619" y="11"/>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37"/>
            <p:cNvSpPr/>
            <p:nvPr/>
          </p:nvSpPr>
          <p:spPr>
            <a:xfrm flipH="1">
              <a:off x="2231008" y="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37"/>
            <p:cNvSpPr/>
            <p:nvPr/>
          </p:nvSpPr>
          <p:spPr>
            <a:xfrm flipH="1">
              <a:off x="2258940" y="425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37"/>
            <p:cNvSpPr/>
            <p:nvPr/>
          </p:nvSpPr>
          <p:spPr>
            <a:xfrm flipH="1">
              <a:off x="3174052" y="2556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87" name="Google Shape;787;p37"/>
            <p:cNvGrpSpPr/>
            <p:nvPr/>
          </p:nvGrpSpPr>
          <p:grpSpPr>
            <a:xfrm flipH="1" rot="2902616">
              <a:off x="1638360" y="289131"/>
              <a:ext cx="169066" cy="177310"/>
              <a:chOff x="4298580" y="207227"/>
              <a:chExt cx="169073" cy="177317"/>
            </a:xfrm>
          </p:grpSpPr>
          <p:sp>
            <p:nvSpPr>
              <p:cNvPr id="788" name="Google Shape;788;p37"/>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37"/>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37"/>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37"/>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37"/>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37"/>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94" name="Google Shape;794;p37"/>
            <p:cNvSpPr/>
            <p:nvPr/>
          </p:nvSpPr>
          <p:spPr>
            <a:xfrm flipH="1">
              <a:off x="1600470" y="10177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5" name="Google Shape;795;p37"/>
            <p:cNvGrpSpPr/>
            <p:nvPr/>
          </p:nvGrpSpPr>
          <p:grpSpPr>
            <a:xfrm flipH="1" rot="-3959737">
              <a:off x="3946363" y="-19477"/>
              <a:ext cx="275188" cy="229969"/>
              <a:chOff x="1192779" y="389220"/>
              <a:chExt cx="275192" cy="229972"/>
            </a:xfrm>
          </p:grpSpPr>
          <p:sp>
            <p:nvSpPr>
              <p:cNvPr id="796" name="Google Shape;796;p37"/>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37"/>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37"/>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37"/>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37"/>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37"/>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 name="Google Shape;802;p37"/>
            <p:cNvGrpSpPr/>
            <p:nvPr/>
          </p:nvGrpSpPr>
          <p:grpSpPr>
            <a:xfrm>
              <a:off x="-68993" y="1501394"/>
              <a:ext cx="325081" cy="325101"/>
              <a:chOff x="2252932" y="2731382"/>
              <a:chExt cx="325081" cy="325101"/>
            </a:xfrm>
          </p:grpSpPr>
          <p:sp>
            <p:nvSpPr>
              <p:cNvPr id="803" name="Google Shape;803;p37"/>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37"/>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37"/>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37"/>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37"/>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37"/>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37"/>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37"/>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37"/>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37"/>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37"/>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37"/>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37"/>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37"/>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37"/>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37"/>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37"/>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0" name="Google Shape;820;p37"/>
            <p:cNvGrpSpPr/>
            <p:nvPr/>
          </p:nvGrpSpPr>
          <p:grpSpPr>
            <a:xfrm rot="-2603834">
              <a:off x="2630193" y="505795"/>
              <a:ext cx="301834" cy="319216"/>
              <a:chOff x="2669654" y="1177911"/>
              <a:chExt cx="226121" cy="239143"/>
            </a:xfrm>
          </p:grpSpPr>
          <p:sp>
            <p:nvSpPr>
              <p:cNvPr id="821" name="Google Shape;821;p37"/>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37"/>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37"/>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37"/>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37"/>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37"/>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37"/>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37"/>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37"/>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37"/>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1" name="Google Shape;831;p37"/>
            <p:cNvSpPr/>
            <p:nvPr/>
          </p:nvSpPr>
          <p:spPr>
            <a:xfrm flipH="1">
              <a:off x="118765" y="9609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32" name="Google Shape;832;p37"/>
            <p:cNvGrpSpPr/>
            <p:nvPr/>
          </p:nvGrpSpPr>
          <p:grpSpPr>
            <a:xfrm flipH="1" rot="5400000">
              <a:off x="898362" y="57492"/>
              <a:ext cx="275192" cy="229972"/>
              <a:chOff x="1192779" y="389220"/>
              <a:chExt cx="275192" cy="229972"/>
            </a:xfrm>
          </p:grpSpPr>
          <p:sp>
            <p:nvSpPr>
              <p:cNvPr id="833" name="Google Shape;833;p37"/>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37"/>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37"/>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37"/>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37"/>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37"/>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9" name="Google Shape;839;p37"/>
            <p:cNvSpPr/>
            <p:nvPr/>
          </p:nvSpPr>
          <p:spPr>
            <a:xfrm flipH="1">
              <a:off x="2067152" y="8914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37"/>
            <p:cNvSpPr/>
            <p:nvPr/>
          </p:nvSpPr>
          <p:spPr>
            <a:xfrm flipH="1">
              <a:off x="1600465" y="7205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37"/>
            <p:cNvSpPr/>
            <p:nvPr/>
          </p:nvSpPr>
          <p:spPr>
            <a:xfrm flipH="1">
              <a:off x="1720490" y="-6664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37"/>
            <p:cNvSpPr/>
            <p:nvPr/>
          </p:nvSpPr>
          <p:spPr>
            <a:xfrm flipH="1">
              <a:off x="654108" y="141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37"/>
            <p:cNvSpPr/>
            <p:nvPr/>
          </p:nvSpPr>
          <p:spPr>
            <a:xfrm flipH="1">
              <a:off x="173102" y="429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37"/>
            <p:cNvSpPr/>
            <p:nvPr/>
          </p:nvSpPr>
          <p:spPr>
            <a:xfrm rot="-2151343">
              <a:off x="2562688" y="-250096"/>
              <a:ext cx="622339" cy="326146"/>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37"/>
            <p:cNvSpPr/>
            <p:nvPr/>
          </p:nvSpPr>
          <p:spPr>
            <a:xfrm rot="-2151343">
              <a:off x="2594024" y="-187879"/>
              <a:ext cx="414428" cy="231063"/>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37"/>
            <p:cNvSpPr/>
            <p:nvPr/>
          </p:nvSpPr>
          <p:spPr>
            <a:xfrm rot="-2151343">
              <a:off x="2903934" y="-225449"/>
              <a:ext cx="33323" cy="28355"/>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37"/>
            <p:cNvSpPr/>
            <p:nvPr/>
          </p:nvSpPr>
          <p:spPr>
            <a:xfrm rot="-2151343">
              <a:off x="3005337" y="-1078443"/>
              <a:ext cx="1669888" cy="1218886"/>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37"/>
            <p:cNvSpPr/>
            <p:nvPr/>
          </p:nvSpPr>
          <p:spPr>
            <a:xfrm rot="-2151343">
              <a:off x="2809664" y="-158372"/>
              <a:ext cx="65144" cy="33821"/>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37"/>
            <p:cNvSpPr/>
            <p:nvPr/>
          </p:nvSpPr>
          <p:spPr>
            <a:xfrm rot="-2151343">
              <a:off x="2799169" y="-89279"/>
              <a:ext cx="27857" cy="14439"/>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37"/>
            <p:cNvSpPr/>
            <p:nvPr/>
          </p:nvSpPr>
          <p:spPr>
            <a:xfrm flipH="1">
              <a:off x="3274827" y="6317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1_Title only 4">
    <p:spTree>
      <p:nvGrpSpPr>
        <p:cNvPr id="851" name="Shape 851"/>
        <p:cNvGrpSpPr/>
        <p:nvPr/>
      </p:nvGrpSpPr>
      <p:grpSpPr>
        <a:xfrm>
          <a:off x="0" y="0"/>
          <a:ext cx="0" cy="0"/>
          <a:chOff x="0" y="0"/>
          <a:chExt cx="0" cy="0"/>
        </a:xfrm>
      </p:grpSpPr>
      <p:sp>
        <p:nvSpPr>
          <p:cNvPr id="852" name="Google Shape;852;p38"/>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853" name="Google Shape;853;p38"/>
          <p:cNvGrpSpPr/>
          <p:nvPr/>
        </p:nvGrpSpPr>
        <p:grpSpPr>
          <a:xfrm flipH="1" rot="696193">
            <a:off x="-1912171" y="-1048206"/>
            <a:ext cx="6437373" cy="5056008"/>
            <a:chOff x="1367400" y="1176700"/>
            <a:chExt cx="4985625" cy="2814325"/>
          </a:xfrm>
        </p:grpSpPr>
        <p:sp>
          <p:nvSpPr>
            <p:cNvPr id="854" name="Google Shape;854;p38"/>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38"/>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6" name="Google Shape;856;p38"/>
          <p:cNvGrpSpPr/>
          <p:nvPr/>
        </p:nvGrpSpPr>
        <p:grpSpPr>
          <a:xfrm>
            <a:off x="-68993" y="-1452015"/>
            <a:ext cx="4942971" cy="3278510"/>
            <a:chOff x="-68993" y="-1452015"/>
            <a:chExt cx="4942971" cy="3278510"/>
          </a:xfrm>
        </p:grpSpPr>
        <p:grpSp>
          <p:nvGrpSpPr>
            <p:cNvPr id="857" name="Google Shape;857;p38"/>
            <p:cNvGrpSpPr/>
            <p:nvPr/>
          </p:nvGrpSpPr>
          <p:grpSpPr>
            <a:xfrm rot="1338152">
              <a:off x="445478" y="497828"/>
              <a:ext cx="763846" cy="767550"/>
              <a:chOff x="7881969" y="1962328"/>
              <a:chExt cx="763840" cy="767544"/>
            </a:xfrm>
          </p:grpSpPr>
          <p:sp>
            <p:nvSpPr>
              <p:cNvPr id="858" name="Google Shape;858;p38"/>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38"/>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38"/>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38"/>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38"/>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38"/>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38"/>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38"/>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38"/>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38"/>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38"/>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38"/>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38"/>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38"/>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38"/>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38"/>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38"/>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38"/>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38"/>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38"/>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38"/>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38"/>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0" name="Google Shape;880;p38"/>
              <p:cNvGrpSpPr/>
              <p:nvPr/>
            </p:nvGrpSpPr>
            <p:grpSpPr>
              <a:xfrm>
                <a:off x="7881969" y="2107317"/>
                <a:ext cx="763840" cy="546655"/>
                <a:chOff x="7881969" y="2107317"/>
                <a:chExt cx="763840" cy="546655"/>
              </a:xfrm>
            </p:grpSpPr>
            <p:sp>
              <p:nvSpPr>
                <p:cNvPr id="881" name="Google Shape;881;p38"/>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38"/>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38"/>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38"/>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38"/>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38"/>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38"/>
                <p:cNvSpPr/>
                <p:nvPr/>
              </p:nvSpPr>
              <p:spPr>
                <a:xfrm>
                  <a:off x="8337911" y="2248603"/>
                  <a:ext cx="37031" cy="48762"/>
                </a:xfrm>
                <a:custGeom>
                  <a:rect b="b" l="l" r="r" t="t"/>
                  <a:pathLst>
                    <a:path extrusionOk="0" h="1804" w="137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38"/>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38"/>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38"/>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38"/>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38"/>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38"/>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38"/>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38"/>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38"/>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38"/>
                <p:cNvSpPr/>
                <p:nvPr/>
              </p:nvSpPr>
              <p:spPr>
                <a:xfrm>
                  <a:off x="8154674" y="2248603"/>
                  <a:ext cx="12353" cy="25327"/>
                </a:xfrm>
                <a:custGeom>
                  <a:rect b="b" l="l" r="r" t="t"/>
                  <a:pathLst>
                    <a:path extrusionOk="0" h="937" w="457">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38"/>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38"/>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38"/>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38"/>
                <p:cNvSpPr/>
                <p:nvPr/>
              </p:nvSpPr>
              <p:spPr>
                <a:xfrm>
                  <a:off x="8415027" y="2334369"/>
                  <a:ext cx="19164" cy="47086"/>
                </a:xfrm>
                <a:custGeom>
                  <a:rect b="b" l="l" r="r" t="t"/>
                  <a:pathLst>
                    <a:path extrusionOk="0" h="1742" w="709">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38"/>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38"/>
                <p:cNvSpPr/>
                <p:nvPr/>
              </p:nvSpPr>
              <p:spPr>
                <a:xfrm>
                  <a:off x="8465627" y="2345479"/>
                  <a:ext cx="21002" cy="49222"/>
                </a:xfrm>
                <a:custGeom>
                  <a:rect b="b" l="l" r="r" t="t"/>
                  <a:pathLst>
                    <a:path extrusionOk="0" h="1821" w="777">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38"/>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38"/>
                <p:cNvSpPr/>
                <p:nvPr/>
              </p:nvSpPr>
              <p:spPr>
                <a:xfrm>
                  <a:off x="8524850" y="2363372"/>
                  <a:ext cx="12974" cy="33328"/>
                </a:xfrm>
                <a:custGeom>
                  <a:rect b="b" l="l" r="r" t="t"/>
                  <a:pathLst>
                    <a:path extrusionOk="0" h="1233" w="48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38"/>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38"/>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38"/>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38"/>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38"/>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38"/>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38"/>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38"/>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38"/>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38"/>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38"/>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38"/>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38"/>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38"/>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38"/>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38"/>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38"/>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38"/>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38"/>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38"/>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38"/>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38"/>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38"/>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38"/>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38"/>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38"/>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38"/>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38"/>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934" name="Google Shape;934;p38"/>
            <p:cNvSpPr/>
            <p:nvPr/>
          </p:nvSpPr>
          <p:spPr>
            <a:xfrm flipH="1">
              <a:off x="364619" y="11"/>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38"/>
            <p:cNvSpPr/>
            <p:nvPr/>
          </p:nvSpPr>
          <p:spPr>
            <a:xfrm flipH="1">
              <a:off x="2231008" y="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38"/>
            <p:cNvSpPr/>
            <p:nvPr/>
          </p:nvSpPr>
          <p:spPr>
            <a:xfrm flipH="1">
              <a:off x="2258940" y="425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38"/>
            <p:cNvSpPr/>
            <p:nvPr/>
          </p:nvSpPr>
          <p:spPr>
            <a:xfrm flipH="1">
              <a:off x="3174052" y="2556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8" name="Google Shape;938;p38"/>
            <p:cNvGrpSpPr/>
            <p:nvPr/>
          </p:nvGrpSpPr>
          <p:grpSpPr>
            <a:xfrm flipH="1" rot="2902616">
              <a:off x="1638360" y="289131"/>
              <a:ext cx="169066" cy="177310"/>
              <a:chOff x="4298580" y="207227"/>
              <a:chExt cx="169073" cy="177317"/>
            </a:xfrm>
          </p:grpSpPr>
          <p:sp>
            <p:nvSpPr>
              <p:cNvPr id="939" name="Google Shape;939;p38"/>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38"/>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38"/>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38"/>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38"/>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38"/>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5" name="Google Shape;945;p38"/>
            <p:cNvSpPr/>
            <p:nvPr/>
          </p:nvSpPr>
          <p:spPr>
            <a:xfrm flipH="1">
              <a:off x="1600470" y="10177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6" name="Google Shape;946;p38"/>
            <p:cNvGrpSpPr/>
            <p:nvPr/>
          </p:nvGrpSpPr>
          <p:grpSpPr>
            <a:xfrm flipH="1" rot="-3959737">
              <a:off x="3946363" y="-19477"/>
              <a:ext cx="275188" cy="229969"/>
              <a:chOff x="1192779" y="389220"/>
              <a:chExt cx="275192" cy="229972"/>
            </a:xfrm>
          </p:grpSpPr>
          <p:sp>
            <p:nvSpPr>
              <p:cNvPr id="947" name="Google Shape;947;p38"/>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38"/>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38"/>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38"/>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38"/>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38"/>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3" name="Google Shape;953;p38"/>
            <p:cNvGrpSpPr/>
            <p:nvPr/>
          </p:nvGrpSpPr>
          <p:grpSpPr>
            <a:xfrm>
              <a:off x="-68993" y="1501394"/>
              <a:ext cx="325081" cy="325101"/>
              <a:chOff x="2252932" y="2731382"/>
              <a:chExt cx="325081" cy="325101"/>
            </a:xfrm>
          </p:grpSpPr>
          <p:sp>
            <p:nvSpPr>
              <p:cNvPr id="954" name="Google Shape;954;p38"/>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38"/>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38"/>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38"/>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38"/>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38"/>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38"/>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38"/>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38"/>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38"/>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38"/>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38"/>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38"/>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38"/>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38"/>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38"/>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38"/>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1" name="Google Shape;971;p38"/>
            <p:cNvGrpSpPr/>
            <p:nvPr/>
          </p:nvGrpSpPr>
          <p:grpSpPr>
            <a:xfrm rot="-2603834">
              <a:off x="2630193" y="505795"/>
              <a:ext cx="301834" cy="319216"/>
              <a:chOff x="2669654" y="1177911"/>
              <a:chExt cx="226121" cy="239143"/>
            </a:xfrm>
          </p:grpSpPr>
          <p:sp>
            <p:nvSpPr>
              <p:cNvPr id="972" name="Google Shape;972;p38"/>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38"/>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38"/>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38"/>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38"/>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38"/>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38"/>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38"/>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38"/>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38"/>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2" name="Google Shape;982;p38"/>
            <p:cNvSpPr/>
            <p:nvPr/>
          </p:nvSpPr>
          <p:spPr>
            <a:xfrm flipH="1">
              <a:off x="118765" y="9609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83" name="Google Shape;983;p38"/>
            <p:cNvGrpSpPr/>
            <p:nvPr/>
          </p:nvGrpSpPr>
          <p:grpSpPr>
            <a:xfrm flipH="1" rot="5400000">
              <a:off x="898362" y="57492"/>
              <a:ext cx="275192" cy="229972"/>
              <a:chOff x="1192779" y="389220"/>
              <a:chExt cx="275192" cy="229972"/>
            </a:xfrm>
          </p:grpSpPr>
          <p:sp>
            <p:nvSpPr>
              <p:cNvPr id="984" name="Google Shape;984;p38"/>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38"/>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38"/>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38"/>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38"/>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38"/>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0" name="Google Shape;990;p38"/>
            <p:cNvSpPr/>
            <p:nvPr/>
          </p:nvSpPr>
          <p:spPr>
            <a:xfrm flipH="1">
              <a:off x="2067152" y="8914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38"/>
            <p:cNvSpPr/>
            <p:nvPr/>
          </p:nvSpPr>
          <p:spPr>
            <a:xfrm flipH="1">
              <a:off x="1600465" y="7205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38"/>
            <p:cNvSpPr/>
            <p:nvPr/>
          </p:nvSpPr>
          <p:spPr>
            <a:xfrm flipH="1">
              <a:off x="1720490" y="-6664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38"/>
            <p:cNvSpPr/>
            <p:nvPr/>
          </p:nvSpPr>
          <p:spPr>
            <a:xfrm flipH="1">
              <a:off x="654108" y="141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38"/>
            <p:cNvSpPr/>
            <p:nvPr/>
          </p:nvSpPr>
          <p:spPr>
            <a:xfrm flipH="1">
              <a:off x="173102" y="429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38"/>
            <p:cNvSpPr/>
            <p:nvPr/>
          </p:nvSpPr>
          <p:spPr>
            <a:xfrm rot="-2151343">
              <a:off x="2562688" y="-250096"/>
              <a:ext cx="622339" cy="326146"/>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38"/>
            <p:cNvSpPr/>
            <p:nvPr/>
          </p:nvSpPr>
          <p:spPr>
            <a:xfrm rot="-2151343">
              <a:off x="2594024" y="-187879"/>
              <a:ext cx="414428" cy="231063"/>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38"/>
            <p:cNvSpPr/>
            <p:nvPr/>
          </p:nvSpPr>
          <p:spPr>
            <a:xfrm rot="-2151343">
              <a:off x="2903934" y="-225449"/>
              <a:ext cx="33323" cy="28355"/>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38"/>
            <p:cNvSpPr/>
            <p:nvPr/>
          </p:nvSpPr>
          <p:spPr>
            <a:xfrm rot="-2151343">
              <a:off x="3005337" y="-1078443"/>
              <a:ext cx="1669888" cy="1218886"/>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38"/>
            <p:cNvSpPr/>
            <p:nvPr/>
          </p:nvSpPr>
          <p:spPr>
            <a:xfrm rot="-2151343">
              <a:off x="2809664" y="-158372"/>
              <a:ext cx="65144" cy="33821"/>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38"/>
            <p:cNvSpPr/>
            <p:nvPr/>
          </p:nvSpPr>
          <p:spPr>
            <a:xfrm rot="-2151343">
              <a:off x="2799169" y="-89279"/>
              <a:ext cx="27857" cy="14439"/>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38"/>
            <p:cNvSpPr/>
            <p:nvPr/>
          </p:nvSpPr>
          <p:spPr>
            <a:xfrm flipH="1">
              <a:off x="3274827" y="6317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1_Title only 5">
    <p:spTree>
      <p:nvGrpSpPr>
        <p:cNvPr id="1002" name="Shape 1002"/>
        <p:cNvGrpSpPr/>
        <p:nvPr/>
      </p:nvGrpSpPr>
      <p:grpSpPr>
        <a:xfrm>
          <a:off x="0" y="0"/>
          <a:ext cx="0" cy="0"/>
          <a:chOff x="0" y="0"/>
          <a:chExt cx="0" cy="0"/>
        </a:xfrm>
      </p:grpSpPr>
      <p:sp>
        <p:nvSpPr>
          <p:cNvPr id="1003" name="Google Shape;1003;p39"/>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1004" name="Google Shape;1004;p39"/>
          <p:cNvGrpSpPr/>
          <p:nvPr/>
        </p:nvGrpSpPr>
        <p:grpSpPr>
          <a:xfrm flipH="1" rot="696193">
            <a:off x="-1912171" y="-1048206"/>
            <a:ext cx="6437373" cy="5056008"/>
            <a:chOff x="1367400" y="1176700"/>
            <a:chExt cx="4985625" cy="2814325"/>
          </a:xfrm>
        </p:grpSpPr>
        <p:sp>
          <p:nvSpPr>
            <p:cNvPr id="1005" name="Google Shape;1005;p39"/>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39"/>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7" name="Google Shape;1007;p39"/>
          <p:cNvGrpSpPr/>
          <p:nvPr/>
        </p:nvGrpSpPr>
        <p:grpSpPr>
          <a:xfrm>
            <a:off x="-68993" y="-1452015"/>
            <a:ext cx="4942971" cy="3278510"/>
            <a:chOff x="-68993" y="-1452015"/>
            <a:chExt cx="4942971" cy="3278510"/>
          </a:xfrm>
        </p:grpSpPr>
        <p:grpSp>
          <p:nvGrpSpPr>
            <p:cNvPr id="1008" name="Google Shape;1008;p39"/>
            <p:cNvGrpSpPr/>
            <p:nvPr/>
          </p:nvGrpSpPr>
          <p:grpSpPr>
            <a:xfrm rot="1338152">
              <a:off x="445478" y="497828"/>
              <a:ext cx="763846" cy="767550"/>
              <a:chOff x="7881969" y="1962328"/>
              <a:chExt cx="763840" cy="767544"/>
            </a:xfrm>
          </p:grpSpPr>
          <p:sp>
            <p:nvSpPr>
              <p:cNvPr id="1009" name="Google Shape;1009;p39"/>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39"/>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39"/>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39"/>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39"/>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39"/>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39"/>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39"/>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39"/>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39"/>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39"/>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39"/>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39"/>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39"/>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39"/>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39"/>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39"/>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39"/>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39"/>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39"/>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39"/>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39"/>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1" name="Google Shape;1031;p39"/>
              <p:cNvGrpSpPr/>
              <p:nvPr/>
            </p:nvGrpSpPr>
            <p:grpSpPr>
              <a:xfrm>
                <a:off x="7881969" y="2107317"/>
                <a:ext cx="763840" cy="546655"/>
                <a:chOff x="7881969" y="2107317"/>
                <a:chExt cx="763840" cy="546655"/>
              </a:xfrm>
            </p:grpSpPr>
            <p:sp>
              <p:nvSpPr>
                <p:cNvPr id="1032" name="Google Shape;1032;p39"/>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39"/>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39"/>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39"/>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39"/>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39"/>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39"/>
                <p:cNvSpPr/>
                <p:nvPr/>
              </p:nvSpPr>
              <p:spPr>
                <a:xfrm>
                  <a:off x="8337911" y="2248603"/>
                  <a:ext cx="37031" cy="48762"/>
                </a:xfrm>
                <a:custGeom>
                  <a:rect b="b" l="l" r="r" t="t"/>
                  <a:pathLst>
                    <a:path extrusionOk="0" h="1804" w="137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39"/>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39"/>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39"/>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39"/>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39"/>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39"/>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39"/>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39"/>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39"/>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39"/>
                <p:cNvSpPr/>
                <p:nvPr/>
              </p:nvSpPr>
              <p:spPr>
                <a:xfrm>
                  <a:off x="8154674" y="2248603"/>
                  <a:ext cx="12353" cy="25327"/>
                </a:xfrm>
                <a:custGeom>
                  <a:rect b="b" l="l" r="r" t="t"/>
                  <a:pathLst>
                    <a:path extrusionOk="0" h="937" w="457">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39"/>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39"/>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39"/>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39"/>
                <p:cNvSpPr/>
                <p:nvPr/>
              </p:nvSpPr>
              <p:spPr>
                <a:xfrm>
                  <a:off x="8415027" y="2334369"/>
                  <a:ext cx="19164" cy="47086"/>
                </a:xfrm>
                <a:custGeom>
                  <a:rect b="b" l="l" r="r" t="t"/>
                  <a:pathLst>
                    <a:path extrusionOk="0" h="1742" w="709">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39"/>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39"/>
                <p:cNvSpPr/>
                <p:nvPr/>
              </p:nvSpPr>
              <p:spPr>
                <a:xfrm>
                  <a:off x="8465627" y="2345479"/>
                  <a:ext cx="21002" cy="49222"/>
                </a:xfrm>
                <a:custGeom>
                  <a:rect b="b" l="l" r="r" t="t"/>
                  <a:pathLst>
                    <a:path extrusionOk="0" h="1821" w="777">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39"/>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39"/>
                <p:cNvSpPr/>
                <p:nvPr/>
              </p:nvSpPr>
              <p:spPr>
                <a:xfrm>
                  <a:off x="8524850" y="2363372"/>
                  <a:ext cx="12974" cy="33328"/>
                </a:xfrm>
                <a:custGeom>
                  <a:rect b="b" l="l" r="r" t="t"/>
                  <a:pathLst>
                    <a:path extrusionOk="0" h="1233" w="48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39"/>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39"/>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39"/>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39"/>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39"/>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39"/>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39"/>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39"/>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39"/>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39"/>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39"/>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39"/>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39"/>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39"/>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39"/>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39"/>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39"/>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39"/>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39"/>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39"/>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39"/>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39"/>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39"/>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39"/>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39"/>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39"/>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39"/>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39"/>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85" name="Google Shape;1085;p39"/>
            <p:cNvSpPr/>
            <p:nvPr/>
          </p:nvSpPr>
          <p:spPr>
            <a:xfrm flipH="1">
              <a:off x="364619" y="11"/>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39"/>
            <p:cNvSpPr/>
            <p:nvPr/>
          </p:nvSpPr>
          <p:spPr>
            <a:xfrm flipH="1">
              <a:off x="2231008" y="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39"/>
            <p:cNvSpPr/>
            <p:nvPr/>
          </p:nvSpPr>
          <p:spPr>
            <a:xfrm flipH="1">
              <a:off x="2258940" y="425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39"/>
            <p:cNvSpPr/>
            <p:nvPr/>
          </p:nvSpPr>
          <p:spPr>
            <a:xfrm flipH="1">
              <a:off x="3174052" y="2556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9" name="Google Shape;1089;p39"/>
            <p:cNvGrpSpPr/>
            <p:nvPr/>
          </p:nvGrpSpPr>
          <p:grpSpPr>
            <a:xfrm flipH="1" rot="2902616">
              <a:off x="1638360" y="289131"/>
              <a:ext cx="169066" cy="177310"/>
              <a:chOff x="4298580" y="207227"/>
              <a:chExt cx="169073" cy="177317"/>
            </a:xfrm>
          </p:grpSpPr>
          <p:sp>
            <p:nvSpPr>
              <p:cNvPr id="1090" name="Google Shape;1090;p39"/>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39"/>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39"/>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39"/>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39"/>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39"/>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6" name="Google Shape;1096;p39"/>
            <p:cNvSpPr/>
            <p:nvPr/>
          </p:nvSpPr>
          <p:spPr>
            <a:xfrm flipH="1">
              <a:off x="1600470" y="10177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7" name="Google Shape;1097;p39"/>
            <p:cNvGrpSpPr/>
            <p:nvPr/>
          </p:nvGrpSpPr>
          <p:grpSpPr>
            <a:xfrm flipH="1" rot="-3959737">
              <a:off x="3946363" y="-19477"/>
              <a:ext cx="275188" cy="229969"/>
              <a:chOff x="1192779" y="389220"/>
              <a:chExt cx="275192" cy="229972"/>
            </a:xfrm>
          </p:grpSpPr>
          <p:sp>
            <p:nvSpPr>
              <p:cNvPr id="1098" name="Google Shape;1098;p39"/>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39"/>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39"/>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39"/>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39"/>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39"/>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4" name="Google Shape;1104;p39"/>
            <p:cNvGrpSpPr/>
            <p:nvPr/>
          </p:nvGrpSpPr>
          <p:grpSpPr>
            <a:xfrm>
              <a:off x="-68993" y="1501394"/>
              <a:ext cx="325081" cy="325101"/>
              <a:chOff x="2252932" y="2731382"/>
              <a:chExt cx="325081" cy="325101"/>
            </a:xfrm>
          </p:grpSpPr>
          <p:sp>
            <p:nvSpPr>
              <p:cNvPr id="1105" name="Google Shape;1105;p39"/>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39"/>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39"/>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39"/>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39"/>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39"/>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39"/>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39"/>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39"/>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39"/>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39"/>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39"/>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39"/>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39"/>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39"/>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39"/>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39"/>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2" name="Google Shape;1122;p39"/>
            <p:cNvGrpSpPr/>
            <p:nvPr/>
          </p:nvGrpSpPr>
          <p:grpSpPr>
            <a:xfrm rot="-2603834">
              <a:off x="2630193" y="505795"/>
              <a:ext cx="301834" cy="319216"/>
              <a:chOff x="2669654" y="1177911"/>
              <a:chExt cx="226121" cy="239143"/>
            </a:xfrm>
          </p:grpSpPr>
          <p:sp>
            <p:nvSpPr>
              <p:cNvPr id="1123" name="Google Shape;1123;p39"/>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39"/>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39"/>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39"/>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39"/>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39"/>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39"/>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39"/>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39"/>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39"/>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33" name="Google Shape;1133;p39"/>
            <p:cNvSpPr/>
            <p:nvPr/>
          </p:nvSpPr>
          <p:spPr>
            <a:xfrm flipH="1">
              <a:off x="118765" y="9609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34" name="Google Shape;1134;p39"/>
            <p:cNvGrpSpPr/>
            <p:nvPr/>
          </p:nvGrpSpPr>
          <p:grpSpPr>
            <a:xfrm flipH="1" rot="5400000">
              <a:off x="898362" y="57492"/>
              <a:ext cx="275192" cy="229972"/>
              <a:chOff x="1192779" y="389220"/>
              <a:chExt cx="275192" cy="229972"/>
            </a:xfrm>
          </p:grpSpPr>
          <p:sp>
            <p:nvSpPr>
              <p:cNvPr id="1135" name="Google Shape;1135;p39"/>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39"/>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39"/>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39"/>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39"/>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39"/>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1" name="Google Shape;1141;p39"/>
            <p:cNvSpPr/>
            <p:nvPr/>
          </p:nvSpPr>
          <p:spPr>
            <a:xfrm flipH="1">
              <a:off x="2067152" y="8914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39"/>
            <p:cNvSpPr/>
            <p:nvPr/>
          </p:nvSpPr>
          <p:spPr>
            <a:xfrm flipH="1">
              <a:off x="1600465" y="7205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39"/>
            <p:cNvSpPr/>
            <p:nvPr/>
          </p:nvSpPr>
          <p:spPr>
            <a:xfrm flipH="1">
              <a:off x="1720490" y="-6664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39"/>
            <p:cNvSpPr/>
            <p:nvPr/>
          </p:nvSpPr>
          <p:spPr>
            <a:xfrm flipH="1">
              <a:off x="654108" y="141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39"/>
            <p:cNvSpPr/>
            <p:nvPr/>
          </p:nvSpPr>
          <p:spPr>
            <a:xfrm flipH="1">
              <a:off x="173102" y="429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39"/>
            <p:cNvSpPr/>
            <p:nvPr/>
          </p:nvSpPr>
          <p:spPr>
            <a:xfrm rot="-2151343">
              <a:off x="2562688" y="-250096"/>
              <a:ext cx="622339" cy="326146"/>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39"/>
            <p:cNvSpPr/>
            <p:nvPr/>
          </p:nvSpPr>
          <p:spPr>
            <a:xfrm rot="-2151343">
              <a:off x="2594024" y="-187879"/>
              <a:ext cx="414428" cy="231063"/>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39"/>
            <p:cNvSpPr/>
            <p:nvPr/>
          </p:nvSpPr>
          <p:spPr>
            <a:xfrm rot="-2151343">
              <a:off x="2903934" y="-225449"/>
              <a:ext cx="33323" cy="28355"/>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39"/>
            <p:cNvSpPr/>
            <p:nvPr/>
          </p:nvSpPr>
          <p:spPr>
            <a:xfrm rot="-2151343">
              <a:off x="3005337" y="-1078443"/>
              <a:ext cx="1669888" cy="1218886"/>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39"/>
            <p:cNvSpPr/>
            <p:nvPr/>
          </p:nvSpPr>
          <p:spPr>
            <a:xfrm rot="-2151343">
              <a:off x="2809664" y="-158372"/>
              <a:ext cx="65144" cy="33821"/>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39"/>
            <p:cNvSpPr/>
            <p:nvPr/>
          </p:nvSpPr>
          <p:spPr>
            <a:xfrm rot="-2151343">
              <a:off x="2799169" y="-89279"/>
              <a:ext cx="27857" cy="14439"/>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39"/>
            <p:cNvSpPr/>
            <p:nvPr/>
          </p:nvSpPr>
          <p:spPr>
            <a:xfrm flipH="1">
              <a:off x="3274827" y="6317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1_Title only 6">
    <p:spTree>
      <p:nvGrpSpPr>
        <p:cNvPr id="1153" name="Shape 1153"/>
        <p:cNvGrpSpPr/>
        <p:nvPr/>
      </p:nvGrpSpPr>
      <p:grpSpPr>
        <a:xfrm>
          <a:off x="0" y="0"/>
          <a:ext cx="0" cy="0"/>
          <a:chOff x="0" y="0"/>
          <a:chExt cx="0" cy="0"/>
        </a:xfrm>
      </p:grpSpPr>
      <p:sp>
        <p:nvSpPr>
          <p:cNvPr id="1154" name="Google Shape;1154;p40"/>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1155" name="Google Shape;1155;p40"/>
          <p:cNvGrpSpPr/>
          <p:nvPr/>
        </p:nvGrpSpPr>
        <p:grpSpPr>
          <a:xfrm flipH="1" rot="696193">
            <a:off x="-1912171" y="-1048206"/>
            <a:ext cx="6437373" cy="5056008"/>
            <a:chOff x="1367400" y="1176700"/>
            <a:chExt cx="4985625" cy="2814325"/>
          </a:xfrm>
        </p:grpSpPr>
        <p:sp>
          <p:nvSpPr>
            <p:cNvPr id="1156" name="Google Shape;1156;p40"/>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40"/>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8" name="Google Shape;1158;p40"/>
          <p:cNvGrpSpPr/>
          <p:nvPr/>
        </p:nvGrpSpPr>
        <p:grpSpPr>
          <a:xfrm>
            <a:off x="-68993" y="-1452015"/>
            <a:ext cx="4942971" cy="3278510"/>
            <a:chOff x="-68993" y="-1452015"/>
            <a:chExt cx="4942971" cy="3278510"/>
          </a:xfrm>
        </p:grpSpPr>
        <p:grpSp>
          <p:nvGrpSpPr>
            <p:cNvPr id="1159" name="Google Shape;1159;p40"/>
            <p:cNvGrpSpPr/>
            <p:nvPr/>
          </p:nvGrpSpPr>
          <p:grpSpPr>
            <a:xfrm rot="1338152">
              <a:off x="445478" y="497828"/>
              <a:ext cx="763846" cy="767550"/>
              <a:chOff x="7881969" y="1962328"/>
              <a:chExt cx="763840" cy="767544"/>
            </a:xfrm>
          </p:grpSpPr>
          <p:sp>
            <p:nvSpPr>
              <p:cNvPr id="1160" name="Google Shape;1160;p40"/>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40"/>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40"/>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40"/>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40"/>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40"/>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40"/>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40"/>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40"/>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40"/>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40"/>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40"/>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40"/>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40"/>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40"/>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40"/>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40"/>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40"/>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40"/>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40"/>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40"/>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40"/>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2" name="Google Shape;1182;p40"/>
              <p:cNvGrpSpPr/>
              <p:nvPr/>
            </p:nvGrpSpPr>
            <p:grpSpPr>
              <a:xfrm>
                <a:off x="7881969" y="2107317"/>
                <a:ext cx="763840" cy="546655"/>
                <a:chOff x="7881969" y="2107317"/>
                <a:chExt cx="763840" cy="546655"/>
              </a:xfrm>
            </p:grpSpPr>
            <p:sp>
              <p:nvSpPr>
                <p:cNvPr id="1183" name="Google Shape;1183;p40"/>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40"/>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40"/>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40"/>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40"/>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40"/>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40"/>
                <p:cNvSpPr/>
                <p:nvPr/>
              </p:nvSpPr>
              <p:spPr>
                <a:xfrm>
                  <a:off x="8337911" y="2248603"/>
                  <a:ext cx="37031" cy="48762"/>
                </a:xfrm>
                <a:custGeom>
                  <a:rect b="b" l="l" r="r" t="t"/>
                  <a:pathLst>
                    <a:path extrusionOk="0" h="1804" w="137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40"/>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40"/>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40"/>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40"/>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40"/>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40"/>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40"/>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40"/>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40"/>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40"/>
                <p:cNvSpPr/>
                <p:nvPr/>
              </p:nvSpPr>
              <p:spPr>
                <a:xfrm>
                  <a:off x="8154674" y="2248603"/>
                  <a:ext cx="12353" cy="25327"/>
                </a:xfrm>
                <a:custGeom>
                  <a:rect b="b" l="l" r="r" t="t"/>
                  <a:pathLst>
                    <a:path extrusionOk="0" h="937" w="457">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40"/>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40"/>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40"/>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40"/>
                <p:cNvSpPr/>
                <p:nvPr/>
              </p:nvSpPr>
              <p:spPr>
                <a:xfrm>
                  <a:off x="8415027" y="2334369"/>
                  <a:ext cx="19164" cy="47086"/>
                </a:xfrm>
                <a:custGeom>
                  <a:rect b="b" l="l" r="r" t="t"/>
                  <a:pathLst>
                    <a:path extrusionOk="0" h="1742" w="709">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40"/>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40"/>
                <p:cNvSpPr/>
                <p:nvPr/>
              </p:nvSpPr>
              <p:spPr>
                <a:xfrm>
                  <a:off x="8465627" y="2345479"/>
                  <a:ext cx="21002" cy="49222"/>
                </a:xfrm>
                <a:custGeom>
                  <a:rect b="b" l="l" r="r" t="t"/>
                  <a:pathLst>
                    <a:path extrusionOk="0" h="1821" w="777">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40"/>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40"/>
                <p:cNvSpPr/>
                <p:nvPr/>
              </p:nvSpPr>
              <p:spPr>
                <a:xfrm>
                  <a:off x="8524850" y="2363372"/>
                  <a:ext cx="12974" cy="33328"/>
                </a:xfrm>
                <a:custGeom>
                  <a:rect b="b" l="l" r="r" t="t"/>
                  <a:pathLst>
                    <a:path extrusionOk="0" h="1233" w="48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40"/>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40"/>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40"/>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40"/>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40"/>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40"/>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40"/>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40"/>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40"/>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40"/>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40"/>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40"/>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40"/>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40"/>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40"/>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40"/>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40"/>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40"/>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40"/>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40"/>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40"/>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40"/>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40"/>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40"/>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40"/>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40"/>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40"/>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40"/>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236" name="Google Shape;1236;p40"/>
            <p:cNvSpPr/>
            <p:nvPr/>
          </p:nvSpPr>
          <p:spPr>
            <a:xfrm flipH="1">
              <a:off x="364619" y="11"/>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40"/>
            <p:cNvSpPr/>
            <p:nvPr/>
          </p:nvSpPr>
          <p:spPr>
            <a:xfrm flipH="1">
              <a:off x="2231008" y="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40"/>
            <p:cNvSpPr/>
            <p:nvPr/>
          </p:nvSpPr>
          <p:spPr>
            <a:xfrm flipH="1">
              <a:off x="2258940" y="425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40"/>
            <p:cNvSpPr/>
            <p:nvPr/>
          </p:nvSpPr>
          <p:spPr>
            <a:xfrm flipH="1">
              <a:off x="3174052" y="2556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40" name="Google Shape;1240;p40"/>
            <p:cNvGrpSpPr/>
            <p:nvPr/>
          </p:nvGrpSpPr>
          <p:grpSpPr>
            <a:xfrm flipH="1" rot="2902616">
              <a:off x="1638360" y="289131"/>
              <a:ext cx="169066" cy="177310"/>
              <a:chOff x="4298580" y="207227"/>
              <a:chExt cx="169073" cy="177317"/>
            </a:xfrm>
          </p:grpSpPr>
          <p:sp>
            <p:nvSpPr>
              <p:cNvPr id="1241" name="Google Shape;1241;p40"/>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40"/>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40"/>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40"/>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40"/>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40"/>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7" name="Google Shape;1247;p40"/>
            <p:cNvSpPr/>
            <p:nvPr/>
          </p:nvSpPr>
          <p:spPr>
            <a:xfrm flipH="1">
              <a:off x="1600470" y="10177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48" name="Google Shape;1248;p40"/>
            <p:cNvGrpSpPr/>
            <p:nvPr/>
          </p:nvGrpSpPr>
          <p:grpSpPr>
            <a:xfrm flipH="1" rot="-3959737">
              <a:off x="3946363" y="-19477"/>
              <a:ext cx="275188" cy="229969"/>
              <a:chOff x="1192779" y="389220"/>
              <a:chExt cx="275192" cy="229972"/>
            </a:xfrm>
          </p:grpSpPr>
          <p:sp>
            <p:nvSpPr>
              <p:cNvPr id="1249" name="Google Shape;1249;p40"/>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40"/>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40"/>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40"/>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40"/>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40"/>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5" name="Google Shape;1255;p40"/>
            <p:cNvGrpSpPr/>
            <p:nvPr/>
          </p:nvGrpSpPr>
          <p:grpSpPr>
            <a:xfrm>
              <a:off x="-68993" y="1501394"/>
              <a:ext cx="325081" cy="325101"/>
              <a:chOff x="2252932" y="2731382"/>
              <a:chExt cx="325081" cy="325101"/>
            </a:xfrm>
          </p:grpSpPr>
          <p:sp>
            <p:nvSpPr>
              <p:cNvPr id="1256" name="Google Shape;1256;p40"/>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40"/>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40"/>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40"/>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40"/>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40"/>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40"/>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40"/>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40"/>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40"/>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40"/>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40"/>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40"/>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40"/>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40"/>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40"/>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40"/>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3" name="Google Shape;1273;p40"/>
            <p:cNvGrpSpPr/>
            <p:nvPr/>
          </p:nvGrpSpPr>
          <p:grpSpPr>
            <a:xfrm rot="-2603834">
              <a:off x="2630193" y="505795"/>
              <a:ext cx="301834" cy="319216"/>
              <a:chOff x="2669654" y="1177911"/>
              <a:chExt cx="226121" cy="239143"/>
            </a:xfrm>
          </p:grpSpPr>
          <p:sp>
            <p:nvSpPr>
              <p:cNvPr id="1274" name="Google Shape;1274;p40"/>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40"/>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40"/>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40"/>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40"/>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40"/>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40"/>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40"/>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40"/>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40"/>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84" name="Google Shape;1284;p40"/>
            <p:cNvSpPr/>
            <p:nvPr/>
          </p:nvSpPr>
          <p:spPr>
            <a:xfrm flipH="1">
              <a:off x="118765" y="9609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85" name="Google Shape;1285;p40"/>
            <p:cNvGrpSpPr/>
            <p:nvPr/>
          </p:nvGrpSpPr>
          <p:grpSpPr>
            <a:xfrm flipH="1" rot="5400000">
              <a:off x="898362" y="57492"/>
              <a:ext cx="275192" cy="229972"/>
              <a:chOff x="1192779" y="389220"/>
              <a:chExt cx="275192" cy="229972"/>
            </a:xfrm>
          </p:grpSpPr>
          <p:sp>
            <p:nvSpPr>
              <p:cNvPr id="1286" name="Google Shape;1286;p40"/>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40"/>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40"/>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40"/>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40"/>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40"/>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92" name="Google Shape;1292;p40"/>
            <p:cNvSpPr/>
            <p:nvPr/>
          </p:nvSpPr>
          <p:spPr>
            <a:xfrm flipH="1">
              <a:off x="2067152" y="8914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40"/>
            <p:cNvSpPr/>
            <p:nvPr/>
          </p:nvSpPr>
          <p:spPr>
            <a:xfrm flipH="1">
              <a:off x="1600465" y="7205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40"/>
            <p:cNvSpPr/>
            <p:nvPr/>
          </p:nvSpPr>
          <p:spPr>
            <a:xfrm flipH="1">
              <a:off x="1720490" y="-6664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40"/>
            <p:cNvSpPr/>
            <p:nvPr/>
          </p:nvSpPr>
          <p:spPr>
            <a:xfrm flipH="1">
              <a:off x="654108" y="141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40"/>
            <p:cNvSpPr/>
            <p:nvPr/>
          </p:nvSpPr>
          <p:spPr>
            <a:xfrm flipH="1">
              <a:off x="173102" y="429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40"/>
            <p:cNvSpPr/>
            <p:nvPr/>
          </p:nvSpPr>
          <p:spPr>
            <a:xfrm rot="-2151343">
              <a:off x="2562688" y="-250096"/>
              <a:ext cx="622339" cy="326146"/>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40"/>
            <p:cNvSpPr/>
            <p:nvPr/>
          </p:nvSpPr>
          <p:spPr>
            <a:xfrm rot="-2151343">
              <a:off x="2594024" y="-187879"/>
              <a:ext cx="414428" cy="231063"/>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40"/>
            <p:cNvSpPr/>
            <p:nvPr/>
          </p:nvSpPr>
          <p:spPr>
            <a:xfrm rot="-2151343">
              <a:off x="2903934" y="-225449"/>
              <a:ext cx="33323" cy="28355"/>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40"/>
            <p:cNvSpPr/>
            <p:nvPr/>
          </p:nvSpPr>
          <p:spPr>
            <a:xfrm rot="-2151343">
              <a:off x="3005337" y="-1078443"/>
              <a:ext cx="1669888" cy="1218886"/>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40"/>
            <p:cNvSpPr/>
            <p:nvPr/>
          </p:nvSpPr>
          <p:spPr>
            <a:xfrm rot="-2151343">
              <a:off x="2809664" y="-158372"/>
              <a:ext cx="65144" cy="33821"/>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40"/>
            <p:cNvSpPr/>
            <p:nvPr/>
          </p:nvSpPr>
          <p:spPr>
            <a:xfrm rot="-2151343">
              <a:off x="2799169" y="-89279"/>
              <a:ext cx="27857" cy="14439"/>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40"/>
            <p:cNvSpPr/>
            <p:nvPr/>
          </p:nvSpPr>
          <p:spPr>
            <a:xfrm flipH="1">
              <a:off x="3274827" y="6317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1_Title only 7">
    <p:spTree>
      <p:nvGrpSpPr>
        <p:cNvPr id="1304" name="Shape 1304"/>
        <p:cNvGrpSpPr/>
        <p:nvPr/>
      </p:nvGrpSpPr>
      <p:grpSpPr>
        <a:xfrm>
          <a:off x="0" y="0"/>
          <a:ext cx="0" cy="0"/>
          <a:chOff x="0" y="0"/>
          <a:chExt cx="0" cy="0"/>
        </a:xfrm>
      </p:grpSpPr>
      <p:sp>
        <p:nvSpPr>
          <p:cNvPr id="1305" name="Google Shape;1305;p41"/>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1306" name="Google Shape;1306;p41"/>
          <p:cNvGrpSpPr/>
          <p:nvPr/>
        </p:nvGrpSpPr>
        <p:grpSpPr>
          <a:xfrm flipH="1" rot="696193">
            <a:off x="-1912171" y="-1048206"/>
            <a:ext cx="6437373" cy="5056008"/>
            <a:chOff x="1367400" y="1176700"/>
            <a:chExt cx="4985625" cy="2814325"/>
          </a:xfrm>
        </p:grpSpPr>
        <p:sp>
          <p:nvSpPr>
            <p:cNvPr id="1307" name="Google Shape;1307;p41"/>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41"/>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9" name="Google Shape;1309;p41"/>
          <p:cNvGrpSpPr/>
          <p:nvPr/>
        </p:nvGrpSpPr>
        <p:grpSpPr>
          <a:xfrm>
            <a:off x="-68993" y="-1452015"/>
            <a:ext cx="4942971" cy="3278510"/>
            <a:chOff x="-68993" y="-1452015"/>
            <a:chExt cx="4942971" cy="3278510"/>
          </a:xfrm>
        </p:grpSpPr>
        <p:grpSp>
          <p:nvGrpSpPr>
            <p:cNvPr id="1310" name="Google Shape;1310;p41"/>
            <p:cNvGrpSpPr/>
            <p:nvPr/>
          </p:nvGrpSpPr>
          <p:grpSpPr>
            <a:xfrm rot="1338152">
              <a:off x="445478" y="497828"/>
              <a:ext cx="763846" cy="767550"/>
              <a:chOff x="7881969" y="1962328"/>
              <a:chExt cx="763840" cy="767544"/>
            </a:xfrm>
          </p:grpSpPr>
          <p:sp>
            <p:nvSpPr>
              <p:cNvPr id="1311" name="Google Shape;1311;p41"/>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41"/>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41"/>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41"/>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41"/>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41"/>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41"/>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41"/>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41"/>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41"/>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41"/>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41"/>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41"/>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41"/>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41"/>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41"/>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41"/>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41"/>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41"/>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41"/>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41"/>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41"/>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33" name="Google Shape;1333;p41"/>
              <p:cNvGrpSpPr/>
              <p:nvPr/>
            </p:nvGrpSpPr>
            <p:grpSpPr>
              <a:xfrm>
                <a:off x="7881969" y="2107317"/>
                <a:ext cx="763840" cy="546655"/>
                <a:chOff x="7881969" y="2107317"/>
                <a:chExt cx="763840" cy="546655"/>
              </a:xfrm>
            </p:grpSpPr>
            <p:sp>
              <p:nvSpPr>
                <p:cNvPr id="1334" name="Google Shape;1334;p41"/>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41"/>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41"/>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41"/>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41"/>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41"/>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41"/>
                <p:cNvSpPr/>
                <p:nvPr/>
              </p:nvSpPr>
              <p:spPr>
                <a:xfrm>
                  <a:off x="8337911" y="2248603"/>
                  <a:ext cx="37031" cy="48762"/>
                </a:xfrm>
                <a:custGeom>
                  <a:rect b="b" l="l" r="r" t="t"/>
                  <a:pathLst>
                    <a:path extrusionOk="0" h="1804" w="137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41"/>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41"/>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41"/>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41"/>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41"/>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41"/>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41"/>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41"/>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41"/>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41"/>
                <p:cNvSpPr/>
                <p:nvPr/>
              </p:nvSpPr>
              <p:spPr>
                <a:xfrm>
                  <a:off x="8154674" y="2248603"/>
                  <a:ext cx="12353" cy="25327"/>
                </a:xfrm>
                <a:custGeom>
                  <a:rect b="b" l="l" r="r" t="t"/>
                  <a:pathLst>
                    <a:path extrusionOk="0" h="937" w="457">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41"/>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41"/>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41"/>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41"/>
                <p:cNvSpPr/>
                <p:nvPr/>
              </p:nvSpPr>
              <p:spPr>
                <a:xfrm>
                  <a:off x="8415027" y="2334369"/>
                  <a:ext cx="19164" cy="47086"/>
                </a:xfrm>
                <a:custGeom>
                  <a:rect b="b" l="l" r="r" t="t"/>
                  <a:pathLst>
                    <a:path extrusionOk="0" h="1742" w="709">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41"/>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41"/>
                <p:cNvSpPr/>
                <p:nvPr/>
              </p:nvSpPr>
              <p:spPr>
                <a:xfrm>
                  <a:off x="8465627" y="2345479"/>
                  <a:ext cx="21002" cy="49222"/>
                </a:xfrm>
                <a:custGeom>
                  <a:rect b="b" l="l" r="r" t="t"/>
                  <a:pathLst>
                    <a:path extrusionOk="0" h="1821" w="777">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41"/>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41"/>
                <p:cNvSpPr/>
                <p:nvPr/>
              </p:nvSpPr>
              <p:spPr>
                <a:xfrm>
                  <a:off x="8524850" y="2363372"/>
                  <a:ext cx="12974" cy="33328"/>
                </a:xfrm>
                <a:custGeom>
                  <a:rect b="b" l="l" r="r" t="t"/>
                  <a:pathLst>
                    <a:path extrusionOk="0" h="1233" w="48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41"/>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41"/>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41"/>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41"/>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41"/>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41"/>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41"/>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41"/>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41"/>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41"/>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41"/>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41"/>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41"/>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41"/>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41"/>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41"/>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41"/>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41"/>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41"/>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41"/>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41"/>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41"/>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41"/>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41"/>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41"/>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41"/>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41"/>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41"/>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387" name="Google Shape;1387;p41"/>
            <p:cNvSpPr/>
            <p:nvPr/>
          </p:nvSpPr>
          <p:spPr>
            <a:xfrm flipH="1">
              <a:off x="364619" y="11"/>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41"/>
            <p:cNvSpPr/>
            <p:nvPr/>
          </p:nvSpPr>
          <p:spPr>
            <a:xfrm flipH="1">
              <a:off x="2231008" y="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41"/>
            <p:cNvSpPr/>
            <p:nvPr/>
          </p:nvSpPr>
          <p:spPr>
            <a:xfrm flipH="1">
              <a:off x="2258940" y="425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41"/>
            <p:cNvSpPr/>
            <p:nvPr/>
          </p:nvSpPr>
          <p:spPr>
            <a:xfrm flipH="1">
              <a:off x="3174052" y="2556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91" name="Google Shape;1391;p41"/>
            <p:cNvGrpSpPr/>
            <p:nvPr/>
          </p:nvGrpSpPr>
          <p:grpSpPr>
            <a:xfrm flipH="1" rot="2902616">
              <a:off x="1638360" y="289131"/>
              <a:ext cx="169066" cy="177310"/>
              <a:chOff x="4298580" y="207227"/>
              <a:chExt cx="169073" cy="177317"/>
            </a:xfrm>
          </p:grpSpPr>
          <p:sp>
            <p:nvSpPr>
              <p:cNvPr id="1392" name="Google Shape;1392;p41"/>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41"/>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41"/>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41"/>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41"/>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41"/>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8" name="Google Shape;1398;p41"/>
            <p:cNvSpPr/>
            <p:nvPr/>
          </p:nvSpPr>
          <p:spPr>
            <a:xfrm flipH="1">
              <a:off x="1600470" y="10177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99" name="Google Shape;1399;p41"/>
            <p:cNvGrpSpPr/>
            <p:nvPr/>
          </p:nvGrpSpPr>
          <p:grpSpPr>
            <a:xfrm flipH="1" rot="-3959737">
              <a:off x="3946363" y="-19477"/>
              <a:ext cx="275188" cy="229969"/>
              <a:chOff x="1192779" y="389220"/>
              <a:chExt cx="275192" cy="229972"/>
            </a:xfrm>
          </p:grpSpPr>
          <p:sp>
            <p:nvSpPr>
              <p:cNvPr id="1400" name="Google Shape;1400;p41"/>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41"/>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41"/>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41"/>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41"/>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41"/>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6" name="Google Shape;1406;p41"/>
            <p:cNvGrpSpPr/>
            <p:nvPr/>
          </p:nvGrpSpPr>
          <p:grpSpPr>
            <a:xfrm>
              <a:off x="-68993" y="1501394"/>
              <a:ext cx="325081" cy="325101"/>
              <a:chOff x="2252932" y="2731382"/>
              <a:chExt cx="325081" cy="325101"/>
            </a:xfrm>
          </p:grpSpPr>
          <p:sp>
            <p:nvSpPr>
              <p:cNvPr id="1407" name="Google Shape;1407;p41"/>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41"/>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41"/>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41"/>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41"/>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41"/>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41"/>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41"/>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41"/>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41"/>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41"/>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41"/>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41"/>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41"/>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41"/>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41"/>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41"/>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4" name="Google Shape;1424;p41"/>
            <p:cNvGrpSpPr/>
            <p:nvPr/>
          </p:nvGrpSpPr>
          <p:grpSpPr>
            <a:xfrm rot="-2603834">
              <a:off x="2630193" y="505795"/>
              <a:ext cx="301834" cy="319216"/>
              <a:chOff x="2669654" y="1177911"/>
              <a:chExt cx="226121" cy="239143"/>
            </a:xfrm>
          </p:grpSpPr>
          <p:sp>
            <p:nvSpPr>
              <p:cNvPr id="1425" name="Google Shape;1425;p41"/>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41"/>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41"/>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41"/>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41"/>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41"/>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41"/>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41"/>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41"/>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41"/>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35" name="Google Shape;1435;p41"/>
            <p:cNvSpPr/>
            <p:nvPr/>
          </p:nvSpPr>
          <p:spPr>
            <a:xfrm flipH="1">
              <a:off x="118765" y="9609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36" name="Google Shape;1436;p41"/>
            <p:cNvGrpSpPr/>
            <p:nvPr/>
          </p:nvGrpSpPr>
          <p:grpSpPr>
            <a:xfrm flipH="1" rot="5400000">
              <a:off x="898362" y="57492"/>
              <a:ext cx="275192" cy="229972"/>
              <a:chOff x="1192779" y="389220"/>
              <a:chExt cx="275192" cy="229972"/>
            </a:xfrm>
          </p:grpSpPr>
          <p:sp>
            <p:nvSpPr>
              <p:cNvPr id="1437" name="Google Shape;1437;p41"/>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41"/>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41"/>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41"/>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41"/>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41"/>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43" name="Google Shape;1443;p41"/>
            <p:cNvSpPr/>
            <p:nvPr/>
          </p:nvSpPr>
          <p:spPr>
            <a:xfrm flipH="1">
              <a:off x="2067152" y="8914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41"/>
            <p:cNvSpPr/>
            <p:nvPr/>
          </p:nvSpPr>
          <p:spPr>
            <a:xfrm flipH="1">
              <a:off x="1600465" y="7205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41"/>
            <p:cNvSpPr/>
            <p:nvPr/>
          </p:nvSpPr>
          <p:spPr>
            <a:xfrm flipH="1">
              <a:off x="1720490" y="-6664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41"/>
            <p:cNvSpPr/>
            <p:nvPr/>
          </p:nvSpPr>
          <p:spPr>
            <a:xfrm flipH="1">
              <a:off x="654108" y="141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41"/>
            <p:cNvSpPr/>
            <p:nvPr/>
          </p:nvSpPr>
          <p:spPr>
            <a:xfrm flipH="1">
              <a:off x="173102" y="429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41"/>
            <p:cNvSpPr/>
            <p:nvPr/>
          </p:nvSpPr>
          <p:spPr>
            <a:xfrm rot="-2151343">
              <a:off x="2562688" y="-250096"/>
              <a:ext cx="622339" cy="326146"/>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41"/>
            <p:cNvSpPr/>
            <p:nvPr/>
          </p:nvSpPr>
          <p:spPr>
            <a:xfrm rot="-2151343">
              <a:off x="2594024" y="-187879"/>
              <a:ext cx="414428" cy="231063"/>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41"/>
            <p:cNvSpPr/>
            <p:nvPr/>
          </p:nvSpPr>
          <p:spPr>
            <a:xfrm rot="-2151343">
              <a:off x="2903934" y="-225449"/>
              <a:ext cx="33323" cy="28355"/>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41"/>
            <p:cNvSpPr/>
            <p:nvPr/>
          </p:nvSpPr>
          <p:spPr>
            <a:xfrm rot="-2151343">
              <a:off x="3005337" y="-1078443"/>
              <a:ext cx="1669888" cy="1218886"/>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41"/>
            <p:cNvSpPr/>
            <p:nvPr/>
          </p:nvSpPr>
          <p:spPr>
            <a:xfrm rot="-2151343">
              <a:off x="2809664" y="-158372"/>
              <a:ext cx="65144" cy="33821"/>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41"/>
            <p:cNvSpPr/>
            <p:nvPr/>
          </p:nvSpPr>
          <p:spPr>
            <a:xfrm rot="-2151343">
              <a:off x="2799169" y="-89279"/>
              <a:ext cx="27857" cy="14439"/>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41"/>
            <p:cNvSpPr/>
            <p:nvPr/>
          </p:nvSpPr>
          <p:spPr>
            <a:xfrm flipH="1">
              <a:off x="3274827" y="6317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
    <p:spTree>
      <p:nvGrpSpPr>
        <p:cNvPr id="15" name="Shape 15"/>
        <p:cNvGrpSpPr/>
        <p:nvPr/>
      </p:nvGrpSpPr>
      <p:grpSpPr>
        <a:xfrm>
          <a:off x="0" y="0"/>
          <a:ext cx="0" cy="0"/>
          <a:chOff x="0" y="0"/>
          <a:chExt cx="0" cy="0"/>
        </a:xfrm>
      </p:grpSpPr>
      <p:grpSp>
        <p:nvGrpSpPr>
          <p:cNvPr id="16" name="Google Shape;16;p24"/>
          <p:cNvGrpSpPr/>
          <p:nvPr/>
        </p:nvGrpSpPr>
        <p:grpSpPr>
          <a:xfrm>
            <a:off x="4552896" y="-248818"/>
            <a:ext cx="6437439" cy="5055935"/>
            <a:chOff x="1367400" y="1176700"/>
            <a:chExt cx="4985625" cy="2814325"/>
          </a:xfrm>
        </p:grpSpPr>
        <p:sp>
          <p:nvSpPr>
            <p:cNvPr id="17" name="Google Shape;17;p24"/>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24"/>
            <p:cNvSpPr/>
            <p:nvPr/>
          </p:nvSpPr>
          <p:spPr>
            <a:xfrm>
              <a:off x="4369500" y="1176700"/>
              <a:ext cx="1983525" cy="2192375"/>
            </a:xfrm>
            <a:custGeom>
              <a:rect b="b" l="l" r="r" t="t"/>
              <a:pathLst>
                <a:path extrusionOk="0" h="87695" w="79341">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24"/>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 name="Google Shape;20;p24"/>
          <p:cNvSpPr txBox="1"/>
          <p:nvPr>
            <p:ph type="title"/>
          </p:nvPr>
        </p:nvSpPr>
        <p:spPr>
          <a:xfrm>
            <a:off x="720000" y="445025"/>
            <a:ext cx="4188900" cy="572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 name="Google Shape;21;p24"/>
          <p:cNvSpPr txBox="1"/>
          <p:nvPr>
            <p:ph idx="2" type="title"/>
          </p:nvPr>
        </p:nvSpPr>
        <p:spPr>
          <a:xfrm>
            <a:off x="719988" y="1958563"/>
            <a:ext cx="24744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2" name="Google Shape;22;p24"/>
          <p:cNvSpPr txBox="1"/>
          <p:nvPr>
            <p:ph idx="1" type="subTitle"/>
          </p:nvPr>
        </p:nvSpPr>
        <p:spPr>
          <a:xfrm>
            <a:off x="719988" y="2373550"/>
            <a:ext cx="2474400" cy="5727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23" name="Google Shape;23;p24"/>
          <p:cNvSpPr txBox="1"/>
          <p:nvPr>
            <p:ph idx="3" type="title"/>
          </p:nvPr>
        </p:nvSpPr>
        <p:spPr>
          <a:xfrm>
            <a:off x="3859013" y="1958563"/>
            <a:ext cx="26991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4" name="Google Shape;24;p24"/>
          <p:cNvSpPr txBox="1"/>
          <p:nvPr>
            <p:ph idx="4" type="subTitle"/>
          </p:nvPr>
        </p:nvSpPr>
        <p:spPr>
          <a:xfrm>
            <a:off x="3971363" y="2373550"/>
            <a:ext cx="2474400" cy="5727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25" name="Google Shape;25;p24"/>
          <p:cNvSpPr txBox="1"/>
          <p:nvPr>
            <p:ph idx="5" type="title"/>
          </p:nvPr>
        </p:nvSpPr>
        <p:spPr>
          <a:xfrm>
            <a:off x="719988" y="3616225"/>
            <a:ext cx="24744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6" name="Google Shape;26;p24"/>
          <p:cNvSpPr txBox="1"/>
          <p:nvPr>
            <p:ph idx="6" type="subTitle"/>
          </p:nvPr>
        </p:nvSpPr>
        <p:spPr>
          <a:xfrm>
            <a:off x="719988" y="4030800"/>
            <a:ext cx="2474400" cy="5727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27" name="Google Shape;27;p24"/>
          <p:cNvSpPr txBox="1"/>
          <p:nvPr>
            <p:ph idx="7" type="title"/>
          </p:nvPr>
        </p:nvSpPr>
        <p:spPr>
          <a:xfrm>
            <a:off x="3971363" y="3616225"/>
            <a:ext cx="24744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8" name="Google Shape;28;p24"/>
          <p:cNvSpPr txBox="1"/>
          <p:nvPr>
            <p:ph idx="8" type="subTitle"/>
          </p:nvPr>
        </p:nvSpPr>
        <p:spPr>
          <a:xfrm>
            <a:off x="3971363" y="4030800"/>
            <a:ext cx="2474400" cy="5727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29" name="Google Shape;29;p24"/>
          <p:cNvSpPr txBox="1"/>
          <p:nvPr>
            <p:ph idx="9" type="title"/>
          </p:nvPr>
        </p:nvSpPr>
        <p:spPr>
          <a:xfrm>
            <a:off x="1600338" y="1543575"/>
            <a:ext cx="7137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0" name="Google Shape;30;p24"/>
          <p:cNvSpPr txBox="1"/>
          <p:nvPr>
            <p:ph idx="13" type="title"/>
          </p:nvPr>
        </p:nvSpPr>
        <p:spPr>
          <a:xfrm>
            <a:off x="1600338" y="3201652"/>
            <a:ext cx="7137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1" name="Google Shape;31;p24"/>
          <p:cNvSpPr txBox="1"/>
          <p:nvPr>
            <p:ph idx="14" type="title"/>
          </p:nvPr>
        </p:nvSpPr>
        <p:spPr>
          <a:xfrm>
            <a:off x="4851713" y="1543575"/>
            <a:ext cx="7137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2" name="Google Shape;32;p24"/>
          <p:cNvSpPr txBox="1"/>
          <p:nvPr>
            <p:ph idx="15" type="title"/>
          </p:nvPr>
        </p:nvSpPr>
        <p:spPr>
          <a:xfrm>
            <a:off x="4851713" y="3201652"/>
            <a:ext cx="7137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3" name="Google Shape;33;p24"/>
          <p:cNvSpPr/>
          <p:nvPr/>
        </p:nvSpPr>
        <p:spPr>
          <a:xfrm>
            <a:off x="11296275" y="-16300"/>
            <a:ext cx="41125" cy="49675"/>
          </a:xfrm>
          <a:custGeom>
            <a:rect b="b" l="l" r="r" t="t"/>
            <a:pathLst>
              <a:path extrusionOk="0" h="1987" w="1645">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1_Title only 8">
    <p:spTree>
      <p:nvGrpSpPr>
        <p:cNvPr id="1455" name="Shape 1455"/>
        <p:cNvGrpSpPr/>
        <p:nvPr/>
      </p:nvGrpSpPr>
      <p:grpSpPr>
        <a:xfrm>
          <a:off x="0" y="0"/>
          <a:ext cx="0" cy="0"/>
          <a:chOff x="0" y="0"/>
          <a:chExt cx="0" cy="0"/>
        </a:xfrm>
      </p:grpSpPr>
      <p:sp>
        <p:nvSpPr>
          <p:cNvPr id="1456" name="Google Shape;1456;p42"/>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1457" name="Google Shape;1457;p42"/>
          <p:cNvGrpSpPr/>
          <p:nvPr/>
        </p:nvGrpSpPr>
        <p:grpSpPr>
          <a:xfrm flipH="1" rot="696193">
            <a:off x="-1912171" y="-1048206"/>
            <a:ext cx="6437373" cy="5056008"/>
            <a:chOff x="1367400" y="1176700"/>
            <a:chExt cx="4985625" cy="2814325"/>
          </a:xfrm>
        </p:grpSpPr>
        <p:sp>
          <p:nvSpPr>
            <p:cNvPr id="1458" name="Google Shape;1458;p42"/>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42"/>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0" name="Google Shape;1460;p42"/>
          <p:cNvGrpSpPr/>
          <p:nvPr/>
        </p:nvGrpSpPr>
        <p:grpSpPr>
          <a:xfrm>
            <a:off x="-68993" y="-1452015"/>
            <a:ext cx="4942971" cy="3278510"/>
            <a:chOff x="-68993" y="-1452015"/>
            <a:chExt cx="4942971" cy="3278510"/>
          </a:xfrm>
        </p:grpSpPr>
        <p:grpSp>
          <p:nvGrpSpPr>
            <p:cNvPr id="1461" name="Google Shape;1461;p42"/>
            <p:cNvGrpSpPr/>
            <p:nvPr/>
          </p:nvGrpSpPr>
          <p:grpSpPr>
            <a:xfrm rot="1338152">
              <a:off x="445478" y="497828"/>
              <a:ext cx="763846" cy="767550"/>
              <a:chOff x="7881969" y="1962328"/>
              <a:chExt cx="763840" cy="767544"/>
            </a:xfrm>
          </p:grpSpPr>
          <p:sp>
            <p:nvSpPr>
              <p:cNvPr id="1462" name="Google Shape;1462;p42"/>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42"/>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42"/>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42"/>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42"/>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42"/>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42"/>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42"/>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42"/>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42"/>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42"/>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42"/>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42"/>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42"/>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42"/>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42"/>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42"/>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42"/>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42"/>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42"/>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42"/>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42"/>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84" name="Google Shape;1484;p42"/>
              <p:cNvGrpSpPr/>
              <p:nvPr/>
            </p:nvGrpSpPr>
            <p:grpSpPr>
              <a:xfrm>
                <a:off x="7881969" y="2107317"/>
                <a:ext cx="763840" cy="546655"/>
                <a:chOff x="7881969" y="2107317"/>
                <a:chExt cx="763840" cy="546655"/>
              </a:xfrm>
            </p:grpSpPr>
            <p:sp>
              <p:nvSpPr>
                <p:cNvPr id="1485" name="Google Shape;1485;p42"/>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42"/>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42"/>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42"/>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42"/>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42"/>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42"/>
                <p:cNvSpPr/>
                <p:nvPr/>
              </p:nvSpPr>
              <p:spPr>
                <a:xfrm>
                  <a:off x="8337911" y="2248603"/>
                  <a:ext cx="37031" cy="48762"/>
                </a:xfrm>
                <a:custGeom>
                  <a:rect b="b" l="l" r="r" t="t"/>
                  <a:pathLst>
                    <a:path extrusionOk="0" h="1804" w="137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42"/>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42"/>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42"/>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42"/>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42"/>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42"/>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42"/>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42"/>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42"/>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42"/>
                <p:cNvSpPr/>
                <p:nvPr/>
              </p:nvSpPr>
              <p:spPr>
                <a:xfrm>
                  <a:off x="8154674" y="2248603"/>
                  <a:ext cx="12353" cy="25327"/>
                </a:xfrm>
                <a:custGeom>
                  <a:rect b="b" l="l" r="r" t="t"/>
                  <a:pathLst>
                    <a:path extrusionOk="0" h="937" w="457">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42"/>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42"/>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42"/>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42"/>
                <p:cNvSpPr/>
                <p:nvPr/>
              </p:nvSpPr>
              <p:spPr>
                <a:xfrm>
                  <a:off x="8415027" y="2334369"/>
                  <a:ext cx="19164" cy="47086"/>
                </a:xfrm>
                <a:custGeom>
                  <a:rect b="b" l="l" r="r" t="t"/>
                  <a:pathLst>
                    <a:path extrusionOk="0" h="1742" w="709">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42"/>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42"/>
                <p:cNvSpPr/>
                <p:nvPr/>
              </p:nvSpPr>
              <p:spPr>
                <a:xfrm>
                  <a:off x="8465627" y="2345479"/>
                  <a:ext cx="21002" cy="49222"/>
                </a:xfrm>
                <a:custGeom>
                  <a:rect b="b" l="l" r="r" t="t"/>
                  <a:pathLst>
                    <a:path extrusionOk="0" h="1821" w="777">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42"/>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42"/>
                <p:cNvSpPr/>
                <p:nvPr/>
              </p:nvSpPr>
              <p:spPr>
                <a:xfrm>
                  <a:off x="8524850" y="2363372"/>
                  <a:ext cx="12974" cy="33328"/>
                </a:xfrm>
                <a:custGeom>
                  <a:rect b="b" l="l" r="r" t="t"/>
                  <a:pathLst>
                    <a:path extrusionOk="0" h="1233" w="48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42"/>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42"/>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42"/>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42"/>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42"/>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42"/>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42"/>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42"/>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42"/>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42"/>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42"/>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42"/>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42"/>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42"/>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42"/>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42"/>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42"/>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42"/>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42"/>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42"/>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42"/>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42"/>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42"/>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42"/>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42"/>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42"/>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42"/>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42"/>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538" name="Google Shape;1538;p42"/>
            <p:cNvSpPr/>
            <p:nvPr/>
          </p:nvSpPr>
          <p:spPr>
            <a:xfrm flipH="1">
              <a:off x="364619" y="11"/>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42"/>
            <p:cNvSpPr/>
            <p:nvPr/>
          </p:nvSpPr>
          <p:spPr>
            <a:xfrm flipH="1">
              <a:off x="2231008" y="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42"/>
            <p:cNvSpPr/>
            <p:nvPr/>
          </p:nvSpPr>
          <p:spPr>
            <a:xfrm flipH="1">
              <a:off x="2258940" y="425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42"/>
            <p:cNvSpPr/>
            <p:nvPr/>
          </p:nvSpPr>
          <p:spPr>
            <a:xfrm flipH="1">
              <a:off x="3174052" y="2556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42" name="Google Shape;1542;p42"/>
            <p:cNvGrpSpPr/>
            <p:nvPr/>
          </p:nvGrpSpPr>
          <p:grpSpPr>
            <a:xfrm flipH="1" rot="2902616">
              <a:off x="1638360" y="289131"/>
              <a:ext cx="169066" cy="177310"/>
              <a:chOff x="4298580" y="207227"/>
              <a:chExt cx="169073" cy="177317"/>
            </a:xfrm>
          </p:grpSpPr>
          <p:sp>
            <p:nvSpPr>
              <p:cNvPr id="1543" name="Google Shape;1543;p42"/>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42"/>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42"/>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42"/>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42"/>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42"/>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49" name="Google Shape;1549;p42"/>
            <p:cNvSpPr/>
            <p:nvPr/>
          </p:nvSpPr>
          <p:spPr>
            <a:xfrm flipH="1">
              <a:off x="1600470" y="10177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0" name="Google Shape;1550;p42"/>
            <p:cNvGrpSpPr/>
            <p:nvPr/>
          </p:nvGrpSpPr>
          <p:grpSpPr>
            <a:xfrm flipH="1" rot="-3959737">
              <a:off x="3946363" y="-19477"/>
              <a:ext cx="275188" cy="229969"/>
              <a:chOff x="1192779" y="389220"/>
              <a:chExt cx="275192" cy="229972"/>
            </a:xfrm>
          </p:grpSpPr>
          <p:sp>
            <p:nvSpPr>
              <p:cNvPr id="1551" name="Google Shape;1551;p42"/>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42"/>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42"/>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42"/>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42"/>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42"/>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7" name="Google Shape;1557;p42"/>
            <p:cNvGrpSpPr/>
            <p:nvPr/>
          </p:nvGrpSpPr>
          <p:grpSpPr>
            <a:xfrm>
              <a:off x="-68993" y="1501394"/>
              <a:ext cx="325081" cy="325101"/>
              <a:chOff x="2252932" y="2731382"/>
              <a:chExt cx="325081" cy="325101"/>
            </a:xfrm>
          </p:grpSpPr>
          <p:sp>
            <p:nvSpPr>
              <p:cNvPr id="1558" name="Google Shape;1558;p42"/>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42"/>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42"/>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42"/>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42"/>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42"/>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42"/>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42"/>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42"/>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42"/>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42"/>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42"/>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42"/>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42"/>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42"/>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42"/>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42"/>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5" name="Google Shape;1575;p42"/>
            <p:cNvGrpSpPr/>
            <p:nvPr/>
          </p:nvGrpSpPr>
          <p:grpSpPr>
            <a:xfrm rot="-2603834">
              <a:off x="2630193" y="505795"/>
              <a:ext cx="301834" cy="319216"/>
              <a:chOff x="2669654" y="1177911"/>
              <a:chExt cx="226121" cy="239143"/>
            </a:xfrm>
          </p:grpSpPr>
          <p:sp>
            <p:nvSpPr>
              <p:cNvPr id="1576" name="Google Shape;1576;p42"/>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42"/>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42"/>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42"/>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42"/>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42"/>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42"/>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42"/>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42"/>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42"/>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86" name="Google Shape;1586;p42"/>
            <p:cNvSpPr/>
            <p:nvPr/>
          </p:nvSpPr>
          <p:spPr>
            <a:xfrm flipH="1">
              <a:off x="118765" y="9609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87" name="Google Shape;1587;p42"/>
            <p:cNvGrpSpPr/>
            <p:nvPr/>
          </p:nvGrpSpPr>
          <p:grpSpPr>
            <a:xfrm flipH="1" rot="5400000">
              <a:off x="898362" y="57492"/>
              <a:ext cx="275192" cy="229972"/>
              <a:chOff x="1192779" y="389220"/>
              <a:chExt cx="275192" cy="229972"/>
            </a:xfrm>
          </p:grpSpPr>
          <p:sp>
            <p:nvSpPr>
              <p:cNvPr id="1588" name="Google Shape;1588;p42"/>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42"/>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42"/>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42"/>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42"/>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42"/>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94" name="Google Shape;1594;p42"/>
            <p:cNvSpPr/>
            <p:nvPr/>
          </p:nvSpPr>
          <p:spPr>
            <a:xfrm flipH="1">
              <a:off x="2067152" y="8914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42"/>
            <p:cNvSpPr/>
            <p:nvPr/>
          </p:nvSpPr>
          <p:spPr>
            <a:xfrm flipH="1">
              <a:off x="1600465" y="7205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42"/>
            <p:cNvSpPr/>
            <p:nvPr/>
          </p:nvSpPr>
          <p:spPr>
            <a:xfrm flipH="1">
              <a:off x="1720490" y="-6664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42"/>
            <p:cNvSpPr/>
            <p:nvPr/>
          </p:nvSpPr>
          <p:spPr>
            <a:xfrm flipH="1">
              <a:off x="654108" y="141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42"/>
            <p:cNvSpPr/>
            <p:nvPr/>
          </p:nvSpPr>
          <p:spPr>
            <a:xfrm flipH="1">
              <a:off x="173102" y="429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42"/>
            <p:cNvSpPr/>
            <p:nvPr/>
          </p:nvSpPr>
          <p:spPr>
            <a:xfrm rot="-2151343">
              <a:off x="2562688" y="-250096"/>
              <a:ext cx="622339" cy="326146"/>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42"/>
            <p:cNvSpPr/>
            <p:nvPr/>
          </p:nvSpPr>
          <p:spPr>
            <a:xfrm rot="-2151343">
              <a:off x="2594024" y="-187879"/>
              <a:ext cx="414428" cy="231063"/>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42"/>
            <p:cNvSpPr/>
            <p:nvPr/>
          </p:nvSpPr>
          <p:spPr>
            <a:xfrm rot="-2151343">
              <a:off x="2903934" y="-225449"/>
              <a:ext cx="33323" cy="28355"/>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42"/>
            <p:cNvSpPr/>
            <p:nvPr/>
          </p:nvSpPr>
          <p:spPr>
            <a:xfrm rot="-2151343">
              <a:off x="3005337" y="-1078443"/>
              <a:ext cx="1669888" cy="1218886"/>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42"/>
            <p:cNvSpPr/>
            <p:nvPr/>
          </p:nvSpPr>
          <p:spPr>
            <a:xfrm rot="-2151343">
              <a:off x="2809664" y="-158372"/>
              <a:ext cx="65144" cy="33821"/>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42"/>
            <p:cNvSpPr/>
            <p:nvPr/>
          </p:nvSpPr>
          <p:spPr>
            <a:xfrm rot="-2151343">
              <a:off x="2799169" y="-89279"/>
              <a:ext cx="27857" cy="14439"/>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42"/>
            <p:cNvSpPr/>
            <p:nvPr/>
          </p:nvSpPr>
          <p:spPr>
            <a:xfrm flipH="1">
              <a:off x="3274827" y="6317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1_One column text">
    <p:spTree>
      <p:nvGrpSpPr>
        <p:cNvPr id="1606" name="Shape 1606"/>
        <p:cNvGrpSpPr/>
        <p:nvPr/>
      </p:nvGrpSpPr>
      <p:grpSpPr>
        <a:xfrm>
          <a:off x="0" y="0"/>
          <a:ext cx="0" cy="0"/>
          <a:chOff x="0" y="0"/>
          <a:chExt cx="0" cy="0"/>
        </a:xfrm>
      </p:grpSpPr>
      <p:sp>
        <p:nvSpPr>
          <p:cNvPr id="1607" name="Google Shape;1607;p43"/>
          <p:cNvSpPr txBox="1"/>
          <p:nvPr>
            <p:ph type="title"/>
          </p:nvPr>
        </p:nvSpPr>
        <p:spPr>
          <a:xfrm>
            <a:off x="5221800" y="1961525"/>
            <a:ext cx="3202200" cy="7557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2400"/>
              <a:buNone/>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608" name="Google Shape;1608;p43"/>
          <p:cNvSpPr txBox="1"/>
          <p:nvPr>
            <p:ph idx="1" type="subTitle"/>
          </p:nvPr>
        </p:nvSpPr>
        <p:spPr>
          <a:xfrm>
            <a:off x="5221800" y="2802375"/>
            <a:ext cx="3202200" cy="9558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609" name="Google Shape;1609;p43"/>
          <p:cNvSpPr/>
          <p:nvPr/>
        </p:nvSpPr>
        <p:spPr>
          <a:xfrm flipH="1">
            <a:off x="-1209681" y="-381009"/>
            <a:ext cx="6979797" cy="4361762"/>
          </a:xfrm>
          <a:custGeom>
            <a:rect b="b" l="l" r="r" t="t"/>
            <a:pathLst>
              <a:path extrusionOk="0" h="109654" w="175482">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610" name="Shape 1610"/>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1_Title and Four Columns">
    <p:spTree>
      <p:nvGrpSpPr>
        <p:cNvPr id="1611" name="Shape 1611"/>
        <p:cNvGrpSpPr/>
        <p:nvPr/>
      </p:nvGrpSpPr>
      <p:grpSpPr>
        <a:xfrm>
          <a:off x="0" y="0"/>
          <a:ext cx="0" cy="0"/>
          <a:chOff x="0" y="0"/>
          <a:chExt cx="0" cy="0"/>
        </a:xfrm>
      </p:grpSpPr>
      <p:grpSp>
        <p:nvGrpSpPr>
          <p:cNvPr id="1612" name="Google Shape;1612;p45"/>
          <p:cNvGrpSpPr/>
          <p:nvPr/>
        </p:nvGrpSpPr>
        <p:grpSpPr>
          <a:xfrm>
            <a:off x="4552896" y="-248818"/>
            <a:ext cx="6437439" cy="5055935"/>
            <a:chOff x="1367400" y="1176700"/>
            <a:chExt cx="4985625" cy="2814325"/>
          </a:xfrm>
        </p:grpSpPr>
        <p:sp>
          <p:nvSpPr>
            <p:cNvPr id="1613" name="Google Shape;1613;p45"/>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45"/>
            <p:cNvSpPr/>
            <p:nvPr/>
          </p:nvSpPr>
          <p:spPr>
            <a:xfrm>
              <a:off x="4369500" y="1176700"/>
              <a:ext cx="1983525" cy="2192375"/>
            </a:xfrm>
            <a:custGeom>
              <a:rect b="b" l="l" r="r" t="t"/>
              <a:pathLst>
                <a:path extrusionOk="0" h="87695" w="79341">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45"/>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6" name="Google Shape;1616;p45"/>
          <p:cNvSpPr txBox="1"/>
          <p:nvPr>
            <p:ph type="title"/>
          </p:nvPr>
        </p:nvSpPr>
        <p:spPr>
          <a:xfrm>
            <a:off x="720000" y="445025"/>
            <a:ext cx="4188900" cy="572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17" name="Google Shape;1617;p45"/>
          <p:cNvSpPr txBox="1"/>
          <p:nvPr>
            <p:ph idx="2" type="title"/>
          </p:nvPr>
        </p:nvSpPr>
        <p:spPr>
          <a:xfrm>
            <a:off x="719988" y="1958563"/>
            <a:ext cx="24744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618" name="Google Shape;1618;p45"/>
          <p:cNvSpPr txBox="1"/>
          <p:nvPr>
            <p:ph idx="1" type="subTitle"/>
          </p:nvPr>
        </p:nvSpPr>
        <p:spPr>
          <a:xfrm>
            <a:off x="719988" y="2373550"/>
            <a:ext cx="2474400" cy="5727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619" name="Google Shape;1619;p45"/>
          <p:cNvSpPr txBox="1"/>
          <p:nvPr>
            <p:ph idx="3" type="title"/>
          </p:nvPr>
        </p:nvSpPr>
        <p:spPr>
          <a:xfrm>
            <a:off x="3859013" y="1958563"/>
            <a:ext cx="26991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620" name="Google Shape;1620;p45"/>
          <p:cNvSpPr txBox="1"/>
          <p:nvPr>
            <p:ph idx="4" type="subTitle"/>
          </p:nvPr>
        </p:nvSpPr>
        <p:spPr>
          <a:xfrm>
            <a:off x="3971363" y="2373550"/>
            <a:ext cx="2474400" cy="5727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621" name="Google Shape;1621;p45"/>
          <p:cNvSpPr txBox="1"/>
          <p:nvPr>
            <p:ph idx="5" type="title"/>
          </p:nvPr>
        </p:nvSpPr>
        <p:spPr>
          <a:xfrm>
            <a:off x="719988" y="3616225"/>
            <a:ext cx="24744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622" name="Google Shape;1622;p45"/>
          <p:cNvSpPr txBox="1"/>
          <p:nvPr>
            <p:ph idx="6" type="subTitle"/>
          </p:nvPr>
        </p:nvSpPr>
        <p:spPr>
          <a:xfrm>
            <a:off x="719988" y="4030800"/>
            <a:ext cx="2474400" cy="5727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623" name="Google Shape;1623;p45"/>
          <p:cNvSpPr txBox="1"/>
          <p:nvPr>
            <p:ph idx="7" type="title"/>
          </p:nvPr>
        </p:nvSpPr>
        <p:spPr>
          <a:xfrm>
            <a:off x="3971363" y="3616225"/>
            <a:ext cx="24744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624" name="Google Shape;1624;p45"/>
          <p:cNvSpPr txBox="1"/>
          <p:nvPr>
            <p:ph idx="8" type="subTitle"/>
          </p:nvPr>
        </p:nvSpPr>
        <p:spPr>
          <a:xfrm>
            <a:off x="3971363" y="4030800"/>
            <a:ext cx="2474400" cy="5727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625" name="Google Shape;1625;p45"/>
          <p:cNvSpPr txBox="1"/>
          <p:nvPr>
            <p:ph idx="9" type="title"/>
          </p:nvPr>
        </p:nvSpPr>
        <p:spPr>
          <a:xfrm>
            <a:off x="1600338" y="1543575"/>
            <a:ext cx="7137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626" name="Google Shape;1626;p45"/>
          <p:cNvSpPr txBox="1"/>
          <p:nvPr>
            <p:ph idx="13" type="title"/>
          </p:nvPr>
        </p:nvSpPr>
        <p:spPr>
          <a:xfrm>
            <a:off x="1600338" y="3201652"/>
            <a:ext cx="7137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627" name="Google Shape;1627;p45"/>
          <p:cNvSpPr txBox="1"/>
          <p:nvPr>
            <p:ph idx="14" type="title"/>
          </p:nvPr>
        </p:nvSpPr>
        <p:spPr>
          <a:xfrm>
            <a:off x="4851713" y="1543575"/>
            <a:ext cx="7137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628" name="Google Shape;1628;p45"/>
          <p:cNvSpPr txBox="1"/>
          <p:nvPr>
            <p:ph idx="15" type="title"/>
          </p:nvPr>
        </p:nvSpPr>
        <p:spPr>
          <a:xfrm>
            <a:off x="4851713" y="3201652"/>
            <a:ext cx="713700" cy="35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000"/>
              <a:buNone/>
              <a:defRPr sz="3000">
                <a:solidFill>
                  <a:schemeClr val="accent1"/>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629" name="Google Shape;1629;p45"/>
          <p:cNvSpPr/>
          <p:nvPr/>
        </p:nvSpPr>
        <p:spPr>
          <a:xfrm>
            <a:off x="11296275" y="-16300"/>
            <a:ext cx="41125" cy="49675"/>
          </a:xfrm>
          <a:custGeom>
            <a:rect b="b" l="l" r="r" t="t"/>
            <a:pathLst>
              <a:path extrusionOk="0" h="1987" w="1645">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1_Title and Three Columns">
    <p:spTree>
      <p:nvGrpSpPr>
        <p:cNvPr id="1630" name="Shape 1630"/>
        <p:cNvGrpSpPr/>
        <p:nvPr/>
      </p:nvGrpSpPr>
      <p:grpSpPr>
        <a:xfrm>
          <a:off x="0" y="0"/>
          <a:ext cx="0" cy="0"/>
          <a:chOff x="0" y="0"/>
          <a:chExt cx="0" cy="0"/>
        </a:xfrm>
      </p:grpSpPr>
      <p:sp>
        <p:nvSpPr>
          <p:cNvPr id="1631" name="Google Shape;1631;p46"/>
          <p:cNvSpPr/>
          <p:nvPr/>
        </p:nvSpPr>
        <p:spPr>
          <a:xfrm rot="10800000">
            <a:off x="-1105553" y="-79"/>
            <a:ext cx="5331132"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46"/>
          <p:cNvSpPr/>
          <p:nvPr/>
        </p:nvSpPr>
        <p:spPr>
          <a:xfrm rot="10800000">
            <a:off x="-1105442" y="-79"/>
            <a:ext cx="5331021"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46"/>
          <p:cNvSpPr txBox="1"/>
          <p:nvPr>
            <p:ph type="title"/>
          </p:nvPr>
        </p:nvSpPr>
        <p:spPr>
          <a:xfrm>
            <a:off x="2419350" y="445025"/>
            <a:ext cx="60045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34" name="Google Shape;1634;p46"/>
          <p:cNvSpPr txBox="1"/>
          <p:nvPr>
            <p:ph idx="2" type="title"/>
          </p:nvPr>
        </p:nvSpPr>
        <p:spPr>
          <a:xfrm>
            <a:off x="5943600" y="2530263"/>
            <a:ext cx="2023500" cy="354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635" name="Google Shape;1635;p46"/>
          <p:cNvSpPr txBox="1"/>
          <p:nvPr>
            <p:ph idx="1" type="subTitle"/>
          </p:nvPr>
        </p:nvSpPr>
        <p:spPr>
          <a:xfrm>
            <a:off x="5943600" y="2840563"/>
            <a:ext cx="2023500" cy="7122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636" name="Google Shape;1636;p46"/>
          <p:cNvSpPr txBox="1"/>
          <p:nvPr>
            <p:ph idx="3" type="title"/>
          </p:nvPr>
        </p:nvSpPr>
        <p:spPr>
          <a:xfrm>
            <a:off x="5943600" y="3697625"/>
            <a:ext cx="2023500" cy="354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637" name="Google Shape;1637;p46"/>
          <p:cNvSpPr txBox="1"/>
          <p:nvPr>
            <p:ph idx="4" type="subTitle"/>
          </p:nvPr>
        </p:nvSpPr>
        <p:spPr>
          <a:xfrm>
            <a:off x="5943604" y="4007925"/>
            <a:ext cx="2023500" cy="7122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638" name="Google Shape;1638;p46"/>
          <p:cNvSpPr txBox="1"/>
          <p:nvPr>
            <p:ph idx="5" type="title"/>
          </p:nvPr>
        </p:nvSpPr>
        <p:spPr>
          <a:xfrm>
            <a:off x="5943600" y="1362925"/>
            <a:ext cx="2023500" cy="354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639" name="Google Shape;1639;p46"/>
          <p:cNvSpPr txBox="1"/>
          <p:nvPr>
            <p:ph idx="6" type="subTitle"/>
          </p:nvPr>
        </p:nvSpPr>
        <p:spPr>
          <a:xfrm>
            <a:off x="5943606" y="1673225"/>
            <a:ext cx="2023500" cy="7122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p:cSld name="1_Title and Design">
    <p:spTree>
      <p:nvGrpSpPr>
        <p:cNvPr id="1640" name="Shape 1640"/>
        <p:cNvGrpSpPr/>
        <p:nvPr/>
      </p:nvGrpSpPr>
      <p:grpSpPr>
        <a:xfrm>
          <a:off x="0" y="0"/>
          <a:ext cx="0" cy="0"/>
          <a:chOff x="0" y="0"/>
          <a:chExt cx="0" cy="0"/>
        </a:xfrm>
      </p:grpSpPr>
      <p:sp>
        <p:nvSpPr>
          <p:cNvPr id="1641" name="Google Shape;1641;p47"/>
          <p:cNvSpPr/>
          <p:nvPr/>
        </p:nvSpPr>
        <p:spPr>
          <a:xfrm>
            <a:off x="-13725" y="0"/>
            <a:ext cx="5660444" cy="1442269"/>
          </a:xfrm>
          <a:custGeom>
            <a:rect b="b" l="l" r="r" t="t"/>
            <a:pathLst>
              <a:path extrusionOk="0" h="16031" w="86687">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47"/>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1643" name="Google Shape;1643;p47"/>
          <p:cNvGrpSpPr/>
          <p:nvPr/>
        </p:nvGrpSpPr>
        <p:grpSpPr>
          <a:xfrm>
            <a:off x="-13728" y="19306"/>
            <a:ext cx="4800193" cy="1174330"/>
            <a:chOff x="-13728" y="19306"/>
            <a:chExt cx="4800193" cy="1174330"/>
          </a:xfrm>
        </p:grpSpPr>
        <p:sp>
          <p:nvSpPr>
            <p:cNvPr id="1644" name="Google Shape;1644;p47"/>
            <p:cNvSpPr/>
            <p:nvPr/>
          </p:nvSpPr>
          <p:spPr>
            <a:xfrm>
              <a:off x="397643" y="58818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47"/>
            <p:cNvSpPr/>
            <p:nvPr/>
          </p:nvSpPr>
          <p:spPr>
            <a:xfrm>
              <a:off x="520613" y="7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47"/>
            <p:cNvSpPr/>
            <p:nvPr/>
          </p:nvSpPr>
          <p:spPr>
            <a:xfrm>
              <a:off x="699947" y="4002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47"/>
            <p:cNvSpPr/>
            <p:nvPr/>
          </p:nvSpPr>
          <p:spPr>
            <a:xfrm>
              <a:off x="1376451" y="71833"/>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47"/>
            <p:cNvSpPr/>
            <p:nvPr/>
          </p:nvSpPr>
          <p:spPr>
            <a:xfrm>
              <a:off x="2027227" y="101317"/>
              <a:ext cx="54349" cy="76941"/>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47"/>
            <p:cNvSpPr/>
            <p:nvPr/>
          </p:nvSpPr>
          <p:spPr>
            <a:xfrm>
              <a:off x="1206710" y="10922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47"/>
            <p:cNvSpPr/>
            <p:nvPr/>
          </p:nvSpPr>
          <p:spPr>
            <a:xfrm>
              <a:off x="2484818" y="62563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47"/>
            <p:cNvSpPr/>
            <p:nvPr/>
          </p:nvSpPr>
          <p:spPr>
            <a:xfrm>
              <a:off x="930697" y="462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47"/>
            <p:cNvSpPr/>
            <p:nvPr/>
          </p:nvSpPr>
          <p:spPr>
            <a:xfrm>
              <a:off x="187972" y="1637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47"/>
            <p:cNvSpPr/>
            <p:nvPr/>
          </p:nvSpPr>
          <p:spPr>
            <a:xfrm>
              <a:off x="242297" y="10968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47"/>
            <p:cNvSpPr/>
            <p:nvPr/>
          </p:nvSpPr>
          <p:spPr>
            <a:xfrm>
              <a:off x="2460151" y="462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55" name="Google Shape;1655;p47"/>
            <p:cNvGrpSpPr/>
            <p:nvPr/>
          </p:nvGrpSpPr>
          <p:grpSpPr>
            <a:xfrm rot="-4782693">
              <a:off x="3763256" y="113357"/>
              <a:ext cx="169069" cy="177313"/>
              <a:chOff x="4298580" y="207227"/>
              <a:chExt cx="169073" cy="177317"/>
            </a:xfrm>
          </p:grpSpPr>
          <p:sp>
            <p:nvSpPr>
              <p:cNvPr id="1656" name="Google Shape;1656;p47"/>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47"/>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47"/>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47"/>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47"/>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47"/>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2" name="Google Shape;1662;p47"/>
            <p:cNvSpPr/>
            <p:nvPr/>
          </p:nvSpPr>
          <p:spPr>
            <a:xfrm>
              <a:off x="4371576" y="306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47"/>
            <p:cNvSpPr/>
            <p:nvPr/>
          </p:nvSpPr>
          <p:spPr>
            <a:xfrm>
              <a:off x="3035468" y="342948"/>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47"/>
            <p:cNvSpPr/>
            <p:nvPr/>
          </p:nvSpPr>
          <p:spPr>
            <a:xfrm>
              <a:off x="2591935" y="33238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47"/>
            <p:cNvSpPr/>
            <p:nvPr/>
          </p:nvSpPr>
          <p:spPr>
            <a:xfrm>
              <a:off x="2983347" y="756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47"/>
            <p:cNvSpPr/>
            <p:nvPr/>
          </p:nvSpPr>
          <p:spPr>
            <a:xfrm>
              <a:off x="3505447" y="26048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47"/>
            <p:cNvSpPr/>
            <p:nvPr/>
          </p:nvSpPr>
          <p:spPr>
            <a:xfrm>
              <a:off x="4135810" y="9668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68" name="Google Shape;1668;p47"/>
            <p:cNvGrpSpPr/>
            <p:nvPr/>
          </p:nvGrpSpPr>
          <p:grpSpPr>
            <a:xfrm rot="10800000">
              <a:off x="1887054" y="392577"/>
              <a:ext cx="275192" cy="229972"/>
              <a:chOff x="1192779" y="389220"/>
              <a:chExt cx="275192" cy="229972"/>
            </a:xfrm>
          </p:grpSpPr>
          <p:sp>
            <p:nvSpPr>
              <p:cNvPr id="1669" name="Google Shape;1669;p47"/>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47"/>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47"/>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47"/>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47"/>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47"/>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75" name="Google Shape;1675;p47"/>
            <p:cNvSpPr/>
            <p:nvPr/>
          </p:nvSpPr>
          <p:spPr>
            <a:xfrm>
              <a:off x="622501" y="1067433"/>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47"/>
            <p:cNvSpPr/>
            <p:nvPr/>
          </p:nvSpPr>
          <p:spPr>
            <a:xfrm rot="2283040">
              <a:off x="1904871" y="975818"/>
              <a:ext cx="54330" cy="76521"/>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47"/>
            <p:cNvSpPr/>
            <p:nvPr/>
          </p:nvSpPr>
          <p:spPr>
            <a:xfrm>
              <a:off x="4738947" y="193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47"/>
            <p:cNvSpPr/>
            <p:nvPr/>
          </p:nvSpPr>
          <p:spPr>
            <a:xfrm>
              <a:off x="3457984" y="554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79" name="Google Shape;1679;p47"/>
            <p:cNvGrpSpPr/>
            <p:nvPr/>
          </p:nvGrpSpPr>
          <p:grpSpPr>
            <a:xfrm rot="3959737">
              <a:off x="9693" y="568711"/>
              <a:ext cx="275188" cy="229969"/>
              <a:chOff x="1192779" y="389220"/>
              <a:chExt cx="275192" cy="229972"/>
            </a:xfrm>
          </p:grpSpPr>
          <p:sp>
            <p:nvSpPr>
              <p:cNvPr id="1680" name="Google Shape;1680;p47"/>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47"/>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47"/>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47"/>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47"/>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47"/>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6" name="Google Shape;1686;p47"/>
            <p:cNvGrpSpPr/>
            <p:nvPr/>
          </p:nvGrpSpPr>
          <p:grpSpPr>
            <a:xfrm flipH="1">
              <a:off x="948927" y="400204"/>
              <a:ext cx="743477" cy="566995"/>
              <a:chOff x="177221" y="1113333"/>
              <a:chExt cx="2791876" cy="2129160"/>
            </a:xfrm>
          </p:grpSpPr>
          <p:sp>
            <p:nvSpPr>
              <p:cNvPr id="1687" name="Google Shape;1687;p47"/>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47"/>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47"/>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47"/>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47"/>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47"/>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47"/>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47"/>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47"/>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47"/>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47"/>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47"/>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47"/>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47"/>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47"/>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47"/>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47"/>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47"/>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47"/>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47"/>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47"/>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47"/>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47"/>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47"/>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47"/>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47"/>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47"/>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47"/>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47"/>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47"/>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47"/>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47"/>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1_Title and Two Columns">
    <p:spTree>
      <p:nvGrpSpPr>
        <p:cNvPr id="1719" name="Shape 1719"/>
        <p:cNvGrpSpPr/>
        <p:nvPr/>
      </p:nvGrpSpPr>
      <p:grpSpPr>
        <a:xfrm>
          <a:off x="0" y="0"/>
          <a:ext cx="0" cy="0"/>
          <a:chOff x="0" y="0"/>
          <a:chExt cx="0" cy="0"/>
        </a:xfrm>
      </p:grpSpPr>
      <p:sp>
        <p:nvSpPr>
          <p:cNvPr id="1720" name="Google Shape;1720;p48"/>
          <p:cNvSpPr txBox="1"/>
          <p:nvPr>
            <p:ph type="title"/>
          </p:nvPr>
        </p:nvSpPr>
        <p:spPr>
          <a:xfrm>
            <a:off x="720000" y="445025"/>
            <a:ext cx="5476200" cy="572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21" name="Google Shape;1721;p48"/>
          <p:cNvSpPr txBox="1"/>
          <p:nvPr>
            <p:ph idx="1" type="subTitle"/>
          </p:nvPr>
        </p:nvSpPr>
        <p:spPr>
          <a:xfrm flipH="1">
            <a:off x="719599" y="1598650"/>
            <a:ext cx="35106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722" name="Google Shape;1722;p48"/>
          <p:cNvSpPr txBox="1"/>
          <p:nvPr>
            <p:ph idx="2" type="subTitle"/>
          </p:nvPr>
        </p:nvSpPr>
        <p:spPr>
          <a:xfrm flipH="1">
            <a:off x="4446300" y="1598650"/>
            <a:ext cx="39777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723" name="Google Shape;1723;p48"/>
          <p:cNvSpPr/>
          <p:nvPr/>
        </p:nvSpPr>
        <p:spPr>
          <a:xfrm flipH="1">
            <a:off x="3483598" y="0"/>
            <a:ext cx="5660444" cy="1046784"/>
          </a:xfrm>
          <a:custGeom>
            <a:rect b="b" l="l" r="r" t="t"/>
            <a:pathLst>
              <a:path extrusionOk="0" h="16031" w="86687">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24" name="Google Shape;1724;p48"/>
          <p:cNvGrpSpPr/>
          <p:nvPr/>
        </p:nvGrpSpPr>
        <p:grpSpPr>
          <a:xfrm>
            <a:off x="4343852" y="19319"/>
            <a:ext cx="4951993" cy="952953"/>
            <a:chOff x="4343852" y="19319"/>
            <a:chExt cx="4951993" cy="952953"/>
          </a:xfrm>
        </p:grpSpPr>
        <p:sp>
          <p:nvSpPr>
            <p:cNvPr id="1725" name="Google Shape;1725;p48"/>
            <p:cNvSpPr/>
            <p:nvPr/>
          </p:nvSpPr>
          <p:spPr>
            <a:xfrm flipH="1">
              <a:off x="8748869" y="46538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48"/>
            <p:cNvSpPr/>
            <p:nvPr/>
          </p:nvSpPr>
          <p:spPr>
            <a:xfrm flipH="1">
              <a:off x="8477933" y="767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48"/>
            <p:cNvSpPr/>
            <p:nvPr/>
          </p:nvSpPr>
          <p:spPr>
            <a:xfrm flipH="1">
              <a:off x="8376040" y="400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48"/>
            <p:cNvSpPr/>
            <p:nvPr/>
          </p:nvSpPr>
          <p:spPr>
            <a:xfrm flipH="1">
              <a:off x="7622095" y="7184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48"/>
            <p:cNvSpPr/>
            <p:nvPr/>
          </p:nvSpPr>
          <p:spPr>
            <a:xfrm flipH="1">
              <a:off x="7048742" y="101329"/>
              <a:ext cx="54349" cy="76941"/>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48"/>
            <p:cNvSpPr/>
            <p:nvPr/>
          </p:nvSpPr>
          <p:spPr>
            <a:xfrm flipH="1">
              <a:off x="7817127" y="8455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48"/>
            <p:cNvSpPr/>
            <p:nvPr/>
          </p:nvSpPr>
          <p:spPr>
            <a:xfrm flipH="1">
              <a:off x="6671944" y="427873"/>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48"/>
            <p:cNvSpPr/>
            <p:nvPr/>
          </p:nvSpPr>
          <p:spPr>
            <a:xfrm flipH="1">
              <a:off x="8145290" y="46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48"/>
            <p:cNvSpPr/>
            <p:nvPr/>
          </p:nvSpPr>
          <p:spPr>
            <a:xfrm flipH="1">
              <a:off x="8888015" y="1637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48"/>
            <p:cNvSpPr/>
            <p:nvPr/>
          </p:nvSpPr>
          <p:spPr>
            <a:xfrm flipH="1">
              <a:off x="8748877" y="9049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48"/>
            <p:cNvSpPr/>
            <p:nvPr/>
          </p:nvSpPr>
          <p:spPr>
            <a:xfrm flipH="1">
              <a:off x="6538395" y="462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6" name="Google Shape;1736;p48"/>
            <p:cNvGrpSpPr/>
            <p:nvPr/>
          </p:nvGrpSpPr>
          <p:grpSpPr>
            <a:xfrm flipH="1" rot="4782693">
              <a:off x="5193742" y="46295"/>
              <a:ext cx="169069" cy="177313"/>
              <a:chOff x="4298580" y="207227"/>
              <a:chExt cx="169073" cy="177317"/>
            </a:xfrm>
          </p:grpSpPr>
          <p:sp>
            <p:nvSpPr>
              <p:cNvPr id="1737" name="Google Shape;1737;p48"/>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48"/>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48"/>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48"/>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48"/>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48"/>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3" name="Google Shape;1743;p48"/>
            <p:cNvSpPr/>
            <p:nvPr/>
          </p:nvSpPr>
          <p:spPr>
            <a:xfrm flipH="1">
              <a:off x="4626970" y="306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48"/>
            <p:cNvSpPr/>
            <p:nvPr/>
          </p:nvSpPr>
          <p:spPr>
            <a:xfrm flipH="1">
              <a:off x="5905957" y="28573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48"/>
            <p:cNvSpPr/>
            <p:nvPr/>
          </p:nvSpPr>
          <p:spPr>
            <a:xfrm flipH="1">
              <a:off x="6484052" y="3323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48"/>
            <p:cNvSpPr/>
            <p:nvPr/>
          </p:nvSpPr>
          <p:spPr>
            <a:xfrm flipH="1">
              <a:off x="6099452" y="75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48"/>
            <p:cNvSpPr/>
            <p:nvPr/>
          </p:nvSpPr>
          <p:spPr>
            <a:xfrm flipH="1">
              <a:off x="5570540" y="2604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48"/>
            <p:cNvSpPr/>
            <p:nvPr/>
          </p:nvSpPr>
          <p:spPr>
            <a:xfrm flipH="1">
              <a:off x="4940177" y="966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9" name="Google Shape;1749;p48"/>
            <p:cNvGrpSpPr/>
            <p:nvPr/>
          </p:nvGrpSpPr>
          <p:grpSpPr>
            <a:xfrm flipH="1" rot="8100000">
              <a:off x="7012710" y="339483"/>
              <a:ext cx="275190" cy="229970"/>
              <a:chOff x="1192779" y="389220"/>
              <a:chExt cx="275192" cy="229972"/>
            </a:xfrm>
          </p:grpSpPr>
          <p:sp>
            <p:nvSpPr>
              <p:cNvPr id="1750" name="Google Shape;1750;p48"/>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48"/>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48"/>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48"/>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48"/>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48"/>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56" name="Google Shape;1756;p48"/>
            <p:cNvSpPr/>
            <p:nvPr/>
          </p:nvSpPr>
          <p:spPr>
            <a:xfrm flipH="1">
              <a:off x="8244270" y="7720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48"/>
            <p:cNvSpPr/>
            <p:nvPr/>
          </p:nvSpPr>
          <p:spPr>
            <a:xfrm flipH="1" rot="-2283040">
              <a:off x="7342042" y="731018"/>
              <a:ext cx="54330" cy="76521"/>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48"/>
            <p:cNvSpPr/>
            <p:nvPr/>
          </p:nvSpPr>
          <p:spPr>
            <a:xfrm flipH="1">
              <a:off x="4343852" y="1931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48"/>
            <p:cNvSpPr/>
            <p:nvPr/>
          </p:nvSpPr>
          <p:spPr>
            <a:xfrm flipH="1">
              <a:off x="5624815" y="554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60" name="Google Shape;1760;p48"/>
            <p:cNvGrpSpPr/>
            <p:nvPr/>
          </p:nvGrpSpPr>
          <p:grpSpPr>
            <a:xfrm flipH="1" rot="-3959737">
              <a:off x="8997237" y="484561"/>
              <a:ext cx="275188" cy="229969"/>
              <a:chOff x="1192779" y="389220"/>
              <a:chExt cx="275192" cy="229972"/>
            </a:xfrm>
          </p:grpSpPr>
          <p:sp>
            <p:nvSpPr>
              <p:cNvPr id="1761" name="Google Shape;1761;p48"/>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48"/>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48"/>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48"/>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48"/>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48"/>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7" name="Google Shape;1767;p48"/>
            <p:cNvGrpSpPr/>
            <p:nvPr/>
          </p:nvGrpSpPr>
          <p:grpSpPr>
            <a:xfrm>
              <a:off x="7437914" y="170991"/>
              <a:ext cx="743477" cy="566995"/>
              <a:chOff x="177221" y="1113333"/>
              <a:chExt cx="2791876" cy="2129160"/>
            </a:xfrm>
          </p:grpSpPr>
          <p:sp>
            <p:nvSpPr>
              <p:cNvPr id="1768" name="Google Shape;1768;p48"/>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48"/>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48"/>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48"/>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48"/>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48"/>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48"/>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48"/>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48"/>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48"/>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48"/>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48"/>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48"/>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48"/>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48"/>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48"/>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48"/>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48"/>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48"/>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48"/>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48"/>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48"/>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48"/>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48"/>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48"/>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48"/>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48"/>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48"/>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48"/>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48"/>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rgbClr val="AF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48"/>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rgbClr val="D143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48"/>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1_Title and Two Columns 2">
    <p:spTree>
      <p:nvGrpSpPr>
        <p:cNvPr id="1800" name="Shape 1800"/>
        <p:cNvGrpSpPr/>
        <p:nvPr/>
      </p:nvGrpSpPr>
      <p:grpSpPr>
        <a:xfrm>
          <a:off x="0" y="0"/>
          <a:ext cx="0" cy="0"/>
          <a:chOff x="0" y="0"/>
          <a:chExt cx="0" cy="0"/>
        </a:xfrm>
      </p:grpSpPr>
      <p:sp>
        <p:nvSpPr>
          <p:cNvPr id="1801" name="Google Shape;1801;p49"/>
          <p:cNvSpPr txBox="1"/>
          <p:nvPr>
            <p:ph type="title"/>
          </p:nvPr>
        </p:nvSpPr>
        <p:spPr>
          <a:xfrm>
            <a:off x="720000" y="445025"/>
            <a:ext cx="5476200" cy="572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02" name="Google Shape;1802;p49"/>
          <p:cNvSpPr txBox="1"/>
          <p:nvPr>
            <p:ph idx="1" type="subTitle"/>
          </p:nvPr>
        </p:nvSpPr>
        <p:spPr>
          <a:xfrm flipH="1">
            <a:off x="719599" y="1598650"/>
            <a:ext cx="35106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803" name="Google Shape;1803;p49"/>
          <p:cNvSpPr txBox="1"/>
          <p:nvPr>
            <p:ph idx="2" type="subTitle"/>
          </p:nvPr>
        </p:nvSpPr>
        <p:spPr>
          <a:xfrm flipH="1">
            <a:off x="4446300" y="1598650"/>
            <a:ext cx="39777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804" name="Google Shape;1804;p49"/>
          <p:cNvSpPr/>
          <p:nvPr/>
        </p:nvSpPr>
        <p:spPr>
          <a:xfrm flipH="1">
            <a:off x="3483598" y="0"/>
            <a:ext cx="5660444" cy="1046784"/>
          </a:xfrm>
          <a:custGeom>
            <a:rect b="b" l="l" r="r" t="t"/>
            <a:pathLst>
              <a:path extrusionOk="0" h="16031" w="86687">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05" name="Google Shape;1805;p49"/>
          <p:cNvGrpSpPr/>
          <p:nvPr/>
        </p:nvGrpSpPr>
        <p:grpSpPr>
          <a:xfrm>
            <a:off x="4343852" y="19319"/>
            <a:ext cx="4951993" cy="952953"/>
            <a:chOff x="4343852" y="19319"/>
            <a:chExt cx="4951993" cy="952953"/>
          </a:xfrm>
        </p:grpSpPr>
        <p:sp>
          <p:nvSpPr>
            <p:cNvPr id="1806" name="Google Shape;1806;p49"/>
            <p:cNvSpPr/>
            <p:nvPr/>
          </p:nvSpPr>
          <p:spPr>
            <a:xfrm flipH="1">
              <a:off x="8748869" y="46538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49"/>
            <p:cNvSpPr/>
            <p:nvPr/>
          </p:nvSpPr>
          <p:spPr>
            <a:xfrm flipH="1">
              <a:off x="8477933" y="767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49"/>
            <p:cNvSpPr/>
            <p:nvPr/>
          </p:nvSpPr>
          <p:spPr>
            <a:xfrm flipH="1">
              <a:off x="8376040" y="400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49"/>
            <p:cNvSpPr/>
            <p:nvPr/>
          </p:nvSpPr>
          <p:spPr>
            <a:xfrm flipH="1">
              <a:off x="7622095" y="7184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49"/>
            <p:cNvSpPr/>
            <p:nvPr/>
          </p:nvSpPr>
          <p:spPr>
            <a:xfrm flipH="1">
              <a:off x="7048742" y="101329"/>
              <a:ext cx="54349" cy="76941"/>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49"/>
            <p:cNvSpPr/>
            <p:nvPr/>
          </p:nvSpPr>
          <p:spPr>
            <a:xfrm flipH="1">
              <a:off x="7817127" y="8455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49"/>
            <p:cNvSpPr/>
            <p:nvPr/>
          </p:nvSpPr>
          <p:spPr>
            <a:xfrm flipH="1">
              <a:off x="6671944" y="427873"/>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49"/>
            <p:cNvSpPr/>
            <p:nvPr/>
          </p:nvSpPr>
          <p:spPr>
            <a:xfrm flipH="1">
              <a:off x="8145290" y="46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49"/>
            <p:cNvSpPr/>
            <p:nvPr/>
          </p:nvSpPr>
          <p:spPr>
            <a:xfrm flipH="1">
              <a:off x="8888015" y="1637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49"/>
            <p:cNvSpPr/>
            <p:nvPr/>
          </p:nvSpPr>
          <p:spPr>
            <a:xfrm flipH="1">
              <a:off x="8748877" y="9049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49"/>
            <p:cNvSpPr/>
            <p:nvPr/>
          </p:nvSpPr>
          <p:spPr>
            <a:xfrm flipH="1">
              <a:off x="6538395" y="462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17" name="Google Shape;1817;p49"/>
            <p:cNvGrpSpPr/>
            <p:nvPr/>
          </p:nvGrpSpPr>
          <p:grpSpPr>
            <a:xfrm flipH="1" rot="4782693">
              <a:off x="5193742" y="46295"/>
              <a:ext cx="169069" cy="177313"/>
              <a:chOff x="4298580" y="207227"/>
              <a:chExt cx="169073" cy="177317"/>
            </a:xfrm>
          </p:grpSpPr>
          <p:sp>
            <p:nvSpPr>
              <p:cNvPr id="1818" name="Google Shape;1818;p49"/>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49"/>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49"/>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49"/>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49"/>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49"/>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24" name="Google Shape;1824;p49"/>
            <p:cNvSpPr/>
            <p:nvPr/>
          </p:nvSpPr>
          <p:spPr>
            <a:xfrm flipH="1">
              <a:off x="4626970" y="306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49"/>
            <p:cNvSpPr/>
            <p:nvPr/>
          </p:nvSpPr>
          <p:spPr>
            <a:xfrm flipH="1">
              <a:off x="5905957" y="28573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49"/>
            <p:cNvSpPr/>
            <p:nvPr/>
          </p:nvSpPr>
          <p:spPr>
            <a:xfrm flipH="1">
              <a:off x="6484052" y="3323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49"/>
            <p:cNvSpPr/>
            <p:nvPr/>
          </p:nvSpPr>
          <p:spPr>
            <a:xfrm flipH="1">
              <a:off x="6099452" y="75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49"/>
            <p:cNvSpPr/>
            <p:nvPr/>
          </p:nvSpPr>
          <p:spPr>
            <a:xfrm flipH="1">
              <a:off x="5570540" y="2604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49"/>
            <p:cNvSpPr/>
            <p:nvPr/>
          </p:nvSpPr>
          <p:spPr>
            <a:xfrm flipH="1">
              <a:off x="4940177" y="966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30" name="Google Shape;1830;p49"/>
            <p:cNvGrpSpPr/>
            <p:nvPr/>
          </p:nvGrpSpPr>
          <p:grpSpPr>
            <a:xfrm flipH="1" rot="8100000">
              <a:off x="7012710" y="339483"/>
              <a:ext cx="275190" cy="229970"/>
              <a:chOff x="1192779" y="389220"/>
              <a:chExt cx="275192" cy="229972"/>
            </a:xfrm>
          </p:grpSpPr>
          <p:sp>
            <p:nvSpPr>
              <p:cNvPr id="1831" name="Google Shape;1831;p49"/>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49"/>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49"/>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49"/>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49"/>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49"/>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37" name="Google Shape;1837;p49"/>
            <p:cNvSpPr/>
            <p:nvPr/>
          </p:nvSpPr>
          <p:spPr>
            <a:xfrm flipH="1">
              <a:off x="8244270" y="7720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49"/>
            <p:cNvSpPr/>
            <p:nvPr/>
          </p:nvSpPr>
          <p:spPr>
            <a:xfrm flipH="1" rot="-2283040">
              <a:off x="7342042" y="731018"/>
              <a:ext cx="54330" cy="76521"/>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49"/>
            <p:cNvSpPr/>
            <p:nvPr/>
          </p:nvSpPr>
          <p:spPr>
            <a:xfrm flipH="1">
              <a:off x="4343852" y="1931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49"/>
            <p:cNvSpPr/>
            <p:nvPr/>
          </p:nvSpPr>
          <p:spPr>
            <a:xfrm flipH="1">
              <a:off x="5624815" y="554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41" name="Google Shape;1841;p49"/>
            <p:cNvGrpSpPr/>
            <p:nvPr/>
          </p:nvGrpSpPr>
          <p:grpSpPr>
            <a:xfrm flipH="1" rot="-3959737">
              <a:off x="8997237" y="484561"/>
              <a:ext cx="275188" cy="229969"/>
              <a:chOff x="1192779" y="389220"/>
              <a:chExt cx="275192" cy="229972"/>
            </a:xfrm>
          </p:grpSpPr>
          <p:sp>
            <p:nvSpPr>
              <p:cNvPr id="1842" name="Google Shape;1842;p49"/>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49"/>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49"/>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49"/>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49"/>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49"/>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8" name="Google Shape;1848;p49"/>
            <p:cNvGrpSpPr/>
            <p:nvPr/>
          </p:nvGrpSpPr>
          <p:grpSpPr>
            <a:xfrm>
              <a:off x="7437914" y="170991"/>
              <a:ext cx="743477" cy="566995"/>
              <a:chOff x="177221" y="1113333"/>
              <a:chExt cx="2791876" cy="2129160"/>
            </a:xfrm>
          </p:grpSpPr>
          <p:sp>
            <p:nvSpPr>
              <p:cNvPr id="1849" name="Google Shape;1849;p49"/>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49"/>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49"/>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49"/>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49"/>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49"/>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49"/>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49"/>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49"/>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49"/>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49"/>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49"/>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49"/>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49"/>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49"/>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49"/>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49"/>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49"/>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49"/>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49"/>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49"/>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49"/>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49"/>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49"/>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49"/>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49"/>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49"/>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49"/>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49"/>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49"/>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rgbClr val="AF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49"/>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rgbClr val="D143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49"/>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1_Title and Two Columns 3">
    <p:spTree>
      <p:nvGrpSpPr>
        <p:cNvPr id="1881" name="Shape 1881"/>
        <p:cNvGrpSpPr/>
        <p:nvPr/>
      </p:nvGrpSpPr>
      <p:grpSpPr>
        <a:xfrm>
          <a:off x="0" y="0"/>
          <a:ext cx="0" cy="0"/>
          <a:chOff x="0" y="0"/>
          <a:chExt cx="0" cy="0"/>
        </a:xfrm>
      </p:grpSpPr>
      <p:sp>
        <p:nvSpPr>
          <p:cNvPr id="1882" name="Google Shape;1882;p50"/>
          <p:cNvSpPr txBox="1"/>
          <p:nvPr>
            <p:ph type="title"/>
          </p:nvPr>
        </p:nvSpPr>
        <p:spPr>
          <a:xfrm>
            <a:off x="720000" y="445025"/>
            <a:ext cx="5476200" cy="572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83" name="Google Shape;1883;p50"/>
          <p:cNvSpPr txBox="1"/>
          <p:nvPr>
            <p:ph idx="1" type="subTitle"/>
          </p:nvPr>
        </p:nvSpPr>
        <p:spPr>
          <a:xfrm flipH="1">
            <a:off x="719599" y="1598650"/>
            <a:ext cx="35106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884" name="Google Shape;1884;p50"/>
          <p:cNvSpPr txBox="1"/>
          <p:nvPr>
            <p:ph idx="2" type="subTitle"/>
          </p:nvPr>
        </p:nvSpPr>
        <p:spPr>
          <a:xfrm flipH="1">
            <a:off x="4446300" y="1598650"/>
            <a:ext cx="39777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885" name="Google Shape;1885;p50"/>
          <p:cNvSpPr/>
          <p:nvPr/>
        </p:nvSpPr>
        <p:spPr>
          <a:xfrm flipH="1">
            <a:off x="3483598" y="0"/>
            <a:ext cx="5660444" cy="1046784"/>
          </a:xfrm>
          <a:custGeom>
            <a:rect b="b" l="l" r="r" t="t"/>
            <a:pathLst>
              <a:path extrusionOk="0" h="16031" w="86687">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86" name="Google Shape;1886;p50"/>
          <p:cNvGrpSpPr/>
          <p:nvPr/>
        </p:nvGrpSpPr>
        <p:grpSpPr>
          <a:xfrm>
            <a:off x="4343852" y="19319"/>
            <a:ext cx="4951993" cy="952953"/>
            <a:chOff x="4343852" y="19319"/>
            <a:chExt cx="4951993" cy="952953"/>
          </a:xfrm>
        </p:grpSpPr>
        <p:sp>
          <p:nvSpPr>
            <p:cNvPr id="1887" name="Google Shape;1887;p50"/>
            <p:cNvSpPr/>
            <p:nvPr/>
          </p:nvSpPr>
          <p:spPr>
            <a:xfrm flipH="1">
              <a:off x="8748869" y="46538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50"/>
            <p:cNvSpPr/>
            <p:nvPr/>
          </p:nvSpPr>
          <p:spPr>
            <a:xfrm flipH="1">
              <a:off x="8477933" y="767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50"/>
            <p:cNvSpPr/>
            <p:nvPr/>
          </p:nvSpPr>
          <p:spPr>
            <a:xfrm flipH="1">
              <a:off x="8376040" y="400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50"/>
            <p:cNvSpPr/>
            <p:nvPr/>
          </p:nvSpPr>
          <p:spPr>
            <a:xfrm flipH="1">
              <a:off x="7622095" y="7184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50"/>
            <p:cNvSpPr/>
            <p:nvPr/>
          </p:nvSpPr>
          <p:spPr>
            <a:xfrm flipH="1">
              <a:off x="7048742" y="101329"/>
              <a:ext cx="54349" cy="76941"/>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50"/>
            <p:cNvSpPr/>
            <p:nvPr/>
          </p:nvSpPr>
          <p:spPr>
            <a:xfrm flipH="1">
              <a:off x="7817127" y="8455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50"/>
            <p:cNvSpPr/>
            <p:nvPr/>
          </p:nvSpPr>
          <p:spPr>
            <a:xfrm flipH="1">
              <a:off x="6671944" y="427873"/>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50"/>
            <p:cNvSpPr/>
            <p:nvPr/>
          </p:nvSpPr>
          <p:spPr>
            <a:xfrm flipH="1">
              <a:off x="8145290" y="46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50"/>
            <p:cNvSpPr/>
            <p:nvPr/>
          </p:nvSpPr>
          <p:spPr>
            <a:xfrm flipH="1">
              <a:off x="8888015" y="1637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50"/>
            <p:cNvSpPr/>
            <p:nvPr/>
          </p:nvSpPr>
          <p:spPr>
            <a:xfrm flipH="1">
              <a:off x="8748877" y="9049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50"/>
            <p:cNvSpPr/>
            <p:nvPr/>
          </p:nvSpPr>
          <p:spPr>
            <a:xfrm flipH="1">
              <a:off x="6538395" y="462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98" name="Google Shape;1898;p50"/>
            <p:cNvGrpSpPr/>
            <p:nvPr/>
          </p:nvGrpSpPr>
          <p:grpSpPr>
            <a:xfrm flipH="1" rot="4782693">
              <a:off x="5193742" y="46295"/>
              <a:ext cx="169069" cy="177313"/>
              <a:chOff x="4298580" y="207227"/>
              <a:chExt cx="169073" cy="177317"/>
            </a:xfrm>
          </p:grpSpPr>
          <p:sp>
            <p:nvSpPr>
              <p:cNvPr id="1899" name="Google Shape;1899;p50"/>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50"/>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50"/>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50"/>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50"/>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50"/>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05" name="Google Shape;1905;p50"/>
            <p:cNvSpPr/>
            <p:nvPr/>
          </p:nvSpPr>
          <p:spPr>
            <a:xfrm flipH="1">
              <a:off x="4626970" y="306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50"/>
            <p:cNvSpPr/>
            <p:nvPr/>
          </p:nvSpPr>
          <p:spPr>
            <a:xfrm flipH="1">
              <a:off x="5905957" y="28573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50"/>
            <p:cNvSpPr/>
            <p:nvPr/>
          </p:nvSpPr>
          <p:spPr>
            <a:xfrm flipH="1">
              <a:off x="6484052" y="3323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50"/>
            <p:cNvSpPr/>
            <p:nvPr/>
          </p:nvSpPr>
          <p:spPr>
            <a:xfrm flipH="1">
              <a:off x="6099452" y="75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50"/>
            <p:cNvSpPr/>
            <p:nvPr/>
          </p:nvSpPr>
          <p:spPr>
            <a:xfrm flipH="1">
              <a:off x="5570540" y="2604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50"/>
            <p:cNvSpPr/>
            <p:nvPr/>
          </p:nvSpPr>
          <p:spPr>
            <a:xfrm flipH="1">
              <a:off x="4940177" y="966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11" name="Google Shape;1911;p50"/>
            <p:cNvGrpSpPr/>
            <p:nvPr/>
          </p:nvGrpSpPr>
          <p:grpSpPr>
            <a:xfrm flipH="1" rot="8100000">
              <a:off x="7012710" y="339483"/>
              <a:ext cx="275190" cy="229970"/>
              <a:chOff x="1192779" y="389220"/>
              <a:chExt cx="275192" cy="229972"/>
            </a:xfrm>
          </p:grpSpPr>
          <p:sp>
            <p:nvSpPr>
              <p:cNvPr id="1912" name="Google Shape;1912;p50"/>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50"/>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50"/>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50"/>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50"/>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50"/>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18" name="Google Shape;1918;p50"/>
            <p:cNvSpPr/>
            <p:nvPr/>
          </p:nvSpPr>
          <p:spPr>
            <a:xfrm flipH="1">
              <a:off x="8244270" y="7720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50"/>
            <p:cNvSpPr/>
            <p:nvPr/>
          </p:nvSpPr>
          <p:spPr>
            <a:xfrm flipH="1" rot="-2283040">
              <a:off x="7342042" y="731018"/>
              <a:ext cx="54330" cy="76521"/>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50"/>
            <p:cNvSpPr/>
            <p:nvPr/>
          </p:nvSpPr>
          <p:spPr>
            <a:xfrm flipH="1">
              <a:off x="4343852" y="1931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50"/>
            <p:cNvSpPr/>
            <p:nvPr/>
          </p:nvSpPr>
          <p:spPr>
            <a:xfrm flipH="1">
              <a:off x="5624815" y="554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22" name="Google Shape;1922;p50"/>
            <p:cNvGrpSpPr/>
            <p:nvPr/>
          </p:nvGrpSpPr>
          <p:grpSpPr>
            <a:xfrm flipH="1" rot="-3959737">
              <a:off x="8997237" y="484561"/>
              <a:ext cx="275188" cy="229969"/>
              <a:chOff x="1192779" y="389220"/>
              <a:chExt cx="275192" cy="229972"/>
            </a:xfrm>
          </p:grpSpPr>
          <p:sp>
            <p:nvSpPr>
              <p:cNvPr id="1923" name="Google Shape;1923;p50"/>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50"/>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50"/>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50"/>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50"/>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50"/>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9" name="Google Shape;1929;p50"/>
            <p:cNvGrpSpPr/>
            <p:nvPr/>
          </p:nvGrpSpPr>
          <p:grpSpPr>
            <a:xfrm>
              <a:off x="7437914" y="170991"/>
              <a:ext cx="743477" cy="566995"/>
              <a:chOff x="177221" y="1113333"/>
              <a:chExt cx="2791876" cy="2129160"/>
            </a:xfrm>
          </p:grpSpPr>
          <p:sp>
            <p:nvSpPr>
              <p:cNvPr id="1930" name="Google Shape;1930;p50"/>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50"/>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50"/>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50"/>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50"/>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50"/>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50"/>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50"/>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50"/>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50"/>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50"/>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50"/>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50"/>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50"/>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p50"/>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50"/>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50"/>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50"/>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50"/>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50"/>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50"/>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50"/>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50"/>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50"/>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50"/>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p50"/>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50"/>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50"/>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50"/>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50"/>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rgbClr val="AF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50"/>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rgbClr val="D143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50"/>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1_Title and Two Columns 4">
    <p:spTree>
      <p:nvGrpSpPr>
        <p:cNvPr id="1962" name="Shape 1962"/>
        <p:cNvGrpSpPr/>
        <p:nvPr/>
      </p:nvGrpSpPr>
      <p:grpSpPr>
        <a:xfrm>
          <a:off x="0" y="0"/>
          <a:ext cx="0" cy="0"/>
          <a:chOff x="0" y="0"/>
          <a:chExt cx="0" cy="0"/>
        </a:xfrm>
      </p:grpSpPr>
      <p:sp>
        <p:nvSpPr>
          <p:cNvPr id="1963" name="Google Shape;1963;p51"/>
          <p:cNvSpPr txBox="1"/>
          <p:nvPr>
            <p:ph type="title"/>
          </p:nvPr>
        </p:nvSpPr>
        <p:spPr>
          <a:xfrm>
            <a:off x="720000" y="445025"/>
            <a:ext cx="5476200" cy="572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64" name="Google Shape;1964;p51"/>
          <p:cNvSpPr txBox="1"/>
          <p:nvPr>
            <p:ph idx="1" type="subTitle"/>
          </p:nvPr>
        </p:nvSpPr>
        <p:spPr>
          <a:xfrm flipH="1">
            <a:off x="719599" y="1598650"/>
            <a:ext cx="35106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965" name="Google Shape;1965;p51"/>
          <p:cNvSpPr txBox="1"/>
          <p:nvPr>
            <p:ph idx="2" type="subTitle"/>
          </p:nvPr>
        </p:nvSpPr>
        <p:spPr>
          <a:xfrm flipH="1">
            <a:off x="4446300" y="1598650"/>
            <a:ext cx="39777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966" name="Google Shape;1966;p51"/>
          <p:cNvSpPr/>
          <p:nvPr/>
        </p:nvSpPr>
        <p:spPr>
          <a:xfrm flipH="1">
            <a:off x="3483598" y="0"/>
            <a:ext cx="5660444" cy="1046784"/>
          </a:xfrm>
          <a:custGeom>
            <a:rect b="b" l="l" r="r" t="t"/>
            <a:pathLst>
              <a:path extrusionOk="0" h="16031" w="86687">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67" name="Google Shape;1967;p51"/>
          <p:cNvGrpSpPr/>
          <p:nvPr/>
        </p:nvGrpSpPr>
        <p:grpSpPr>
          <a:xfrm>
            <a:off x="4343852" y="19319"/>
            <a:ext cx="4951993" cy="952953"/>
            <a:chOff x="4343852" y="19319"/>
            <a:chExt cx="4951993" cy="952953"/>
          </a:xfrm>
        </p:grpSpPr>
        <p:sp>
          <p:nvSpPr>
            <p:cNvPr id="1968" name="Google Shape;1968;p51"/>
            <p:cNvSpPr/>
            <p:nvPr/>
          </p:nvSpPr>
          <p:spPr>
            <a:xfrm flipH="1">
              <a:off x="8748869" y="46538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51"/>
            <p:cNvSpPr/>
            <p:nvPr/>
          </p:nvSpPr>
          <p:spPr>
            <a:xfrm flipH="1">
              <a:off x="8477933" y="767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51"/>
            <p:cNvSpPr/>
            <p:nvPr/>
          </p:nvSpPr>
          <p:spPr>
            <a:xfrm flipH="1">
              <a:off x="8376040" y="400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51"/>
            <p:cNvSpPr/>
            <p:nvPr/>
          </p:nvSpPr>
          <p:spPr>
            <a:xfrm flipH="1">
              <a:off x="7622095" y="7184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51"/>
            <p:cNvSpPr/>
            <p:nvPr/>
          </p:nvSpPr>
          <p:spPr>
            <a:xfrm flipH="1">
              <a:off x="7048742" y="101329"/>
              <a:ext cx="54349" cy="76941"/>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51"/>
            <p:cNvSpPr/>
            <p:nvPr/>
          </p:nvSpPr>
          <p:spPr>
            <a:xfrm flipH="1">
              <a:off x="7817127" y="8455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51"/>
            <p:cNvSpPr/>
            <p:nvPr/>
          </p:nvSpPr>
          <p:spPr>
            <a:xfrm flipH="1">
              <a:off x="6671944" y="427873"/>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51"/>
            <p:cNvSpPr/>
            <p:nvPr/>
          </p:nvSpPr>
          <p:spPr>
            <a:xfrm flipH="1">
              <a:off x="8145290" y="46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51"/>
            <p:cNvSpPr/>
            <p:nvPr/>
          </p:nvSpPr>
          <p:spPr>
            <a:xfrm flipH="1">
              <a:off x="8888015" y="1637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51"/>
            <p:cNvSpPr/>
            <p:nvPr/>
          </p:nvSpPr>
          <p:spPr>
            <a:xfrm flipH="1">
              <a:off x="8748877" y="9049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51"/>
            <p:cNvSpPr/>
            <p:nvPr/>
          </p:nvSpPr>
          <p:spPr>
            <a:xfrm flipH="1">
              <a:off x="6538395" y="462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79" name="Google Shape;1979;p51"/>
            <p:cNvGrpSpPr/>
            <p:nvPr/>
          </p:nvGrpSpPr>
          <p:grpSpPr>
            <a:xfrm flipH="1" rot="4782693">
              <a:off x="5193742" y="46295"/>
              <a:ext cx="169069" cy="177313"/>
              <a:chOff x="4298580" y="207227"/>
              <a:chExt cx="169073" cy="177317"/>
            </a:xfrm>
          </p:grpSpPr>
          <p:sp>
            <p:nvSpPr>
              <p:cNvPr id="1980" name="Google Shape;1980;p51"/>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51"/>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51"/>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51"/>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51"/>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51"/>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86" name="Google Shape;1986;p51"/>
            <p:cNvSpPr/>
            <p:nvPr/>
          </p:nvSpPr>
          <p:spPr>
            <a:xfrm flipH="1">
              <a:off x="4626970" y="306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51"/>
            <p:cNvSpPr/>
            <p:nvPr/>
          </p:nvSpPr>
          <p:spPr>
            <a:xfrm flipH="1">
              <a:off x="5905957" y="28573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51"/>
            <p:cNvSpPr/>
            <p:nvPr/>
          </p:nvSpPr>
          <p:spPr>
            <a:xfrm flipH="1">
              <a:off x="6484052" y="3323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51"/>
            <p:cNvSpPr/>
            <p:nvPr/>
          </p:nvSpPr>
          <p:spPr>
            <a:xfrm flipH="1">
              <a:off x="6099452" y="75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51"/>
            <p:cNvSpPr/>
            <p:nvPr/>
          </p:nvSpPr>
          <p:spPr>
            <a:xfrm flipH="1">
              <a:off x="5570540" y="2604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51"/>
            <p:cNvSpPr/>
            <p:nvPr/>
          </p:nvSpPr>
          <p:spPr>
            <a:xfrm flipH="1">
              <a:off x="4940177" y="966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92" name="Google Shape;1992;p51"/>
            <p:cNvGrpSpPr/>
            <p:nvPr/>
          </p:nvGrpSpPr>
          <p:grpSpPr>
            <a:xfrm flipH="1" rot="8100000">
              <a:off x="7012710" y="339483"/>
              <a:ext cx="275190" cy="229970"/>
              <a:chOff x="1192779" y="389220"/>
              <a:chExt cx="275192" cy="229972"/>
            </a:xfrm>
          </p:grpSpPr>
          <p:sp>
            <p:nvSpPr>
              <p:cNvPr id="1993" name="Google Shape;1993;p51"/>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51"/>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51"/>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51"/>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51"/>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51"/>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99" name="Google Shape;1999;p51"/>
            <p:cNvSpPr/>
            <p:nvPr/>
          </p:nvSpPr>
          <p:spPr>
            <a:xfrm flipH="1">
              <a:off x="8244270" y="7720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51"/>
            <p:cNvSpPr/>
            <p:nvPr/>
          </p:nvSpPr>
          <p:spPr>
            <a:xfrm flipH="1" rot="-2283040">
              <a:off x="7342042" y="731018"/>
              <a:ext cx="54330" cy="76521"/>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51"/>
            <p:cNvSpPr/>
            <p:nvPr/>
          </p:nvSpPr>
          <p:spPr>
            <a:xfrm flipH="1">
              <a:off x="4343852" y="1931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51"/>
            <p:cNvSpPr/>
            <p:nvPr/>
          </p:nvSpPr>
          <p:spPr>
            <a:xfrm flipH="1">
              <a:off x="5624815" y="554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03" name="Google Shape;2003;p51"/>
            <p:cNvGrpSpPr/>
            <p:nvPr/>
          </p:nvGrpSpPr>
          <p:grpSpPr>
            <a:xfrm flipH="1" rot="-3959737">
              <a:off x="8997237" y="484561"/>
              <a:ext cx="275188" cy="229969"/>
              <a:chOff x="1192779" y="389220"/>
              <a:chExt cx="275192" cy="229972"/>
            </a:xfrm>
          </p:grpSpPr>
          <p:sp>
            <p:nvSpPr>
              <p:cNvPr id="2004" name="Google Shape;2004;p51"/>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51"/>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51"/>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51"/>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51"/>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51"/>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0" name="Google Shape;2010;p51"/>
            <p:cNvGrpSpPr/>
            <p:nvPr/>
          </p:nvGrpSpPr>
          <p:grpSpPr>
            <a:xfrm>
              <a:off x="7437914" y="170991"/>
              <a:ext cx="743477" cy="566995"/>
              <a:chOff x="177221" y="1113333"/>
              <a:chExt cx="2791876" cy="2129160"/>
            </a:xfrm>
          </p:grpSpPr>
          <p:sp>
            <p:nvSpPr>
              <p:cNvPr id="2011" name="Google Shape;2011;p51"/>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51"/>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51"/>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51"/>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51"/>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51"/>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51"/>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51"/>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51"/>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51"/>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p51"/>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51"/>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51"/>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51"/>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51"/>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51"/>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51"/>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51"/>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51"/>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51"/>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51"/>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51"/>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51"/>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51"/>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51"/>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51"/>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51"/>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51"/>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51"/>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51"/>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rgbClr val="AF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51"/>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rgbClr val="D143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51"/>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
    <p:spTree>
      <p:nvGrpSpPr>
        <p:cNvPr id="34" name="Shape 34"/>
        <p:cNvGrpSpPr/>
        <p:nvPr/>
      </p:nvGrpSpPr>
      <p:grpSpPr>
        <a:xfrm>
          <a:off x="0" y="0"/>
          <a:ext cx="0" cy="0"/>
          <a:chOff x="0" y="0"/>
          <a:chExt cx="0" cy="0"/>
        </a:xfrm>
      </p:grpSpPr>
      <p:sp>
        <p:nvSpPr>
          <p:cNvPr id="35" name="Google Shape;35;p25"/>
          <p:cNvSpPr/>
          <p:nvPr/>
        </p:nvSpPr>
        <p:spPr>
          <a:xfrm rot="10800000">
            <a:off x="-1105553" y="-79"/>
            <a:ext cx="5331132"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25"/>
          <p:cNvSpPr/>
          <p:nvPr/>
        </p:nvSpPr>
        <p:spPr>
          <a:xfrm rot="10800000">
            <a:off x="-1105442" y="-79"/>
            <a:ext cx="5331021"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25"/>
          <p:cNvSpPr txBox="1"/>
          <p:nvPr>
            <p:ph type="title"/>
          </p:nvPr>
        </p:nvSpPr>
        <p:spPr>
          <a:xfrm>
            <a:off x="2419350" y="445025"/>
            <a:ext cx="60045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8" name="Google Shape;38;p25"/>
          <p:cNvSpPr txBox="1"/>
          <p:nvPr>
            <p:ph idx="2" type="title"/>
          </p:nvPr>
        </p:nvSpPr>
        <p:spPr>
          <a:xfrm>
            <a:off x="5943600" y="2530263"/>
            <a:ext cx="2023500" cy="354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39" name="Google Shape;39;p25"/>
          <p:cNvSpPr txBox="1"/>
          <p:nvPr>
            <p:ph idx="1" type="subTitle"/>
          </p:nvPr>
        </p:nvSpPr>
        <p:spPr>
          <a:xfrm>
            <a:off x="5943600" y="2840563"/>
            <a:ext cx="2023500" cy="7122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40" name="Google Shape;40;p25"/>
          <p:cNvSpPr txBox="1"/>
          <p:nvPr>
            <p:ph idx="3" type="title"/>
          </p:nvPr>
        </p:nvSpPr>
        <p:spPr>
          <a:xfrm>
            <a:off x="5943600" y="3697625"/>
            <a:ext cx="2023500" cy="354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41" name="Google Shape;41;p25"/>
          <p:cNvSpPr txBox="1"/>
          <p:nvPr>
            <p:ph idx="4" type="subTitle"/>
          </p:nvPr>
        </p:nvSpPr>
        <p:spPr>
          <a:xfrm>
            <a:off x="5943604" y="4007925"/>
            <a:ext cx="2023500" cy="7122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42" name="Google Shape;42;p25"/>
          <p:cNvSpPr txBox="1"/>
          <p:nvPr>
            <p:ph idx="5" type="title"/>
          </p:nvPr>
        </p:nvSpPr>
        <p:spPr>
          <a:xfrm>
            <a:off x="5943600" y="1362925"/>
            <a:ext cx="2023500" cy="354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43" name="Google Shape;43;p25"/>
          <p:cNvSpPr txBox="1"/>
          <p:nvPr>
            <p:ph idx="6" type="subTitle"/>
          </p:nvPr>
        </p:nvSpPr>
        <p:spPr>
          <a:xfrm>
            <a:off x="5943606" y="1673225"/>
            <a:ext cx="2023500" cy="7122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44" name="Google Shape;44;p25"/>
          <p:cNvSpPr/>
          <p:nvPr/>
        </p:nvSpPr>
        <p:spPr>
          <a:xfrm>
            <a:off x="-2095941" y="0"/>
            <a:ext cx="572700" cy="572700"/>
          </a:xfrm>
          <a:prstGeom prst="ellipse">
            <a:avLst/>
          </a:prstGeom>
          <a:blipFill rotWithShape="1">
            <a:blip r:embed="rId2">
              <a:alphaModFix/>
            </a:blip>
            <a:stretch>
              <a:fillRect b="0" l="0" r="0" t="0"/>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1_Title and Two Columns 5">
    <p:spTree>
      <p:nvGrpSpPr>
        <p:cNvPr id="2043" name="Shape 2043"/>
        <p:cNvGrpSpPr/>
        <p:nvPr/>
      </p:nvGrpSpPr>
      <p:grpSpPr>
        <a:xfrm>
          <a:off x="0" y="0"/>
          <a:ext cx="0" cy="0"/>
          <a:chOff x="0" y="0"/>
          <a:chExt cx="0" cy="0"/>
        </a:xfrm>
      </p:grpSpPr>
      <p:sp>
        <p:nvSpPr>
          <p:cNvPr id="2044" name="Google Shape;2044;p52"/>
          <p:cNvSpPr txBox="1"/>
          <p:nvPr>
            <p:ph type="title"/>
          </p:nvPr>
        </p:nvSpPr>
        <p:spPr>
          <a:xfrm>
            <a:off x="720000" y="445025"/>
            <a:ext cx="5476200" cy="572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45" name="Google Shape;2045;p52"/>
          <p:cNvSpPr txBox="1"/>
          <p:nvPr>
            <p:ph idx="1" type="subTitle"/>
          </p:nvPr>
        </p:nvSpPr>
        <p:spPr>
          <a:xfrm flipH="1">
            <a:off x="719599" y="1598650"/>
            <a:ext cx="35106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2046" name="Google Shape;2046;p52"/>
          <p:cNvSpPr txBox="1"/>
          <p:nvPr>
            <p:ph idx="2" type="subTitle"/>
          </p:nvPr>
        </p:nvSpPr>
        <p:spPr>
          <a:xfrm flipH="1">
            <a:off x="4446300" y="1598650"/>
            <a:ext cx="39777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2047" name="Google Shape;2047;p52"/>
          <p:cNvSpPr/>
          <p:nvPr/>
        </p:nvSpPr>
        <p:spPr>
          <a:xfrm flipH="1">
            <a:off x="3483598" y="0"/>
            <a:ext cx="5660444" cy="1046784"/>
          </a:xfrm>
          <a:custGeom>
            <a:rect b="b" l="l" r="r" t="t"/>
            <a:pathLst>
              <a:path extrusionOk="0" h="16031" w="86687">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48" name="Google Shape;2048;p52"/>
          <p:cNvGrpSpPr/>
          <p:nvPr/>
        </p:nvGrpSpPr>
        <p:grpSpPr>
          <a:xfrm>
            <a:off x="4343852" y="19319"/>
            <a:ext cx="4951993" cy="952953"/>
            <a:chOff x="4343852" y="19319"/>
            <a:chExt cx="4951993" cy="952953"/>
          </a:xfrm>
        </p:grpSpPr>
        <p:sp>
          <p:nvSpPr>
            <p:cNvPr id="2049" name="Google Shape;2049;p52"/>
            <p:cNvSpPr/>
            <p:nvPr/>
          </p:nvSpPr>
          <p:spPr>
            <a:xfrm flipH="1">
              <a:off x="8748869" y="46538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52"/>
            <p:cNvSpPr/>
            <p:nvPr/>
          </p:nvSpPr>
          <p:spPr>
            <a:xfrm flipH="1">
              <a:off x="8477933" y="767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52"/>
            <p:cNvSpPr/>
            <p:nvPr/>
          </p:nvSpPr>
          <p:spPr>
            <a:xfrm flipH="1">
              <a:off x="8376040" y="400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52"/>
            <p:cNvSpPr/>
            <p:nvPr/>
          </p:nvSpPr>
          <p:spPr>
            <a:xfrm flipH="1">
              <a:off x="7622095" y="7184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52"/>
            <p:cNvSpPr/>
            <p:nvPr/>
          </p:nvSpPr>
          <p:spPr>
            <a:xfrm flipH="1">
              <a:off x="7048742" y="101329"/>
              <a:ext cx="54349" cy="76941"/>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52"/>
            <p:cNvSpPr/>
            <p:nvPr/>
          </p:nvSpPr>
          <p:spPr>
            <a:xfrm flipH="1">
              <a:off x="7817127" y="8455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52"/>
            <p:cNvSpPr/>
            <p:nvPr/>
          </p:nvSpPr>
          <p:spPr>
            <a:xfrm flipH="1">
              <a:off x="6671944" y="427873"/>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52"/>
            <p:cNvSpPr/>
            <p:nvPr/>
          </p:nvSpPr>
          <p:spPr>
            <a:xfrm flipH="1">
              <a:off x="8145290" y="46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52"/>
            <p:cNvSpPr/>
            <p:nvPr/>
          </p:nvSpPr>
          <p:spPr>
            <a:xfrm flipH="1">
              <a:off x="8888015" y="1637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p52"/>
            <p:cNvSpPr/>
            <p:nvPr/>
          </p:nvSpPr>
          <p:spPr>
            <a:xfrm flipH="1">
              <a:off x="8748877" y="9049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p52"/>
            <p:cNvSpPr/>
            <p:nvPr/>
          </p:nvSpPr>
          <p:spPr>
            <a:xfrm flipH="1">
              <a:off x="6538395" y="462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60" name="Google Shape;2060;p52"/>
            <p:cNvGrpSpPr/>
            <p:nvPr/>
          </p:nvGrpSpPr>
          <p:grpSpPr>
            <a:xfrm flipH="1" rot="4782693">
              <a:off x="5193742" y="46295"/>
              <a:ext cx="169069" cy="177313"/>
              <a:chOff x="4298580" y="207227"/>
              <a:chExt cx="169073" cy="177317"/>
            </a:xfrm>
          </p:grpSpPr>
          <p:sp>
            <p:nvSpPr>
              <p:cNvPr id="2061" name="Google Shape;2061;p52"/>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52"/>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52"/>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52"/>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52"/>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52"/>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67" name="Google Shape;2067;p52"/>
            <p:cNvSpPr/>
            <p:nvPr/>
          </p:nvSpPr>
          <p:spPr>
            <a:xfrm flipH="1">
              <a:off x="4626970" y="306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52"/>
            <p:cNvSpPr/>
            <p:nvPr/>
          </p:nvSpPr>
          <p:spPr>
            <a:xfrm flipH="1">
              <a:off x="5905957" y="28573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52"/>
            <p:cNvSpPr/>
            <p:nvPr/>
          </p:nvSpPr>
          <p:spPr>
            <a:xfrm flipH="1">
              <a:off x="6484052" y="3323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52"/>
            <p:cNvSpPr/>
            <p:nvPr/>
          </p:nvSpPr>
          <p:spPr>
            <a:xfrm flipH="1">
              <a:off x="6099452" y="75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52"/>
            <p:cNvSpPr/>
            <p:nvPr/>
          </p:nvSpPr>
          <p:spPr>
            <a:xfrm flipH="1">
              <a:off x="5570540" y="2604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52"/>
            <p:cNvSpPr/>
            <p:nvPr/>
          </p:nvSpPr>
          <p:spPr>
            <a:xfrm flipH="1">
              <a:off x="4940177" y="966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73" name="Google Shape;2073;p52"/>
            <p:cNvGrpSpPr/>
            <p:nvPr/>
          </p:nvGrpSpPr>
          <p:grpSpPr>
            <a:xfrm flipH="1" rot="8100000">
              <a:off x="7012710" y="339483"/>
              <a:ext cx="275190" cy="229970"/>
              <a:chOff x="1192779" y="389220"/>
              <a:chExt cx="275192" cy="229972"/>
            </a:xfrm>
          </p:grpSpPr>
          <p:sp>
            <p:nvSpPr>
              <p:cNvPr id="2074" name="Google Shape;2074;p52"/>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52"/>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52"/>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52"/>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52"/>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52"/>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80" name="Google Shape;2080;p52"/>
            <p:cNvSpPr/>
            <p:nvPr/>
          </p:nvSpPr>
          <p:spPr>
            <a:xfrm flipH="1">
              <a:off x="8244270" y="7720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52"/>
            <p:cNvSpPr/>
            <p:nvPr/>
          </p:nvSpPr>
          <p:spPr>
            <a:xfrm flipH="1" rot="-2283040">
              <a:off x="7342042" y="731018"/>
              <a:ext cx="54330" cy="76521"/>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52"/>
            <p:cNvSpPr/>
            <p:nvPr/>
          </p:nvSpPr>
          <p:spPr>
            <a:xfrm flipH="1">
              <a:off x="4343852" y="1931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52"/>
            <p:cNvSpPr/>
            <p:nvPr/>
          </p:nvSpPr>
          <p:spPr>
            <a:xfrm flipH="1">
              <a:off x="5624815" y="554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84" name="Google Shape;2084;p52"/>
            <p:cNvGrpSpPr/>
            <p:nvPr/>
          </p:nvGrpSpPr>
          <p:grpSpPr>
            <a:xfrm flipH="1" rot="-3959737">
              <a:off x="8997237" y="484561"/>
              <a:ext cx="275188" cy="229969"/>
              <a:chOff x="1192779" y="389220"/>
              <a:chExt cx="275192" cy="229972"/>
            </a:xfrm>
          </p:grpSpPr>
          <p:sp>
            <p:nvSpPr>
              <p:cNvPr id="2085" name="Google Shape;2085;p52"/>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52"/>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52"/>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52"/>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52"/>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52"/>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91" name="Google Shape;2091;p52"/>
            <p:cNvGrpSpPr/>
            <p:nvPr/>
          </p:nvGrpSpPr>
          <p:grpSpPr>
            <a:xfrm>
              <a:off x="7437914" y="170991"/>
              <a:ext cx="743477" cy="566995"/>
              <a:chOff x="177221" y="1113333"/>
              <a:chExt cx="2791876" cy="2129160"/>
            </a:xfrm>
          </p:grpSpPr>
          <p:sp>
            <p:nvSpPr>
              <p:cNvPr id="2092" name="Google Shape;2092;p52"/>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52"/>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52"/>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52"/>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52"/>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52"/>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52"/>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52"/>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52"/>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52"/>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52"/>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52"/>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52"/>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52"/>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52"/>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52"/>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52"/>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52"/>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52"/>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52"/>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52"/>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52"/>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52"/>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52"/>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52"/>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52"/>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52"/>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52"/>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52"/>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52"/>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rgbClr val="AF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52"/>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rgbClr val="D143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52"/>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5" name="Shape 45"/>
        <p:cNvGrpSpPr/>
        <p:nvPr/>
      </p:nvGrpSpPr>
      <p:grpSpPr>
        <a:xfrm>
          <a:off x="0" y="0"/>
          <a:ext cx="0" cy="0"/>
          <a:chOff x="0" y="0"/>
          <a:chExt cx="0" cy="0"/>
        </a:xfrm>
      </p:grpSpPr>
      <p:sp>
        <p:nvSpPr>
          <p:cNvPr id="46" name="Google Shape;46;p26"/>
          <p:cNvSpPr txBox="1"/>
          <p:nvPr>
            <p:ph type="title"/>
          </p:nvPr>
        </p:nvSpPr>
        <p:spPr>
          <a:xfrm>
            <a:off x="720000" y="445025"/>
            <a:ext cx="3852000" cy="572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7" name="Google Shape;47;p26"/>
          <p:cNvSpPr txBox="1"/>
          <p:nvPr>
            <p:ph idx="1" type="subTitle"/>
          </p:nvPr>
        </p:nvSpPr>
        <p:spPr>
          <a:xfrm>
            <a:off x="720000" y="2180775"/>
            <a:ext cx="2338200" cy="6168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48" name="Google Shape;48;p26"/>
          <p:cNvSpPr txBox="1"/>
          <p:nvPr>
            <p:ph idx="2" type="subTitle"/>
          </p:nvPr>
        </p:nvSpPr>
        <p:spPr>
          <a:xfrm>
            <a:off x="720000" y="3671900"/>
            <a:ext cx="2338200" cy="6168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49" name="Google Shape;49;p26"/>
          <p:cNvSpPr txBox="1"/>
          <p:nvPr>
            <p:ph idx="3" type="title"/>
          </p:nvPr>
        </p:nvSpPr>
        <p:spPr>
          <a:xfrm>
            <a:off x="720000" y="1608075"/>
            <a:ext cx="2338200" cy="572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000"/>
              <a:buNone/>
              <a:defRPr sz="20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50" name="Google Shape;50;p26"/>
          <p:cNvSpPr txBox="1"/>
          <p:nvPr>
            <p:ph idx="4" type="title"/>
          </p:nvPr>
        </p:nvSpPr>
        <p:spPr>
          <a:xfrm>
            <a:off x="720000" y="3099200"/>
            <a:ext cx="2338200" cy="572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000"/>
              <a:buNone/>
              <a:defRPr sz="20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51" name="Google Shape;51;p26"/>
          <p:cNvSpPr/>
          <p:nvPr/>
        </p:nvSpPr>
        <p:spPr>
          <a:xfrm>
            <a:off x="4690474" y="-288070"/>
            <a:ext cx="4546115" cy="5525251"/>
          </a:xfrm>
          <a:custGeom>
            <a:rect b="b" l="l" r="r" t="t"/>
            <a:pathLst>
              <a:path extrusionOk="0" h="143868" w="118373">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p:cSld name="CUSTOM_4">
    <p:spTree>
      <p:nvGrpSpPr>
        <p:cNvPr id="52" name="Shape 52"/>
        <p:cNvGrpSpPr/>
        <p:nvPr/>
      </p:nvGrpSpPr>
      <p:grpSpPr>
        <a:xfrm>
          <a:off x="0" y="0"/>
          <a:ext cx="0" cy="0"/>
          <a:chOff x="0" y="0"/>
          <a:chExt cx="0" cy="0"/>
        </a:xfrm>
      </p:grpSpPr>
      <p:sp>
        <p:nvSpPr>
          <p:cNvPr id="53" name="Google Shape;53;p27"/>
          <p:cNvSpPr/>
          <p:nvPr/>
        </p:nvSpPr>
        <p:spPr>
          <a:xfrm>
            <a:off x="-13725" y="0"/>
            <a:ext cx="5660444" cy="1442269"/>
          </a:xfrm>
          <a:custGeom>
            <a:rect b="b" l="l" r="r" t="t"/>
            <a:pathLst>
              <a:path extrusionOk="0" h="16031" w="86687">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27"/>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55" name="Google Shape;55;p27"/>
          <p:cNvGrpSpPr/>
          <p:nvPr/>
        </p:nvGrpSpPr>
        <p:grpSpPr>
          <a:xfrm>
            <a:off x="-13728" y="19306"/>
            <a:ext cx="4800193" cy="1174330"/>
            <a:chOff x="-13728" y="19306"/>
            <a:chExt cx="4800193" cy="1174330"/>
          </a:xfrm>
        </p:grpSpPr>
        <p:sp>
          <p:nvSpPr>
            <p:cNvPr id="56" name="Google Shape;56;p27"/>
            <p:cNvSpPr/>
            <p:nvPr/>
          </p:nvSpPr>
          <p:spPr>
            <a:xfrm>
              <a:off x="397643" y="58818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27"/>
            <p:cNvSpPr/>
            <p:nvPr/>
          </p:nvSpPr>
          <p:spPr>
            <a:xfrm>
              <a:off x="520613" y="7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27"/>
            <p:cNvSpPr/>
            <p:nvPr/>
          </p:nvSpPr>
          <p:spPr>
            <a:xfrm>
              <a:off x="699947" y="4002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27"/>
            <p:cNvSpPr/>
            <p:nvPr/>
          </p:nvSpPr>
          <p:spPr>
            <a:xfrm>
              <a:off x="1376451" y="71833"/>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27"/>
            <p:cNvSpPr/>
            <p:nvPr/>
          </p:nvSpPr>
          <p:spPr>
            <a:xfrm>
              <a:off x="2027227" y="101317"/>
              <a:ext cx="54349" cy="76941"/>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27"/>
            <p:cNvSpPr/>
            <p:nvPr/>
          </p:nvSpPr>
          <p:spPr>
            <a:xfrm>
              <a:off x="1206710" y="10922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27"/>
            <p:cNvSpPr/>
            <p:nvPr/>
          </p:nvSpPr>
          <p:spPr>
            <a:xfrm>
              <a:off x="2484818" y="62563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27"/>
            <p:cNvSpPr/>
            <p:nvPr/>
          </p:nvSpPr>
          <p:spPr>
            <a:xfrm>
              <a:off x="930697" y="462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27"/>
            <p:cNvSpPr/>
            <p:nvPr/>
          </p:nvSpPr>
          <p:spPr>
            <a:xfrm>
              <a:off x="187972" y="1637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27"/>
            <p:cNvSpPr/>
            <p:nvPr/>
          </p:nvSpPr>
          <p:spPr>
            <a:xfrm>
              <a:off x="242297" y="10968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27"/>
            <p:cNvSpPr/>
            <p:nvPr/>
          </p:nvSpPr>
          <p:spPr>
            <a:xfrm>
              <a:off x="2460151" y="462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7" name="Google Shape;67;p27"/>
            <p:cNvGrpSpPr/>
            <p:nvPr/>
          </p:nvGrpSpPr>
          <p:grpSpPr>
            <a:xfrm rot="-4782693">
              <a:off x="3763256" y="113357"/>
              <a:ext cx="169069" cy="177313"/>
              <a:chOff x="4298580" y="207227"/>
              <a:chExt cx="169073" cy="177317"/>
            </a:xfrm>
          </p:grpSpPr>
          <p:sp>
            <p:nvSpPr>
              <p:cNvPr id="68" name="Google Shape;68;p27"/>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27"/>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27"/>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27"/>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27"/>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27"/>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 name="Google Shape;74;p27"/>
            <p:cNvSpPr/>
            <p:nvPr/>
          </p:nvSpPr>
          <p:spPr>
            <a:xfrm>
              <a:off x="4371576" y="306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27"/>
            <p:cNvSpPr/>
            <p:nvPr/>
          </p:nvSpPr>
          <p:spPr>
            <a:xfrm>
              <a:off x="3035468" y="342948"/>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27"/>
            <p:cNvSpPr/>
            <p:nvPr/>
          </p:nvSpPr>
          <p:spPr>
            <a:xfrm>
              <a:off x="2591935" y="33238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27"/>
            <p:cNvSpPr/>
            <p:nvPr/>
          </p:nvSpPr>
          <p:spPr>
            <a:xfrm>
              <a:off x="2983347" y="756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27"/>
            <p:cNvSpPr/>
            <p:nvPr/>
          </p:nvSpPr>
          <p:spPr>
            <a:xfrm>
              <a:off x="3505447" y="26048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27"/>
            <p:cNvSpPr/>
            <p:nvPr/>
          </p:nvSpPr>
          <p:spPr>
            <a:xfrm>
              <a:off x="4135810" y="9668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0" name="Google Shape;80;p27"/>
            <p:cNvGrpSpPr/>
            <p:nvPr/>
          </p:nvGrpSpPr>
          <p:grpSpPr>
            <a:xfrm rot="10800000">
              <a:off x="1887054" y="392577"/>
              <a:ext cx="275192" cy="229972"/>
              <a:chOff x="1192779" y="389220"/>
              <a:chExt cx="275192" cy="229972"/>
            </a:xfrm>
          </p:grpSpPr>
          <p:sp>
            <p:nvSpPr>
              <p:cNvPr id="81" name="Google Shape;81;p27"/>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27"/>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27"/>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27"/>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27"/>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27"/>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 name="Google Shape;87;p27"/>
            <p:cNvSpPr/>
            <p:nvPr/>
          </p:nvSpPr>
          <p:spPr>
            <a:xfrm>
              <a:off x="622501" y="1067433"/>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27"/>
            <p:cNvSpPr/>
            <p:nvPr/>
          </p:nvSpPr>
          <p:spPr>
            <a:xfrm rot="2283040">
              <a:off x="1904871" y="975818"/>
              <a:ext cx="54330" cy="76521"/>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27"/>
            <p:cNvSpPr/>
            <p:nvPr/>
          </p:nvSpPr>
          <p:spPr>
            <a:xfrm>
              <a:off x="4738947" y="193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27"/>
            <p:cNvSpPr/>
            <p:nvPr/>
          </p:nvSpPr>
          <p:spPr>
            <a:xfrm>
              <a:off x="3457984" y="554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1" name="Google Shape;91;p27"/>
            <p:cNvGrpSpPr/>
            <p:nvPr/>
          </p:nvGrpSpPr>
          <p:grpSpPr>
            <a:xfrm rot="3959737">
              <a:off x="9693" y="568711"/>
              <a:ext cx="275188" cy="229969"/>
              <a:chOff x="1192779" y="389220"/>
              <a:chExt cx="275192" cy="229972"/>
            </a:xfrm>
          </p:grpSpPr>
          <p:sp>
            <p:nvSpPr>
              <p:cNvPr id="92" name="Google Shape;92;p27"/>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27"/>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27"/>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27"/>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27"/>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27"/>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 name="Google Shape;98;p27"/>
            <p:cNvGrpSpPr/>
            <p:nvPr/>
          </p:nvGrpSpPr>
          <p:grpSpPr>
            <a:xfrm flipH="1">
              <a:off x="948927" y="400204"/>
              <a:ext cx="743477" cy="566995"/>
              <a:chOff x="177221" y="1113333"/>
              <a:chExt cx="2791876" cy="2129160"/>
            </a:xfrm>
          </p:grpSpPr>
          <p:sp>
            <p:nvSpPr>
              <p:cNvPr id="99" name="Google Shape;99;p27"/>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27"/>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27"/>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27"/>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27"/>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27"/>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27"/>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27"/>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27"/>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27"/>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27"/>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27"/>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27"/>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27"/>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27"/>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27"/>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27"/>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27"/>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27"/>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27"/>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27"/>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27"/>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27"/>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27"/>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27"/>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27"/>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27"/>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27"/>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27"/>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27"/>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27"/>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27"/>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CUSTOM_6">
    <p:spTree>
      <p:nvGrpSpPr>
        <p:cNvPr id="131" name="Shape 131"/>
        <p:cNvGrpSpPr/>
        <p:nvPr/>
      </p:nvGrpSpPr>
      <p:grpSpPr>
        <a:xfrm>
          <a:off x="0" y="0"/>
          <a:ext cx="0" cy="0"/>
          <a:chOff x="0" y="0"/>
          <a:chExt cx="0" cy="0"/>
        </a:xfrm>
      </p:grpSpPr>
      <p:sp>
        <p:nvSpPr>
          <p:cNvPr id="132" name="Google Shape;132;p28"/>
          <p:cNvSpPr txBox="1"/>
          <p:nvPr>
            <p:ph type="title"/>
          </p:nvPr>
        </p:nvSpPr>
        <p:spPr>
          <a:xfrm>
            <a:off x="720000" y="445025"/>
            <a:ext cx="5476200" cy="572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3" name="Google Shape;133;p28"/>
          <p:cNvSpPr txBox="1"/>
          <p:nvPr>
            <p:ph idx="1" type="subTitle"/>
          </p:nvPr>
        </p:nvSpPr>
        <p:spPr>
          <a:xfrm flipH="1">
            <a:off x="719599" y="1598650"/>
            <a:ext cx="35106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34" name="Google Shape;134;p28"/>
          <p:cNvSpPr txBox="1"/>
          <p:nvPr>
            <p:ph idx="2" type="subTitle"/>
          </p:nvPr>
        </p:nvSpPr>
        <p:spPr>
          <a:xfrm flipH="1">
            <a:off x="4446300" y="1598650"/>
            <a:ext cx="3977700" cy="3005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600"/>
              <a:buChar char="●"/>
              <a:defRPr/>
            </a:lvl1pPr>
            <a:lvl2pPr lvl="1" algn="l">
              <a:lnSpc>
                <a:spcPct val="100000"/>
              </a:lnSpc>
              <a:spcBef>
                <a:spcPts val="0"/>
              </a:spcBef>
              <a:spcAft>
                <a:spcPts val="0"/>
              </a:spcAft>
              <a:buSzPts val="1600"/>
              <a:buChar char="○"/>
              <a:defRPr/>
            </a:lvl2pPr>
            <a:lvl3pPr lvl="2" algn="l">
              <a:lnSpc>
                <a:spcPct val="100000"/>
              </a:lnSpc>
              <a:spcBef>
                <a:spcPts val="0"/>
              </a:spcBef>
              <a:spcAft>
                <a:spcPts val="0"/>
              </a:spcAft>
              <a:buSzPts val="1600"/>
              <a:buChar char="■"/>
              <a:defRPr/>
            </a:lvl3pPr>
            <a:lvl4pPr lvl="3" algn="l">
              <a:lnSpc>
                <a:spcPct val="100000"/>
              </a:lnSpc>
              <a:spcBef>
                <a:spcPts val="0"/>
              </a:spcBef>
              <a:spcAft>
                <a:spcPts val="0"/>
              </a:spcAft>
              <a:buSzPts val="1600"/>
              <a:buChar char="●"/>
              <a:defRPr/>
            </a:lvl4pPr>
            <a:lvl5pPr lvl="4" algn="l">
              <a:lnSpc>
                <a:spcPct val="100000"/>
              </a:lnSpc>
              <a:spcBef>
                <a:spcPts val="0"/>
              </a:spcBef>
              <a:spcAft>
                <a:spcPts val="0"/>
              </a:spcAft>
              <a:buSzPts val="1600"/>
              <a:buChar char="○"/>
              <a:defRPr/>
            </a:lvl5pPr>
            <a:lvl6pPr lvl="5" algn="l">
              <a:lnSpc>
                <a:spcPct val="100000"/>
              </a:lnSpc>
              <a:spcBef>
                <a:spcPts val="0"/>
              </a:spcBef>
              <a:spcAft>
                <a:spcPts val="0"/>
              </a:spcAft>
              <a:buSzPts val="1600"/>
              <a:buChar char="■"/>
              <a:defRPr/>
            </a:lvl6pPr>
            <a:lvl7pPr lvl="6" algn="l">
              <a:lnSpc>
                <a:spcPct val="100000"/>
              </a:lnSpc>
              <a:spcBef>
                <a:spcPts val="0"/>
              </a:spcBef>
              <a:spcAft>
                <a:spcPts val="0"/>
              </a:spcAft>
              <a:buSzPts val="1600"/>
              <a:buChar char="●"/>
              <a:defRPr/>
            </a:lvl7pPr>
            <a:lvl8pPr lvl="7" algn="l">
              <a:lnSpc>
                <a:spcPct val="100000"/>
              </a:lnSpc>
              <a:spcBef>
                <a:spcPts val="0"/>
              </a:spcBef>
              <a:spcAft>
                <a:spcPts val="0"/>
              </a:spcAft>
              <a:buSzPts val="1600"/>
              <a:buChar char="○"/>
              <a:defRPr/>
            </a:lvl8pPr>
            <a:lvl9pPr lvl="8" algn="l">
              <a:lnSpc>
                <a:spcPct val="100000"/>
              </a:lnSpc>
              <a:spcBef>
                <a:spcPts val="0"/>
              </a:spcBef>
              <a:spcAft>
                <a:spcPts val="0"/>
              </a:spcAft>
              <a:buSzPts val="1600"/>
              <a:buChar char="■"/>
              <a:defRPr/>
            </a:lvl9pPr>
          </a:lstStyle>
          <a:p/>
        </p:txBody>
      </p:sp>
      <p:sp>
        <p:nvSpPr>
          <p:cNvPr id="135" name="Google Shape;135;p28"/>
          <p:cNvSpPr/>
          <p:nvPr/>
        </p:nvSpPr>
        <p:spPr>
          <a:xfrm flipH="1">
            <a:off x="3483598" y="0"/>
            <a:ext cx="5660444" cy="1046784"/>
          </a:xfrm>
          <a:custGeom>
            <a:rect b="b" l="l" r="r" t="t"/>
            <a:pathLst>
              <a:path extrusionOk="0" h="16031" w="86687">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6" name="Google Shape;136;p28"/>
          <p:cNvGrpSpPr/>
          <p:nvPr/>
        </p:nvGrpSpPr>
        <p:grpSpPr>
          <a:xfrm>
            <a:off x="4343852" y="19319"/>
            <a:ext cx="4951993" cy="952953"/>
            <a:chOff x="4343852" y="19319"/>
            <a:chExt cx="4951993" cy="952953"/>
          </a:xfrm>
        </p:grpSpPr>
        <p:sp>
          <p:nvSpPr>
            <p:cNvPr id="137" name="Google Shape;137;p28"/>
            <p:cNvSpPr/>
            <p:nvPr/>
          </p:nvSpPr>
          <p:spPr>
            <a:xfrm flipH="1">
              <a:off x="8748869" y="46538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28"/>
            <p:cNvSpPr/>
            <p:nvPr/>
          </p:nvSpPr>
          <p:spPr>
            <a:xfrm flipH="1">
              <a:off x="8477933" y="767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28"/>
            <p:cNvSpPr/>
            <p:nvPr/>
          </p:nvSpPr>
          <p:spPr>
            <a:xfrm flipH="1">
              <a:off x="8376040" y="400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28"/>
            <p:cNvSpPr/>
            <p:nvPr/>
          </p:nvSpPr>
          <p:spPr>
            <a:xfrm flipH="1">
              <a:off x="7622095" y="7184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28"/>
            <p:cNvSpPr/>
            <p:nvPr/>
          </p:nvSpPr>
          <p:spPr>
            <a:xfrm flipH="1">
              <a:off x="7048742" y="101329"/>
              <a:ext cx="54349" cy="76941"/>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28"/>
            <p:cNvSpPr/>
            <p:nvPr/>
          </p:nvSpPr>
          <p:spPr>
            <a:xfrm flipH="1">
              <a:off x="7817127" y="8455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28"/>
            <p:cNvSpPr/>
            <p:nvPr/>
          </p:nvSpPr>
          <p:spPr>
            <a:xfrm flipH="1">
              <a:off x="6671944" y="427873"/>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28"/>
            <p:cNvSpPr/>
            <p:nvPr/>
          </p:nvSpPr>
          <p:spPr>
            <a:xfrm flipH="1">
              <a:off x="8145290" y="462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28"/>
            <p:cNvSpPr/>
            <p:nvPr/>
          </p:nvSpPr>
          <p:spPr>
            <a:xfrm flipH="1">
              <a:off x="8888015" y="1637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28"/>
            <p:cNvSpPr/>
            <p:nvPr/>
          </p:nvSpPr>
          <p:spPr>
            <a:xfrm flipH="1">
              <a:off x="8748877" y="9049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28"/>
            <p:cNvSpPr/>
            <p:nvPr/>
          </p:nvSpPr>
          <p:spPr>
            <a:xfrm flipH="1">
              <a:off x="6538395" y="462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8" name="Google Shape;148;p28"/>
            <p:cNvGrpSpPr/>
            <p:nvPr/>
          </p:nvGrpSpPr>
          <p:grpSpPr>
            <a:xfrm flipH="1" rot="4782693">
              <a:off x="5193742" y="46295"/>
              <a:ext cx="169069" cy="177313"/>
              <a:chOff x="4298580" y="207227"/>
              <a:chExt cx="169073" cy="177317"/>
            </a:xfrm>
          </p:grpSpPr>
          <p:sp>
            <p:nvSpPr>
              <p:cNvPr id="149" name="Google Shape;149;p28"/>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28"/>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28"/>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28"/>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28"/>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28"/>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 name="Google Shape;155;p28"/>
            <p:cNvSpPr/>
            <p:nvPr/>
          </p:nvSpPr>
          <p:spPr>
            <a:xfrm flipH="1">
              <a:off x="4626970" y="306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28"/>
            <p:cNvSpPr/>
            <p:nvPr/>
          </p:nvSpPr>
          <p:spPr>
            <a:xfrm flipH="1">
              <a:off x="5905957" y="28573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28"/>
            <p:cNvSpPr/>
            <p:nvPr/>
          </p:nvSpPr>
          <p:spPr>
            <a:xfrm flipH="1">
              <a:off x="6484052" y="3323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28"/>
            <p:cNvSpPr/>
            <p:nvPr/>
          </p:nvSpPr>
          <p:spPr>
            <a:xfrm flipH="1">
              <a:off x="6099452" y="75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28"/>
            <p:cNvSpPr/>
            <p:nvPr/>
          </p:nvSpPr>
          <p:spPr>
            <a:xfrm flipH="1">
              <a:off x="5570540" y="2604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28"/>
            <p:cNvSpPr/>
            <p:nvPr/>
          </p:nvSpPr>
          <p:spPr>
            <a:xfrm flipH="1">
              <a:off x="4940177" y="9669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 name="Google Shape;161;p28"/>
            <p:cNvGrpSpPr/>
            <p:nvPr/>
          </p:nvGrpSpPr>
          <p:grpSpPr>
            <a:xfrm flipH="1" rot="8100000">
              <a:off x="7012710" y="339483"/>
              <a:ext cx="275190" cy="229970"/>
              <a:chOff x="1192779" y="389220"/>
              <a:chExt cx="275192" cy="229972"/>
            </a:xfrm>
          </p:grpSpPr>
          <p:sp>
            <p:nvSpPr>
              <p:cNvPr id="162" name="Google Shape;162;p28"/>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28"/>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28"/>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28"/>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28"/>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28"/>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8" name="Google Shape;168;p28"/>
            <p:cNvSpPr/>
            <p:nvPr/>
          </p:nvSpPr>
          <p:spPr>
            <a:xfrm flipH="1">
              <a:off x="8244270" y="7720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28"/>
            <p:cNvSpPr/>
            <p:nvPr/>
          </p:nvSpPr>
          <p:spPr>
            <a:xfrm flipH="1" rot="-2283040">
              <a:off x="7342042" y="731018"/>
              <a:ext cx="54330" cy="76521"/>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28"/>
            <p:cNvSpPr/>
            <p:nvPr/>
          </p:nvSpPr>
          <p:spPr>
            <a:xfrm flipH="1">
              <a:off x="4343852" y="1931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28"/>
            <p:cNvSpPr/>
            <p:nvPr/>
          </p:nvSpPr>
          <p:spPr>
            <a:xfrm flipH="1">
              <a:off x="5624815" y="554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2" name="Google Shape;172;p28"/>
            <p:cNvGrpSpPr/>
            <p:nvPr/>
          </p:nvGrpSpPr>
          <p:grpSpPr>
            <a:xfrm flipH="1" rot="-3959737">
              <a:off x="8997237" y="484561"/>
              <a:ext cx="275188" cy="229969"/>
              <a:chOff x="1192779" y="389220"/>
              <a:chExt cx="275192" cy="229972"/>
            </a:xfrm>
          </p:grpSpPr>
          <p:sp>
            <p:nvSpPr>
              <p:cNvPr id="173" name="Google Shape;173;p28"/>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28"/>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28"/>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28"/>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28"/>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28"/>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 name="Google Shape;179;p28"/>
            <p:cNvGrpSpPr/>
            <p:nvPr/>
          </p:nvGrpSpPr>
          <p:grpSpPr>
            <a:xfrm>
              <a:off x="7437914" y="170991"/>
              <a:ext cx="743477" cy="566995"/>
              <a:chOff x="177221" y="1113333"/>
              <a:chExt cx="2791876" cy="2129160"/>
            </a:xfrm>
          </p:grpSpPr>
          <p:sp>
            <p:nvSpPr>
              <p:cNvPr id="180" name="Google Shape;180;p28"/>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28"/>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28"/>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28"/>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28"/>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28"/>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28"/>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28"/>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28"/>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28"/>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28"/>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28"/>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28"/>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28"/>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28"/>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28"/>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28"/>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28"/>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28"/>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28"/>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28"/>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28"/>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28"/>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28"/>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28"/>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28"/>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28"/>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28"/>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28"/>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28"/>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rgbClr val="AF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28"/>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rgbClr val="D143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28"/>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12" name="Shape 212"/>
        <p:cNvGrpSpPr/>
        <p:nvPr/>
      </p:nvGrpSpPr>
      <p:grpSpPr>
        <a:xfrm>
          <a:off x="0" y="0"/>
          <a:ext cx="0" cy="0"/>
          <a:chOff x="0" y="0"/>
          <a:chExt cx="0" cy="0"/>
        </a:xfrm>
      </p:grpSpPr>
      <p:sp>
        <p:nvSpPr>
          <p:cNvPr id="213" name="Google Shape;213;p29"/>
          <p:cNvSpPr txBox="1"/>
          <p:nvPr>
            <p:ph hasCustomPrompt="1" type="title"/>
          </p:nvPr>
        </p:nvSpPr>
        <p:spPr>
          <a:xfrm>
            <a:off x="3086100" y="2819400"/>
            <a:ext cx="5337900" cy="9183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12000"/>
              <a:buNone/>
              <a:defRPr sz="6600">
                <a:solidFill>
                  <a:schemeClr val="accent1"/>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214" name="Google Shape;214;p29"/>
          <p:cNvSpPr txBox="1"/>
          <p:nvPr>
            <p:ph idx="1" type="subTitle"/>
          </p:nvPr>
        </p:nvSpPr>
        <p:spPr>
          <a:xfrm>
            <a:off x="3086100" y="3894050"/>
            <a:ext cx="5337900" cy="3909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grpSp>
        <p:nvGrpSpPr>
          <p:cNvPr id="215" name="Google Shape;215;p29"/>
          <p:cNvGrpSpPr/>
          <p:nvPr/>
        </p:nvGrpSpPr>
        <p:grpSpPr>
          <a:xfrm>
            <a:off x="-795989" y="-248818"/>
            <a:ext cx="6437439" cy="5055935"/>
            <a:chOff x="-1557989" y="-248818"/>
            <a:chExt cx="6437439" cy="5055935"/>
          </a:xfrm>
        </p:grpSpPr>
        <p:sp>
          <p:nvSpPr>
            <p:cNvPr id="216" name="Google Shape;216;p29"/>
            <p:cNvSpPr/>
            <p:nvPr/>
          </p:nvSpPr>
          <p:spPr>
            <a:xfrm flipH="1">
              <a:off x="-1557989" y="-248818"/>
              <a:ext cx="6437439" cy="4802808"/>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29"/>
            <p:cNvSpPr/>
            <p:nvPr/>
          </p:nvSpPr>
          <p:spPr>
            <a:xfrm flipH="1">
              <a:off x="-1557989" y="-248818"/>
              <a:ext cx="2561127" cy="3938602"/>
            </a:xfrm>
            <a:custGeom>
              <a:rect b="b" l="l" r="r" t="t"/>
              <a:pathLst>
                <a:path extrusionOk="0" h="87695" w="79341">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29"/>
            <p:cNvSpPr/>
            <p:nvPr/>
          </p:nvSpPr>
          <p:spPr>
            <a:xfrm flipH="1">
              <a:off x="-331220" y="-248818"/>
              <a:ext cx="5210670" cy="505593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9" name="Google Shape;219;p29"/>
          <p:cNvSpPr/>
          <p:nvPr/>
        </p:nvSpPr>
        <p:spPr>
          <a:xfrm>
            <a:off x="-1568186" y="-120789"/>
            <a:ext cx="572700" cy="572700"/>
          </a:xfrm>
          <a:prstGeom prst="ellipse">
            <a:avLst/>
          </a:prstGeom>
          <a:blipFill rotWithShape="1">
            <a:blip r:embed="rId2">
              <a:alphaModFix/>
            </a:blip>
            <a:stretch>
              <a:fillRect b="0" l="0" r="0" t="0"/>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20" name="Shape 220"/>
        <p:cNvGrpSpPr/>
        <p:nvPr/>
      </p:nvGrpSpPr>
      <p:grpSpPr>
        <a:xfrm>
          <a:off x="0" y="0"/>
          <a:ext cx="0" cy="0"/>
          <a:chOff x="0" y="0"/>
          <a:chExt cx="0" cy="0"/>
        </a:xfrm>
      </p:grpSpPr>
      <p:sp>
        <p:nvSpPr>
          <p:cNvPr id="221" name="Google Shape;221;p30"/>
          <p:cNvSpPr txBox="1"/>
          <p:nvPr>
            <p:ph type="ctrTitle"/>
          </p:nvPr>
        </p:nvSpPr>
        <p:spPr>
          <a:xfrm>
            <a:off x="720000" y="1608300"/>
            <a:ext cx="3594900" cy="2052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222" name="Google Shape;222;p30"/>
          <p:cNvSpPr txBox="1"/>
          <p:nvPr>
            <p:ph idx="1" type="subTitle"/>
          </p:nvPr>
        </p:nvSpPr>
        <p:spPr>
          <a:xfrm>
            <a:off x="720000" y="3660900"/>
            <a:ext cx="3594900" cy="7926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800"/>
              <a:buNone/>
              <a:defRPr sz="22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223" name="Google Shape;223;p30"/>
          <p:cNvSpPr txBox="1"/>
          <p:nvPr>
            <p:ph idx="2" type="title"/>
          </p:nvPr>
        </p:nvSpPr>
        <p:spPr>
          <a:xfrm>
            <a:off x="720000" y="690000"/>
            <a:ext cx="3594900" cy="9183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2000"/>
              <a:buNone/>
              <a:defRPr sz="6600">
                <a:solidFill>
                  <a:schemeClr val="accent1"/>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p:txBody>
      </p:sp>
      <p:grpSp>
        <p:nvGrpSpPr>
          <p:cNvPr id="224" name="Google Shape;224;p30"/>
          <p:cNvGrpSpPr/>
          <p:nvPr/>
        </p:nvGrpSpPr>
        <p:grpSpPr>
          <a:xfrm>
            <a:off x="4014101" y="-820"/>
            <a:ext cx="5170321" cy="5143674"/>
            <a:chOff x="3604794" y="-827"/>
            <a:chExt cx="5579884" cy="5143674"/>
          </a:xfrm>
        </p:grpSpPr>
        <p:sp>
          <p:nvSpPr>
            <p:cNvPr id="225" name="Google Shape;225;p30"/>
            <p:cNvSpPr/>
            <p:nvPr/>
          </p:nvSpPr>
          <p:spPr>
            <a:xfrm>
              <a:off x="3604794" y="-827"/>
              <a:ext cx="5579884"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30"/>
            <p:cNvSpPr/>
            <p:nvPr/>
          </p:nvSpPr>
          <p:spPr>
            <a:xfrm>
              <a:off x="3604794" y="-827"/>
              <a:ext cx="5579884" cy="5143674"/>
            </a:xfrm>
            <a:custGeom>
              <a:rect b="b" l="l" r="r" t="t"/>
              <a:pathLst>
                <a:path extrusionOk="0" h="190295" w="206433">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27" name="Shape 227"/>
        <p:cNvGrpSpPr/>
        <p:nvPr/>
      </p:nvGrpSpPr>
      <p:grpSpPr>
        <a:xfrm>
          <a:off x="0" y="0"/>
          <a:ext cx="0" cy="0"/>
          <a:chOff x="0" y="0"/>
          <a:chExt cx="0" cy="0"/>
        </a:xfrm>
      </p:grpSpPr>
      <p:sp>
        <p:nvSpPr>
          <p:cNvPr id="228" name="Google Shape;228;p31"/>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grpSp>
        <p:nvGrpSpPr>
          <p:cNvPr id="229" name="Google Shape;229;p31"/>
          <p:cNvGrpSpPr/>
          <p:nvPr/>
        </p:nvGrpSpPr>
        <p:grpSpPr>
          <a:xfrm flipH="1" rot="696193">
            <a:off x="-1912171" y="-1048206"/>
            <a:ext cx="6437373" cy="5056008"/>
            <a:chOff x="1367400" y="1176700"/>
            <a:chExt cx="4985625" cy="2814325"/>
          </a:xfrm>
        </p:grpSpPr>
        <p:sp>
          <p:nvSpPr>
            <p:cNvPr id="230" name="Google Shape;230;p31"/>
            <p:cNvSpPr/>
            <p:nvPr/>
          </p:nvSpPr>
          <p:spPr>
            <a:xfrm>
              <a:off x="1367400" y="1176700"/>
              <a:ext cx="4985625" cy="2673425"/>
            </a:xfrm>
            <a:custGeom>
              <a:rect b="b" l="l" r="r" t="t"/>
              <a:pathLst>
                <a:path extrusionOk="0" h="106937" w="199425">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31"/>
            <p:cNvSpPr/>
            <p:nvPr/>
          </p:nvSpPr>
          <p:spPr>
            <a:xfrm>
              <a:off x="1367400" y="1176700"/>
              <a:ext cx="4035525" cy="2814325"/>
            </a:xfrm>
            <a:custGeom>
              <a:rect b="b" l="l" r="r" t="t"/>
              <a:pathLst>
                <a:path extrusionOk="0" h="112573" w="161421">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2" name="Google Shape;232;p31"/>
          <p:cNvGrpSpPr/>
          <p:nvPr/>
        </p:nvGrpSpPr>
        <p:grpSpPr>
          <a:xfrm>
            <a:off x="-68993" y="-1452015"/>
            <a:ext cx="4942971" cy="3278510"/>
            <a:chOff x="-68993" y="-1452015"/>
            <a:chExt cx="4942971" cy="3278510"/>
          </a:xfrm>
        </p:grpSpPr>
        <p:grpSp>
          <p:nvGrpSpPr>
            <p:cNvPr id="233" name="Google Shape;233;p31"/>
            <p:cNvGrpSpPr/>
            <p:nvPr/>
          </p:nvGrpSpPr>
          <p:grpSpPr>
            <a:xfrm rot="1338152">
              <a:off x="445478" y="497828"/>
              <a:ext cx="763846" cy="767550"/>
              <a:chOff x="7881969" y="1962328"/>
              <a:chExt cx="763840" cy="767544"/>
            </a:xfrm>
          </p:grpSpPr>
          <p:sp>
            <p:nvSpPr>
              <p:cNvPr id="234" name="Google Shape;234;p31"/>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31"/>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31"/>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31"/>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31"/>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31"/>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31"/>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31"/>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31"/>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31"/>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31"/>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31"/>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31"/>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31"/>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31"/>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31"/>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31"/>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31"/>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31"/>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31"/>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31"/>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31"/>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56" name="Google Shape;256;p31"/>
              <p:cNvGrpSpPr/>
              <p:nvPr/>
            </p:nvGrpSpPr>
            <p:grpSpPr>
              <a:xfrm>
                <a:off x="7881969" y="2107317"/>
                <a:ext cx="763840" cy="546655"/>
                <a:chOff x="7881969" y="2107317"/>
                <a:chExt cx="763840" cy="546655"/>
              </a:xfrm>
            </p:grpSpPr>
            <p:sp>
              <p:nvSpPr>
                <p:cNvPr id="257" name="Google Shape;257;p31"/>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31"/>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31"/>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31"/>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31"/>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31"/>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31"/>
                <p:cNvSpPr/>
                <p:nvPr/>
              </p:nvSpPr>
              <p:spPr>
                <a:xfrm>
                  <a:off x="8337911" y="2248603"/>
                  <a:ext cx="37031" cy="48762"/>
                </a:xfrm>
                <a:custGeom>
                  <a:rect b="b" l="l" r="r" t="t"/>
                  <a:pathLst>
                    <a:path extrusionOk="0" h="1804" w="137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31"/>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31"/>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31"/>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31"/>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31"/>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31"/>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31"/>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31"/>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31"/>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31"/>
                <p:cNvSpPr/>
                <p:nvPr/>
              </p:nvSpPr>
              <p:spPr>
                <a:xfrm>
                  <a:off x="8154674" y="2248603"/>
                  <a:ext cx="12353" cy="25327"/>
                </a:xfrm>
                <a:custGeom>
                  <a:rect b="b" l="l" r="r" t="t"/>
                  <a:pathLst>
                    <a:path extrusionOk="0" h="937" w="457">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31"/>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31"/>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31"/>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31"/>
                <p:cNvSpPr/>
                <p:nvPr/>
              </p:nvSpPr>
              <p:spPr>
                <a:xfrm>
                  <a:off x="8415027" y="2334369"/>
                  <a:ext cx="19164" cy="47086"/>
                </a:xfrm>
                <a:custGeom>
                  <a:rect b="b" l="l" r="r" t="t"/>
                  <a:pathLst>
                    <a:path extrusionOk="0" h="1742" w="709">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31"/>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31"/>
                <p:cNvSpPr/>
                <p:nvPr/>
              </p:nvSpPr>
              <p:spPr>
                <a:xfrm>
                  <a:off x="8465627" y="2345479"/>
                  <a:ext cx="21002" cy="49222"/>
                </a:xfrm>
                <a:custGeom>
                  <a:rect b="b" l="l" r="r" t="t"/>
                  <a:pathLst>
                    <a:path extrusionOk="0" h="1821" w="777">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31"/>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31"/>
                <p:cNvSpPr/>
                <p:nvPr/>
              </p:nvSpPr>
              <p:spPr>
                <a:xfrm>
                  <a:off x="8524850" y="2363372"/>
                  <a:ext cx="12974" cy="33328"/>
                </a:xfrm>
                <a:custGeom>
                  <a:rect b="b" l="l" r="r" t="t"/>
                  <a:pathLst>
                    <a:path extrusionOk="0" h="1233" w="48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31"/>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31"/>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31"/>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31"/>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31"/>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31"/>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31"/>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31"/>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31"/>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31"/>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31"/>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31"/>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31"/>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31"/>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31"/>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31"/>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31"/>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31"/>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31"/>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31"/>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31"/>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31"/>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31"/>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31"/>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31"/>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31"/>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31"/>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31"/>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310" name="Google Shape;310;p31"/>
            <p:cNvSpPr/>
            <p:nvPr/>
          </p:nvSpPr>
          <p:spPr>
            <a:xfrm flipH="1">
              <a:off x="364619" y="11"/>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31"/>
            <p:cNvSpPr/>
            <p:nvPr/>
          </p:nvSpPr>
          <p:spPr>
            <a:xfrm flipH="1">
              <a:off x="2231008" y="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31"/>
            <p:cNvSpPr/>
            <p:nvPr/>
          </p:nvSpPr>
          <p:spPr>
            <a:xfrm flipH="1">
              <a:off x="2258940" y="425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31"/>
            <p:cNvSpPr/>
            <p:nvPr/>
          </p:nvSpPr>
          <p:spPr>
            <a:xfrm flipH="1">
              <a:off x="3174052" y="25569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14" name="Google Shape;314;p31"/>
            <p:cNvGrpSpPr/>
            <p:nvPr/>
          </p:nvGrpSpPr>
          <p:grpSpPr>
            <a:xfrm flipH="1" rot="2902616">
              <a:off x="1638360" y="289131"/>
              <a:ext cx="169066" cy="177310"/>
              <a:chOff x="4298580" y="207227"/>
              <a:chExt cx="169073" cy="177317"/>
            </a:xfrm>
          </p:grpSpPr>
          <p:sp>
            <p:nvSpPr>
              <p:cNvPr id="315" name="Google Shape;315;p31"/>
              <p:cNvSpPr/>
              <p:nvPr/>
            </p:nvSpPr>
            <p:spPr>
              <a:xfrm>
                <a:off x="4304148" y="2121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31"/>
              <p:cNvSpPr/>
              <p:nvPr/>
            </p:nvSpPr>
            <p:spPr>
              <a:xfrm>
                <a:off x="4396077" y="2195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31"/>
              <p:cNvSpPr/>
              <p:nvPr/>
            </p:nvSpPr>
            <p:spPr>
              <a:xfrm>
                <a:off x="4404700" y="3225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31"/>
              <p:cNvSpPr/>
              <p:nvPr/>
            </p:nvSpPr>
            <p:spPr>
              <a:xfrm>
                <a:off x="4390509" y="2146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31"/>
              <p:cNvSpPr/>
              <p:nvPr/>
            </p:nvSpPr>
            <p:spPr>
              <a:xfrm>
                <a:off x="4298580" y="2072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31"/>
              <p:cNvSpPr/>
              <p:nvPr/>
            </p:nvSpPr>
            <p:spPr>
              <a:xfrm>
                <a:off x="4399781" y="3176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21" name="Google Shape;321;p31"/>
            <p:cNvSpPr/>
            <p:nvPr/>
          </p:nvSpPr>
          <p:spPr>
            <a:xfrm flipH="1">
              <a:off x="1600470" y="10177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22" name="Google Shape;322;p31"/>
            <p:cNvGrpSpPr/>
            <p:nvPr/>
          </p:nvGrpSpPr>
          <p:grpSpPr>
            <a:xfrm flipH="1" rot="-3959737">
              <a:off x="3946363" y="-19477"/>
              <a:ext cx="275188" cy="229969"/>
              <a:chOff x="1192779" y="389220"/>
              <a:chExt cx="275192" cy="229972"/>
            </a:xfrm>
          </p:grpSpPr>
          <p:sp>
            <p:nvSpPr>
              <p:cNvPr id="323" name="Google Shape;323;p31"/>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31"/>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31"/>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31"/>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31"/>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31"/>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9" name="Google Shape;329;p31"/>
            <p:cNvGrpSpPr/>
            <p:nvPr/>
          </p:nvGrpSpPr>
          <p:grpSpPr>
            <a:xfrm>
              <a:off x="-68993" y="1501394"/>
              <a:ext cx="325081" cy="325101"/>
              <a:chOff x="2252932" y="2731382"/>
              <a:chExt cx="325081" cy="325101"/>
            </a:xfrm>
          </p:grpSpPr>
          <p:sp>
            <p:nvSpPr>
              <p:cNvPr id="330" name="Google Shape;330;p31"/>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31"/>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31"/>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31"/>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31"/>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31"/>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31"/>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31"/>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31"/>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31"/>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31"/>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31"/>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31"/>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31"/>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31"/>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31"/>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31"/>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7" name="Google Shape;347;p31"/>
            <p:cNvGrpSpPr/>
            <p:nvPr/>
          </p:nvGrpSpPr>
          <p:grpSpPr>
            <a:xfrm rot="-2603834">
              <a:off x="2630193" y="505795"/>
              <a:ext cx="301834" cy="319216"/>
              <a:chOff x="2669654" y="1177911"/>
              <a:chExt cx="226121" cy="239143"/>
            </a:xfrm>
          </p:grpSpPr>
          <p:sp>
            <p:nvSpPr>
              <p:cNvPr id="348" name="Google Shape;348;p31"/>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31"/>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31"/>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31"/>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31"/>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31"/>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31"/>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31"/>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31"/>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31"/>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8" name="Google Shape;358;p31"/>
            <p:cNvSpPr/>
            <p:nvPr/>
          </p:nvSpPr>
          <p:spPr>
            <a:xfrm flipH="1">
              <a:off x="118765" y="960919"/>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9" name="Google Shape;359;p31"/>
            <p:cNvGrpSpPr/>
            <p:nvPr/>
          </p:nvGrpSpPr>
          <p:grpSpPr>
            <a:xfrm flipH="1" rot="5400000">
              <a:off x="898362" y="57492"/>
              <a:ext cx="275192" cy="229972"/>
              <a:chOff x="1192779" y="389220"/>
              <a:chExt cx="275192" cy="229972"/>
            </a:xfrm>
          </p:grpSpPr>
          <p:sp>
            <p:nvSpPr>
              <p:cNvPr id="360" name="Google Shape;360;p31"/>
              <p:cNvSpPr/>
              <p:nvPr/>
            </p:nvSpPr>
            <p:spPr>
              <a:xfrm>
                <a:off x="1406857" y="5496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31"/>
              <p:cNvSpPr/>
              <p:nvPr/>
            </p:nvSpPr>
            <p:spPr>
              <a:xfrm>
                <a:off x="1197699" y="5027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31"/>
              <p:cNvSpPr/>
              <p:nvPr/>
            </p:nvSpPr>
            <p:spPr>
              <a:xfrm>
                <a:off x="1243974" y="3923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31"/>
              <p:cNvSpPr/>
              <p:nvPr/>
            </p:nvSpPr>
            <p:spPr>
              <a:xfrm>
                <a:off x="1192779" y="4996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31"/>
              <p:cNvSpPr/>
              <p:nvPr/>
            </p:nvSpPr>
            <p:spPr>
              <a:xfrm>
                <a:off x="1237811" y="3892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31"/>
              <p:cNvSpPr/>
              <p:nvPr/>
            </p:nvSpPr>
            <p:spPr>
              <a:xfrm>
                <a:off x="1403775" y="5471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6" name="Google Shape;366;p31"/>
            <p:cNvSpPr/>
            <p:nvPr/>
          </p:nvSpPr>
          <p:spPr>
            <a:xfrm flipH="1">
              <a:off x="2067152" y="8914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31"/>
            <p:cNvSpPr/>
            <p:nvPr/>
          </p:nvSpPr>
          <p:spPr>
            <a:xfrm flipH="1">
              <a:off x="1600465" y="7205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31"/>
            <p:cNvSpPr/>
            <p:nvPr/>
          </p:nvSpPr>
          <p:spPr>
            <a:xfrm flipH="1">
              <a:off x="1720490" y="-66644"/>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31"/>
            <p:cNvSpPr/>
            <p:nvPr/>
          </p:nvSpPr>
          <p:spPr>
            <a:xfrm flipH="1">
              <a:off x="654108" y="14166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31"/>
            <p:cNvSpPr/>
            <p:nvPr/>
          </p:nvSpPr>
          <p:spPr>
            <a:xfrm flipH="1">
              <a:off x="173102" y="429681"/>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31"/>
            <p:cNvSpPr/>
            <p:nvPr/>
          </p:nvSpPr>
          <p:spPr>
            <a:xfrm rot="-2151343">
              <a:off x="2562688" y="-250096"/>
              <a:ext cx="622339" cy="326146"/>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31"/>
            <p:cNvSpPr/>
            <p:nvPr/>
          </p:nvSpPr>
          <p:spPr>
            <a:xfrm rot="-2151343">
              <a:off x="2594024" y="-187879"/>
              <a:ext cx="414428" cy="231063"/>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31"/>
            <p:cNvSpPr/>
            <p:nvPr/>
          </p:nvSpPr>
          <p:spPr>
            <a:xfrm rot="-2151343">
              <a:off x="2903934" y="-225449"/>
              <a:ext cx="33323" cy="28355"/>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31"/>
            <p:cNvSpPr/>
            <p:nvPr/>
          </p:nvSpPr>
          <p:spPr>
            <a:xfrm rot="-2151343">
              <a:off x="3005337" y="-1078443"/>
              <a:ext cx="1669888" cy="1218886"/>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31"/>
            <p:cNvSpPr/>
            <p:nvPr/>
          </p:nvSpPr>
          <p:spPr>
            <a:xfrm rot="-2151343">
              <a:off x="2809664" y="-158372"/>
              <a:ext cx="65144" cy="33821"/>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31"/>
            <p:cNvSpPr/>
            <p:nvPr/>
          </p:nvSpPr>
          <p:spPr>
            <a:xfrm rot="-2151343">
              <a:off x="2799169" y="-89279"/>
              <a:ext cx="27857" cy="14439"/>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31"/>
            <p:cNvSpPr/>
            <p:nvPr/>
          </p:nvSpPr>
          <p:spPr>
            <a:xfrm flipH="1">
              <a:off x="3274827" y="6317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8" name="Google Shape;378;p31"/>
          <p:cNvSpPr/>
          <p:nvPr/>
        </p:nvSpPr>
        <p:spPr>
          <a:xfrm>
            <a:off x="-2248868" y="130134"/>
            <a:ext cx="572700" cy="572700"/>
          </a:xfrm>
          <a:prstGeom prst="ellipse">
            <a:avLst/>
          </a:prstGeom>
          <a:blipFill rotWithShape="1">
            <a:blip r:embed="rId2">
              <a:alphaModFix/>
            </a:blip>
            <a:stretch>
              <a:fillRect b="0" l="0" r="0" t="0"/>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2.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slideLayout" Target="../slideLayouts/slideLayout25.xml"/><Relationship Id="rId25" Type="http://schemas.openxmlformats.org/officeDocument/2006/relationships/slideLayout" Target="../slideLayouts/slideLayout24.xml"/><Relationship Id="rId28" Type="http://schemas.openxmlformats.org/officeDocument/2006/relationships/slideLayout" Target="../slideLayouts/slideLayout27.xml"/><Relationship Id="rId27" Type="http://schemas.openxmlformats.org/officeDocument/2006/relationships/slideLayout" Target="../slideLayouts/slideLayout26.xml"/><Relationship Id="rId5" Type="http://schemas.openxmlformats.org/officeDocument/2006/relationships/slideLayout" Target="../slideLayouts/slideLayout4.xml"/><Relationship Id="rId6" Type="http://schemas.openxmlformats.org/officeDocument/2006/relationships/slideLayout" Target="../slideLayouts/slideLayout5.xml"/><Relationship Id="rId29" Type="http://schemas.openxmlformats.org/officeDocument/2006/relationships/slideLayout" Target="../slideLayouts/slideLayout28.xml"/><Relationship Id="rId7" Type="http://schemas.openxmlformats.org/officeDocument/2006/relationships/slideLayout" Target="../slideLayouts/slideLayout6.xml"/><Relationship Id="rId8" Type="http://schemas.openxmlformats.org/officeDocument/2006/relationships/slideLayout" Target="../slideLayouts/slideLayout7.xml"/><Relationship Id="rId31" Type="http://schemas.openxmlformats.org/officeDocument/2006/relationships/slideLayout" Target="../slideLayouts/slideLayout30.xml"/><Relationship Id="rId30" Type="http://schemas.openxmlformats.org/officeDocument/2006/relationships/slideLayout" Target="../slideLayouts/slideLayout29.xml"/><Relationship Id="rId11" Type="http://schemas.openxmlformats.org/officeDocument/2006/relationships/slideLayout" Target="../slideLayouts/slideLayout10.xml"/><Relationship Id="rId10" Type="http://schemas.openxmlformats.org/officeDocument/2006/relationships/slideLayout" Target="../slideLayouts/slideLayout9.xml"/><Relationship Id="rId32" Type="http://schemas.openxmlformats.org/officeDocument/2006/relationships/theme" Target="../theme/theme2.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22"/>
          <p:cNvSpPr txBox="1"/>
          <p:nvPr>
            <p:ph type="title"/>
          </p:nvPr>
        </p:nvSpPr>
        <p:spPr>
          <a:xfrm>
            <a:off x="720000" y="445025"/>
            <a:ext cx="7704000" cy="572700"/>
          </a:xfrm>
          <a:prstGeom prst="rect">
            <a:avLst/>
          </a:prstGeom>
          <a:noFill/>
          <a:ln>
            <a:noFill/>
          </a:ln>
        </p:spPr>
        <p:txBody>
          <a:bodyPr anchorCtr="0" anchor="t" bIns="0" lIns="0" spcFirstLastPara="1" rIns="0" wrap="square" tIns="0">
            <a:noAutofit/>
          </a:bodyPr>
          <a:lstStyle>
            <a:lvl1pPr lvl="0" marR="0" rtl="0" algn="l">
              <a:lnSpc>
                <a:spcPct val="100000"/>
              </a:lnSpc>
              <a:spcBef>
                <a:spcPts val="0"/>
              </a:spcBef>
              <a:spcAft>
                <a:spcPts val="0"/>
              </a:spcAft>
              <a:buClr>
                <a:schemeClr val="dk1"/>
              </a:buClr>
              <a:buSzPts val="3600"/>
              <a:buFont typeface="Didact Gothic"/>
              <a:buNone/>
              <a:defRPr b="1" i="0" sz="3600" u="none" cap="none" strike="noStrike">
                <a:solidFill>
                  <a:schemeClr val="dk1"/>
                </a:solidFill>
                <a:latin typeface="Didact Gothic"/>
                <a:ea typeface="Didact Gothic"/>
                <a:cs typeface="Didact Gothic"/>
                <a:sym typeface="Didact Gothic"/>
              </a:defRPr>
            </a:lvl1pPr>
            <a:lvl2pPr lvl="1" marR="0" rtl="0" algn="l">
              <a:lnSpc>
                <a:spcPct val="100000"/>
              </a:lnSpc>
              <a:spcBef>
                <a:spcPts val="0"/>
              </a:spcBef>
              <a:spcAft>
                <a:spcPts val="0"/>
              </a:spcAft>
              <a:buClr>
                <a:schemeClr val="dk1"/>
              </a:buClr>
              <a:buSzPts val="2800"/>
              <a:buFont typeface="Mitr"/>
              <a:buNone/>
              <a:defRPr b="0" i="0" sz="2800" u="none" cap="none" strike="noStrike">
                <a:solidFill>
                  <a:schemeClr val="dk1"/>
                </a:solidFill>
                <a:latin typeface="Mitr"/>
                <a:ea typeface="Mitr"/>
                <a:cs typeface="Mitr"/>
                <a:sym typeface="Mitr"/>
              </a:defRPr>
            </a:lvl2pPr>
            <a:lvl3pPr lvl="2" marR="0" rtl="0" algn="l">
              <a:lnSpc>
                <a:spcPct val="100000"/>
              </a:lnSpc>
              <a:spcBef>
                <a:spcPts val="0"/>
              </a:spcBef>
              <a:spcAft>
                <a:spcPts val="0"/>
              </a:spcAft>
              <a:buClr>
                <a:schemeClr val="dk1"/>
              </a:buClr>
              <a:buSzPts val="2800"/>
              <a:buFont typeface="Mitr"/>
              <a:buNone/>
              <a:defRPr b="0" i="0" sz="2800" u="none" cap="none" strike="noStrike">
                <a:solidFill>
                  <a:schemeClr val="dk1"/>
                </a:solidFill>
                <a:latin typeface="Mitr"/>
                <a:ea typeface="Mitr"/>
                <a:cs typeface="Mitr"/>
                <a:sym typeface="Mitr"/>
              </a:defRPr>
            </a:lvl3pPr>
            <a:lvl4pPr lvl="3" marR="0" rtl="0" algn="l">
              <a:lnSpc>
                <a:spcPct val="100000"/>
              </a:lnSpc>
              <a:spcBef>
                <a:spcPts val="0"/>
              </a:spcBef>
              <a:spcAft>
                <a:spcPts val="0"/>
              </a:spcAft>
              <a:buClr>
                <a:schemeClr val="dk1"/>
              </a:buClr>
              <a:buSzPts val="2800"/>
              <a:buFont typeface="Mitr"/>
              <a:buNone/>
              <a:defRPr b="0" i="0" sz="2800" u="none" cap="none" strike="noStrike">
                <a:solidFill>
                  <a:schemeClr val="dk1"/>
                </a:solidFill>
                <a:latin typeface="Mitr"/>
                <a:ea typeface="Mitr"/>
                <a:cs typeface="Mitr"/>
                <a:sym typeface="Mitr"/>
              </a:defRPr>
            </a:lvl4pPr>
            <a:lvl5pPr lvl="4" marR="0" rtl="0" algn="l">
              <a:lnSpc>
                <a:spcPct val="100000"/>
              </a:lnSpc>
              <a:spcBef>
                <a:spcPts val="0"/>
              </a:spcBef>
              <a:spcAft>
                <a:spcPts val="0"/>
              </a:spcAft>
              <a:buClr>
                <a:schemeClr val="dk1"/>
              </a:buClr>
              <a:buSzPts val="2800"/>
              <a:buFont typeface="Mitr"/>
              <a:buNone/>
              <a:defRPr b="0" i="0" sz="2800" u="none" cap="none" strike="noStrike">
                <a:solidFill>
                  <a:schemeClr val="dk1"/>
                </a:solidFill>
                <a:latin typeface="Mitr"/>
                <a:ea typeface="Mitr"/>
                <a:cs typeface="Mitr"/>
                <a:sym typeface="Mitr"/>
              </a:defRPr>
            </a:lvl5pPr>
            <a:lvl6pPr lvl="5" marR="0" rtl="0" algn="l">
              <a:lnSpc>
                <a:spcPct val="100000"/>
              </a:lnSpc>
              <a:spcBef>
                <a:spcPts val="0"/>
              </a:spcBef>
              <a:spcAft>
                <a:spcPts val="0"/>
              </a:spcAft>
              <a:buClr>
                <a:schemeClr val="dk1"/>
              </a:buClr>
              <a:buSzPts val="2800"/>
              <a:buFont typeface="Mitr"/>
              <a:buNone/>
              <a:defRPr b="0" i="0" sz="2800" u="none" cap="none" strike="noStrike">
                <a:solidFill>
                  <a:schemeClr val="dk1"/>
                </a:solidFill>
                <a:latin typeface="Mitr"/>
                <a:ea typeface="Mitr"/>
                <a:cs typeface="Mitr"/>
                <a:sym typeface="Mitr"/>
              </a:defRPr>
            </a:lvl6pPr>
            <a:lvl7pPr lvl="6" marR="0" rtl="0" algn="l">
              <a:lnSpc>
                <a:spcPct val="100000"/>
              </a:lnSpc>
              <a:spcBef>
                <a:spcPts val="0"/>
              </a:spcBef>
              <a:spcAft>
                <a:spcPts val="0"/>
              </a:spcAft>
              <a:buClr>
                <a:schemeClr val="dk1"/>
              </a:buClr>
              <a:buSzPts val="2800"/>
              <a:buFont typeface="Mitr"/>
              <a:buNone/>
              <a:defRPr b="0" i="0" sz="2800" u="none" cap="none" strike="noStrike">
                <a:solidFill>
                  <a:schemeClr val="dk1"/>
                </a:solidFill>
                <a:latin typeface="Mitr"/>
                <a:ea typeface="Mitr"/>
                <a:cs typeface="Mitr"/>
                <a:sym typeface="Mitr"/>
              </a:defRPr>
            </a:lvl7pPr>
            <a:lvl8pPr lvl="7" marR="0" rtl="0" algn="l">
              <a:lnSpc>
                <a:spcPct val="100000"/>
              </a:lnSpc>
              <a:spcBef>
                <a:spcPts val="0"/>
              </a:spcBef>
              <a:spcAft>
                <a:spcPts val="0"/>
              </a:spcAft>
              <a:buClr>
                <a:schemeClr val="dk1"/>
              </a:buClr>
              <a:buSzPts val="2800"/>
              <a:buFont typeface="Mitr"/>
              <a:buNone/>
              <a:defRPr b="0" i="0" sz="2800" u="none" cap="none" strike="noStrike">
                <a:solidFill>
                  <a:schemeClr val="dk1"/>
                </a:solidFill>
                <a:latin typeface="Mitr"/>
                <a:ea typeface="Mitr"/>
                <a:cs typeface="Mitr"/>
                <a:sym typeface="Mitr"/>
              </a:defRPr>
            </a:lvl8pPr>
            <a:lvl9pPr lvl="8" marR="0" rtl="0" algn="l">
              <a:lnSpc>
                <a:spcPct val="100000"/>
              </a:lnSpc>
              <a:spcBef>
                <a:spcPts val="0"/>
              </a:spcBef>
              <a:spcAft>
                <a:spcPts val="0"/>
              </a:spcAft>
              <a:buClr>
                <a:schemeClr val="dk1"/>
              </a:buClr>
              <a:buSzPts val="2800"/>
              <a:buFont typeface="Mitr"/>
              <a:buNone/>
              <a:defRPr b="0" i="0" sz="2800" u="none" cap="none" strike="noStrike">
                <a:solidFill>
                  <a:schemeClr val="dk1"/>
                </a:solidFill>
                <a:latin typeface="Mitr"/>
                <a:ea typeface="Mitr"/>
                <a:cs typeface="Mitr"/>
                <a:sym typeface="Mitr"/>
              </a:defRPr>
            </a:lvl9pPr>
          </a:lstStyle>
          <a:p/>
        </p:txBody>
      </p:sp>
      <p:sp>
        <p:nvSpPr>
          <p:cNvPr id="7" name="Google Shape;7;p22"/>
          <p:cNvSpPr txBox="1"/>
          <p:nvPr>
            <p:ph idx="1" type="body"/>
          </p:nvPr>
        </p:nvSpPr>
        <p:spPr>
          <a:xfrm>
            <a:off x="720000" y="1152475"/>
            <a:ext cx="7704000" cy="3416400"/>
          </a:xfrm>
          <a:prstGeom prst="rect">
            <a:avLst/>
          </a:prstGeom>
          <a:noFill/>
          <a:ln>
            <a:noFill/>
          </a:ln>
        </p:spPr>
        <p:txBody>
          <a:bodyPr anchorCtr="0" anchor="t" bIns="0" lIns="0" spcFirstLastPara="1" rIns="0" wrap="square" tIns="0">
            <a:noAutofit/>
          </a:bodyPr>
          <a:lstStyle>
            <a:lvl1pPr indent="-330200" lvl="0" marL="457200" marR="0" rtl="0" algn="l">
              <a:lnSpc>
                <a:spcPct val="115000"/>
              </a:lnSpc>
              <a:spcBef>
                <a:spcPts val="0"/>
              </a:spcBef>
              <a:spcAft>
                <a:spcPts val="0"/>
              </a:spcAft>
              <a:buClr>
                <a:schemeClr val="dk2"/>
              </a:buClr>
              <a:buSzPts val="1600"/>
              <a:buFont typeface="Varela"/>
              <a:buChar char="●"/>
              <a:defRPr b="0" i="0" sz="1600" u="none" cap="none" strike="noStrike">
                <a:solidFill>
                  <a:schemeClr val="dk2"/>
                </a:solidFill>
                <a:latin typeface="Varela"/>
                <a:ea typeface="Varela"/>
                <a:cs typeface="Varela"/>
                <a:sym typeface="Varela"/>
              </a:defRPr>
            </a:lvl1pPr>
            <a:lvl2pPr indent="-330200" lvl="1" marL="914400" marR="0" rtl="0" algn="l">
              <a:lnSpc>
                <a:spcPct val="115000"/>
              </a:lnSpc>
              <a:spcBef>
                <a:spcPts val="1600"/>
              </a:spcBef>
              <a:spcAft>
                <a:spcPts val="0"/>
              </a:spcAft>
              <a:buClr>
                <a:schemeClr val="dk2"/>
              </a:buClr>
              <a:buSzPts val="1600"/>
              <a:buFont typeface="Varela"/>
              <a:buChar char="○"/>
              <a:defRPr b="0" i="0" sz="1600" u="none" cap="none" strike="noStrike">
                <a:solidFill>
                  <a:schemeClr val="dk2"/>
                </a:solidFill>
                <a:latin typeface="Varela"/>
                <a:ea typeface="Varela"/>
                <a:cs typeface="Varela"/>
                <a:sym typeface="Varela"/>
              </a:defRPr>
            </a:lvl2pPr>
            <a:lvl3pPr indent="-330200" lvl="2" marL="1371600" marR="0" rtl="0" algn="l">
              <a:lnSpc>
                <a:spcPct val="115000"/>
              </a:lnSpc>
              <a:spcBef>
                <a:spcPts val="1600"/>
              </a:spcBef>
              <a:spcAft>
                <a:spcPts val="0"/>
              </a:spcAft>
              <a:buClr>
                <a:schemeClr val="dk2"/>
              </a:buClr>
              <a:buSzPts val="1600"/>
              <a:buFont typeface="Varela"/>
              <a:buChar char="■"/>
              <a:defRPr b="0" i="0" sz="1600" u="none" cap="none" strike="noStrike">
                <a:solidFill>
                  <a:schemeClr val="dk2"/>
                </a:solidFill>
                <a:latin typeface="Varela"/>
                <a:ea typeface="Varela"/>
                <a:cs typeface="Varela"/>
                <a:sym typeface="Varela"/>
              </a:defRPr>
            </a:lvl3pPr>
            <a:lvl4pPr indent="-330200" lvl="3" marL="1828800" marR="0" rtl="0" algn="l">
              <a:lnSpc>
                <a:spcPct val="115000"/>
              </a:lnSpc>
              <a:spcBef>
                <a:spcPts val="1600"/>
              </a:spcBef>
              <a:spcAft>
                <a:spcPts val="0"/>
              </a:spcAft>
              <a:buClr>
                <a:schemeClr val="dk2"/>
              </a:buClr>
              <a:buSzPts val="1600"/>
              <a:buFont typeface="Varela"/>
              <a:buChar char="●"/>
              <a:defRPr b="0" i="0" sz="1600" u="none" cap="none" strike="noStrike">
                <a:solidFill>
                  <a:schemeClr val="dk2"/>
                </a:solidFill>
                <a:latin typeface="Varela"/>
                <a:ea typeface="Varela"/>
                <a:cs typeface="Varela"/>
                <a:sym typeface="Varela"/>
              </a:defRPr>
            </a:lvl4pPr>
            <a:lvl5pPr indent="-330200" lvl="4" marL="2286000" marR="0" rtl="0" algn="l">
              <a:lnSpc>
                <a:spcPct val="115000"/>
              </a:lnSpc>
              <a:spcBef>
                <a:spcPts val="1600"/>
              </a:spcBef>
              <a:spcAft>
                <a:spcPts val="0"/>
              </a:spcAft>
              <a:buClr>
                <a:schemeClr val="dk2"/>
              </a:buClr>
              <a:buSzPts val="1600"/>
              <a:buFont typeface="Varela"/>
              <a:buChar char="○"/>
              <a:defRPr b="0" i="0" sz="1600" u="none" cap="none" strike="noStrike">
                <a:solidFill>
                  <a:schemeClr val="dk2"/>
                </a:solidFill>
                <a:latin typeface="Varela"/>
                <a:ea typeface="Varela"/>
                <a:cs typeface="Varela"/>
                <a:sym typeface="Varela"/>
              </a:defRPr>
            </a:lvl5pPr>
            <a:lvl6pPr indent="-330200" lvl="5" marL="2743200" marR="0" rtl="0" algn="l">
              <a:lnSpc>
                <a:spcPct val="115000"/>
              </a:lnSpc>
              <a:spcBef>
                <a:spcPts val="1600"/>
              </a:spcBef>
              <a:spcAft>
                <a:spcPts val="0"/>
              </a:spcAft>
              <a:buClr>
                <a:schemeClr val="dk2"/>
              </a:buClr>
              <a:buSzPts val="1600"/>
              <a:buFont typeface="Varela"/>
              <a:buChar char="■"/>
              <a:defRPr b="0" i="0" sz="1600" u="none" cap="none" strike="noStrike">
                <a:solidFill>
                  <a:schemeClr val="dk2"/>
                </a:solidFill>
                <a:latin typeface="Varela"/>
                <a:ea typeface="Varela"/>
                <a:cs typeface="Varela"/>
                <a:sym typeface="Varela"/>
              </a:defRPr>
            </a:lvl6pPr>
            <a:lvl7pPr indent="-330200" lvl="6" marL="3200400" marR="0" rtl="0" algn="l">
              <a:lnSpc>
                <a:spcPct val="115000"/>
              </a:lnSpc>
              <a:spcBef>
                <a:spcPts val="1600"/>
              </a:spcBef>
              <a:spcAft>
                <a:spcPts val="0"/>
              </a:spcAft>
              <a:buClr>
                <a:schemeClr val="dk2"/>
              </a:buClr>
              <a:buSzPts val="1600"/>
              <a:buFont typeface="Varela"/>
              <a:buChar char="●"/>
              <a:defRPr b="0" i="0" sz="1600" u="none" cap="none" strike="noStrike">
                <a:solidFill>
                  <a:schemeClr val="dk2"/>
                </a:solidFill>
                <a:latin typeface="Varela"/>
                <a:ea typeface="Varela"/>
                <a:cs typeface="Varela"/>
                <a:sym typeface="Varela"/>
              </a:defRPr>
            </a:lvl7pPr>
            <a:lvl8pPr indent="-330200" lvl="7" marL="3657600" marR="0" rtl="0" algn="l">
              <a:lnSpc>
                <a:spcPct val="115000"/>
              </a:lnSpc>
              <a:spcBef>
                <a:spcPts val="1600"/>
              </a:spcBef>
              <a:spcAft>
                <a:spcPts val="0"/>
              </a:spcAft>
              <a:buClr>
                <a:schemeClr val="dk2"/>
              </a:buClr>
              <a:buSzPts val="1600"/>
              <a:buFont typeface="Varela"/>
              <a:buChar char="○"/>
              <a:defRPr b="0" i="0" sz="1600" u="none" cap="none" strike="noStrike">
                <a:solidFill>
                  <a:schemeClr val="dk2"/>
                </a:solidFill>
                <a:latin typeface="Varela"/>
                <a:ea typeface="Varela"/>
                <a:cs typeface="Varela"/>
                <a:sym typeface="Varela"/>
              </a:defRPr>
            </a:lvl8pPr>
            <a:lvl9pPr indent="-330200" lvl="8" marL="4114800" marR="0" rtl="0" algn="l">
              <a:lnSpc>
                <a:spcPct val="115000"/>
              </a:lnSpc>
              <a:spcBef>
                <a:spcPts val="1600"/>
              </a:spcBef>
              <a:spcAft>
                <a:spcPts val="1600"/>
              </a:spcAft>
              <a:buClr>
                <a:schemeClr val="dk2"/>
              </a:buClr>
              <a:buSzPts val="1600"/>
              <a:buFont typeface="Varela"/>
              <a:buChar char="■"/>
              <a:defRPr b="0" i="0" sz="1600" u="none" cap="none" strike="noStrike">
                <a:solidFill>
                  <a:schemeClr val="dk2"/>
                </a:solidFill>
                <a:latin typeface="Varela"/>
                <a:ea typeface="Varela"/>
                <a:cs typeface="Varela"/>
                <a:sym typeface="Varela"/>
              </a:defRPr>
            </a:lvl9pPr>
          </a:lstStyle>
          <a:p/>
        </p:txBody>
      </p:sp>
      <p:sp>
        <p:nvSpPr>
          <p:cNvPr id="8" name="Google Shape;8;p22"/>
          <p:cNvSpPr/>
          <p:nvPr/>
        </p:nvSpPr>
        <p:spPr>
          <a:xfrm>
            <a:off x="-719528" y="52466"/>
            <a:ext cx="572700" cy="572700"/>
          </a:xfrm>
          <a:prstGeom prst="ellipse">
            <a:avLst/>
          </a:prstGeom>
          <a:blipFill rotWithShape="1">
            <a:blip r:embed="rId1">
              <a:alphaModFix/>
            </a:blip>
            <a:stretch>
              <a:fillRect b="0" l="0" r="0" t="0"/>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3.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4.png"/><Relationship Id="rId4" Type="http://schemas.openxmlformats.org/officeDocument/2006/relationships/image" Target="../media/image17.png"/><Relationship Id="rId5" Type="http://schemas.openxmlformats.org/officeDocument/2006/relationships/image" Target="../media/image1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13.png"/><Relationship Id="rId4" Type="http://schemas.openxmlformats.org/officeDocument/2006/relationships/image" Target="../media/image8.png"/><Relationship Id="rId5" Type="http://schemas.openxmlformats.org/officeDocument/2006/relationships/image" Target="../media/image5.png"/><Relationship Id="rId6" Type="http://schemas.openxmlformats.org/officeDocument/2006/relationships/image" Target="../media/image9.png"/><Relationship Id="rId7" Type="http://schemas.openxmlformats.org/officeDocument/2006/relationships/image" Target="../media/image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10.png"/><Relationship Id="rId4" Type="http://schemas.openxmlformats.org/officeDocument/2006/relationships/image" Target="../media/image22.png"/><Relationship Id="rId5" Type="http://schemas.openxmlformats.org/officeDocument/2006/relationships/image" Target="../media/image19.png"/><Relationship Id="rId6" Type="http://schemas.openxmlformats.org/officeDocument/2006/relationships/image" Target="../media/image21.png"/><Relationship Id="rId7" Type="http://schemas.openxmlformats.org/officeDocument/2006/relationships/image" Target="../media/image16.png"/><Relationship Id="rId8" Type="http://schemas.openxmlformats.org/officeDocument/2006/relationships/image" Target="../media/image1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image" Target="../media/image11.png"/><Relationship Id="rId4" Type="http://schemas.openxmlformats.org/officeDocument/2006/relationships/image" Target="../media/image18.png"/><Relationship Id="rId5" Type="http://schemas.openxmlformats.org/officeDocument/2006/relationships/image" Target="../media/image23.png"/><Relationship Id="rId6" Type="http://schemas.openxmlformats.org/officeDocument/2006/relationships/image" Target="../media/image7.png"/><Relationship Id="rId7" Type="http://schemas.openxmlformats.org/officeDocument/2006/relationships/image" Target="../media/image20.png"/><Relationship Id="rId8" Type="http://schemas.openxmlformats.org/officeDocument/2006/relationships/image" Target="../media/image1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7" name="Shape 2127"/>
        <p:cNvGrpSpPr/>
        <p:nvPr/>
      </p:nvGrpSpPr>
      <p:grpSpPr>
        <a:xfrm>
          <a:off x="0" y="0"/>
          <a:ext cx="0" cy="0"/>
          <a:chOff x="0" y="0"/>
          <a:chExt cx="0" cy="0"/>
        </a:xfrm>
      </p:grpSpPr>
      <p:sp>
        <p:nvSpPr>
          <p:cNvPr id="2128" name="Google Shape;2128;p1"/>
          <p:cNvSpPr txBox="1"/>
          <p:nvPr>
            <p:ph type="ctrTitle"/>
          </p:nvPr>
        </p:nvSpPr>
        <p:spPr>
          <a:xfrm>
            <a:off x="-112348" y="1545450"/>
            <a:ext cx="5065347" cy="2052600"/>
          </a:xfrm>
          <a:prstGeom prst="rect">
            <a:avLst/>
          </a:prstGeom>
          <a:noFill/>
          <a:ln>
            <a:noFill/>
          </a:ln>
        </p:spPr>
        <p:txBody>
          <a:bodyPr anchorCtr="0" anchor="ctr" bIns="0" lIns="0" spcFirstLastPara="1" rIns="0" wrap="square" tIns="0">
            <a:noAutofit/>
          </a:bodyPr>
          <a:lstStyle/>
          <a:p>
            <a:pPr indent="0" lvl="0" marL="0" rtl="0" algn="ctr">
              <a:lnSpc>
                <a:spcPct val="100000"/>
              </a:lnSpc>
              <a:spcBef>
                <a:spcPts val="0"/>
              </a:spcBef>
              <a:spcAft>
                <a:spcPts val="0"/>
              </a:spcAft>
              <a:buSzPts val="5200"/>
              <a:buNone/>
            </a:pPr>
            <a:r>
              <a:rPr lang="en-US" sz="4800">
                <a:latin typeface="Cambria"/>
                <a:ea typeface="Cambria"/>
                <a:cs typeface="Cambria"/>
                <a:sym typeface="Cambria"/>
              </a:rPr>
              <a:t>ÔN TẬP</a:t>
            </a:r>
            <a:br>
              <a:rPr lang="en-US" sz="4800">
                <a:latin typeface="Cambria"/>
                <a:ea typeface="Cambria"/>
                <a:cs typeface="Cambria"/>
                <a:sym typeface="Cambria"/>
              </a:rPr>
            </a:br>
            <a:r>
              <a:rPr lang="en-US" sz="4800">
                <a:latin typeface="Cambria"/>
                <a:ea typeface="Cambria"/>
                <a:cs typeface="Cambria"/>
                <a:sym typeface="Cambria"/>
              </a:rPr>
              <a:t>GIỮA HỌC KÌ 1</a:t>
            </a:r>
            <a:r>
              <a:rPr b="1" lang="en-US" sz="4800">
                <a:solidFill>
                  <a:schemeClr val="dk1"/>
                </a:solidFill>
                <a:latin typeface="Cambria"/>
                <a:ea typeface="Cambria"/>
                <a:cs typeface="Cambria"/>
                <a:sym typeface="Cambria"/>
              </a:rPr>
              <a:t> </a:t>
            </a:r>
            <a:r>
              <a:rPr b="1" lang="en-US" sz="5400">
                <a:solidFill>
                  <a:schemeClr val="accent1"/>
                </a:solidFill>
                <a:latin typeface="Cambria"/>
                <a:ea typeface="Cambria"/>
                <a:cs typeface="Cambria"/>
                <a:sym typeface="Cambria"/>
              </a:rPr>
              <a:t>(Tiết 1)</a:t>
            </a:r>
            <a:endParaRPr b="1" sz="7200">
              <a:solidFill>
                <a:schemeClr val="accent1"/>
              </a:solidFill>
              <a:latin typeface="Cambria"/>
              <a:ea typeface="Cambria"/>
              <a:cs typeface="Cambria"/>
              <a:sym typeface="Cambria"/>
            </a:endParaRPr>
          </a:p>
        </p:txBody>
      </p:sp>
      <p:sp>
        <p:nvSpPr>
          <p:cNvPr id="2129" name="Google Shape;2129;p1"/>
          <p:cNvSpPr txBox="1"/>
          <p:nvPr>
            <p:ph idx="1" type="subTitle"/>
          </p:nvPr>
        </p:nvSpPr>
        <p:spPr>
          <a:xfrm>
            <a:off x="1149544" y="4126708"/>
            <a:ext cx="3650100" cy="792600"/>
          </a:xfrm>
          <a:prstGeom prst="rect">
            <a:avLst/>
          </a:prstGeom>
          <a:noFill/>
          <a:ln>
            <a:noFill/>
          </a:ln>
        </p:spPr>
        <p:txBody>
          <a:bodyPr anchorCtr="0" anchor="ctr" bIns="0" lIns="0" spcFirstLastPara="1" rIns="0" wrap="square" tIns="0">
            <a:noAutofit/>
          </a:bodyPr>
          <a:lstStyle/>
          <a:p>
            <a:pPr indent="0" lvl="0" marL="0" rtl="0" algn="r">
              <a:lnSpc>
                <a:spcPct val="100000"/>
              </a:lnSpc>
              <a:spcBef>
                <a:spcPts val="0"/>
              </a:spcBef>
              <a:spcAft>
                <a:spcPts val="0"/>
              </a:spcAft>
              <a:buSzPts val="2800"/>
              <a:buNone/>
            </a:pPr>
            <a:r>
              <a:rPr b="1" lang="en-US" sz="3000">
                <a:latin typeface="Cambria"/>
                <a:ea typeface="Cambria"/>
                <a:cs typeface="Cambria"/>
                <a:sym typeface="Cambria"/>
              </a:rPr>
              <a:t>Thực hiện: EduFive</a:t>
            </a:r>
            <a:endParaRPr b="1" sz="3000">
              <a:latin typeface="Cambria"/>
              <a:ea typeface="Cambria"/>
              <a:cs typeface="Cambria"/>
              <a:sym typeface="Cambria"/>
            </a:endParaRPr>
          </a:p>
        </p:txBody>
      </p:sp>
      <p:grpSp>
        <p:nvGrpSpPr>
          <p:cNvPr id="2130" name="Google Shape;2130;p1"/>
          <p:cNvGrpSpPr/>
          <p:nvPr/>
        </p:nvGrpSpPr>
        <p:grpSpPr>
          <a:xfrm>
            <a:off x="4199293" y="199085"/>
            <a:ext cx="4961681" cy="4258680"/>
            <a:chOff x="4199293" y="199085"/>
            <a:chExt cx="4961681" cy="4258680"/>
          </a:xfrm>
        </p:grpSpPr>
        <p:sp>
          <p:nvSpPr>
            <p:cNvPr id="2131" name="Google Shape;2131;p1"/>
            <p:cNvSpPr/>
            <p:nvPr/>
          </p:nvSpPr>
          <p:spPr>
            <a:xfrm>
              <a:off x="4208537" y="899293"/>
              <a:ext cx="27" cy="27"/>
            </a:xfrm>
            <a:custGeom>
              <a:rect b="b" l="l" r="r" t="t"/>
              <a:pathLst>
                <a:path extrusionOk="0" h="1" w="1">
                  <a:moveTo>
                    <a:pt x="1" y="1"/>
                  </a:moveTo>
                  <a:lnTo>
                    <a:pt x="1" y="1"/>
                  </a:lnTo>
                  <a:cubicBezTo>
                    <a:pt x="1" y="1"/>
                    <a:pt x="1" y="1"/>
                    <a:pt x="1" y="1"/>
                  </a:cubicBezTo>
                  <a:cubicBezTo>
                    <a:pt x="1" y="1"/>
                    <a:pt x="1" y="1"/>
                    <a:pt x="1" y="1"/>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1"/>
            <p:cNvSpPr/>
            <p:nvPr/>
          </p:nvSpPr>
          <p:spPr>
            <a:xfrm>
              <a:off x="4208537" y="898698"/>
              <a:ext cx="27" cy="622"/>
            </a:xfrm>
            <a:custGeom>
              <a:rect b="b" l="l" r="r" t="t"/>
              <a:pathLst>
                <a:path extrusionOk="0" h="23" w="1">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1"/>
            <p:cNvSpPr/>
            <p:nvPr/>
          </p:nvSpPr>
          <p:spPr>
            <a:xfrm>
              <a:off x="4201753" y="843773"/>
              <a:ext cx="144394" cy="165991"/>
            </a:xfrm>
            <a:custGeom>
              <a:rect b="b" l="l" r="r" t="t"/>
              <a:pathLst>
                <a:path extrusionOk="0" h="6141" w="5342">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1"/>
            <p:cNvSpPr/>
            <p:nvPr/>
          </p:nvSpPr>
          <p:spPr>
            <a:xfrm>
              <a:off x="4202375" y="875858"/>
              <a:ext cx="85793" cy="135772"/>
            </a:xfrm>
            <a:custGeom>
              <a:rect b="b" l="l" r="r" t="t"/>
              <a:pathLst>
                <a:path extrusionOk="0" h="5023" w="3174">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1"/>
            <p:cNvSpPr/>
            <p:nvPr/>
          </p:nvSpPr>
          <p:spPr>
            <a:xfrm>
              <a:off x="4227675" y="883885"/>
              <a:ext cx="57385" cy="74143"/>
            </a:xfrm>
            <a:custGeom>
              <a:rect b="b" l="l" r="r" t="t"/>
              <a:pathLst>
                <a:path extrusionOk="0" h="2743" w="2123">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1"/>
            <p:cNvSpPr/>
            <p:nvPr/>
          </p:nvSpPr>
          <p:spPr>
            <a:xfrm>
              <a:off x="4214106" y="848719"/>
              <a:ext cx="129582" cy="24732"/>
            </a:xfrm>
            <a:custGeom>
              <a:rect b="b" l="l" r="r" t="t"/>
              <a:pathLst>
                <a:path extrusionOk="0" h="915" w="4794">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1"/>
            <p:cNvSpPr/>
            <p:nvPr/>
          </p:nvSpPr>
          <p:spPr>
            <a:xfrm>
              <a:off x="4321442" y="857964"/>
              <a:ext cx="21002" cy="9893"/>
            </a:xfrm>
            <a:custGeom>
              <a:rect b="b" l="l" r="r" t="t"/>
              <a:pathLst>
                <a:path extrusionOk="0" h="366" w="777">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1"/>
            <p:cNvSpPr/>
            <p:nvPr/>
          </p:nvSpPr>
          <p:spPr>
            <a:xfrm>
              <a:off x="4199293" y="841935"/>
              <a:ext cx="147476" cy="174857"/>
            </a:xfrm>
            <a:custGeom>
              <a:rect b="b" l="l" r="r" t="t"/>
              <a:pathLst>
                <a:path extrusionOk="0" h="6469" w="5456">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1"/>
            <p:cNvSpPr/>
            <p:nvPr/>
          </p:nvSpPr>
          <p:spPr>
            <a:xfrm>
              <a:off x="4249272" y="996790"/>
              <a:ext cx="27" cy="27"/>
            </a:xfrm>
            <a:custGeom>
              <a:rect b="b" l="l" r="r" t="t"/>
              <a:pathLst>
                <a:path extrusionOk="0" h="1" w="1">
                  <a:moveTo>
                    <a:pt x="0" y="0"/>
                  </a:moveTo>
                  <a:cubicBezTo>
                    <a:pt x="0" y="0"/>
                    <a:pt x="0" y="0"/>
                    <a:pt x="0" y="0"/>
                  </a:cubicBezTo>
                  <a:cubicBezTo>
                    <a:pt x="0" y="0"/>
                    <a:pt x="0" y="0"/>
                    <a:pt x="0"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1"/>
            <p:cNvSpPr/>
            <p:nvPr/>
          </p:nvSpPr>
          <p:spPr>
            <a:xfrm>
              <a:off x="4249272" y="996790"/>
              <a:ext cx="27" cy="27"/>
            </a:xfrm>
            <a:custGeom>
              <a:rect b="b" l="l" r="r" t="t"/>
              <a:pathLst>
                <a:path extrusionOk="0" h="1" w="1">
                  <a:moveTo>
                    <a:pt x="0" y="0"/>
                  </a:moveTo>
                  <a:cubicBezTo>
                    <a:pt x="0" y="0"/>
                    <a:pt x="0" y="0"/>
                    <a:pt x="0" y="0"/>
                  </a:cubicBezTo>
                  <a:cubicBezTo>
                    <a:pt x="0" y="0"/>
                    <a:pt x="0" y="0"/>
                    <a:pt x="0"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1"/>
            <p:cNvSpPr/>
            <p:nvPr/>
          </p:nvSpPr>
          <p:spPr>
            <a:xfrm>
              <a:off x="4249866" y="997411"/>
              <a:ext cx="27" cy="27"/>
            </a:xfrm>
            <a:custGeom>
              <a:rect b="b" l="l" r="r" t="t"/>
              <a:pathLst>
                <a:path extrusionOk="0" h="1" w="1">
                  <a:moveTo>
                    <a:pt x="1" y="0"/>
                  </a:moveTo>
                  <a:cubicBezTo>
                    <a:pt x="1" y="0"/>
                    <a:pt x="1" y="0"/>
                    <a:pt x="1" y="0"/>
                  </a:cubicBezTo>
                  <a:cubicBezTo>
                    <a:pt x="1" y="0"/>
                    <a:pt x="1" y="0"/>
                    <a:pt x="1"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42" name="Google Shape;2142;p1"/>
            <p:cNvGrpSpPr/>
            <p:nvPr/>
          </p:nvGrpSpPr>
          <p:grpSpPr>
            <a:xfrm>
              <a:off x="4249866" y="199085"/>
              <a:ext cx="4911108" cy="4258680"/>
              <a:chOff x="4249866" y="199085"/>
              <a:chExt cx="4911108" cy="4258680"/>
            </a:xfrm>
          </p:grpSpPr>
          <p:sp>
            <p:nvSpPr>
              <p:cNvPr id="2143" name="Google Shape;2143;p1"/>
              <p:cNvSpPr/>
              <p:nvPr/>
            </p:nvSpPr>
            <p:spPr>
              <a:xfrm>
                <a:off x="8056582" y="2835343"/>
                <a:ext cx="1051332" cy="1438807"/>
              </a:xfrm>
              <a:custGeom>
                <a:rect b="b" l="l" r="r" t="t"/>
                <a:pathLst>
                  <a:path extrusionOk="0" h="53230" w="38895">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1"/>
              <p:cNvSpPr/>
              <p:nvPr/>
            </p:nvSpPr>
            <p:spPr>
              <a:xfrm>
                <a:off x="8620482" y="2906919"/>
                <a:ext cx="101200" cy="396098"/>
              </a:xfrm>
              <a:custGeom>
                <a:rect b="b" l="l" r="r" t="t"/>
                <a:pathLst>
                  <a:path extrusionOk="0" h="14654" w="3744">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1"/>
              <p:cNvSpPr/>
              <p:nvPr/>
            </p:nvSpPr>
            <p:spPr>
              <a:xfrm>
                <a:off x="8461924" y="2893350"/>
                <a:ext cx="173397" cy="214726"/>
              </a:xfrm>
              <a:custGeom>
                <a:rect b="b" l="l" r="r" t="t"/>
                <a:pathLst>
                  <a:path extrusionOk="0" h="7944" w="6415">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1"/>
              <p:cNvSpPr/>
              <p:nvPr/>
            </p:nvSpPr>
            <p:spPr>
              <a:xfrm>
                <a:off x="8912920" y="3520797"/>
                <a:ext cx="98119" cy="385015"/>
              </a:xfrm>
              <a:custGeom>
                <a:rect b="b" l="l" r="r" t="t"/>
                <a:pathLst>
                  <a:path extrusionOk="0" h="14244" w="363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1"/>
              <p:cNvSpPr/>
              <p:nvPr/>
            </p:nvSpPr>
            <p:spPr>
              <a:xfrm>
                <a:off x="8112102" y="3130268"/>
                <a:ext cx="38274" cy="110255"/>
              </a:xfrm>
              <a:custGeom>
                <a:rect b="b" l="l" r="r" t="t"/>
                <a:pathLst>
                  <a:path extrusionOk="0" h="4079" w="1416">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1"/>
              <p:cNvSpPr/>
              <p:nvPr/>
            </p:nvSpPr>
            <p:spPr>
              <a:xfrm>
                <a:off x="8167000" y="3163569"/>
                <a:ext cx="31490" cy="90118"/>
              </a:xfrm>
              <a:custGeom>
                <a:rect b="b" l="l" r="r" t="t"/>
                <a:pathLst>
                  <a:path extrusionOk="0" h="3334" w="1165">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1"/>
              <p:cNvSpPr/>
              <p:nvPr/>
            </p:nvSpPr>
            <p:spPr>
              <a:xfrm>
                <a:off x="8610616" y="3330776"/>
                <a:ext cx="62331" cy="62331"/>
              </a:xfrm>
              <a:custGeom>
                <a:rect b="b" l="l" r="r" t="t"/>
                <a:pathLst>
                  <a:path extrusionOk="0" h="2306" w="2306">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1"/>
              <p:cNvSpPr/>
              <p:nvPr/>
            </p:nvSpPr>
            <p:spPr>
              <a:xfrm>
                <a:off x="8885160" y="3932923"/>
                <a:ext cx="30868" cy="30895"/>
              </a:xfrm>
              <a:custGeom>
                <a:rect b="b" l="l" r="r" t="t"/>
                <a:pathLst>
                  <a:path extrusionOk="0" h="1143" w="1142">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1"/>
              <p:cNvSpPr/>
              <p:nvPr/>
            </p:nvSpPr>
            <p:spPr>
              <a:xfrm>
                <a:off x="8053474" y="3079667"/>
                <a:ext cx="169694" cy="198076"/>
              </a:xfrm>
              <a:custGeom>
                <a:rect b="b" l="l" r="r" t="t"/>
                <a:pathLst>
                  <a:path extrusionOk="0" h="7328" w="6278">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1"/>
              <p:cNvSpPr/>
              <p:nvPr/>
            </p:nvSpPr>
            <p:spPr>
              <a:xfrm>
                <a:off x="8092343" y="3307936"/>
                <a:ext cx="4352" cy="1892"/>
              </a:xfrm>
              <a:custGeom>
                <a:rect b="b" l="l" r="r" t="t"/>
                <a:pathLst>
                  <a:path extrusionOk="0" h="70" w="161">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1"/>
              <p:cNvSpPr/>
              <p:nvPr/>
            </p:nvSpPr>
            <p:spPr>
              <a:xfrm>
                <a:off x="8215140" y="3043880"/>
                <a:ext cx="124635" cy="76522"/>
              </a:xfrm>
              <a:custGeom>
                <a:rect b="b" l="l" r="r" t="t"/>
                <a:pathLst>
                  <a:path extrusionOk="0" h="2831" w="4611">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1"/>
              <p:cNvSpPr/>
              <p:nvPr/>
            </p:nvSpPr>
            <p:spPr>
              <a:xfrm>
                <a:off x="8315070" y="2829802"/>
                <a:ext cx="476944" cy="537546"/>
              </a:xfrm>
              <a:custGeom>
                <a:rect b="b" l="l" r="r" t="t"/>
                <a:pathLst>
                  <a:path extrusionOk="0" h="19887" w="17645">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1"/>
              <p:cNvSpPr/>
              <p:nvPr/>
            </p:nvSpPr>
            <p:spPr>
              <a:xfrm>
                <a:off x="8705005" y="3359779"/>
                <a:ext cx="70981" cy="118472"/>
              </a:xfrm>
              <a:custGeom>
                <a:rect b="b" l="l" r="r" t="t"/>
                <a:pathLst>
                  <a:path extrusionOk="0" h="4383" w="2626">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1"/>
              <p:cNvSpPr/>
              <p:nvPr/>
            </p:nvSpPr>
            <p:spPr>
              <a:xfrm>
                <a:off x="8757443" y="3441221"/>
                <a:ext cx="354174" cy="486891"/>
              </a:xfrm>
              <a:custGeom>
                <a:rect b="b" l="l" r="r" t="t"/>
                <a:pathLst>
                  <a:path extrusionOk="0" h="18013" w="13103">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1"/>
              <p:cNvSpPr/>
              <p:nvPr/>
            </p:nvSpPr>
            <p:spPr>
              <a:xfrm>
                <a:off x="8754983" y="3920598"/>
                <a:ext cx="250514" cy="360337"/>
              </a:xfrm>
              <a:custGeom>
                <a:rect b="b" l="l" r="r" t="t"/>
                <a:pathLst>
                  <a:path extrusionOk="0" h="13331" w="9268">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1"/>
              <p:cNvSpPr/>
              <p:nvPr/>
            </p:nvSpPr>
            <p:spPr>
              <a:xfrm>
                <a:off x="8989415" y="3965008"/>
                <a:ext cx="649" cy="649"/>
              </a:xfrm>
              <a:custGeom>
                <a:rect b="b" l="l" r="r" t="t"/>
                <a:pathLst>
                  <a:path extrusionOk="0" h="24" w="24">
                    <a:moveTo>
                      <a:pt x="24" y="23"/>
                    </a:moveTo>
                    <a:cubicBezTo>
                      <a:pt x="24" y="23"/>
                      <a:pt x="1" y="1"/>
                      <a:pt x="1" y="1"/>
                    </a:cubicBezTo>
                    <a:cubicBezTo>
                      <a:pt x="1" y="1"/>
                      <a:pt x="24" y="23"/>
                      <a:pt x="24" y="23"/>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1"/>
              <p:cNvSpPr/>
              <p:nvPr/>
            </p:nvSpPr>
            <p:spPr>
              <a:xfrm>
                <a:off x="8924029" y="4184654"/>
                <a:ext cx="27" cy="27"/>
              </a:xfrm>
              <a:custGeom>
                <a:rect b="b" l="l" r="r" t="t"/>
                <a:pathLst>
                  <a:path extrusionOk="0" h="1" w="1">
                    <a:moveTo>
                      <a:pt x="0" y="0"/>
                    </a:moveTo>
                    <a:cubicBezTo>
                      <a:pt x="0" y="0"/>
                      <a:pt x="0" y="0"/>
                      <a:pt x="0" y="0"/>
                    </a:cubicBezTo>
                    <a:cubicBezTo>
                      <a:pt x="0" y="0"/>
                      <a:pt x="0" y="0"/>
                      <a:pt x="0" y="0"/>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1"/>
              <p:cNvSpPr/>
              <p:nvPr/>
            </p:nvSpPr>
            <p:spPr>
              <a:xfrm>
                <a:off x="8859860" y="4237092"/>
                <a:ext cx="27" cy="27"/>
              </a:xfrm>
              <a:custGeom>
                <a:rect b="b" l="l" r="r" t="t"/>
                <a:pathLst>
                  <a:path extrusionOk="0" h="1" w="1">
                    <a:moveTo>
                      <a:pt x="1" y="1"/>
                    </a:moveTo>
                    <a:lnTo>
                      <a:pt x="1" y="1"/>
                    </a:lnTo>
                    <a:lnTo>
                      <a:pt x="1" y="1"/>
                    </a:ln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1"/>
              <p:cNvSpPr/>
              <p:nvPr/>
            </p:nvSpPr>
            <p:spPr>
              <a:xfrm>
                <a:off x="8859860" y="4237092"/>
                <a:ext cx="27" cy="27"/>
              </a:xfrm>
              <a:custGeom>
                <a:rect b="b" l="l" r="r" t="t"/>
                <a:pathLst>
                  <a:path extrusionOk="0" h="1" w="1">
                    <a:moveTo>
                      <a:pt x="1" y="1"/>
                    </a:moveTo>
                    <a:cubicBezTo>
                      <a:pt x="1" y="1"/>
                      <a:pt x="1" y="1"/>
                      <a:pt x="1" y="1"/>
                    </a:cubicBezTo>
                    <a:cubicBezTo>
                      <a:pt x="1" y="1"/>
                      <a:pt x="1" y="1"/>
                      <a:pt x="1" y="1"/>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1"/>
              <p:cNvSpPr/>
              <p:nvPr/>
            </p:nvSpPr>
            <p:spPr>
              <a:xfrm>
                <a:off x="8859860" y="4237092"/>
                <a:ext cx="27" cy="27"/>
              </a:xfrm>
              <a:custGeom>
                <a:rect b="b" l="l" r="r" t="t"/>
                <a:pathLst>
                  <a:path extrusionOk="0" h="1" w="1">
                    <a:moveTo>
                      <a:pt x="1" y="1"/>
                    </a:moveTo>
                    <a:cubicBezTo>
                      <a:pt x="1" y="1"/>
                      <a:pt x="1" y="1"/>
                      <a:pt x="1" y="1"/>
                    </a:cubicBezTo>
                    <a:cubicBezTo>
                      <a:pt x="1" y="1"/>
                      <a:pt x="1" y="1"/>
                      <a:pt x="1" y="1"/>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1"/>
              <p:cNvSpPr/>
              <p:nvPr/>
            </p:nvSpPr>
            <p:spPr>
              <a:xfrm>
                <a:off x="8803097" y="4262392"/>
                <a:ext cx="649" cy="27"/>
              </a:xfrm>
              <a:custGeom>
                <a:rect b="b" l="l" r="r" t="t"/>
                <a:pathLst>
                  <a:path extrusionOk="0" h="1" w="24">
                    <a:moveTo>
                      <a:pt x="1" y="0"/>
                    </a:moveTo>
                    <a:cubicBezTo>
                      <a:pt x="1" y="0"/>
                      <a:pt x="24" y="0"/>
                      <a:pt x="24" y="0"/>
                    </a:cubicBezTo>
                    <a:cubicBezTo>
                      <a:pt x="24" y="0"/>
                      <a:pt x="1" y="0"/>
                      <a:pt x="1" y="0"/>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1"/>
              <p:cNvSpPr/>
              <p:nvPr/>
            </p:nvSpPr>
            <p:spPr>
              <a:xfrm>
                <a:off x="5059334" y="3153081"/>
                <a:ext cx="906370" cy="1126610"/>
              </a:xfrm>
              <a:custGeom>
                <a:rect b="b" l="l" r="r" t="t"/>
                <a:pathLst>
                  <a:path extrusionOk="0" h="41680" w="33532">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1"/>
              <p:cNvSpPr/>
              <p:nvPr/>
            </p:nvSpPr>
            <p:spPr>
              <a:xfrm>
                <a:off x="5132747" y="3430111"/>
                <a:ext cx="119121" cy="374284"/>
              </a:xfrm>
              <a:custGeom>
                <a:rect b="b" l="l" r="r" t="t"/>
                <a:pathLst>
                  <a:path extrusionOk="0" h="13847" w="4407">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1"/>
              <p:cNvSpPr/>
              <p:nvPr/>
            </p:nvSpPr>
            <p:spPr>
              <a:xfrm>
                <a:off x="5257383" y="3415299"/>
                <a:ext cx="84550" cy="253244"/>
              </a:xfrm>
              <a:custGeom>
                <a:rect b="b" l="l" r="r" t="t"/>
                <a:pathLst>
                  <a:path extrusionOk="0" h="9369" w="3128">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1"/>
              <p:cNvSpPr/>
              <p:nvPr/>
            </p:nvSpPr>
            <p:spPr>
              <a:xfrm>
                <a:off x="5161750" y="3875566"/>
                <a:ext cx="87037" cy="290870"/>
              </a:xfrm>
              <a:custGeom>
                <a:rect b="b" l="l" r="r" t="t"/>
                <a:pathLst>
                  <a:path extrusionOk="0" h="10761" w="322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1"/>
              <p:cNvSpPr/>
              <p:nvPr/>
            </p:nvSpPr>
            <p:spPr>
              <a:xfrm>
                <a:off x="5618936" y="3180841"/>
                <a:ext cx="210402" cy="155395"/>
              </a:xfrm>
              <a:custGeom>
                <a:rect b="b" l="l" r="r" t="t"/>
                <a:pathLst>
                  <a:path extrusionOk="0" h="5749" w="7784">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1"/>
              <p:cNvSpPr/>
              <p:nvPr/>
            </p:nvSpPr>
            <p:spPr>
              <a:xfrm>
                <a:off x="5620774" y="3359158"/>
                <a:ext cx="22867" cy="22219"/>
              </a:xfrm>
              <a:custGeom>
                <a:rect b="b" l="l" r="r" t="t"/>
                <a:pathLst>
                  <a:path extrusionOk="0" h="822" w="846">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1"/>
              <p:cNvSpPr/>
              <p:nvPr/>
            </p:nvSpPr>
            <p:spPr>
              <a:xfrm>
                <a:off x="5084634" y="3838535"/>
                <a:ext cx="246189" cy="443616"/>
              </a:xfrm>
              <a:custGeom>
                <a:rect b="b" l="l" r="r" t="t"/>
                <a:pathLst>
                  <a:path extrusionOk="0" h="16412" w="9108">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1"/>
              <p:cNvSpPr/>
              <p:nvPr/>
            </p:nvSpPr>
            <p:spPr>
              <a:xfrm>
                <a:off x="5097581" y="3993390"/>
                <a:ext cx="27" cy="649"/>
              </a:xfrm>
              <a:custGeom>
                <a:rect b="b" l="l" r="r" t="t"/>
                <a:pathLst>
                  <a:path extrusionOk="0" h="24" w="1">
                    <a:moveTo>
                      <a:pt x="1" y="23"/>
                    </a:moveTo>
                    <a:cubicBezTo>
                      <a:pt x="1" y="23"/>
                      <a:pt x="1" y="1"/>
                      <a:pt x="1" y="1"/>
                    </a:cubicBezTo>
                    <a:cubicBezTo>
                      <a:pt x="1" y="1"/>
                      <a:pt x="1" y="23"/>
                      <a:pt x="1" y="23"/>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1"/>
              <p:cNvSpPr/>
              <p:nvPr/>
            </p:nvSpPr>
            <p:spPr>
              <a:xfrm>
                <a:off x="5093878" y="4040287"/>
                <a:ext cx="27" cy="27"/>
              </a:xfrm>
              <a:custGeom>
                <a:rect b="b" l="l" r="r" t="t"/>
                <a:pathLst>
                  <a:path extrusionOk="0" h="1" w="1">
                    <a:moveTo>
                      <a:pt x="1" y="0"/>
                    </a:moveTo>
                    <a:lnTo>
                      <a:pt x="1" y="0"/>
                    </a:lnTo>
                    <a:lnTo>
                      <a:pt x="1" y="0"/>
                    </a:ln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1"/>
              <p:cNvSpPr/>
              <p:nvPr/>
            </p:nvSpPr>
            <p:spPr>
              <a:xfrm>
                <a:off x="5093878" y="4040287"/>
                <a:ext cx="27" cy="649"/>
              </a:xfrm>
              <a:custGeom>
                <a:rect b="b" l="l" r="r" t="t"/>
                <a:pathLst>
                  <a:path extrusionOk="0" h="24" w="1">
                    <a:moveTo>
                      <a:pt x="1" y="23"/>
                    </a:moveTo>
                    <a:cubicBezTo>
                      <a:pt x="1" y="23"/>
                      <a:pt x="1" y="0"/>
                      <a:pt x="1" y="0"/>
                    </a:cubicBezTo>
                    <a:cubicBezTo>
                      <a:pt x="1" y="0"/>
                      <a:pt x="1" y="23"/>
                      <a:pt x="1" y="23"/>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1"/>
              <p:cNvSpPr/>
              <p:nvPr/>
            </p:nvSpPr>
            <p:spPr>
              <a:xfrm>
                <a:off x="5093878" y="4040908"/>
                <a:ext cx="27" cy="27"/>
              </a:xfrm>
              <a:custGeom>
                <a:rect b="b" l="l" r="r" t="t"/>
                <a:pathLst>
                  <a:path extrusionOk="0" h="1" w="1">
                    <a:moveTo>
                      <a:pt x="1" y="0"/>
                    </a:moveTo>
                    <a:lnTo>
                      <a:pt x="1" y="0"/>
                    </a:lnTo>
                    <a:lnTo>
                      <a:pt x="1" y="0"/>
                    </a:lnTo>
                    <a:lnTo>
                      <a:pt x="1" y="0"/>
                    </a:lnTo>
                    <a:lnTo>
                      <a:pt x="1" y="0"/>
                    </a:ln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1"/>
              <p:cNvSpPr/>
              <p:nvPr/>
            </p:nvSpPr>
            <p:spPr>
              <a:xfrm>
                <a:off x="5185807" y="4221063"/>
                <a:ext cx="27" cy="27"/>
              </a:xfrm>
              <a:custGeom>
                <a:rect b="b" l="l" r="r" t="t"/>
                <a:pathLst>
                  <a:path extrusionOk="0" h="1" w="1">
                    <a:moveTo>
                      <a:pt x="1" y="0"/>
                    </a:moveTo>
                    <a:cubicBezTo>
                      <a:pt x="1" y="0"/>
                      <a:pt x="1" y="0"/>
                      <a:pt x="1" y="0"/>
                    </a:cubicBezTo>
                    <a:cubicBezTo>
                      <a:pt x="1" y="0"/>
                      <a:pt x="1" y="0"/>
                      <a:pt x="1" y="0"/>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1"/>
              <p:cNvSpPr/>
              <p:nvPr/>
            </p:nvSpPr>
            <p:spPr>
              <a:xfrm>
                <a:off x="5185807" y="4221063"/>
                <a:ext cx="27" cy="622"/>
              </a:xfrm>
              <a:custGeom>
                <a:rect b="b" l="l" r="r" t="t"/>
                <a:pathLst>
                  <a:path extrusionOk="0" h="23" w="1">
                    <a:moveTo>
                      <a:pt x="1" y="0"/>
                    </a:moveTo>
                    <a:cubicBezTo>
                      <a:pt x="1" y="0"/>
                      <a:pt x="1" y="23"/>
                      <a:pt x="1" y="23"/>
                    </a:cubicBezTo>
                    <a:cubicBezTo>
                      <a:pt x="1" y="0"/>
                      <a:pt x="1" y="0"/>
                      <a:pt x="1" y="0"/>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1"/>
              <p:cNvSpPr/>
              <p:nvPr/>
            </p:nvSpPr>
            <p:spPr>
              <a:xfrm>
                <a:off x="5234569" y="4254364"/>
                <a:ext cx="27" cy="27"/>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1"/>
              <p:cNvSpPr/>
              <p:nvPr/>
            </p:nvSpPr>
            <p:spPr>
              <a:xfrm>
                <a:off x="5051333" y="3372727"/>
                <a:ext cx="415235" cy="473863"/>
              </a:xfrm>
              <a:custGeom>
                <a:rect b="b" l="l" r="r" t="t"/>
                <a:pathLst>
                  <a:path extrusionOk="0" h="17531" w="15362">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1"/>
              <p:cNvSpPr/>
              <p:nvPr/>
            </p:nvSpPr>
            <p:spPr>
              <a:xfrm>
                <a:off x="5453593" y="3330776"/>
                <a:ext cx="134528" cy="127122"/>
              </a:xfrm>
              <a:custGeom>
                <a:rect b="b" l="l" r="r" t="t"/>
                <a:pathLst>
                  <a:path extrusionOk="0" h="4703" w="4977">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1"/>
              <p:cNvSpPr/>
              <p:nvPr/>
            </p:nvSpPr>
            <p:spPr>
              <a:xfrm>
                <a:off x="5571417" y="3147540"/>
                <a:ext cx="394881" cy="202860"/>
              </a:xfrm>
              <a:custGeom>
                <a:rect b="b" l="l" r="r" t="t"/>
                <a:pathLst>
                  <a:path extrusionOk="0" h="7505" w="14609">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1"/>
              <p:cNvSpPr/>
              <p:nvPr/>
            </p:nvSpPr>
            <p:spPr>
              <a:xfrm>
                <a:off x="5923699" y="3216007"/>
                <a:ext cx="27" cy="27"/>
              </a:xfrm>
              <a:custGeom>
                <a:rect b="b" l="l" r="r" t="t"/>
                <a:pathLst>
                  <a:path extrusionOk="0" h="1" w="1">
                    <a:moveTo>
                      <a:pt x="1" y="1"/>
                    </a:moveTo>
                    <a:cubicBezTo>
                      <a:pt x="1" y="1"/>
                      <a:pt x="1" y="1"/>
                      <a:pt x="1" y="1"/>
                    </a:cubicBezTo>
                    <a:cubicBezTo>
                      <a:pt x="1" y="1"/>
                      <a:pt x="1" y="1"/>
                      <a:pt x="1" y="1"/>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1"/>
              <p:cNvSpPr/>
              <p:nvPr/>
            </p:nvSpPr>
            <p:spPr>
              <a:xfrm>
                <a:off x="5329580" y="4137135"/>
                <a:ext cx="3425431" cy="313467"/>
              </a:xfrm>
              <a:custGeom>
                <a:rect b="b" l="l" r="r" t="t"/>
                <a:pathLst>
                  <a:path extrusionOk="0" h="11597" w="126727">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1"/>
              <p:cNvSpPr/>
              <p:nvPr/>
            </p:nvSpPr>
            <p:spPr>
              <a:xfrm>
                <a:off x="8610616" y="4190817"/>
                <a:ext cx="91956" cy="18083"/>
              </a:xfrm>
              <a:custGeom>
                <a:rect b="b" l="l" r="r" t="t"/>
                <a:pathLst>
                  <a:path extrusionOk="0" h="669" w="3402">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1"/>
              <p:cNvSpPr/>
              <p:nvPr/>
            </p:nvSpPr>
            <p:spPr>
              <a:xfrm>
                <a:off x="6877534" y="4007580"/>
                <a:ext cx="327658" cy="154260"/>
              </a:xfrm>
              <a:custGeom>
                <a:rect b="b" l="l" r="r" t="t"/>
                <a:pathLst>
                  <a:path extrusionOk="0" h="5707" w="12122">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1"/>
              <p:cNvSpPr/>
              <p:nvPr/>
            </p:nvSpPr>
            <p:spPr>
              <a:xfrm>
                <a:off x="6889265" y="4082237"/>
                <a:ext cx="308520" cy="254217"/>
              </a:xfrm>
              <a:custGeom>
                <a:rect b="b" l="l" r="r" t="t"/>
                <a:pathLst>
                  <a:path extrusionOk="0" h="9405" w="11414">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1"/>
              <p:cNvSpPr/>
              <p:nvPr/>
            </p:nvSpPr>
            <p:spPr>
              <a:xfrm>
                <a:off x="5311064" y="3088912"/>
                <a:ext cx="3461219" cy="1090228"/>
              </a:xfrm>
              <a:custGeom>
                <a:rect b="b" l="l" r="r" t="t"/>
                <a:pathLst>
                  <a:path extrusionOk="0" h="40334" w="128051">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1"/>
              <p:cNvSpPr/>
              <p:nvPr/>
            </p:nvSpPr>
            <p:spPr>
              <a:xfrm>
                <a:off x="6889265" y="4247580"/>
                <a:ext cx="372690" cy="189426"/>
              </a:xfrm>
              <a:custGeom>
                <a:rect b="b" l="l" r="r" t="t"/>
                <a:pathLst>
                  <a:path extrusionOk="0" h="7008" w="13788">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1"/>
              <p:cNvSpPr/>
              <p:nvPr/>
            </p:nvSpPr>
            <p:spPr>
              <a:xfrm>
                <a:off x="6955894" y="4270420"/>
                <a:ext cx="326414" cy="178317"/>
              </a:xfrm>
              <a:custGeom>
                <a:rect b="b" l="l" r="r" t="t"/>
                <a:pathLst>
                  <a:path extrusionOk="0" h="6597" w="12076">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1"/>
              <p:cNvSpPr/>
              <p:nvPr/>
            </p:nvSpPr>
            <p:spPr>
              <a:xfrm>
                <a:off x="6958975" y="4432681"/>
                <a:ext cx="9298" cy="8650"/>
              </a:xfrm>
              <a:custGeom>
                <a:rect b="b" l="l" r="r" t="t"/>
                <a:pathLst>
                  <a:path extrusionOk="0" h="320" w="344">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1"/>
              <p:cNvSpPr/>
              <p:nvPr/>
            </p:nvSpPr>
            <p:spPr>
              <a:xfrm>
                <a:off x="7252034" y="4217360"/>
                <a:ext cx="1500489" cy="109390"/>
              </a:xfrm>
              <a:custGeom>
                <a:rect b="b" l="l" r="r" t="t"/>
                <a:pathLst>
                  <a:path extrusionOk="0" h="4047" w="55512">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1"/>
              <p:cNvSpPr/>
              <p:nvPr/>
            </p:nvSpPr>
            <p:spPr>
              <a:xfrm>
                <a:off x="7253899" y="4229686"/>
                <a:ext cx="1056900" cy="58060"/>
              </a:xfrm>
              <a:custGeom>
                <a:rect b="b" l="l" r="r" t="t"/>
                <a:pathLst>
                  <a:path extrusionOk="0" h="2148" w="39101">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1"/>
              <p:cNvSpPr/>
              <p:nvPr/>
            </p:nvSpPr>
            <p:spPr>
              <a:xfrm>
                <a:off x="8200950" y="4240795"/>
                <a:ext cx="467051" cy="69413"/>
              </a:xfrm>
              <a:custGeom>
                <a:rect b="b" l="l" r="r" t="t"/>
                <a:pathLst>
                  <a:path extrusionOk="0" h="2568" w="17279">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1"/>
              <p:cNvSpPr/>
              <p:nvPr/>
            </p:nvSpPr>
            <p:spPr>
              <a:xfrm>
                <a:off x="7532768" y="4180951"/>
                <a:ext cx="755813" cy="33355"/>
              </a:xfrm>
              <a:custGeom>
                <a:rect b="b" l="l" r="r" t="t"/>
                <a:pathLst>
                  <a:path extrusionOk="0" h="1234" w="27962">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1"/>
              <p:cNvSpPr/>
              <p:nvPr/>
            </p:nvSpPr>
            <p:spPr>
              <a:xfrm>
                <a:off x="7342747" y="4153191"/>
                <a:ext cx="263461" cy="30247"/>
              </a:xfrm>
              <a:custGeom>
                <a:rect b="b" l="l" r="r" t="t"/>
                <a:pathLst>
                  <a:path extrusionOk="0" h="1119" w="9747">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1"/>
              <p:cNvSpPr/>
              <p:nvPr/>
            </p:nvSpPr>
            <p:spPr>
              <a:xfrm>
                <a:off x="5341284" y="4229686"/>
                <a:ext cx="1459160" cy="90523"/>
              </a:xfrm>
              <a:custGeom>
                <a:rect b="b" l="l" r="r" t="t"/>
                <a:pathLst>
                  <a:path extrusionOk="0" h="3349" w="53983">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1"/>
              <p:cNvSpPr/>
              <p:nvPr/>
            </p:nvSpPr>
            <p:spPr>
              <a:xfrm>
                <a:off x="5370909" y="4241417"/>
                <a:ext cx="1045169" cy="70981"/>
              </a:xfrm>
              <a:custGeom>
                <a:rect b="b" l="l" r="r" t="t"/>
                <a:pathLst>
                  <a:path extrusionOk="0" h="2626" w="38667">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1"/>
              <p:cNvSpPr/>
              <p:nvPr/>
            </p:nvSpPr>
            <p:spPr>
              <a:xfrm>
                <a:off x="5332661" y="4144541"/>
                <a:ext cx="1557252" cy="94551"/>
              </a:xfrm>
              <a:custGeom>
                <a:rect b="b" l="l" r="r" t="t"/>
                <a:pathLst>
                  <a:path extrusionOk="0" h="3498" w="57612">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1"/>
              <p:cNvSpPr/>
              <p:nvPr/>
            </p:nvSpPr>
            <p:spPr>
              <a:xfrm>
                <a:off x="5335743" y="4139000"/>
                <a:ext cx="1499246" cy="88253"/>
              </a:xfrm>
              <a:custGeom>
                <a:rect b="b" l="l" r="r" t="t"/>
                <a:pathLst>
                  <a:path extrusionOk="0" h="3265" w="55466">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1"/>
              <p:cNvSpPr/>
              <p:nvPr/>
            </p:nvSpPr>
            <p:spPr>
              <a:xfrm>
                <a:off x="6860883" y="4166760"/>
                <a:ext cx="211023" cy="183885"/>
              </a:xfrm>
              <a:custGeom>
                <a:rect b="b" l="l" r="r" t="t"/>
                <a:pathLst>
                  <a:path extrusionOk="0" h="6803" w="7807">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1"/>
              <p:cNvSpPr/>
              <p:nvPr/>
            </p:nvSpPr>
            <p:spPr>
              <a:xfrm>
                <a:off x="6984275" y="4319155"/>
                <a:ext cx="130204" cy="25949"/>
              </a:xfrm>
              <a:custGeom>
                <a:rect b="b" l="l" r="r" t="t"/>
                <a:pathLst>
                  <a:path extrusionOk="0" h="960" w="4817">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1"/>
              <p:cNvSpPr/>
              <p:nvPr/>
            </p:nvSpPr>
            <p:spPr>
              <a:xfrm>
                <a:off x="7007737" y="4324075"/>
                <a:ext cx="99335" cy="24381"/>
              </a:xfrm>
              <a:custGeom>
                <a:rect b="b" l="l" r="r" t="t"/>
                <a:pathLst>
                  <a:path extrusionOk="0" h="902" w="3675">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1"/>
              <p:cNvSpPr/>
              <p:nvPr/>
            </p:nvSpPr>
            <p:spPr>
              <a:xfrm>
                <a:off x="7033010" y="4320399"/>
                <a:ext cx="83333" cy="27787"/>
              </a:xfrm>
              <a:custGeom>
                <a:rect b="b" l="l" r="r" t="t"/>
                <a:pathLst>
                  <a:path extrusionOk="0" h="1028" w="3083">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1"/>
              <p:cNvSpPr/>
              <p:nvPr/>
            </p:nvSpPr>
            <p:spPr>
              <a:xfrm>
                <a:off x="7045363" y="4309884"/>
                <a:ext cx="85172" cy="36436"/>
              </a:xfrm>
              <a:custGeom>
                <a:rect b="b" l="l" r="r" t="t"/>
                <a:pathLst>
                  <a:path extrusionOk="0" h="1348" w="3151">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1"/>
              <p:cNvSpPr/>
              <p:nvPr/>
            </p:nvSpPr>
            <p:spPr>
              <a:xfrm>
                <a:off x="8197246" y="4175410"/>
                <a:ext cx="435588" cy="49438"/>
              </a:xfrm>
              <a:custGeom>
                <a:rect b="b" l="l" r="r" t="t"/>
                <a:pathLst>
                  <a:path extrusionOk="0" h="1829" w="16115">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1"/>
              <p:cNvSpPr/>
              <p:nvPr/>
            </p:nvSpPr>
            <p:spPr>
              <a:xfrm>
                <a:off x="6812770" y="4217982"/>
                <a:ext cx="177101" cy="172560"/>
              </a:xfrm>
              <a:custGeom>
                <a:rect b="b" l="l" r="r" t="t"/>
                <a:pathLst>
                  <a:path extrusionOk="0" h="6384" w="6552">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1"/>
              <p:cNvSpPr/>
              <p:nvPr/>
            </p:nvSpPr>
            <p:spPr>
              <a:xfrm>
                <a:off x="7004629" y="4370972"/>
                <a:ext cx="17921" cy="17921"/>
              </a:xfrm>
              <a:custGeom>
                <a:rect b="b" l="l" r="r" t="t"/>
                <a:pathLst>
                  <a:path extrusionOk="0" h="663" w="663">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1"/>
              <p:cNvSpPr/>
              <p:nvPr/>
            </p:nvSpPr>
            <p:spPr>
              <a:xfrm>
                <a:off x="7039200" y="4372215"/>
                <a:ext cx="10515" cy="11136"/>
              </a:xfrm>
              <a:custGeom>
                <a:rect b="b" l="l" r="r" t="t"/>
                <a:pathLst>
                  <a:path extrusionOk="0" h="412" w="389">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1"/>
              <p:cNvSpPr/>
              <p:nvPr/>
            </p:nvSpPr>
            <p:spPr>
              <a:xfrm>
                <a:off x="5404237" y="4206251"/>
                <a:ext cx="509624" cy="48762"/>
              </a:xfrm>
              <a:custGeom>
                <a:rect b="b" l="l" r="r" t="t"/>
                <a:pathLst>
                  <a:path extrusionOk="0" h="1804" w="18854">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1"/>
              <p:cNvSpPr/>
              <p:nvPr/>
            </p:nvSpPr>
            <p:spPr>
              <a:xfrm>
                <a:off x="5965055" y="4201304"/>
                <a:ext cx="72197" cy="13596"/>
              </a:xfrm>
              <a:custGeom>
                <a:rect b="b" l="l" r="r" t="t"/>
                <a:pathLst>
                  <a:path extrusionOk="0" h="503" w="2671">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1"/>
              <p:cNvSpPr/>
              <p:nvPr/>
            </p:nvSpPr>
            <p:spPr>
              <a:xfrm>
                <a:off x="7642591" y="4034124"/>
                <a:ext cx="45681" cy="3108"/>
              </a:xfrm>
              <a:custGeom>
                <a:rect b="b" l="l" r="r" t="t"/>
                <a:pathLst>
                  <a:path extrusionOk="0" h="115" w="169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1"/>
              <p:cNvSpPr/>
              <p:nvPr/>
            </p:nvSpPr>
            <p:spPr>
              <a:xfrm>
                <a:off x="7181702" y="3956386"/>
                <a:ext cx="1507274" cy="165018"/>
              </a:xfrm>
              <a:custGeom>
                <a:rect b="b" l="l" r="r" t="t"/>
                <a:pathLst>
                  <a:path extrusionOk="0" h="6105" w="55763">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1"/>
              <p:cNvSpPr/>
              <p:nvPr/>
            </p:nvSpPr>
            <p:spPr>
              <a:xfrm>
                <a:off x="8668596" y="4087184"/>
                <a:ext cx="21002" cy="11731"/>
              </a:xfrm>
              <a:custGeom>
                <a:rect b="b" l="l" r="r" t="t"/>
                <a:pathLst>
                  <a:path extrusionOk="0" h="434" w="777">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1"/>
              <p:cNvSpPr/>
              <p:nvPr/>
            </p:nvSpPr>
            <p:spPr>
              <a:xfrm>
                <a:off x="8068908" y="4017446"/>
                <a:ext cx="602796" cy="96551"/>
              </a:xfrm>
              <a:custGeom>
                <a:rect b="b" l="l" r="r" t="t"/>
                <a:pathLst>
                  <a:path extrusionOk="0" h="3572" w="22301">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1"/>
              <p:cNvSpPr/>
              <p:nvPr/>
            </p:nvSpPr>
            <p:spPr>
              <a:xfrm>
                <a:off x="7177405" y="3899623"/>
                <a:ext cx="468916" cy="178939"/>
              </a:xfrm>
              <a:custGeom>
                <a:rect b="b" l="l" r="r" t="t"/>
                <a:pathLst>
                  <a:path extrusionOk="0" h="6620" w="17348">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1"/>
              <p:cNvSpPr/>
              <p:nvPr/>
            </p:nvSpPr>
            <p:spPr>
              <a:xfrm>
                <a:off x="7580260" y="3901461"/>
                <a:ext cx="583686" cy="157531"/>
              </a:xfrm>
              <a:custGeom>
                <a:rect b="b" l="l" r="r" t="t"/>
                <a:pathLst>
                  <a:path extrusionOk="0" h="5828" w="21594">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1"/>
              <p:cNvSpPr/>
              <p:nvPr/>
            </p:nvSpPr>
            <p:spPr>
              <a:xfrm>
                <a:off x="5393749" y="3924301"/>
                <a:ext cx="1510977" cy="189670"/>
              </a:xfrm>
              <a:custGeom>
                <a:rect b="b" l="l" r="r" t="t"/>
                <a:pathLst>
                  <a:path extrusionOk="0" h="7017" w="5590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1"/>
              <p:cNvSpPr/>
              <p:nvPr/>
            </p:nvSpPr>
            <p:spPr>
              <a:xfrm>
                <a:off x="5399290" y="3899001"/>
                <a:ext cx="1291953" cy="204509"/>
              </a:xfrm>
              <a:custGeom>
                <a:rect b="b" l="l" r="r" t="t"/>
                <a:pathLst>
                  <a:path extrusionOk="0" h="7566" w="47797">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1"/>
              <p:cNvSpPr/>
              <p:nvPr/>
            </p:nvSpPr>
            <p:spPr>
              <a:xfrm>
                <a:off x="6573392" y="3909488"/>
                <a:ext cx="336875" cy="165640"/>
              </a:xfrm>
              <a:custGeom>
                <a:rect b="b" l="l" r="r" t="t"/>
                <a:pathLst>
                  <a:path extrusionOk="0" h="6128" w="12463">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1"/>
              <p:cNvSpPr/>
              <p:nvPr/>
            </p:nvSpPr>
            <p:spPr>
              <a:xfrm>
                <a:off x="5372747" y="3768824"/>
                <a:ext cx="1606636" cy="251595"/>
              </a:xfrm>
              <a:custGeom>
                <a:rect b="b" l="l" r="r" t="t"/>
                <a:pathLst>
                  <a:path extrusionOk="0" h="9308" w="59439">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p1"/>
              <p:cNvSpPr/>
              <p:nvPr/>
            </p:nvSpPr>
            <p:spPr>
              <a:xfrm>
                <a:off x="5383261" y="3972414"/>
                <a:ext cx="89469" cy="24705"/>
              </a:xfrm>
              <a:custGeom>
                <a:rect b="b" l="l" r="r" t="t"/>
                <a:pathLst>
                  <a:path extrusionOk="0" h="914" w="331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1"/>
              <p:cNvSpPr/>
              <p:nvPr/>
            </p:nvSpPr>
            <p:spPr>
              <a:xfrm>
                <a:off x="5381396" y="3972414"/>
                <a:ext cx="35815" cy="12974"/>
              </a:xfrm>
              <a:custGeom>
                <a:rect b="b" l="l" r="r" t="t"/>
                <a:pathLst>
                  <a:path extrusionOk="0" h="480" w="1325">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1"/>
              <p:cNvSpPr/>
              <p:nvPr/>
            </p:nvSpPr>
            <p:spPr>
              <a:xfrm>
                <a:off x="5371530" y="3967468"/>
                <a:ext cx="91334" cy="27976"/>
              </a:xfrm>
              <a:custGeom>
                <a:rect b="b" l="l" r="r" t="t"/>
                <a:pathLst>
                  <a:path extrusionOk="0" h="1035" w="3379">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1"/>
              <p:cNvSpPr/>
              <p:nvPr/>
            </p:nvSpPr>
            <p:spPr>
              <a:xfrm>
                <a:off x="5763303" y="3739821"/>
                <a:ext cx="942131" cy="249892"/>
              </a:xfrm>
              <a:custGeom>
                <a:rect b="b" l="l" r="r" t="t"/>
                <a:pathLst>
                  <a:path extrusionOk="0" h="9245" w="34855">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1"/>
              <p:cNvSpPr/>
              <p:nvPr/>
            </p:nvSpPr>
            <p:spPr>
              <a:xfrm>
                <a:off x="6653590" y="3761418"/>
                <a:ext cx="269030" cy="183750"/>
              </a:xfrm>
              <a:custGeom>
                <a:rect b="b" l="l" r="r" t="t"/>
                <a:pathLst>
                  <a:path extrusionOk="0" h="6798" w="9953">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1"/>
              <p:cNvSpPr/>
              <p:nvPr/>
            </p:nvSpPr>
            <p:spPr>
              <a:xfrm>
                <a:off x="6905915" y="3916273"/>
                <a:ext cx="33977" cy="42356"/>
              </a:xfrm>
              <a:custGeom>
                <a:rect b="b" l="l" r="r" t="t"/>
                <a:pathLst>
                  <a:path extrusionOk="0" h="1567" w="1257">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1"/>
              <p:cNvSpPr/>
              <p:nvPr/>
            </p:nvSpPr>
            <p:spPr>
              <a:xfrm>
                <a:off x="5361043" y="3648514"/>
                <a:ext cx="1663372" cy="363040"/>
              </a:xfrm>
              <a:custGeom>
                <a:rect b="b" l="l" r="r" t="t"/>
                <a:pathLst>
                  <a:path extrusionOk="0" h="13431" w="61538">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1"/>
              <p:cNvSpPr/>
              <p:nvPr/>
            </p:nvSpPr>
            <p:spPr>
              <a:xfrm>
                <a:off x="6953434" y="3890351"/>
                <a:ext cx="57412" cy="118337"/>
              </a:xfrm>
              <a:custGeom>
                <a:rect b="b" l="l" r="r" t="t"/>
                <a:pathLst>
                  <a:path extrusionOk="0" h="4378" w="2124">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1"/>
              <p:cNvSpPr/>
              <p:nvPr/>
            </p:nvSpPr>
            <p:spPr>
              <a:xfrm>
                <a:off x="6945406" y="3876160"/>
                <a:ext cx="64818" cy="127582"/>
              </a:xfrm>
              <a:custGeom>
                <a:rect b="b" l="l" r="r" t="t"/>
                <a:pathLst>
                  <a:path extrusionOk="0" h="4720" w="2398">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1"/>
              <p:cNvSpPr/>
              <p:nvPr/>
            </p:nvSpPr>
            <p:spPr>
              <a:xfrm>
                <a:off x="6685675" y="3649730"/>
                <a:ext cx="352931" cy="355417"/>
              </a:xfrm>
              <a:custGeom>
                <a:rect b="b" l="l" r="r" t="t"/>
                <a:pathLst>
                  <a:path extrusionOk="0" h="13149" w="13057">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1"/>
              <p:cNvSpPr/>
              <p:nvPr/>
            </p:nvSpPr>
            <p:spPr>
              <a:xfrm>
                <a:off x="6767116" y="3694789"/>
                <a:ext cx="170911" cy="145259"/>
              </a:xfrm>
              <a:custGeom>
                <a:rect b="b" l="l" r="r" t="t"/>
                <a:pathLst>
                  <a:path extrusionOk="0" h="5374" w="6323">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1"/>
              <p:cNvSpPr/>
              <p:nvPr/>
            </p:nvSpPr>
            <p:spPr>
              <a:xfrm>
                <a:off x="6780064" y="3707115"/>
                <a:ext cx="146854" cy="133096"/>
              </a:xfrm>
              <a:custGeom>
                <a:rect b="b" l="l" r="r" t="t"/>
                <a:pathLst>
                  <a:path extrusionOk="0" h="4924" w="5433">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1"/>
              <p:cNvSpPr/>
              <p:nvPr/>
            </p:nvSpPr>
            <p:spPr>
              <a:xfrm>
                <a:off x="6751060" y="3693546"/>
                <a:ext cx="174641" cy="143259"/>
              </a:xfrm>
              <a:custGeom>
                <a:rect b="b" l="l" r="r" t="t"/>
                <a:pathLst>
                  <a:path extrusionOk="0" h="5300" w="6461">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1"/>
              <p:cNvSpPr/>
              <p:nvPr/>
            </p:nvSpPr>
            <p:spPr>
              <a:xfrm>
                <a:off x="5454810" y="3629377"/>
                <a:ext cx="1308630" cy="322711"/>
              </a:xfrm>
              <a:custGeom>
                <a:rect b="b" l="l" r="r" t="t"/>
                <a:pathLst>
                  <a:path extrusionOk="0" h="11939" w="48414">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1"/>
              <p:cNvSpPr/>
              <p:nvPr/>
            </p:nvSpPr>
            <p:spPr>
              <a:xfrm>
                <a:off x="5420887" y="3912570"/>
                <a:ext cx="56790" cy="23624"/>
              </a:xfrm>
              <a:custGeom>
                <a:rect b="b" l="l" r="r" t="t"/>
                <a:pathLst>
                  <a:path extrusionOk="0" h="874" w="2101">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1"/>
              <p:cNvSpPr/>
              <p:nvPr/>
            </p:nvSpPr>
            <p:spPr>
              <a:xfrm>
                <a:off x="5414724" y="3913192"/>
                <a:ext cx="65413" cy="22408"/>
              </a:xfrm>
              <a:custGeom>
                <a:rect b="b" l="l" r="r" t="t"/>
                <a:pathLst>
                  <a:path extrusionOk="0" h="829" w="242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1"/>
              <p:cNvSpPr/>
              <p:nvPr/>
            </p:nvSpPr>
            <p:spPr>
              <a:xfrm>
                <a:off x="5371530" y="3891595"/>
                <a:ext cx="81468" cy="42843"/>
              </a:xfrm>
              <a:custGeom>
                <a:rect b="b" l="l" r="r" t="t"/>
                <a:pathLst>
                  <a:path extrusionOk="0" h="1585" w="3014">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1"/>
              <p:cNvSpPr/>
              <p:nvPr/>
            </p:nvSpPr>
            <p:spPr>
              <a:xfrm>
                <a:off x="5364124" y="3888513"/>
                <a:ext cx="82090" cy="44437"/>
              </a:xfrm>
              <a:custGeom>
                <a:rect b="b" l="l" r="r" t="t"/>
                <a:pathLst>
                  <a:path extrusionOk="0" h="1644" w="3037">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1"/>
              <p:cNvSpPr/>
              <p:nvPr/>
            </p:nvSpPr>
            <p:spPr>
              <a:xfrm>
                <a:off x="5365367" y="3890351"/>
                <a:ext cx="81468" cy="45221"/>
              </a:xfrm>
              <a:custGeom>
                <a:rect b="b" l="l" r="r" t="t"/>
                <a:pathLst>
                  <a:path extrusionOk="0" h="1673" w="3014">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1"/>
              <p:cNvSpPr/>
              <p:nvPr/>
            </p:nvSpPr>
            <p:spPr>
              <a:xfrm>
                <a:off x="5355474" y="3886648"/>
                <a:ext cx="93199" cy="49546"/>
              </a:xfrm>
              <a:custGeom>
                <a:rect b="b" l="l" r="r" t="t"/>
                <a:pathLst>
                  <a:path extrusionOk="0" h="1833" w="3448">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1"/>
              <p:cNvSpPr/>
              <p:nvPr/>
            </p:nvSpPr>
            <p:spPr>
              <a:xfrm>
                <a:off x="5370287" y="3895298"/>
                <a:ext cx="74684" cy="39058"/>
              </a:xfrm>
              <a:custGeom>
                <a:rect b="b" l="l" r="r" t="t"/>
                <a:pathLst>
                  <a:path extrusionOk="0" h="1445" w="2763">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1"/>
              <p:cNvSpPr/>
              <p:nvPr/>
            </p:nvSpPr>
            <p:spPr>
              <a:xfrm>
                <a:off x="7126183" y="3797206"/>
                <a:ext cx="1585012" cy="238432"/>
              </a:xfrm>
              <a:custGeom>
                <a:rect b="b" l="l" r="r" t="t"/>
                <a:pathLst>
                  <a:path extrusionOk="0" h="8821" w="58639">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1"/>
              <p:cNvSpPr/>
              <p:nvPr/>
            </p:nvSpPr>
            <p:spPr>
              <a:xfrm>
                <a:off x="7108911" y="3741065"/>
                <a:ext cx="713862" cy="284707"/>
              </a:xfrm>
              <a:custGeom>
                <a:rect b="b" l="l" r="r" t="t"/>
                <a:pathLst>
                  <a:path extrusionOk="0" h="10533" w="2641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1"/>
              <p:cNvSpPr/>
              <p:nvPr/>
            </p:nvSpPr>
            <p:spPr>
              <a:xfrm>
                <a:off x="7609885" y="3900839"/>
                <a:ext cx="115391" cy="10082"/>
              </a:xfrm>
              <a:custGeom>
                <a:rect b="b" l="l" r="r" t="t"/>
                <a:pathLst>
                  <a:path extrusionOk="0" h="373" w="4269">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1"/>
              <p:cNvSpPr/>
              <p:nvPr/>
            </p:nvSpPr>
            <p:spPr>
              <a:xfrm>
                <a:off x="7632103" y="3901461"/>
                <a:ext cx="54303" cy="15002"/>
              </a:xfrm>
              <a:custGeom>
                <a:rect b="b" l="l" r="r" t="t"/>
                <a:pathLst>
                  <a:path extrusionOk="0" h="555" w="2009">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1"/>
              <p:cNvSpPr/>
              <p:nvPr/>
            </p:nvSpPr>
            <p:spPr>
              <a:xfrm>
                <a:off x="7737601" y="3786718"/>
                <a:ext cx="504704" cy="193535"/>
              </a:xfrm>
              <a:custGeom>
                <a:rect b="b" l="l" r="r" t="t"/>
                <a:pathLst>
                  <a:path extrusionOk="0" h="7160" w="18672">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1"/>
              <p:cNvSpPr/>
              <p:nvPr/>
            </p:nvSpPr>
            <p:spPr>
              <a:xfrm>
                <a:off x="7057094" y="3658380"/>
                <a:ext cx="1668292" cy="348255"/>
              </a:xfrm>
              <a:custGeom>
                <a:rect b="b" l="l" r="r" t="t"/>
                <a:pathLst>
                  <a:path extrusionOk="0" h="12884" w="6172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1"/>
              <p:cNvSpPr/>
              <p:nvPr/>
            </p:nvSpPr>
            <p:spPr>
              <a:xfrm>
                <a:off x="7951679" y="3860132"/>
                <a:ext cx="64818" cy="27165"/>
              </a:xfrm>
              <a:custGeom>
                <a:rect b="b" l="l" r="r" t="t"/>
                <a:pathLst>
                  <a:path extrusionOk="0" h="1005" w="2398">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1"/>
              <p:cNvSpPr/>
              <p:nvPr/>
            </p:nvSpPr>
            <p:spPr>
              <a:xfrm>
                <a:off x="7042282" y="3876782"/>
                <a:ext cx="74062" cy="130149"/>
              </a:xfrm>
              <a:custGeom>
                <a:rect b="b" l="l" r="r" t="t"/>
                <a:pathLst>
                  <a:path extrusionOk="0" h="4815" w="274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1"/>
              <p:cNvSpPr/>
              <p:nvPr/>
            </p:nvSpPr>
            <p:spPr>
              <a:xfrm>
                <a:off x="7017603" y="3989686"/>
                <a:ext cx="26543" cy="7271"/>
              </a:xfrm>
              <a:custGeom>
                <a:rect b="b" l="l" r="r" t="t"/>
                <a:pathLst>
                  <a:path extrusionOk="0" h="269" w="982">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1"/>
              <p:cNvSpPr/>
              <p:nvPr/>
            </p:nvSpPr>
            <p:spPr>
              <a:xfrm>
                <a:off x="7071285" y="3630620"/>
                <a:ext cx="642909" cy="298627"/>
              </a:xfrm>
              <a:custGeom>
                <a:rect b="b" l="l" r="r" t="t"/>
                <a:pathLst>
                  <a:path extrusionOk="0" h="11048" w="23785">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1"/>
              <p:cNvSpPr/>
              <p:nvPr/>
            </p:nvSpPr>
            <p:spPr>
              <a:xfrm>
                <a:off x="7561771" y="3637404"/>
                <a:ext cx="1056278" cy="310358"/>
              </a:xfrm>
              <a:custGeom>
                <a:rect b="b" l="l" r="r" t="t"/>
                <a:pathLst>
                  <a:path extrusionOk="0" h="11482" w="39078">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1"/>
              <p:cNvSpPr/>
              <p:nvPr/>
            </p:nvSpPr>
            <p:spPr>
              <a:xfrm>
                <a:off x="7026847" y="3583723"/>
                <a:ext cx="27" cy="27"/>
              </a:xfrm>
              <a:custGeom>
                <a:rect b="b" l="l" r="r" t="t"/>
                <a:pathLst>
                  <a:path extrusionOk="0" h="1" w="1">
                    <a:moveTo>
                      <a:pt x="1" y="1"/>
                    </a:moveTo>
                    <a:lnTo>
                      <a:pt x="1" y="1"/>
                    </a:lnTo>
                    <a:lnTo>
                      <a:pt x="1"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1"/>
              <p:cNvSpPr/>
              <p:nvPr/>
            </p:nvSpPr>
            <p:spPr>
              <a:xfrm>
                <a:off x="7044120" y="3657758"/>
                <a:ext cx="3730" cy="17299"/>
              </a:xfrm>
              <a:custGeom>
                <a:rect b="b" l="l" r="r" t="t"/>
                <a:pathLst>
                  <a:path extrusionOk="0" h="640" w="138">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1"/>
              <p:cNvSpPr/>
              <p:nvPr/>
            </p:nvSpPr>
            <p:spPr>
              <a:xfrm>
                <a:off x="7044120" y="3644189"/>
                <a:ext cx="4352" cy="9271"/>
              </a:xfrm>
              <a:custGeom>
                <a:rect b="b" l="l" r="r" t="t"/>
                <a:pathLst>
                  <a:path extrusionOk="0" h="343" w="161">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1"/>
              <p:cNvSpPr/>
              <p:nvPr/>
            </p:nvSpPr>
            <p:spPr>
              <a:xfrm>
                <a:off x="7445164" y="3127159"/>
                <a:ext cx="133907" cy="47546"/>
              </a:xfrm>
              <a:custGeom>
                <a:rect b="b" l="l" r="r" t="t"/>
                <a:pathLst>
                  <a:path extrusionOk="0" h="1759" w="4954">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1"/>
              <p:cNvSpPr/>
              <p:nvPr/>
            </p:nvSpPr>
            <p:spPr>
              <a:xfrm>
                <a:off x="7561149" y="3154324"/>
                <a:ext cx="270246" cy="128960"/>
              </a:xfrm>
              <a:custGeom>
                <a:rect b="b" l="l" r="r" t="t"/>
                <a:pathLst>
                  <a:path extrusionOk="0" h="4771" w="9998">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1"/>
              <p:cNvSpPr/>
              <p:nvPr/>
            </p:nvSpPr>
            <p:spPr>
              <a:xfrm>
                <a:off x="7573475" y="3152459"/>
                <a:ext cx="40140" cy="38085"/>
              </a:xfrm>
              <a:custGeom>
                <a:rect b="b" l="l" r="r" t="t"/>
                <a:pathLst>
                  <a:path extrusionOk="0" h="1409" w="1485">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1"/>
              <p:cNvSpPr/>
              <p:nvPr/>
            </p:nvSpPr>
            <p:spPr>
              <a:xfrm>
                <a:off x="7567312" y="3151838"/>
                <a:ext cx="354796" cy="136042"/>
              </a:xfrm>
              <a:custGeom>
                <a:rect b="b" l="l" r="r" t="t"/>
                <a:pathLst>
                  <a:path extrusionOk="0" h="5033" w="13126">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1"/>
              <p:cNvSpPr/>
              <p:nvPr/>
            </p:nvSpPr>
            <p:spPr>
              <a:xfrm>
                <a:off x="6204027" y="3138269"/>
                <a:ext cx="262651" cy="124662"/>
              </a:xfrm>
              <a:custGeom>
                <a:rect b="b" l="l" r="r" t="t"/>
                <a:pathLst>
                  <a:path extrusionOk="0" h="4612" w="9717">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1"/>
              <p:cNvSpPr/>
              <p:nvPr/>
            </p:nvSpPr>
            <p:spPr>
              <a:xfrm>
                <a:off x="6449379" y="3140134"/>
                <a:ext cx="158585" cy="64196"/>
              </a:xfrm>
              <a:custGeom>
                <a:rect b="b" l="l" r="r" t="t"/>
                <a:pathLst>
                  <a:path extrusionOk="0" h="2375" w="5867">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1"/>
              <p:cNvSpPr/>
              <p:nvPr/>
            </p:nvSpPr>
            <p:spPr>
              <a:xfrm>
                <a:off x="8292257" y="3290042"/>
                <a:ext cx="453482" cy="574658"/>
              </a:xfrm>
              <a:custGeom>
                <a:rect b="b" l="l" r="r" t="t"/>
                <a:pathLst>
                  <a:path extrusionOk="0" h="21260" w="16777">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1"/>
              <p:cNvSpPr/>
              <p:nvPr/>
            </p:nvSpPr>
            <p:spPr>
              <a:xfrm>
                <a:off x="8682786" y="3810775"/>
                <a:ext cx="61737" cy="41356"/>
              </a:xfrm>
              <a:custGeom>
                <a:rect b="b" l="l" r="r" t="t"/>
                <a:pathLst>
                  <a:path extrusionOk="0" h="1530" w="2284">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1"/>
              <p:cNvSpPr/>
              <p:nvPr/>
            </p:nvSpPr>
            <p:spPr>
              <a:xfrm>
                <a:off x="8328045" y="3447384"/>
                <a:ext cx="320224" cy="412775"/>
              </a:xfrm>
              <a:custGeom>
                <a:rect b="b" l="l" r="r" t="t"/>
                <a:pathLst>
                  <a:path extrusionOk="0" h="15271" w="11847">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1"/>
              <p:cNvSpPr/>
              <p:nvPr/>
            </p:nvSpPr>
            <p:spPr>
              <a:xfrm>
                <a:off x="8656892" y="3870619"/>
                <a:ext cx="8028" cy="8055"/>
              </a:xfrm>
              <a:custGeom>
                <a:rect b="b" l="l" r="r" t="t"/>
                <a:pathLst>
                  <a:path extrusionOk="0" h="298" w="297">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1"/>
              <p:cNvSpPr/>
              <p:nvPr/>
            </p:nvSpPr>
            <p:spPr>
              <a:xfrm>
                <a:off x="8246603" y="3351130"/>
                <a:ext cx="163504" cy="296654"/>
              </a:xfrm>
              <a:custGeom>
                <a:rect b="b" l="l" r="r" t="t"/>
                <a:pathLst>
                  <a:path extrusionOk="0" h="10975" w="6049">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1"/>
              <p:cNvSpPr/>
              <p:nvPr/>
            </p:nvSpPr>
            <p:spPr>
              <a:xfrm>
                <a:off x="5334499" y="3288826"/>
                <a:ext cx="462132" cy="603364"/>
              </a:xfrm>
              <a:custGeom>
                <a:rect b="b" l="l" r="r" t="t"/>
                <a:pathLst>
                  <a:path extrusionOk="0" h="22322" w="17097">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1"/>
              <p:cNvSpPr/>
              <p:nvPr/>
            </p:nvSpPr>
            <p:spPr>
              <a:xfrm>
                <a:off x="5663968" y="3296826"/>
                <a:ext cx="122797" cy="231647"/>
              </a:xfrm>
              <a:custGeom>
                <a:rect b="b" l="l" r="r" t="t"/>
                <a:pathLst>
                  <a:path extrusionOk="0" h="8570" w="4543">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1"/>
              <p:cNvSpPr/>
              <p:nvPr/>
            </p:nvSpPr>
            <p:spPr>
              <a:xfrm>
                <a:off x="5632505" y="3287582"/>
                <a:ext cx="175235" cy="305682"/>
              </a:xfrm>
              <a:custGeom>
                <a:rect b="b" l="l" r="r" t="t"/>
                <a:pathLst>
                  <a:path extrusionOk="0" h="11309" w="6483">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1"/>
              <p:cNvSpPr/>
              <p:nvPr/>
            </p:nvSpPr>
            <p:spPr>
              <a:xfrm>
                <a:off x="5781197" y="3228360"/>
                <a:ext cx="366500" cy="99362"/>
              </a:xfrm>
              <a:custGeom>
                <a:rect b="b" l="l" r="r" t="t"/>
                <a:pathLst>
                  <a:path extrusionOk="0" h="3676" w="13559">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1"/>
              <p:cNvSpPr/>
              <p:nvPr/>
            </p:nvSpPr>
            <p:spPr>
              <a:xfrm>
                <a:off x="5415319" y="3612726"/>
                <a:ext cx="1238920" cy="280139"/>
              </a:xfrm>
              <a:custGeom>
                <a:rect b="b" l="l" r="r" t="t"/>
                <a:pathLst>
                  <a:path extrusionOk="0" h="10364" w="45835">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1"/>
              <p:cNvSpPr/>
              <p:nvPr/>
            </p:nvSpPr>
            <p:spPr>
              <a:xfrm>
                <a:off x="5378315" y="3619511"/>
                <a:ext cx="1116744" cy="313116"/>
              </a:xfrm>
              <a:custGeom>
                <a:rect b="b" l="l" r="r" t="t"/>
                <a:pathLst>
                  <a:path extrusionOk="0" h="11584" w="41315">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1"/>
              <p:cNvSpPr/>
              <p:nvPr/>
            </p:nvSpPr>
            <p:spPr>
              <a:xfrm>
                <a:off x="5536251" y="3380755"/>
                <a:ext cx="286923" cy="427209"/>
              </a:xfrm>
              <a:custGeom>
                <a:rect b="b" l="l" r="r" t="t"/>
                <a:pathLst>
                  <a:path extrusionOk="0" h="15805" w="10615">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1"/>
              <p:cNvSpPr/>
              <p:nvPr/>
            </p:nvSpPr>
            <p:spPr>
              <a:xfrm>
                <a:off x="5705297" y="3352995"/>
                <a:ext cx="183263" cy="345768"/>
              </a:xfrm>
              <a:custGeom>
                <a:rect b="b" l="l" r="r" t="t"/>
                <a:pathLst>
                  <a:path extrusionOk="0" h="12792" w="678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1"/>
              <p:cNvSpPr/>
              <p:nvPr/>
            </p:nvSpPr>
            <p:spPr>
              <a:xfrm>
                <a:off x="5670131" y="3737956"/>
                <a:ext cx="18543" cy="17921"/>
              </a:xfrm>
              <a:custGeom>
                <a:rect b="b" l="l" r="r" t="t"/>
                <a:pathLst>
                  <a:path extrusionOk="0" h="663" w="686">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1"/>
              <p:cNvSpPr/>
              <p:nvPr/>
            </p:nvSpPr>
            <p:spPr>
              <a:xfrm>
                <a:off x="5313524" y="3728090"/>
                <a:ext cx="1200024" cy="266570"/>
              </a:xfrm>
              <a:custGeom>
                <a:rect b="b" l="l" r="r" t="t"/>
                <a:pathLst>
                  <a:path extrusionOk="0" h="9862" w="44396">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1"/>
              <p:cNvSpPr/>
              <p:nvPr/>
            </p:nvSpPr>
            <p:spPr>
              <a:xfrm>
                <a:off x="5330796" y="3898379"/>
                <a:ext cx="1006300" cy="167856"/>
              </a:xfrm>
              <a:custGeom>
                <a:rect b="b" l="l" r="r" t="t"/>
                <a:pathLst>
                  <a:path extrusionOk="0" h="6210" w="37229">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1"/>
              <p:cNvSpPr/>
              <p:nvPr/>
            </p:nvSpPr>
            <p:spPr>
              <a:xfrm>
                <a:off x="5329580" y="4030421"/>
                <a:ext cx="449779" cy="37653"/>
              </a:xfrm>
              <a:custGeom>
                <a:rect b="b" l="l" r="r" t="t"/>
                <a:pathLst>
                  <a:path extrusionOk="0" h="1393" w="1664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1"/>
              <p:cNvSpPr/>
              <p:nvPr/>
            </p:nvSpPr>
            <p:spPr>
              <a:xfrm>
                <a:off x="5339446" y="3941573"/>
                <a:ext cx="94416" cy="29625"/>
              </a:xfrm>
              <a:custGeom>
                <a:rect b="b" l="l" r="r" t="t"/>
                <a:pathLst>
                  <a:path extrusionOk="0" h="1096" w="3493">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1"/>
              <p:cNvSpPr/>
              <p:nvPr/>
            </p:nvSpPr>
            <p:spPr>
              <a:xfrm>
                <a:off x="5357340" y="4119863"/>
                <a:ext cx="192508" cy="51519"/>
              </a:xfrm>
              <a:custGeom>
                <a:rect b="b" l="l" r="r" t="t"/>
                <a:pathLst>
                  <a:path extrusionOk="0" h="1906" w="7122">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1"/>
              <p:cNvSpPr/>
              <p:nvPr/>
            </p:nvSpPr>
            <p:spPr>
              <a:xfrm>
                <a:off x="7042282" y="3643567"/>
                <a:ext cx="19759" cy="310142"/>
              </a:xfrm>
              <a:custGeom>
                <a:rect b="b" l="l" r="r" t="t"/>
                <a:pathLst>
                  <a:path extrusionOk="0" h="11474" w="731">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1"/>
              <p:cNvSpPr/>
              <p:nvPr/>
            </p:nvSpPr>
            <p:spPr>
              <a:xfrm>
                <a:off x="7047201" y="3613348"/>
                <a:ext cx="642909" cy="328360"/>
              </a:xfrm>
              <a:custGeom>
                <a:rect b="b" l="l" r="r" t="t"/>
                <a:pathLst>
                  <a:path extrusionOk="0" h="12148" w="23785">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1"/>
              <p:cNvSpPr/>
              <p:nvPr/>
            </p:nvSpPr>
            <p:spPr>
              <a:xfrm>
                <a:off x="7084854" y="3713278"/>
                <a:ext cx="704591" cy="300952"/>
              </a:xfrm>
              <a:custGeom>
                <a:rect b="b" l="l" r="r" t="t"/>
                <a:pathLst>
                  <a:path extrusionOk="0" h="11134" w="26067">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1"/>
              <p:cNvSpPr/>
              <p:nvPr/>
            </p:nvSpPr>
            <p:spPr>
              <a:xfrm>
                <a:off x="7162592" y="3870619"/>
                <a:ext cx="761354" cy="188345"/>
              </a:xfrm>
              <a:custGeom>
                <a:rect b="b" l="l" r="r" t="t"/>
                <a:pathLst>
                  <a:path extrusionOk="0" h="6968" w="28167">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1"/>
              <p:cNvSpPr/>
              <p:nvPr/>
            </p:nvSpPr>
            <p:spPr>
              <a:xfrm>
                <a:off x="7617912" y="3885432"/>
                <a:ext cx="222133" cy="39518"/>
              </a:xfrm>
              <a:custGeom>
                <a:rect b="b" l="l" r="r" t="t"/>
                <a:pathLst>
                  <a:path extrusionOk="0" h="1462" w="8218">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1"/>
              <p:cNvSpPr/>
              <p:nvPr/>
            </p:nvSpPr>
            <p:spPr>
              <a:xfrm>
                <a:off x="7198380" y="3998958"/>
                <a:ext cx="803926" cy="112310"/>
              </a:xfrm>
              <a:custGeom>
                <a:rect b="b" l="l" r="r" t="t"/>
                <a:pathLst>
                  <a:path extrusionOk="0" h="4155" w="29742">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1"/>
              <p:cNvSpPr/>
              <p:nvPr/>
            </p:nvSpPr>
            <p:spPr>
              <a:xfrm>
                <a:off x="6888643" y="4081616"/>
                <a:ext cx="309764" cy="111796"/>
              </a:xfrm>
              <a:custGeom>
                <a:rect b="b" l="l" r="r" t="t"/>
                <a:pathLst>
                  <a:path extrusionOk="0" h="4136" w="1146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1"/>
              <p:cNvSpPr/>
              <p:nvPr/>
            </p:nvSpPr>
            <p:spPr>
              <a:xfrm>
                <a:off x="7078069" y="4147623"/>
                <a:ext cx="120932" cy="183372"/>
              </a:xfrm>
              <a:custGeom>
                <a:rect b="b" l="l" r="r" t="t"/>
                <a:pathLst>
                  <a:path extrusionOk="0" h="6784" w="4474">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1"/>
              <p:cNvSpPr/>
              <p:nvPr/>
            </p:nvSpPr>
            <p:spPr>
              <a:xfrm>
                <a:off x="6441972" y="3185787"/>
                <a:ext cx="1191996" cy="489892"/>
              </a:xfrm>
              <a:custGeom>
                <a:rect b="b" l="l" r="r" t="t"/>
                <a:pathLst>
                  <a:path extrusionOk="0" h="18124" w="44099">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1"/>
              <p:cNvSpPr/>
              <p:nvPr/>
            </p:nvSpPr>
            <p:spPr>
              <a:xfrm>
                <a:off x="5956405" y="4032259"/>
                <a:ext cx="926724" cy="125879"/>
              </a:xfrm>
              <a:custGeom>
                <a:rect b="b" l="l" r="r" t="t"/>
                <a:pathLst>
                  <a:path extrusionOk="0" h="4657" w="34285">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1"/>
              <p:cNvSpPr/>
              <p:nvPr/>
            </p:nvSpPr>
            <p:spPr>
              <a:xfrm>
                <a:off x="7205759" y="4033502"/>
                <a:ext cx="928589" cy="127122"/>
              </a:xfrm>
              <a:custGeom>
                <a:rect b="b" l="l" r="r" t="t"/>
                <a:pathLst>
                  <a:path extrusionOk="0" h="4703" w="34354">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1"/>
              <p:cNvSpPr/>
              <p:nvPr/>
            </p:nvSpPr>
            <p:spPr>
              <a:xfrm>
                <a:off x="5324012" y="3623214"/>
                <a:ext cx="1722000" cy="385637"/>
              </a:xfrm>
              <a:custGeom>
                <a:rect b="b" l="l" r="r" t="t"/>
                <a:pathLst>
                  <a:path extrusionOk="0" h="14267" w="63707">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1"/>
              <p:cNvSpPr/>
              <p:nvPr/>
            </p:nvSpPr>
            <p:spPr>
              <a:xfrm>
                <a:off x="6743032" y="3665164"/>
                <a:ext cx="27" cy="27"/>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1"/>
              <p:cNvSpPr/>
              <p:nvPr/>
            </p:nvSpPr>
            <p:spPr>
              <a:xfrm>
                <a:off x="5968758" y="3835453"/>
                <a:ext cx="649" cy="27"/>
              </a:xfrm>
              <a:custGeom>
                <a:rect b="b" l="l" r="r" t="t"/>
                <a:pathLst>
                  <a:path extrusionOk="0" h="1" w="24">
                    <a:moveTo>
                      <a:pt x="0" y="0"/>
                    </a:moveTo>
                    <a:cubicBezTo>
                      <a:pt x="23" y="0"/>
                      <a:pt x="23" y="0"/>
                      <a:pt x="23" y="0"/>
                    </a:cubicBezTo>
                    <a:cubicBezTo>
                      <a:pt x="23" y="0"/>
                      <a:pt x="23"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1"/>
              <p:cNvSpPr/>
              <p:nvPr/>
            </p:nvSpPr>
            <p:spPr>
              <a:xfrm>
                <a:off x="5968136" y="3835453"/>
                <a:ext cx="649" cy="27"/>
              </a:xfrm>
              <a:custGeom>
                <a:rect b="b" l="l" r="r" t="t"/>
                <a:pathLst>
                  <a:path extrusionOk="0" h="1" w="24">
                    <a:moveTo>
                      <a:pt x="0" y="0"/>
                    </a:moveTo>
                    <a:cubicBezTo>
                      <a:pt x="23" y="0"/>
                      <a:pt x="23" y="0"/>
                      <a:pt x="23" y="0"/>
                    </a:cubicBezTo>
                    <a:cubicBezTo>
                      <a:pt x="23" y="0"/>
                      <a:pt x="23"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1"/>
              <p:cNvSpPr/>
              <p:nvPr/>
            </p:nvSpPr>
            <p:spPr>
              <a:xfrm>
                <a:off x="5362881" y="3871241"/>
                <a:ext cx="27" cy="27"/>
              </a:xfrm>
              <a:custGeom>
                <a:rect b="b" l="l" r="r" t="t"/>
                <a:pathLst>
                  <a:path extrusionOk="0" h="1" w="1">
                    <a:moveTo>
                      <a:pt x="1" y="0"/>
                    </a:move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1"/>
              <p:cNvSpPr/>
              <p:nvPr/>
            </p:nvSpPr>
            <p:spPr>
              <a:xfrm>
                <a:off x="5363502" y="3871241"/>
                <a:ext cx="27" cy="27"/>
              </a:xfrm>
              <a:custGeom>
                <a:rect b="b" l="l" r="r" t="t"/>
                <a:pathLst>
                  <a:path extrusionOk="0" h="1" w="1">
                    <a:moveTo>
                      <a:pt x="1" y="0"/>
                    </a:move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1"/>
              <p:cNvSpPr/>
              <p:nvPr/>
            </p:nvSpPr>
            <p:spPr>
              <a:xfrm>
                <a:off x="5418427" y="3903326"/>
                <a:ext cx="1243" cy="27"/>
              </a:xfrm>
              <a:custGeom>
                <a:rect b="b" l="l" r="r" t="t"/>
                <a:pathLst>
                  <a:path extrusionOk="0" h="1" w="46">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1"/>
              <p:cNvSpPr/>
              <p:nvPr/>
            </p:nvSpPr>
            <p:spPr>
              <a:xfrm>
                <a:off x="5419644" y="3903326"/>
                <a:ext cx="27" cy="27"/>
              </a:xfrm>
              <a:custGeom>
                <a:rect b="b" l="l" r="r" t="t"/>
                <a:pathLst>
                  <a:path extrusionOk="0" h="1" w="1">
                    <a:moveTo>
                      <a:pt x="1" y="0"/>
                    </a:moveTo>
                    <a:lnTo>
                      <a:pt x="1" y="0"/>
                    </a:ln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1"/>
              <p:cNvSpPr/>
              <p:nvPr/>
            </p:nvSpPr>
            <p:spPr>
              <a:xfrm>
                <a:off x="5670131" y="3921219"/>
                <a:ext cx="27" cy="27"/>
              </a:xfrm>
              <a:custGeom>
                <a:rect b="b" l="l" r="r" t="t"/>
                <a:pathLst>
                  <a:path extrusionOk="0" h="1" w="1">
                    <a:moveTo>
                      <a:pt x="1" y="0"/>
                    </a:moveTo>
                    <a:lnTo>
                      <a:pt x="1" y="0"/>
                    </a:ln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1"/>
              <p:cNvSpPr/>
              <p:nvPr/>
            </p:nvSpPr>
            <p:spPr>
              <a:xfrm>
                <a:off x="5668914" y="3921219"/>
                <a:ext cx="622" cy="27"/>
              </a:xfrm>
              <a:custGeom>
                <a:rect b="b" l="l" r="r" t="t"/>
                <a:pathLst>
                  <a:path extrusionOk="0" h="1" w="23">
                    <a:moveTo>
                      <a:pt x="0" y="0"/>
                    </a:moveTo>
                    <a:lnTo>
                      <a:pt x="23" y="0"/>
                    </a:lnTo>
                    <a:cubicBezTo>
                      <a:pt x="23" y="0"/>
                      <a:pt x="23" y="0"/>
                      <a:pt x="23" y="0"/>
                    </a:cubicBezTo>
                    <a:cubicBezTo>
                      <a:pt x="23" y="0"/>
                      <a:pt x="23"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1"/>
              <p:cNvSpPr/>
              <p:nvPr/>
            </p:nvSpPr>
            <p:spPr>
              <a:xfrm>
                <a:off x="7013278" y="3931085"/>
                <a:ext cx="27" cy="649"/>
              </a:xfrm>
              <a:custGeom>
                <a:rect b="b" l="l" r="r" t="t"/>
                <a:pathLst>
                  <a:path extrusionOk="0" h="24" w="1">
                    <a:moveTo>
                      <a:pt x="0" y="23"/>
                    </a:moveTo>
                    <a:lnTo>
                      <a:pt x="0" y="0"/>
                    </a:ln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1"/>
              <p:cNvSpPr/>
              <p:nvPr/>
            </p:nvSpPr>
            <p:spPr>
              <a:xfrm>
                <a:off x="7013278" y="3931707"/>
                <a:ext cx="27" cy="27"/>
              </a:xfrm>
              <a:custGeom>
                <a:rect b="b" l="l" r="r" t="t"/>
                <a:pathLst>
                  <a:path extrusionOk="0" h="1" w="1">
                    <a:moveTo>
                      <a:pt x="0" y="0"/>
                    </a:moveTo>
                    <a:cubicBezTo>
                      <a:pt x="0" y="0"/>
                      <a:pt x="0" y="0"/>
                      <a:pt x="0" y="0"/>
                    </a:cubicBezTo>
                    <a:cubicBezTo>
                      <a:pt x="0" y="0"/>
                      <a:pt x="0"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1"/>
              <p:cNvSpPr/>
              <p:nvPr/>
            </p:nvSpPr>
            <p:spPr>
              <a:xfrm>
                <a:off x="5305523" y="3931085"/>
                <a:ext cx="8650" cy="8650"/>
              </a:xfrm>
              <a:custGeom>
                <a:rect b="b" l="l" r="r" t="t"/>
                <a:pathLst>
                  <a:path extrusionOk="0" h="320" w="32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1"/>
              <p:cNvSpPr/>
              <p:nvPr/>
            </p:nvSpPr>
            <p:spPr>
              <a:xfrm>
                <a:off x="5301820" y="3734280"/>
                <a:ext cx="1683726" cy="287518"/>
              </a:xfrm>
              <a:custGeom>
                <a:rect b="b" l="l" r="r" t="t"/>
                <a:pathLst>
                  <a:path extrusionOk="0" h="10637" w="62291">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1"/>
              <p:cNvSpPr/>
              <p:nvPr/>
            </p:nvSpPr>
            <p:spPr>
              <a:xfrm>
                <a:off x="6920728" y="3931707"/>
                <a:ext cx="27" cy="27"/>
              </a:xfrm>
              <a:custGeom>
                <a:rect b="b" l="l" r="r" t="t"/>
                <a:pathLst>
                  <a:path extrusionOk="0" h="1" w="1">
                    <a:moveTo>
                      <a:pt x="1" y="0"/>
                    </a:moveTo>
                    <a:lnTo>
                      <a:pt x="1" y="0"/>
                    </a:ln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1"/>
              <p:cNvSpPr/>
              <p:nvPr/>
            </p:nvSpPr>
            <p:spPr>
              <a:xfrm>
                <a:off x="6920728" y="3931707"/>
                <a:ext cx="27" cy="27"/>
              </a:xfrm>
              <a:custGeom>
                <a:rect b="b" l="l" r="r" t="t"/>
                <a:pathLst>
                  <a:path extrusionOk="0" h="1" w="1">
                    <a:moveTo>
                      <a:pt x="1" y="0"/>
                    </a:moveTo>
                    <a:lnTo>
                      <a:pt x="1" y="0"/>
                    </a:ln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1"/>
              <p:cNvSpPr/>
              <p:nvPr/>
            </p:nvSpPr>
            <p:spPr>
              <a:xfrm>
                <a:off x="6921349" y="3932302"/>
                <a:ext cx="27" cy="27"/>
              </a:xfrm>
              <a:custGeom>
                <a:rect b="b" l="l" r="r" t="t"/>
                <a:pathLst>
                  <a:path extrusionOk="0" h="1" w="1">
                    <a:moveTo>
                      <a:pt x="1" y="1"/>
                    </a:move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1"/>
              <p:cNvSpPr/>
              <p:nvPr/>
            </p:nvSpPr>
            <p:spPr>
              <a:xfrm>
                <a:off x="5311064" y="3894054"/>
                <a:ext cx="1605366" cy="184615"/>
              </a:xfrm>
              <a:custGeom>
                <a:rect b="b" l="l" r="r" t="t"/>
                <a:pathLst>
                  <a:path extrusionOk="0" h="6830" w="59392">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1"/>
              <p:cNvSpPr/>
              <p:nvPr/>
            </p:nvSpPr>
            <p:spPr>
              <a:xfrm>
                <a:off x="6353125" y="3910732"/>
                <a:ext cx="649" cy="27"/>
              </a:xfrm>
              <a:custGeom>
                <a:rect b="b" l="l" r="r" t="t"/>
                <a:pathLst>
                  <a:path extrusionOk="0" h="1" w="24">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1"/>
              <p:cNvSpPr/>
              <p:nvPr/>
            </p:nvSpPr>
            <p:spPr>
              <a:xfrm>
                <a:off x="5867558" y="4027339"/>
                <a:ext cx="1019274" cy="124635"/>
              </a:xfrm>
              <a:custGeom>
                <a:rect b="b" l="l" r="r" t="t"/>
                <a:pathLst>
                  <a:path extrusionOk="0" h="4611" w="37709">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1"/>
              <p:cNvSpPr/>
              <p:nvPr/>
            </p:nvSpPr>
            <p:spPr>
              <a:xfrm>
                <a:off x="6591881" y="4043990"/>
                <a:ext cx="649" cy="27"/>
              </a:xfrm>
              <a:custGeom>
                <a:rect b="b" l="l" r="r" t="t"/>
                <a:pathLst>
                  <a:path extrusionOk="0" h="1" w="24">
                    <a:moveTo>
                      <a:pt x="24" y="0"/>
                    </a:moveTo>
                    <a:cubicBezTo>
                      <a:pt x="24" y="0"/>
                      <a:pt x="1" y="0"/>
                      <a:pt x="1" y="0"/>
                    </a:cubicBezTo>
                    <a:cubicBezTo>
                      <a:pt x="1" y="0"/>
                      <a:pt x="24" y="0"/>
                      <a:pt x="24"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1"/>
              <p:cNvSpPr/>
              <p:nvPr/>
            </p:nvSpPr>
            <p:spPr>
              <a:xfrm>
                <a:off x="5333283" y="4132216"/>
                <a:ext cx="211023" cy="46924"/>
              </a:xfrm>
              <a:custGeom>
                <a:rect b="b" l="l" r="r" t="t"/>
                <a:pathLst>
                  <a:path extrusionOk="0" h="1736" w="7807">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1"/>
              <p:cNvSpPr/>
              <p:nvPr/>
            </p:nvSpPr>
            <p:spPr>
              <a:xfrm>
                <a:off x="5326498" y="3282041"/>
                <a:ext cx="455942" cy="563332"/>
              </a:xfrm>
              <a:custGeom>
                <a:rect b="b" l="l" r="r" t="t"/>
                <a:pathLst>
                  <a:path extrusionOk="0" h="20841" w="16868">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1"/>
              <p:cNvSpPr/>
              <p:nvPr/>
            </p:nvSpPr>
            <p:spPr>
              <a:xfrm>
                <a:off x="5778737" y="3085209"/>
                <a:ext cx="1262950" cy="209401"/>
              </a:xfrm>
              <a:custGeom>
                <a:rect b="b" l="l" r="r" t="t"/>
                <a:pathLst>
                  <a:path extrusionOk="0" h="7747" w="46724">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1"/>
              <p:cNvSpPr/>
              <p:nvPr/>
            </p:nvSpPr>
            <p:spPr>
              <a:xfrm>
                <a:off x="5301820" y="3879242"/>
                <a:ext cx="67872" cy="57439"/>
              </a:xfrm>
              <a:custGeom>
                <a:rect b="b" l="l" r="r" t="t"/>
                <a:pathLst>
                  <a:path extrusionOk="0" h="2125" w="2511">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1"/>
              <p:cNvSpPr/>
              <p:nvPr/>
            </p:nvSpPr>
            <p:spPr>
              <a:xfrm>
                <a:off x="5311686" y="3964386"/>
                <a:ext cx="72819" cy="77306"/>
              </a:xfrm>
              <a:custGeom>
                <a:rect b="b" l="l" r="r" t="t"/>
                <a:pathLst>
                  <a:path extrusionOk="0" h="2860" w="2694">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1"/>
              <p:cNvSpPr/>
              <p:nvPr/>
            </p:nvSpPr>
            <p:spPr>
              <a:xfrm>
                <a:off x="5334499" y="4056937"/>
                <a:ext cx="75306" cy="81631"/>
              </a:xfrm>
              <a:custGeom>
                <a:rect b="b" l="l" r="r" t="t"/>
                <a:pathLst>
                  <a:path extrusionOk="0" h="3020" w="2786">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1"/>
              <p:cNvSpPr/>
              <p:nvPr/>
            </p:nvSpPr>
            <p:spPr>
              <a:xfrm>
                <a:off x="7038578" y="3232684"/>
                <a:ext cx="9271" cy="776166"/>
              </a:xfrm>
              <a:custGeom>
                <a:rect b="b" l="l" r="r" t="t"/>
                <a:pathLst>
                  <a:path extrusionOk="0" h="28715" w="343">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1"/>
              <p:cNvSpPr/>
              <p:nvPr/>
            </p:nvSpPr>
            <p:spPr>
              <a:xfrm>
                <a:off x="7036713" y="3625673"/>
                <a:ext cx="1722000" cy="383177"/>
              </a:xfrm>
              <a:custGeom>
                <a:rect b="b" l="l" r="r" t="t"/>
                <a:pathLst>
                  <a:path extrusionOk="0" h="14176" w="63707">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1"/>
              <p:cNvSpPr/>
              <p:nvPr/>
            </p:nvSpPr>
            <p:spPr>
              <a:xfrm>
                <a:off x="7339666" y="3667624"/>
                <a:ext cx="27" cy="27"/>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1"/>
              <p:cNvSpPr/>
              <p:nvPr/>
            </p:nvSpPr>
            <p:spPr>
              <a:xfrm>
                <a:off x="8113318" y="3837291"/>
                <a:ext cx="27" cy="27"/>
              </a:xfrm>
              <a:custGeom>
                <a:rect b="b" l="l" r="r" t="t"/>
                <a:pathLst>
                  <a:path extrusionOk="0" h="1" w="1">
                    <a:moveTo>
                      <a:pt x="1" y="1"/>
                    </a:move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1"/>
              <p:cNvSpPr/>
              <p:nvPr/>
            </p:nvSpPr>
            <p:spPr>
              <a:xfrm>
                <a:off x="8719196" y="3873079"/>
                <a:ext cx="649" cy="27"/>
              </a:xfrm>
              <a:custGeom>
                <a:rect b="b" l="l" r="r" t="t"/>
                <a:pathLst>
                  <a:path extrusionOk="0" h="1" w="24">
                    <a:moveTo>
                      <a:pt x="0" y="1"/>
                    </a:moveTo>
                    <a:cubicBezTo>
                      <a:pt x="0" y="1"/>
                      <a:pt x="23" y="1"/>
                      <a:pt x="23" y="1"/>
                    </a:cubicBezTo>
                    <a:cubicBezTo>
                      <a:pt x="23"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1"/>
              <p:cNvSpPr/>
              <p:nvPr/>
            </p:nvSpPr>
            <p:spPr>
              <a:xfrm>
                <a:off x="8719196" y="3873079"/>
                <a:ext cx="27" cy="649"/>
              </a:xfrm>
              <a:custGeom>
                <a:rect b="b" l="l" r="r" t="t"/>
                <a:pathLst>
                  <a:path extrusionOk="0" h="24" w="1">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1"/>
              <p:cNvSpPr/>
              <p:nvPr/>
            </p:nvSpPr>
            <p:spPr>
              <a:xfrm>
                <a:off x="8719196" y="3873701"/>
                <a:ext cx="27" cy="27"/>
              </a:xfrm>
              <a:custGeom>
                <a:rect b="b" l="l" r="r" t="t"/>
                <a:pathLst>
                  <a:path extrusionOk="0" h="1" w="1">
                    <a:moveTo>
                      <a:pt x="0" y="1"/>
                    </a:moveTo>
                    <a:cubicBezTo>
                      <a:pt x="0" y="1"/>
                      <a:pt x="0" y="1"/>
                      <a:pt x="0" y="1"/>
                    </a:cubicBezTo>
                    <a:lnTo>
                      <a:pt x="0" y="1"/>
                    </a:ln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1"/>
              <p:cNvSpPr/>
              <p:nvPr/>
            </p:nvSpPr>
            <p:spPr>
              <a:xfrm>
                <a:off x="8663054" y="3905164"/>
                <a:ext cx="649" cy="649"/>
              </a:xfrm>
              <a:custGeom>
                <a:rect b="b" l="l" r="r" t="t"/>
                <a:pathLst>
                  <a:path extrusionOk="0" h="24" w="24">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1"/>
              <p:cNvSpPr/>
              <p:nvPr/>
            </p:nvSpPr>
            <p:spPr>
              <a:xfrm>
                <a:off x="8663054" y="3905785"/>
                <a:ext cx="27" cy="27"/>
              </a:xfrm>
              <a:custGeom>
                <a:rect b="b" l="l" r="r" t="t"/>
                <a:pathLst>
                  <a:path extrusionOk="0" h="1" w="1">
                    <a:moveTo>
                      <a:pt x="0" y="0"/>
                    </a:moveTo>
                    <a:cubicBezTo>
                      <a:pt x="0" y="0"/>
                      <a:pt x="0" y="0"/>
                      <a:pt x="0" y="0"/>
                    </a:cubicBezTo>
                    <a:cubicBezTo>
                      <a:pt x="0" y="0"/>
                      <a:pt x="0"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1"/>
              <p:cNvSpPr/>
              <p:nvPr/>
            </p:nvSpPr>
            <p:spPr>
              <a:xfrm>
                <a:off x="8412567" y="3923058"/>
                <a:ext cx="27" cy="27"/>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1"/>
              <p:cNvSpPr/>
              <p:nvPr/>
            </p:nvSpPr>
            <p:spPr>
              <a:xfrm>
                <a:off x="8412567" y="3923058"/>
                <a:ext cx="649" cy="27"/>
              </a:xfrm>
              <a:custGeom>
                <a:rect b="b" l="l" r="r" t="t"/>
                <a:pathLst>
                  <a:path extrusionOk="0" h="1" w="24">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1"/>
              <p:cNvSpPr/>
              <p:nvPr/>
            </p:nvSpPr>
            <p:spPr>
              <a:xfrm>
                <a:off x="7068798" y="3932923"/>
                <a:ext cx="649" cy="649"/>
              </a:xfrm>
              <a:custGeom>
                <a:rect b="b" l="l" r="r" t="t"/>
                <a:pathLst>
                  <a:path extrusionOk="0" h="24" w="24">
                    <a:moveTo>
                      <a:pt x="1" y="24"/>
                    </a:moveTo>
                    <a:cubicBezTo>
                      <a:pt x="1" y="24"/>
                      <a:pt x="24" y="1"/>
                      <a:pt x="24" y="1"/>
                    </a:cubicBezTo>
                    <a:cubicBezTo>
                      <a:pt x="24" y="1"/>
                      <a:pt x="1" y="24"/>
                      <a:pt x="1" y="24"/>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1"/>
              <p:cNvSpPr/>
              <p:nvPr/>
            </p:nvSpPr>
            <p:spPr>
              <a:xfrm>
                <a:off x="8767931" y="3932923"/>
                <a:ext cx="9298" cy="9298"/>
              </a:xfrm>
              <a:custGeom>
                <a:rect b="b" l="l" r="r" t="t"/>
                <a:pathLst>
                  <a:path extrusionOk="0" h="344" w="344">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1"/>
              <p:cNvSpPr/>
              <p:nvPr/>
            </p:nvSpPr>
            <p:spPr>
              <a:xfrm>
                <a:off x="7098423" y="3736118"/>
                <a:ext cx="1681888" cy="284437"/>
              </a:xfrm>
              <a:custGeom>
                <a:rect b="b" l="l" r="r" t="t"/>
                <a:pathLst>
                  <a:path extrusionOk="0" h="10523" w="62223">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1"/>
              <p:cNvSpPr/>
              <p:nvPr/>
            </p:nvSpPr>
            <p:spPr>
              <a:xfrm>
                <a:off x="7161349" y="3934167"/>
                <a:ext cx="27" cy="27"/>
              </a:xfrm>
              <a:custGeom>
                <a:rect b="b" l="l" r="r" t="t"/>
                <a:pathLst>
                  <a:path extrusionOk="0" h="1" w="1">
                    <a:moveTo>
                      <a:pt x="1" y="0"/>
                    </a:move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1"/>
              <p:cNvSpPr/>
              <p:nvPr/>
            </p:nvSpPr>
            <p:spPr>
              <a:xfrm>
                <a:off x="7102748" y="4028556"/>
                <a:ext cx="27" cy="27"/>
              </a:xfrm>
              <a:custGeom>
                <a:rect b="b" l="l" r="r" t="t"/>
                <a:pathLst>
                  <a:path extrusionOk="0" h="1" w="1">
                    <a:moveTo>
                      <a:pt x="0" y="1"/>
                    </a:moveTo>
                    <a:cubicBezTo>
                      <a:pt x="0" y="1"/>
                      <a:pt x="0" y="1"/>
                      <a:pt x="0" y="1"/>
                    </a:cubicBezTo>
                    <a:cubicBezTo>
                      <a:pt x="0"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1"/>
              <p:cNvSpPr/>
              <p:nvPr/>
            </p:nvSpPr>
            <p:spPr>
              <a:xfrm>
                <a:off x="7167512" y="3895919"/>
                <a:ext cx="1604149" cy="184804"/>
              </a:xfrm>
              <a:custGeom>
                <a:rect b="b" l="l" r="r" t="t"/>
                <a:pathLst>
                  <a:path extrusionOk="0" h="6837" w="59347">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1"/>
              <p:cNvSpPr/>
              <p:nvPr/>
            </p:nvSpPr>
            <p:spPr>
              <a:xfrm>
                <a:off x="7728952" y="3912570"/>
                <a:ext cx="27" cy="27"/>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1"/>
              <p:cNvSpPr/>
              <p:nvPr/>
            </p:nvSpPr>
            <p:spPr>
              <a:xfrm>
                <a:off x="7200840" y="4029799"/>
                <a:ext cx="1058116" cy="128960"/>
              </a:xfrm>
              <a:custGeom>
                <a:rect b="b" l="l" r="r" t="t"/>
                <a:pathLst>
                  <a:path extrusionOk="0" h="4771" w="39146">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1"/>
              <p:cNvSpPr/>
              <p:nvPr/>
            </p:nvSpPr>
            <p:spPr>
              <a:xfrm>
                <a:off x="8515606" y="4134054"/>
                <a:ext cx="233242" cy="48167"/>
              </a:xfrm>
              <a:custGeom>
                <a:rect b="b" l="l" r="r" t="t"/>
                <a:pathLst>
                  <a:path extrusionOk="0" h="1782" w="8629">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1"/>
              <p:cNvSpPr/>
              <p:nvPr/>
            </p:nvSpPr>
            <p:spPr>
              <a:xfrm>
                <a:off x="7489574" y="4046449"/>
                <a:ext cx="27" cy="27"/>
              </a:xfrm>
              <a:custGeom>
                <a:rect b="b" l="l" r="r" t="t"/>
                <a:pathLst>
                  <a:path extrusionOk="0" h="1" w="1">
                    <a:moveTo>
                      <a:pt x="1" y="1"/>
                    </a:move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1"/>
              <p:cNvSpPr/>
              <p:nvPr/>
            </p:nvSpPr>
            <p:spPr>
              <a:xfrm>
                <a:off x="7751170" y="4048315"/>
                <a:ext cx="27" cy="27"/>
              </a:xfrm>
              <a:custGeom>
                <a:rect b="b" l="l" r="r" t="t"/>
                <a:pathLst>
                  <a:path extrusionOk="0" h="1" w="1">
                    <a:moveTo>
                      <a:pt x="1" y="0"/>
                    </a:move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1"/>
              <p:cNvSpPr/>
              <p:nvPr/>
            </p:nvSpPr>
            <p:spPr>
              <a:xfrm>
                <a:off x="8299663" y="3284501"/>
                <a:ext cx="455969" cy="563332"/>
              </a:xfrm>
              <a:custGeom>
                <a:rect b="b" l="l" r="r" t="t"/>
                <a:pathLst>
                  <a:path extrusionOk="0" h="20841" w="16869">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1"/>
              <p:cNvSpPr/>
              <p:nvPr/>
            </p:nvSpPr>
            <p:spPr>
              <a:xfrm>
                <a:off x="7041038" y="3087074"/>
                <a:ext cx="1262355" cy="209780"/>
              </a:xfrm>
              <a:custGeom>
                <a:rect b="b" l="l" r="r" t="t"/>
                <a:pathLst>
                  <a:path extrusionOk="0" h="7761" w="46702">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1"/>
              <p:cNvSpPr/>
              <p:nvPr/>
            </p:nvSpPr>
            <p:spPr>
              <a:xfrm>
                <a:off x="8712411" y="3881729"/>
                <a:ext cx="68494" cy="57277"/>
              </a:xfrm>
              <a:custGeom>
                <a:rect b="b" l="l" r="r" t="t"/>
                <a:pathLst>
                  <a:path extrusionOk="0" h="2119" w="2534">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1"/>
              <p:cNvSpPr/>
              <p:nvPr/>
            </p:nvSpPr>
            <p:spPr>
              <a:xfrm>
                <a:off x="8698220" y="3966251"/>
                <a:ext cx="72819" cy="77306"/>
              </a:xfrm>
              <a:custGeom>
                <a:rect b="b" l="l" r="r" t="t"/>
                <a:pathLst>
                  <a:path extrusionOk="0" h="2860" w="2694">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1"/>
              <p:cNvSpPr/>
              <p:nvPr/>
            </p:nvSpPr>
            <p:spPr>
              <a:xfrm>
                <a:off x="8672299" y="4059397"/>
                <a:ext cx="75927" cy="81117"/>
              </a:xfrm>
              <a:custGeom>
                <a:rect b="b" l="l" r="r" t="t"/>
                <a:pathLst>
                  <a:path extrusionOk="0" h="3001" w="2809">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1"/>
              <p:cNvSpPr/>
              <p:nvPr/>
            </p:nvSpPr>
            <p:spPr>
              <a:xfrm>
                <a:off x="7034875" y="3235144"/>
                <a:ext cx="8650" cy="773707"/>
              </a:xfrm>
              <a:custGeom>
                <a:rect b="b" l="l" r="r" t="t"/>
                <a:pathLst>
                  <a:path extrusionOk="0" h="28624" w="32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1"/>
              <p:cNvSpPr/>
              <p:nvPr/>
            </p:nvSpPr>
            <p:spPr>
              <a:xfrm>
                <a:off x="6871993" y="4001418"/>
                <a:ext cx="340605" cy="164126"/>
              </a:xfrm>
              <a:custGeom>
                <a:rect b="b" l="l" r="r" t="t"/>
                <a:pathLst>
                  <a:path extrusionOk="0" h="6072" w="12601">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1"/>
              <p:cNvSpPr/>
              <p:nvPr/>
            </p:nvSpPr>
            <p:spPr>
              <a:xfrm>
                <a:off x="7105207" y="4022393"/>
                <a:ext cx="649" cy="649"/>
              </a:xfrm>
              <a:custGeom>
                <a:rect b="b" l="l" r="r" t="t"/>
                <a:pathLst>
                  <a:path extrusionOk="0" h="24" w="24">
                    <a:moveTo>
                      <a:pt x="23" y="23"/>
                    </a:moveTo>
                    <a:lnTo>
                      <a:pt x="0" y="0"/>
                    </a:ln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1"/>
              <p:cNvSpPr/>
              <p:nvPr/>
            </p:nvSpPr>
            <p:spPr>
              <a:xfrm>
                <a:off x="7169377" y="4072371"/>
                <a:ext cx="27" cy="27"/>
              </a:xfrm>
              <a:custGeom>
                <a:rect b="b" l="l" r="r" t="t"/>
                <a:pathLst>
                  <a:path extrusionOk="0" h="1" w="1">
                    <a:moveTo>
                      <a:pt x="0" y="0"/>
                    </a:moveTo>
                    <a:cubicBezTo>
                      <a:pt x="0" y="0"/>
                      <a:pt x="0" y="0"/>
                      <a:pt x="0" y="0"/>
                    </a:cubicBez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1"/>
              <p:cNvSpPr/>
              <p:nvPr/>
            </p:nvSpPr>
            <p:spPr>
              <a:xfrm>
                <a:off x="7169998" y="4072371"/>
                <a:ext cx="27" cy="27"/>
              </a:xfrm>
              <a:custGeom>
                <a:rect b="b" l="l" r="r" t="t"/>
                <a:pathLst>
                  <a:path extrusionOk="0" h="1" w="1">
                    <a:moveTo>
                      <a:pt x="0" y="0"/>
                    </a:moveTo>
                    <a:cubicBezTo>
                      <a:pt x="0" y="0"/>
                      <a:pt x="0" y="0"/>
                      <a:pt x="0" y="0"/>
                    </a:cubicBez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1"/>
              <p:cNvSpPr/>
              <p:nvPr/>
            </p:nvSpPr>
            <p:spPr>
              <a:xfrm>
                <a:off x="7169998" y="4072993"/>
                <a:ext cx="27" cy="27"/>
              </a:xfrm>
              <a:custGeom>
                <a:rect b="b" l="l" r="r" t="t"/>
                <a:pathLst>
                  <a:path extrusionOk="0" h="1" w="1">
                    <a:moveTo>
                      <a:pt x="0" y="0"/>
                    </a:move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1"/>
              <p:cNvSpPr/>
              <p:nvPr/>
            </p:nvSpPr>
            <p:spPr>
              <a:xfrm>
                <a:off x="7140373" y="4043368"/>
                <a:ext cx="27" cy="27"/>
              </a:xfrm>
              <a:custGeom>
                <a:rect b="b" l="l" r="r" t="t"/>
                <a:pathLst>
                  <a:path extrusionOk="0" h="1" w="1">
                    <a:moveTo>
                      <a:pt x="0" y="0"/>
                    </a:moveTo>
                    <a:lnTo>
                      <a:pt x="0" y="0"/>
                    </a:ln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1"/>
              <p:cNvSpPr/>
              <p:nvPr/>
            </p:nvSpPr>
            <p:spPr>
              <a:xfrm>
                <a:off x="7140373" y="4043368"/>
                <a:ext cx="649" cy="27"/>
              </a:xfrm>
              <a:custGeom>
                <a:rect b="b" l="l" r="r" t="t"/>
                <a:pathLst>
                  <a:path extrusionOk="0" h="1" w="24">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1"/>
              <p:cNvSpPr/>
              <p:nvPr/>
            </p:nvSpPr>
            <p:spPr>
              <a:xfrm>
                <a:off x="7169377" y="4072371"/>
                <a:ext cx="649" cy="27"/>
              </a:xfrm>
              <a:custGeom>
                <a:rect b="b" l="l" r="r" t="t"/>
                <a:pathLst>
                  <a:path extrusionOk="0" h="1" w="24">
                    <a:moveTo>
                      <a:pt x="23" y="0"/>
                    </a:moveTo>
                    <a:lnTo>
                      <a:pt x="0" y="0"/>
                    </a:lnTo>
                    <a:cubicBezTo>
                      <a:pt x="23" y="0"/>
                      <a:pt x="23" y="0"/>
                      <a:pt x="23"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1"/>
              <p:cNvSpPr/>
              <p:nvPr/>
            </p:nvSpPr>
            <p:spPr>
              <a:xfrm>
                <a:off x="7169998" y="4072371"/>
                <a:ext cx="27" cy="27"/>
              </a:xfrm>
              <a:custGeom>
                <a:rect b="b" l="l" r="r" t="t"/>
                <a:pathLst>
                  <a:path extrusionOk="0" h="1" w="1">
                    <a:moveTo>
                      <a:pt x="0" y="0"/>
                    </a:moveTo>
                    <a:cubicBezTo>
                      <a:pt x="0" y="0"/>
                      <a:pt x="0" y="0"/>
                      <a:pt x="0" y="0"/>
                    </a:cubicBez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1"/>
              <p:cNvSpPr/>
              <p:nvPr/>
            </p:nvSpPr>
            <p:spPr>
              <a:xfrm>
                <a:off x="6881859" y="4149488"/>
                <a:ext cx="27" cy="649"/>
              </a:xfrm>
              <a:custGeom>
                <a:rect b="b" l="l" r="r" t="t"/>
                <a:pathLst>
                  <a:path extrusionOk="0" h="24" w="1">
                    <a:moveTo>
                      <a:pt x="1" y="0"/>
                    </a:moveTo>
                    <a:cubicBezTo>
                      <a:pt x="1" y="0"/>
                      <a:pt x="1" y="23"/>
                      <a:pt x="1" y="23"/>
                    </a:cubicBezTo>
                    <a:cubicBezTo>
                      <a:pt x="1" y="23"/>
                      <a:pt x="1" y="0"/>
                      <a:pt x="1"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1"/>
              <p:cNvSpPr/>
              <p:nvPr/>
            </p:nvSpPr>
            <p:spPr>
              <a:xfrm>
                <a:off x="6886183" y="4078534"/>
                <a:ext cx="316521" cy="94308"/>
              </a:xfrm>
              <a:custGeom>
                <a:rect b="b" l="l" r="r" t="t"/>
                <a:pathLst>
                  <a:path extrusionOk="0" h="3489" w="1171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1"/>
              <p:cNvSpPr/>
              <p:nvPr/>
            </p:nvSpPr>
            <p:spPr>
              <a:xfrm>
                <a:off x="6972571" y="4101374"/>
                <a:ext cx="622" cy="27"/>
              </a:xfrm>
              <a:custGeom>
                <a:rect b="b" l="l" r="r" t="t"/>
                <a:pathLst>
                  <a:path extrusionOk="0" h="1" w="23">
                    <a:moveTo>
                      <a:pt x="0" y="0"/>
                    </a:moveTo>
                    <a:cubicBezTo>
                      <a:pt x="23" y="0"/>
                      <a:pt x="23" y="0"/>
                      <a:pt x="23" y="0"/>
                    </a:cubicBezTo>
                    <a:cubicBezTo>
                      <a:pt x="23" y="0"/>
                      <a:pt x="23"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1"/>
              <p:cNvSpPr/>
              <p:nvPr/>
            </p:nvSpPr>
            <p:spPr>
              <a:xfrm>
                <a:off x="6793011" y="4268555"/>
                <a:ext cx="501001" cy="189210"/>
              </a:xfrm>
              <a:custGeom>
                <a:rect b="b" l="l" r="r" t="t"/>
                <a:pathLst>
                  <a:path extrusionOk="0" h="7000" w="18535">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1"/>
              <p:cNvSpPr/>
              <p:nvPr/>
            </p:nvSpPr>
            <p:spPr>
              <a:xfrm>
                <a:off x="6884940" y="4155029"/>
                <a:ext cx="317170" cy="184561"/>
              </a:xfrm>
              <a:custGeom>
                <a:rect b="b" l="l" r="r" t="t"/>
                <a:pathLst>
                  <a:path extrusionOk="0" h="6828" w="11734">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1"/>
              <p:cNvSpPr/>
              <p:nvPr/>
            </p:nvSpPr>
            <p:spPr>
              <a:xfrm>
                <a:off x="5346230" y="4258689"/>
                <a:ext cx="1456079" cy="68521"/>
              </a:xfrm>
              <a:custGeom>
                <a:rect b="b" l="l" r="r" t="t"/>
                <a:pathLst>
                  <a:path extrusionOk="0" h="2535" w="53869">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1"/>
              <p:cNvSpPr/>
              <p:nvPr/>
            </p:nvSpPr>
            <p:spPr>
              <a:xfrm>
                <a:off x="5343770" y="4131594"/>
                <a:ext cx="1551090" cy="75414"/>
              </a:xfrm>
              <a:custGeom>
                <a:rect b="b" l="l" r="r" t="t"/>
                <a:pathLst>
                  <a:path extrusionOk="0" h="2790" w="57384">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1"/>
              <p:cNvSpPr/>
              <p:nvPr/>
            </p:nvSpPr>
            <p:spPr>
              <a:xfrm>
                <a:off x="5322795" y="4198845"/>
                <a:ext cx="32706" cy="128365"/>
              </a:xfrm>
              <a:custGeom>
                <a:rect b="b" l="l" r="r" t="t"/>
                <a:pathLst>
                  <a:path extrusionOk="0" h="4749" w="121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1"/>
              <p:cNvSpPr/>
              <p:nvPr/>
            </p:nvSpPr>
            <p:spPr>
              <a:xfrm>
                <a:off x="7284119" y="4263014"/>
                <a:ext cx="1454836" cy="68494"/>
              </a:xfrm>
              <a:custGeom>
                <a:rect b="b" l="l" r="r" t="t"/>
                <a:pathLst>
                  <a:path extrusionOk="0" h="2534" w="53823">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1"/>
              <p:cNvSpPr/>
              <p:nvPr/>
            </p:nvSpPr>
            <p:spPr>
              <a:xfrm>
                <a:off x="7998576" y="4274718"/>
                <a:ext cx="27" cy="27"/>
              </a:xfrm>
              <a:custGeom>
                <a:rect b="b" l="l" r="r" t="t"/>
                <a:pathLst>
                  <a:path extrusionOk="0" h="1" w="1">
                    <a:moveTo>
                      <a:pt x="0" y="1"/>
                    </a:moveTo>
                    <a:lnTo>
                      <a:pt x="0" y="1"/>
                    </a:lnTo>
                    <a:close/>
                  </a:path>
                </a:pathLst>
              </a:custGeom>
              <a:solidFill>
                <a:srgbClr val="833F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1"/>
              <p:cNvSpPr/>
              <p:nvPr/>
            </p:nvSpPr>
            <p:spPr>
              <a:xfrm>
                <a:off x="7999198" y="4274718"/>
                <a:ext cx="649" cy="27"/>
              </a:xfrm>
              <a:custGeom>
                <a:rect b="b" l="l" r="r" t="t"/>
                <a:pathLst>
                  <a:path extrusionOk="0" h="1" w="24">
                    <a:moveTo>
                      <a:pt x="23" y="1"/>
                    </a:moveTo>
                    <a:cubicBezTo>
                      <a:pt x="23" y="1"/>
                      <a:pt x="0" y="1"/>
                      <a:pt x="0" y="1"/>
                    </a:cubicBezTo>
                    <a:cubicBezTo>
                      <a:pt x="0" y="1"/>
                      <a:pt x="23" y="1"/>
                      <a:pt x="23" y="1"/>
                    </a:cubicBezTo>
                    <a:close/>
                  </a:path>
                </a:pathLst>
              </a:custGeom>
              <a:solidFill>
                <a:srgbClr val="833F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1"/>
              <p:cNvSpPr/>
              <p:nvPr/>
            </p:nvSpPr>
            <p:spPr>
              <a:xfrm>
                <a:off x="7192190" y="4135919"/>
                <a:ext cx="1549251" cy="75414"/>
              </a:xfrm>
              <a:custGeom>
                <a:rect b="b" l="l" r="r" t="t"/>
                <a:pathLst>
                  <a:path extrusionOk="0" h="2790" w="57316">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1"/>
              <p:cNvSpPr/>
              <p:nvPr/>
            </p:nvSpPr>
            <p:spPr>
              <a:xfrm>
                <a:off x="8730305" y="4203169"/>
                <a:ext cx="32112" cy="128338"/>
              </a:xfrm>
              <a:custGeom>
                <a:rect b="b" l="l" r="r" t="t"/>
                <a:pathLst>
                  <a:path extrusionOk="0" h="4748" w="1188">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1"/>
              <p:cNvSpPr/>
              <p:nvPr/>
            </p:nvSpPr>
            <p:spPr>
              <a:xfrm>
                <a:off x="6394454" y="2966141"/>
                <a:ext cx="27" cy="27"/>
              </a:xfrm>
              <a:custGeom>
                <a:rect b="b" l="l" r="r" t="t"/>
                <a:pathLst>
                  <a:path extrusionOk="0" h="1" w="1">
                    <a:moveTo>
                      <a:pt x="1" y="1"/>
                    </a:moveTo>
                    <a:close/>
                  </a:path>
                </a:pathLst>
              </a:custGeom>
              <a:solidFill>
                <a:srgbClr val="0DC1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1"/>
              <p:cNvSpPr/>
              <p:nvPr/>
            </p:nvSpPr>
            <p:spPr>
              <a:xfrm>
                <a:off x="5661508" y="1584125"/>
                <a:ext cx="2271682" cy="1697322"/>
              </a:xfrm>
              <a:custGeom>
                <a:rect b="b" l="l" r="r" t="t"/>
                <a:pathLst>
                  <a:path extrusionOk="0" h="62794" w="84043">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1"/>
              <p:cNvSpPr/>
              <p:nvPr/>
            </p:nvSpPr>
            <p:spPr>
              <a:xfrm>
                <a:off x="5891642" y="1991953"/>
                <a:ext cx="802061" cy="870636"/>
              </a:xfrm>
              <a:custGeom>
                <a:rect b="b" l="l" r="r" t="t"/>
                <a:pathLst>
                  <a:path extrusionOk="0" h="32210" w="29673">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1"/>
              <p:cNvSpPr/>
              <p:nvPr/>
            </p:nvSpPr>
            <p:spPr>
              <a:xfrm>
                <a:off x="5992193" y="1885833"/>
                <a:ext cx="476944" cy="436832"/>
              </a:xfrm>
              <a:custGeom>
                <a:rect b="b" l="l" r="r" t="t"/>
                <a:pathLst>
                  <a:path extrusionOk="0" h="16161" w="17645">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1"/>
              <p:cNvSpPr/>
              <p:nvPr/>
            </p:nvSpPr>
            <p:spPr>
              <a:xfrm>
                <a:off x="6504898" y="2364589"/>
                <a:ext cx="90091" cy="95659"/>
              </a:xfrm>
              <a:custGeom>
                <a:rect b="b" l="l" r="r" t="t"/>
                <a:pathLst>
                  <a:path extrusionOk="0" h="3539" w="3333">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1"/>
              <p:cNvSpPr/>
              <p:nvPr/>
            </p:nvSpPr>
            <p:spPr>
              <a:xfrm>
                <a:off x="6624587" y="2491089"/>
                <a:ext cx="12380" cy="12974"/>
              </a:xfrm>
              <a:custGeom>
                <a:rect b="b" l="l" r="r" t="t"/>
                <a:pathLst>
                  <a:path extrusionOk="0" h="480" w="458">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1"/>
              <p:cNvSpPr/>
              <p:nvPr/>
            </p:nvSpPr>
            <p:spPr>
              <a:xfrm>
                <a:off x="6667159" y="2551528"/>
                <a:ext cx="4974" cy="4352"/>
              </a:xfrm>
              <a:custGeom>
                <a:rect b="b" l="l" r="r" t="t"/>
                <a:pathLst>
                  <a:path extrusionOk="0" h="161" w="184">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1"/>
              <p:cNvSpPr/>
              <p:nvPr/>
            </p:nvSpPr>
            <p:spPr>
              <a:xfrm>
                <a:off x="6469110" y="2671244"/>
                <a:ext cx="197454" cy="316170"/>
              </a:xfrm>
              <a:custGeom>
                <a:rect b="b" l="l" r="r" t="t"/>
                <a:pathLst>
                  <a:path extrusionOk="0" h="11697" w="7305">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1"/>
              <p:cNvSpPr/>
              <p:nvPr/>
            </p:nvSpPr>
            <p:spPr>
              <a:xfrm>
                <a:off x="6324122" y="2025281"/>
                <a:ext cx="463375" cy="518922"/>
              </a:xfrm>
              <a:custGeom>
                <a:rect b="b" l="l" r="r" t="t"/>
                <a:pathLst>
                  <a:path extrusionOk="0" h="19198" w="17143">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1"/>
              <p:cNvSpPr/>
              <p:nvPr/>
            </p:nvSpPr>
            <p:spPr>
              <a:xfrm>
                <a:off x="6651130" y="2625591"/>
                <a:ext cx="242486" cy="309358"/>
              </a:xfrm>
              <a:custGeom>
                <a:rect b="b" l="l" r="r" t="t"/>
                <a:pathLst>
                  <a:path extrusionOk="0" h="11445" w="8971">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1"/>
              <p:cNvSpPr/>
              <p:nvPr/>
            </p:nvSpPr>
            <p:spPr>
              <a:xfrm>
                <a:off x="5849664" y="1864236"/>
                <a:ext cx="327036" cy="279517"/>
              </a:xfrm>
              <a:custGeom>
                <a:rect b="b" l="l" r="r" t="t"/>
                <a:pathLst>
                  <a:path extrusionOk="0" h="10341" w="12099">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1"/>
              <p:cNvSpPr/>
              <p:nvPr/>
            </p:nvSpPr>
            <p:spPr>
              <a:xfrm>
                <a:off x="5932349" y="1681622"/>
                <a:ext cx="284437" cy="236404"/>
              </a:xfrm>
              <a:custGeom>
                <a:rect b="b" l="l" r="r" t="t"/>
                <a:pathLst>
                  <a:path extrusionOk="0" h="8746" w="10523">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1"/>
              <p:cNvSpPr/>
              <p:nvPr/>
            </p:nvSpPr>
            <p:spPr>
              <a:xfrm>
                <a:off x="7345207" y="2852615"/>
                <a:ext cx="17299" cy="17299"/>
              </a:xfrm>
              <a:custGeom>
                <a:rect b="b" l="l" r="r" t="t"/>
                <a:pathLst>
                  <a:path extrusionOk="0" h="640" w="64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1"/>
              <p:cNvSpPr/>
              <p:nvPr/>
            </p:nvSpPr>
            <p:spPr>
              <a:xfrm>
                <a:off x="7402592" y="2804502"/>
                <a:ext cx="12974" cy="12974"/>
              </a:xfrm>
              <a:custGeom>
                <a:rect b="b" l="l" r="r" t="t"/>
                <a:pathLst>
                  <a:path extrusionOk="0" h="480" w="48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1"/>
              <p:cNvSpPr/>
              <p:nvPr/>
            </p:nvSpPr>
            <p:spPr>
              <a:xfrm>
                <a:off x="7481546" y="2855102"/>
                <a:ext cx="17921" cy="17894"/>
              </a:xfrm>
              <a:custGeom>
                <a:rect b="b" l="l" r="r" t="t"/>
                <a:pathLst>
                  <a:path extrusionOk="0" h="662" w="663">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1"/>
              <p:cNvSpPr/>
              <p:nvPr/>
            </p:nvSpPr>
            <p:spPr>
              <a:xfrm>
                <a:off x="7413701" y="2853859"/>
                <a:ext cx="9271" cy="9893"/>
              </a:xfrm>
              <a:custGeom>
                <a:rect b="b" l="l" r="r" t="t"/>
                <a:pathLst>
                  <a:path extrusionOk="0" h="366" w="343">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1"/>
              <p:cNvSpPr/>
              <p:nvPr/>
            </p:nvSpPr>
            <p:spPr>
              <a:xfrm>
                <a:off x="7459355" y="2778580"/>
                <a:ext cx="6190" cy="6190"/>
              </a:xfrm>
              <a:custGeom>
                <a:rect b="b" l="l" r="r" t="t"/>
                <a:pathLst>
                  <a:path extrusionOk="0" h="229" w="229">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1"/>
              <p:cNvSpPr/>
              <p:nvPr/>
            </p:nvSpPr>
            <p:spPr>
              <a:xfrm>
                <a:off x="7442082" y="2930975"/>
                <a:ext cx="17299" cy="17921"/>
              </a:xfrm>
              <a:custGeom>
                <a:rect b="b" l="l" r="r" t="t"/>
                <a:pathLst>
                  <a:path extrusionOk="0" h="663" w="64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1"/>
              <p:cNvSpPr/>
              <p:nvPr/>
            </p:nvSpPr>
            <p:spPr>
              <a:xfrm>
                <a:off x="7358776" y="2950707"/>
                <a:ext cx="4974" cy="4974"/>
              </a:xfrm>
              <a:custGeom>
                <a:rect b="b" l="l" r="r" t="t"/>
                <a:pathLst>
                  <a:path extrusionOk="0" h="184" w="184">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1"/>
              <p:cNvSpPr/>
              <p:nvPr/>
            </p:nvSpPr>
            <p:spPr>
              <a:xfrm>
                <a:off x="6475895" y="2991442"/>
                <a:ext cx="17299" cy="17299"/>
              </a:xfrm>
              <a:custGeom>
                <a:rect b="b" l="l" r="r" t="t"/>
                <a:pathLst>
                  <a:path extrusionOk="0" h="640" w="64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1"/>
              <p:cNvSpPr/>
              <p:nvPr/>
            </p:nvSpPr>
            <p:spPr>
              <a:xfrm>
                <a:off x="6443189" y="2932219"/>
                <a:ext cx="9920" cy="9893"/>
              </a:xfrm>
              <a:custGeom>
                <a:rect b="b" l="l" r="r" t="t"/>
                <a:pathLst>
                  <a:path extrusionOk="0" h="366" w="367">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1"/>
              <p:cNvSpPr/>
              <p:nvPr/>
            </p:nvSpPr>
            <p:spPr>
              <a:xfrm>
                <a:off x="6523414" y="2923569"/>
                <a:ext cx="9271" cy="8677"/>
              </a:xfrm>
              <a:custGeom>
                <a:rect b="b" l="l" r="r" t="t"/>
                <a:pathLst>
                  <a:path extrusionOk="0" h="321" w="343">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1"/>
              <p:cNvSpPr/>
              <p:nvPr/>
            </p:nvSpPr>
            <p:spPr>
              <a:xfrm>
                <a:off x="6570284" y="2963682"/>
                <a:ext cx="8677" cy="9271"/>
              </a:xfrm>
              <a:custGeom>
                <a:rect b="b" l="l" r="r" t="t"/>
                <a:pathLst>
                  <a:path extrusionOk="0" h="343" w="321">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1"/>
              <p:cNvSpPr/>
              <p:nvPr/>
            </p:nvSpPr>
            <p:spPr>
              <a:xfrm>
                <a:off x="6363612" y="3069802"/>
                <a:ext cx="17299" cy="17921"/>
              </a:xfrm>
              <a:custGeom>
                <a:rect b="b" l="l" r="r" t="t"/>
                <a:pathLst>
                  <a:path extrusionOk="0" h="663" w="64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1"/>
              <p:cNvSpPr/>
              <p:nvPr/>
            </p:nvSpPr>
            <p:spPr>
              <a:xfrm>
                <a:off x="6242680" y="3068558"/>
                <a:ext cx="17921" cy="17299"/>
              </a:xfrm>
              <a:custGeom>
                <a:rect b="b" l="l" r="r" t="t"/>
                <a:pathLst>
                  <a:path extrusionOk="0" h="640" w="663">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1"/>
              <p:cNvSpPr/>
              <p:nvPr/>
            </p:nvSpPr>
            <p:spPr>
              <a:xfrm>
                <a:off x="6273521" y="2993901"/>
                <a:ext cx="7433" cy="7433"/>
              </a:xfrm>
              <a:custGeom>
                <a:rect b="b" l="l" r="r" t="t"/>
                <a:pathLst>
                  <a:path extrusionOk="0" h="275" w="275">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1"/>
              <p:cNvSpPr/>
              <p:nvPr/>
            </p:nvSpPr>
            <p:spPr>
              <a:xfrm>
                <a:off x="6309309" y="3033392"/>
                <a:ext cx="9893" cy="9271"/>
              </a:xfrm>
              <a:custGeom>
                <a:rect b="b" l="l" r="r" t="t"/>
                <a:pathLst>
                  <a:path extrusionOk="0" h="343" w="366">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1"/>
              <p:cNvSpPr/>
              <p:nvPr/>
            </p:nvSpPr>
            <p:spPr>
              <a:xfrm>
                <a:off x="6355584" y="2999469"/>
                <a:ext cx="7433" cy="7433"/>
              </a:xfrm>
              <a:custGeom>
                <a:rect b="b" l="l" r="r" t="t"/>
                <a:pathLst>
                  <a:path extrusionOk="0" h="275" w="275">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1"/>
              <p:cNvSpPr/>
              <p:nvPr/>
            </p:nvSpPr>
            <p:spPr>
              <a:xfrm>
                <a:off x="6320418" y="3090777"/>
                <a:ext cx="10515" cy="9893"/>
              </a:xfrm>
              <a:custGeom>
                <a:rect b="b" l="l" r="r" t="t"/>
                <a:pathLst>
                  <a:path extrusionOk="0" h="366" w="389">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1"/>
              <p:cNvSpPr/>
              <p:nvPr/>
            </p:nvSpPr>
            <p:spPr>
              <a:xfrm>
                <a:off x="6220461" y="3130268"/>
                <a:ext cx="4352" cy="4325"/>
              </a:xfrm>
              <a:custGeom>
                <a:rect b="b" l="l" r="r" t="t"/>
                <a:pathLst>
                  <a:path extrusionOk="0" h="160" w="161">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1"/>
              <p:cNvSpPr/>
              <p:nvPr/>
            </p:nvSpPr>
            <p:spPr>
              <a:xfrm>
                <a:off x="7722789" y="3084614"/>
                <a:ext cx="17299" cy="17894"/>
              </a:xfrm>
              <a:custGeom>
                <a:rect b="b" l="l" r="r" t="t"/>
                <a:pathLst>
                  <a:path extrusionOk="0" h="662" w="64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1"/>
              <p:cNvSpPr/>
              <p:nvPr/>
            </p:nvSpPr>
            <p:spPr>
              <a:xfrm>
                <a:off x="7611750" y="3043258"/>
                <a:ext cx="13596" cy="13596"/>
              </a:xfrm>
              <a:custGeom>
                <a:rect b="b" l="l" r="r" t="t"/>
                <a:pathLst>
                  <a:path extrusionOk="0" h="503" w="503">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1"/>
              <p:cNvSpPr/>
              <p:nvPr/>
            </p:nvSpPr>
            <p:spPr>
              <a:xfrm>
                <a:off x="7654295" y="2970466"/>
                <a:ext cx="8677" cy="8650"/>
              </a:xfrm>
              <a:custGeom>
                <a:rect b="b" l="l" r="r" t="t"/>
                <a:pathLst>
                  <a:path extrusionOk="0" h="320" w="321">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1"/>
              <p:cNvSpPr/>
              <p:nvPr/>
            </p:nvSpPr>
            <p:spPr>
              <a:xfrm>
                <a:off x="7670351" y="3019201"/>
                <a:ext cx="8650" cy="8677"/>
              </a:xfrm>
              <a:custGeom>
                <a:rect b="b" l="l" r="r" t="t"/>
                <a:pathLst>
                  <a:path extrusionOk="0" h="321" w="32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1"/>
              <p:cNvSpPr/>
              <p:nvPr/>
            </p:nvSpPr>
            <p:spPr>
              <a:xfrm>
                <a:off x="7753035" y="3033392"/>
                <a:ext cx="9271" cy="9271"/>
              </a:xfrm>
              <a:custGeom>
                <a:rect b="b" l="l" r="r" t="t"/>
                <a:pathLst>
                  <a:path extrusionOk="0" h="343" w="343">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1"/>
              <p:cNvSpPr/>
              <p:nvPr/>
            </p:nvSpPr>
            <p:spPr>
              <a:xfrm>
                <a:off x="7814096" y="3083992"/>
                <a:ext cx="11136" cy="11136"/>
              </a:xfrm>
              <a:custGeom>
                <a:rect b="b" l="l" r="r" t="t"/>
                <a:pathLst>
                  <a:path extrusionOk="0" h="412" w="412">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1"/>
              <p:cNvSpPr/>
              <p:nvPr/>
            </p:nvSpPr>
            <p:spPr>
              <a:xfrm>
                <a:off x="7780174" y="3177759"/>
                <a:ext cx="12974" cy="12974"/>
              </a:xfrm>
              <a:custGeom>
                <a:rect b="b" l="l" r="r" t="t"/>
                <a:pathLst>
                  <a:path extrusionOk="0" h="480" w="48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1"/>
              <p:cNvSpPr/>
              <p:nvPr/>
            </p:nvSpPr>
            <p:spPr>
              <a:xfrm>
                <a:off x="7522280" y="3005632"/>
                <a:ext cx="10515" cy="10515"/>
              </a:xfrm>
              <a:custGeom>
                <a:rect b="b" l="l" r="r" t="t"/>
                <a:pathLst>
                  <a:path extrusionOk="0" h="389" w="389">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1"/>
              <p:cNvSpPr/>
              <p:nvPr/>
            </p:nvSpPr>
            <p:spPr>
              <a:xfrm>
                <a:off x="7571015" y="2811287"/>
                <a:ext cx="16678" cy="16678"/>
              </a:xfrm>
              <a:custGeom>
                <a:rect b="b" l="l" r="r" t="t"/>
                <a:pathLst>
                  <a:path extrusionOk="0" h="617" w="617">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1"/>
              <p:cNvSpPr/>
              <p:nvPr/>
            </p:nvSpPr>
            <p:spPr>
              <a:xfrm>
                <a:off x="7550040" y="2950113"/>
                <a:ext cx="4352" cy="4325"/>
              </a:xfrm>
              <a:custGeom>
                <a:rect b="b" l="l" r="r" t="t"/>
                <a:pathLst>
                  <a:path extrusionOk="0" h="160" w="161">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1"/>
              <p:cNvSpPr/>
              <p:nvPr/>
            </p:nvSpPr>
            <p:spPr>
              <a:xfrm>
                <a:off x="6391994" y="2860022"/>
                <a:ext cx="129582" cy="122797"/>
              </a:xfrm>
              <a:custGeom>
                <a:rect b="b" l="l" r="r" t="t"/>
                <a:pathLst>
                  <a:path extrusionOk="0" h="4543" w="4794">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1"/>
              <p:cNvSpPr/>
              <p:nvPr/>
            </p:nvSpPr>
            <p:spPr>
              <a:xfrm>
                <a:off x="6403103" y="2939625"/>
                <a:ext cx="27" cy="27"/>
              </a:xfrm>
              <a:custGeom>
                <a:rect b="b" l="l" r="r" t="t"/>
                <a:pathLst>
                  <a:path extrusionOk="0" h="1" w="1">
                    <a:moveTo>
                      <a:pt x="0" y="0"/>
                    </a:moveTo>
                    <a:cubicBezTo>
                      <a:pt x="0" y="0"/>
                      <a:pt x="0" y="0"/>
                      <a:pt x="0" y="0"/>
                    </a:cubicBezTo>
                    <a:cubicBezTo>
                      <a:pt x="0" y="0"/>
                      <a:pt x="0" y="0"/>
                      <a:pt x="0"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1"/>
              <p:cNvSpPr/>
              <p:nvPr/>
            </p:nvSpPr>
            <p:spPr>
              <a:xfrm>
                <a:off x="6435782" y="2887782"/>
                <a:ext cx="649" cy="27"/>
              </a:xfrm>
              <a:custGeom>
                <a:rect b="b" l="l" r="r" t="t"/>
                <a:pathLst>
                  <a:path extrusionOk="0" h="1" w="24">
                    <a:moveTo>
                      <a:pt x="1" y="1"/>
                    </a:moveTo>
                    <a:cubicBezTo>
                      <a:pt x="24" y="1"/>
                      <a:pt x="24" y="1"/>
                      <a:pt x="24" y="1"/>
                    </a:cubicBezTo>
                    <a:cubicBezTo>
                      <a:pt x="24" y="1"/>
                      <a:pt x="24" y="1"/>
                      <a:pt x="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1"/>
              <p:cNvSpPr/>
              <p:nvPr/>
            </p:nvSpPr>
            <p:spPr>
              <a:xfrm>
                <a:off x="6403103" y="2939625"/>
                <a:ext cx="27" cy="27"/>
              </a:xfrm>
              <a:custGeom>
                <a:rect b="b" l="l" r="r" t="t"/>
                <a:pathLst>
                  <a:path extrusionOk="0" h="1" w="1">
                    <a:moveTo>
                      <a:pt x="0" y="0"/>
                    </a:moveTo>
                    <a:cubicBezTo>
                      <a:pt x="0" y="0"/>
                      <a:pt x="0" y="0"/>
                      <a:pt x="0" y="0"/>
                    </a:cubicBezTo>
                    <a:cubicBezTo>
                      <a:pt x="0" y="0"/>
                      <a:pt x="0" y="0"/>
                      <a:pt x="0"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1"/>
              <p:cNvSpPr/>
              <p:nvPr/>
            </p:nvSpPr>
            <p:spPr>
              <a:xfrm>
                <a:off x="6408644" y="2922326"/>
                <a:ext cx="27" cy="27"/>
              </a:xfrm>
              <a:custGeom>
                <a:rect b="b" l="l" r="r" t="t"/>
                <a:pathLst>
                  <a:path extrusionOk="0" h="1" w="1">
                    <a:moveTo>
                      <a:pt x="1" y="1"/>
                    </a:moveTo>
                    <a:cubicBezTo>
                      <a:pt x="1" y="1"/>
                      <a:pt x="1" y="1"/>
                      <a:pt x="1" y="1"/>
                    </a:cubicBezTo>
                    <a:lnTo>
                      <a:pt x="1" y="1"/>
                    </a:ln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1"/>
              <p:cNvSpPr/>
              <p:nvPr/>
            </p:nvSpPr>
            <p:spPr>
              <a:xfrm>
                <a:off x="6403103" y="2939625"/>
                <a:ext cx="27" cy="27"/>
              </a:xfrm>
              <a:custGeom>
                <a:rect b="b" l="l" r="r" t="t"/>
                <a:pathLst>
                  <a:path extrusionOk="0" h="1" w="1">
                    <a:moveTo>
                      <a:pt x="0" y="0"/>
                    </a:moveTo>
                    <a:cubicBezTo>
                      <a:pt x="0" y="0"/>
                      <a:pt x="0" y="0"/>
                      <a:pt x="0" y="0"/>
                    </a:cubicBezTo>
                    <a:cubicBezTo>
                      <a:pt x="0" y="0"/>
                      <a:pt x="0" y="0"/>
                      <a:pt x="0"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1"/>
              <p:cNvSpPr/>
              <p:nvPr/>
            </p:nvSpPr>
            <p:spPr>
              <a:xfrm>
                <a:off x="6127316" y="2942706"/>
                <a:ext cx="337497" cy="318603"/>
              </a:xfrm>
              <a:custGeom>
                <a:rect b="b" l="l" r="r" t="t"/>
                <a:pathLst>
                  <a:path extrusionOk="0" h="11787" w="12486">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1"/>
              <p:cNvSpPr/>
              <p:nvPr/>
            </p:nvSpPr>
            <p:spPr>
              <a:xfrm>
                <a:off x="6454298" y="3121618"/>
                <a:ext cx="185750" cy="67332"/>
              </a:xfrm>
              <a:custGeom>
                <a:rect b="b" l="l" r="r" t="t"/>
                <a:pathLst>
                  <a:path extrusionOk="0" h="2491" w="6872">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1"/>
              <p:cNvSpPr/>
              <p:nvPr/>
            </p:nvSpPr>
            <p:spPr>
              <a:xfrm>
                <a:off x="7451327" y="3117915"/>
                <a:ext cx="127122" cy="40599"/>
              </a:xfrm>
              <a:custGeom>
                <a:rect b="b" l="l" r="r" t="t"/>
                <a:pathLst>
                  <a:path extrusionOk="0" h="1502" w="4703">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1"/>
              <p:cNvSpPr/>
              <p:nvPr/>
            </p:nvSpPr>
            <p:spPr>
              <a:xfrm>
                <a:off x="7571637" y="2989576"/>
                <a:ext cx="366500" cy="287140"/>
              </a:xfrm>
              <a:custGeom>
                <a:rect b="b" l="l" r="r" t="t"/>
                <a:pathLst>
                  <a:path extrusionOk="0" h="10623" w="13559">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1"/>
              <p:cNvSpPr/>
              <p:nvPr/>
            </p:nvSpPr>
            <p:spPr>
              <a:xfrm>
                <a:off x="7616669" y="2922948"/>
                <a:ext cx="108012" cy="77035"/>
              </a:xfrm>
              <a:custGeom>
                <a:rect b="b" l="l" r="r" t="t"/>
                <a:pathLst>
                  <a:path extrusionOk="0" h="2850" w="3996">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1"/>
              <p:cNvSpPr/>
              <p:nvPr/>
            </p:nvSpPr>
            <p:spPr>
              <a:xfrm>
                <a:off x="6633831" y="3118537"/>
                <a:ext cx="824307" cy="167289"/>
              </a:xfrm>
              <a:custGeom>
                <a:rect b="b" l="l" r="r" t="t"/>
                <a:pathLst>
                  <a:path extrusionOk="0" h="6189" w="30496">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1"/>
              <p:cNvSpPr/>
              <p:nvPr/>
            </p:nvSpPr>
            <p:spPr>
              <a:xfrm>
                <a:off x="7339044" y="2712573"/>
                <a:ext cx="304790" cy="225755"/>
              </a:xfrm>
              <a:custGeom>
                <a:rect b="b" l="l" r="r" t="t"/>
                <a:pathLst>
                  <a:path extrusionOk="0" h="8352" w="11276">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1"/>
              <p:cNvSpPr/>
              <p:nvPr/>
            </p:nvSpPr>
            <p:spPr>
              <a:xfrm>
                <a:off x="6845449" y="2388051"/>
                <a:ext cx="502244" cy="349228"/>
              </a:xfrm>
              <a:custGeom>
                <a:rect b="b" l="l" r="r" t="t"/>
                <a:pathLst>
                  <a:path extrusionOk="0" h="12920" w="18581">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1"/>
              <p:cNvSpPr/>
              <p:nvPr/>
            </p:nvSpPr>
            <p:spPr>
              <a:xfrm>
                <a:off x="5659643" y="1911134"/>
                <a:ext cx="862554" cy="962484"/>
              </a:xfrm>
              <a:custGeom>
                <a:rect b="b" l="l" r="r" t="t"/>
                <a:pathLst>
                  <a:path extrusionOk="0" h="35608" w="31911">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1"/>
              <p:cNvSpPr/>
              <p:nvPr/>
            </p:nvSpPr>
            <p:spPr>
              <a:xfrm>
                <a:off x="5901507" y="1592774"/>
                <a:ext cx="953862" cy="931643"/>
              </a:xfrm>
              <a:custGeom>
                <a:rect b="b" l="l" r="r" t="t"/>
                <a:pathLst>
                  <a:path extrusionOk="0" h="34467" w="35289">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1"/>
              <p:cNvSpPr/>
              <p:nvPr/>
            </p:nvSpPr>
            <p:spPr>
              <a:xfrm>
                <a:off x="5444944" y="1442244"/>
                <a:ext cx="643530" cy="511489"/>
              </a:xfrm>
              <a:custGeom>
                <a:rect b="b" l="l" r="r" t="t"/>
                <a:pathLst>
                  <a:path extrusionOk="0" h="18923" w="23808">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1"/>
              <p:cNvSpPr/>
              <p:nvPr/>
            </p:nvSpPr>
            <p:spPr>
              <a:xfrm>
                <a:off x="5486894" y="1697651"/>
                <a:ext cx="13596" cy="16705"/>
              </a:xfrm>
              <a:custGeom>
                <a:rect b="b" l="l" r="r" t="t"/>
                <a:pathLst>
                  <a:path extrusionOk="0" h="618" w="503">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1"/>
              <p:cNvSpPr/>
              <p:nvPr/>
            </p:nvSpPr>
            <p:spPr>
              <a:xfrm>
                <a:off x="5480731" y="1495304"/>
                <a:ext cx="481269" cy="376987"/>
              </a:xfrm>
              <a:custGeom>
                <a:rect b="b" l="l" r="r" t="t"/>
                <a:pathLst>
                  <a:path extrusionOk="0" h="13947" w="17805">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1"/>
              <p:cNvSpPr/>
              <p:nvPr/>
            </p:nvSpPr>
            <p:spPr>
              <a:xfrm>
                <a:off x="5476407" y="1722329"/>
                <a:ext cx="19164" cy="17569"/>
              </a:xfrm>
              <a:custGeom>
                <a:rect b="b" l="l" r="r" t="t"/>
                <a:pathLst>
                  <a:path extrusionOk="0" h="650" w="709">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1"/>
              <p:cNvSpPr/>
              <p:nvPr/>
            </p:nvSpPr>
            <p:spPr>
              <a:xfrm>
                <a:off x="5520222" y="1542796"/>
                <a:ext cx="296168" cy="233242"/>
              </a:xfrm>
              <a:custGeom>
                <a:rect b="b" l="l" r="r" t="t"/>
                <a:pathLst>
                  <a:path extrusionOk="0" h="8629" w="10957">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1"/>
              <p:cNvSpPr/>
              <p:nvPr/>
            </p:nvSpPr>
            <p:spPr>
              <a:xfrm>
                <a:off x="5755897" y="1689028"/>
                <a:ext cx="16678" cy="13866"/>
              </a:xfrm>
              <a:custGeom>
                <a:rect b="b" l="l" r="r" t="t"/>
                <a:pathLst>
                  <a:path extrusionOk="0" h="513" w="617">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1"/>
              <p:cNvSpPr/>
              <p:nvPr/>
            </p:nvSpPr>
            <p:spPr>
              <a:xfrm>
                <a:off x="4512084" y="815391"/>
                <a:ext cx="869961" cy="542952"/>
              </a:xfrm>
              <a:custGeom>
                <a:rect b="b" l="l" r="r" t="t"/>
                <a:pathLst>
                  <a:path extrusionOk="0" h="20087" w="32185">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1"/>
              <p:cNvSpPr/>
              <p:nvPr/>
            </p:nvSpPr>
            <p:spPr>
              <a:xfrm>
                <a:off x="4352283" y="1049850"/>
                <a:ext cx="866879" cy="615743"/>
              </a:xfrm>
              <a:custGeom>
                <a:rect b="b" l="l" r="r" t="t"/>
                <a:pathLst>
                  <a:path extrusionOk="0" h="22780" w="32071">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1"/>
              <p:cNvSpPr/>
              <p:nvPr/>
            </p:nvSpPr>
            <p:spPr>
              <a:xfrm>
                <a:off x="4420777" y="929539"/>
                <a:ext cx="889692" cy="595390"/>
              </a:xfrm>
              <a:custGeom>
                <a:rect b="b" l="l" r="r" t="t"/>
                <a:pathLst>
                  <a:path extrusionOk="0" h="22027" w="32915">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1"/>
              <p:cNvSpPr/>
              <p:nvPr/>
            </p:nvSpPr>
            <p:spPr>
              <a:xfrm>
                <a:off x="5173481" y="1257143"/>
                <a:ext cx="303574" cy="445481"/>
              </a:xfrm>
              <a:custGeom>
                <a:rect b="b" l="l" r="r" t="t"/>
                <a:pathLst>
                  <a:path extrusionOk="0" h="16481" w="11231">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1"/>
              <p:cNvSpPr/>
              <p:nvPr/>
            </p:nvSpPr>
            <p:spPr>
              <a:xfrm>
                <a:off x="5301198" y="1337962"/>
                <a:ext cx="32706" cy="49627"/>
              </a:xfrm>
              <a:custGeom>
                <a:rect b="b" l="l" r="r" t="t"/>
                <a:pathLst>
                  <a:path extrusionOk="0" h="1836" w="121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1"/>
              <p:cNvSpPr/>
              <p:nvPr/>
            </p:nvSpPr>
            <p:spPr>
              <a:xfrm>
                <a:off x="5294414" y="1357100"/>
                <a:ext cx="317143" cy="412153"/>
              </a:xfrm>
              <a:custGeom>
                <a:rect b="b" l="l" r="r" t="t"/>
                <a:pathLst>
                  <a:path extrusionOk="0" h="15248" w="11733">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1"/>
              <p:cNvSpPr/>
              <p:nvPr/>
            </p:nvSpPr>
            <p:spPr>
              <a:xfrm>
                <a:off x="4253569" y="817256"/>
                <a:ext cx="315305" cy="390556"/>
              </a:xfrm>
              <a:custGeom>
                <a:rect b="b" l="l" r="r" t="t"/>
                <a:pathLst>
                  <a:path extrusionOk="0" h="14449" w="11665">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1"/>
              <p:cNvSpPr/>
              <p:nvPr/>
            </p:nvSpPr>
            <p:spPr>
              <a:xfrm>
                <a:off x="4663858" y="1491601"/>
                <a:ext cx="338118" cy="372663"/>
              </a:xfrm>
              <a:custGeom>
                <a:rect b="b" l="l" r="r" t="t"/>
                <a:pathLst>
                  <a:path extrusionOk="0" h="13787" w="12509">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1"/>
              <p:cNvSpPr/>
              <p:nvPr/>
            </p:nvSpPr>
            <p:spPr>
              <a:xfrm>
                <a:off x="4974189" y="882642"/>
                <a:ext cx="476323" cy="250514"/>
              </a:xfrm>
              <a:custGeom>
                <a:rect b="b" l="l" r="r" t="t"/>
                <a:pathLst>
                  <a:path extrusionOk="0" h="9268" w="17622">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1"/>
              <p:cNvSpPr/>
              <p:nvPr/>
            </p:nvSpPr>
            <p:spPr>
              <a:xfrm>
                <a:off x="5527629" y="1744548"/>
                <a:ext cx="193751" cy="103687"/>
              </a:xfrm>
              <a:custGeom>
                <a:rect b="b" l="l" r="r" t="t"/>
                <a:pathLst>
                  <a:path extrusionOk="0" h="3836" w="7168">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1"/>
              <p:cNvSpPr/>
              <p:nvPr/>
            </p:nvSpPr>
            <p:spPr>
              <a:xfrm>
                <a:off x="5635586" y="1789580"/>
                <a:ext cx="98119" cy="34436"/>
              </a:xfrm>
              <a:custGeom>
                <a:rect b="b" l="l" r="r" t="t"/>
                <a:pathLst>
                  <a:path extrusionOk="0" h="1274" w="363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1"/>
              <p:cNvSpPr/>
              <p:nvPr/>
            </p:nvSpPr>
            <p:spPr>
              <a:xfrm>
                <a:off x="5769466" y="1792066"/>
                <a:ext cx="160450" cy="61953"/>
              </a:xfrm>
              <a:custGeom>
                <a:rect b="b" l="l" r="r" t="t"/>
                <a:pathLst>
                  <a:path extrusionOk="0" h="2292" w="5936">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1"/>
              <p:cNvSpPr/>
              <p:nvPr/>
            </p:nvSpPr>
            <p:spPr>
              <a:xfrm>
                <a:off x="5643614" y="1526145"/>
                <a:ext cx="195589" cy="126581"/>
              </a:xfrm>
              <a:custGeom>
                <a:rect b="b" l="l" r="r" t="t"/>
                <a:pathLst>
                  <a:path extrusionOk="0" h="4683" w="7236">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1"/>
              <p:cNvSpPr/>
              <p:nvPr/>
            </p:nvSpPr>
            <p:spPr>
              <a:xfrm>
                <a:off x="5746031" y="1600802"/>
                <a:ext cx="72819" cy="60980"/>
              </a:xfrm>
              <a:custGeom>
                <a:rect b="b" l="l" r="r" t="t"/>
                <a:pathLst>
                  <a:path extrusionOk="0" h="2256" w="2694">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1"/>
              <p:cNvSpPr/>
              <p:nvPr/>
            </p:nvSpPr>
            <p:spPr>
              <a:xfrm>
                <a:off x="5791685" y="1668053"/>
                <a:ext cx="12974" cy="12353"/>
              </a:xfrm>
              <a:custGeom>
                <a:rect b="b" l="l" r="r" t="t"/>
                <a:pathLst>
                  <a:path extrusionOk="0" h="457" w="48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1"/>
              <p:cNvSpPr/>
              <p:nvPr/>
            </p:nvSpPr>
            <p:spPr>
              <a:xfrm>
                <a:off x="5768844" y="1670512"/>
                <a:ext cx="8677" cy="8677"/>
              </a:xfrm>
              <a:custGeom>
                <a:rect b="b" l="l" r="r" t="t"/>
                <a:pathLst>
                  <a:path extrusionOk="0" h="321" w="321">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1"/>
              <p:cNvSpPr/>
              <p:nvPr/>
            </p:nvSpPr>
            <p:spPr>
              <a:xfrm>
                <a:off x="5775629" y="1646456"/>
                <a:ext cx="8055" cy="7433"/>
              </a:xfrm>
              <a:custGeom>
                <a:rect b="b" l="l" r="r" t="t"/>
                <a:pathLst>
                  <a:path extrusionOk="0" h="275" w="298">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1"/>
              <p:cNvSpPr/>
              <p:nvPr/>
            </p:nvSpPr>
            <p:spPr>
              <a:xfrm>
                <a:off x="5823769" y="1675459"/>
                <a:ext cx="8650" cy="8028"/>
              </a:xfrm>
              <a:custGeom>
                <a:rect b="b" l="l" r="r" t="t"/>
                <a:pathLst>
                  <a:path extrusionOk="0" h="297" w="32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1"/>
              <p:cNvSpPr/>
              <p:nvPr/>
            </p:nvSpPr>
            <p:spPr>
              <a:xfrm>
                <a:off x="5807713" y="1704435"/>
                <a:ext cx="4352" cy="4352"/>
              </a:xfrm>
              <a:custGeom>
                <a:rect b="b" l="l" r="r" t="t"/>
                <a:pathLst>
                  <a:path extrusionOk="0" h="161" w="161">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1"/>
              <p:cNvSpPr/>
              <p:nvPr/>
            </p:nvSpPr>
            <p:spPr>
              <a:xfrm>
                <a:off x="5845988" y="1780957"/>
                <a:ext cx="12974" cy="12353"/>
              </a:xfrm>
              <a:custGeom>
                <a:rect b="b" l="l" r="r" t="t"/>
                <a:pathLst>
                  <a:path extrusionOk="0" h="457" w="48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1"/>
              <p:cNvSpPr/>
              <p:nvPr/>
            </p:nvSpPr>
            <p:spPr>
              <a:xfrm>
                <a:off x="5830554" y="1740223"/>
                <a:ext cx="11758" cy="11136"/>
              </a:xfrm>
              <a:custGeom>
                <a:rect b="b" l="l" r="r" t="t"/>
                <a:pathLst>
                  <a:path extrusionOk="0" h="412" w="435">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1"/>
              <p:cNvSpPr/>
              <p:nvPr/>
            </p:nvSpPr>
            <p:spPr>
              <a:xfrm>
                <a:off x="5858935" y="1748872"/>
                <a:ext cx="9893" cy="9893"/>
              </a:xfrm>
              <a:custGeom>
                <a:rect b="b" l="l" r="r" t="t"/>
                <a:pathLst>
                  <a:path extrusionOk="0" h="366" w="366">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1"/>
              <p:cNvSpPr/>
              <p:nvPr/>
            </p:nvSpPr>
            <p:spPr>
              <a:xfrm>
                <a:off x="5860773" y="1769848"/>
                <a:ext cx="4974" cy="4352"/>
              </a:xfrm>
              <a:custGeom>
                <a:rect b="b" l="l" r="r" t="t"/>
                <a:pathLst>
                  <a:path extrusionOk="0" h="161" w="184">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1"/>
              <p:cNvSpPr/>
              <p:nvPr/>
            </p:nvSpPr>
            <p:spPr>
              <a:xfrm>
                <a:off x="5889155" y="1781579"/>
                <a:ext cx="5595" cy="5568"/>
              </a:xfrm>
              <a:custGeom>
                <a:rect b="b" l="l" r="r" t="t"/>
                <a:pathLst>
                  <a:path extrusionOk="0" h="206" w="207">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1"/>
              <p:cNvSpPr/>
              <p:nvPr/>
            </p:nvSpPr>
            <p:spPr>
              <a:xfrm>
                <a:off x="5873748" y="1806852"/>
                <a:ext cx="5568" cy="4974"/>
              </a:xfrm>
              <a:custGeom>
                <a:rect b="b" l="l" r="r" t="t"/>
                <a:pathLst>
                  <a:path extrusionOk="0" h="184" w="206">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1"/>
              <p:cNvSpPr/>
              <p:nvPr/>
            </p:nvSpPr>
            <p:spPr>
              <a:xfrm>
                <a:off x="5916320" y="1806852"/>
                <a:ext cx="11109" cy="10515"/>
              </a:xfrm>
              <a:custGeom>
                <a:rect b="b" l="l" r="r" t="t"/>
                <a:pathLst>
                  <a:path extrusionOk="0" h="389" w="411">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1"/>
              <p:cNvSpPr/>
              <p:nvPr/>
            </p:nvSpPr>
            <p:spPr>
              <a:xfrm>
                <a:off x="5938512" y="1824746"/>
                <a:ext cx="6217" cy="5595"/>
              </a:xfrm>
              <a:custGeom>
                <a:rect b="b" l="l" r="r" t="t"/>
                <a:pathLst>
                  <a:path extrusionOk="0" h="207" w="23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1"/>
              <p:cNvSpPr/>
              <p:nvPr/>
            </p:nvSpPr>
            <p:spPr>
              <a:xfrm>
                <a:off x="5729975" y="1790823"/>
                <a:ext cx="6812" cy="6190"/>
              </a:xfrm>
              <a:custGeom>
                <a:rect b="b" l="l" r="r" t="t"/>
                <a:pathLst>
                  <a:path extrusionOk="0" h="229" w="252">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1"/>
              <p:cNvSpPr/>
              <p:nvPr/>
            </p:nvSpPr>
            <p:spPr>
              <a:xfrm>
                <a:off x="5708378" y="1778470"/>
                <a:ext cx="4974" cy="4974"/>
              </a:xfrm>
              <a:custGeom>
                <a:rect b="b" l="l" r="r" t="t"/>
                <a:pathLst>
                  <a:path extrusionOk="0" h="184" w="184">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1"/>
              <p:cNvSpPr/>
              <p:nvPr/>
            </p:nvSpPr>
            <p:spPr>
              <a:xfrm>
                <a:off x="5732462" y="1769848"/>
                <a:ext cx="4325" cy="4352"/>
              </a:xfrm>
              <a:custGeom>
                <a:rect b="b" l="l" r="r" t="t"/>
                <a:pathLst>
                  <a:path extrusionOk="0" h="161" w="16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1"/>
              <p:cNvSpPr/>
              <p:nvPr/>
            </p:nvSpPr>
            <p:spPr>
              <a:xfrm>
                <a:off x="5567714" y="1748251"/>
                <a:ext cx="12380" cy="11758"/>
              </a:xfrm>
              <a:custGeom>
                <a:rect b="b" l="l" r="r" t="t"/>
                <a:pathLst>
                  <a:path extrusionOk="0" h="435" w="458">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1"/>
              <p:cNvSpPr/>
              <p:nvPr/>
            </p:nvSpPr>
            <p:spPr>
              <a:xfrm>
                <a:off x="5523304" y="1716166"/>
                <a:ext cx="12974" cy="12974"/>
              </a:xfrm>
              <a:custGeom>
                <a:rect b="b" l="l" r="r" t="t"/>
                <a:pathLst>
                  <a:path extrusionOk="0" h="480" w="48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1"/>
              <p:cNvSpPr/>
              <p:nvPr/>
            </p:nvSpPr>
            <p:spPr>
              <a:xfrm>
                <a:off x="5544279" y="1681622"/>
                <a:ext cx="130825" cy="74684"/>
              </a:xfrm>
              <a:custGeom>
                <a:rect b="b" l="l" r="r" t="t"/>
                <a:pathLst>
                  <a:path extrusionOk="0" h="2763" w="484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1"/>
              <p:cNvSpPr/>
              <p:nvPr/>
            </p:nvSpPr>
            <p:spPr>
              <a:xfrm>
                <a:off x="5593014" y="1684703"/>
                <a:ext cx="85172" cy="42599"/>
              </a:xfrm>
              <a:custGeom>
                <a:rect b="b" l="l" r="r" t="t"/>
                <a:pathLst>
                  <a:path extrusionOk="0" h="1576" w="3151">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1"/>
              <p:cNvSpPr/>
              <p:nvPr/>
            </p:nvSpPr>
            <p:spPr>
              <a:xfrm>
                <a:off x="5661508" y="1690244"/>
                <a:ext cx="133285" cy="67899"/>
              </a:xfrm>
              <a:custGeom>
                <a:rect b="b" l="l" r="r" t="t"/>
                <a:pathLst>
                  <a:path extrusionOk="0" h="2512" w="4931">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1"/>
              <p:cNvSpPr/>
              <p:nvPr/>
            </p:nvSpPr>
            <p:spPr>
              <a:xfrm>
                <a:off x="5601042" y="1560690"/>
                <a:ext cx="125879" cy="82090"/>
              </a:xfrm>
              <a:custGeom>
                <a:rect b="b" l="l" r="r" t="t"/>
                <a:pathLst>
                  <a:path extrusionOk="0" h="3037" w="4657">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1"/>
              <p:cNvSpPr/>
              <p:nvPr/>
            </p:nvSpPr>
            <p:spPr>
              <a:xfrm>
                <a:off x="5596096" y="1590936"/>
                <a:ext cx="86415" cy="52871"/>
              </a:xfrm>
              <a:custGeom>
                <a:rect b="b" l="l" r="r" t="t"/>
                <a:pathLst>
                  <a:path extrusionOk="0" h="1956" w="3197">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1"/>
              <p:cNvSpPr/>
              <p:nvPr/>
            </p:nvSpPr>
            <p:spPr>
              <a:xfrm>
                <a:off x="5696674" y="1681000"/>
                <a:ext cx="12353" cy="12380"/>
              </a:xfrm>
              <a:custGeom>
                <a:rect b="b" l="l" r="r" t="t"/>
                <a:pathLst>
                  <a:path extrusionOk="0" h="458" w="457">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1"/>
              <p:cNvSpPr/>
              <p:nvPr/>
            </p:nvSpPr>
            <p:spPr>
              <a:xfrm>
                <a:off x="5713325" y="1662485"/>
                <a:ext cx="8677" cy="8677"/>
              </a:xfrm>
              <a:custGeom>
                <a:rect b="b" l="l" r="r" t="t"/>
                <a:pathLst>
                  <a:path extrusionOk="0" h="321" w="321">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1"/>
              <p:cNvSpPr/>
              <p:nvPr/>
            </p:nvSpPr>
            <p:spPr>
              <a:xfrm>
                <a:off x="5723191" y="1698894"/>
                <a:ext cx="5595" cy="5568"/>
              </a:xfrm>
              <a:custGeom>
                <a:rect b="b" l="l" r="r" t="t"/>
                <a:pathLst>
                  <a:path extrusionOk="0" h="206" w="207">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1"/>
              <p:cNvSpPr/>
              <p:nvPr/>
            </p:nvSpPr>
            <p:spPr>
              <a:xfrm>
                <a:off x="5758978" y="1708138"/>
                <a:ext cx="4352" cy="4352"/>
              </a:xfrm>
              <a:custGeom>
                <a:rect b="b" l="l" r="r" t="t"/>
                <a:pathLst>
                  <a:path extrusionOk="0" h="161" w="161">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1"/>
              <p:cNvSpPr/>
              <p:nvPr/>
            </p:nvSpPr>
            <p:spPr>
              <a:xfrm>
                <a:off x="5648534" y="1653862"/>
                <a:ext cx="12380" cy="12353"/>
              </a:xfrm>
              <a:custGeom>
                <a:rect b="b" l="l" r="r" t="t"/>
                <a:pathLst>
                  <a:path extrusionOk="0" h="457" w="458">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1"/>
              <p:cNvSpPr/>
              <p:nvPr/>
            </p:nvSpPr>
            <p:spPr>
              <a:xfrm>
                <a:off x="5602880" y="1676675"/>
                <a:ext cx="8055" cy="7433"/>
              </a:xfrm>
              <a:custGeom>
                <a:rect b="b" l="l" r="r" t="t"/>
                <a:pathLst>
                  <a:path extrusionOk="0" h="275" w="298">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1"/>
              <p:cNvSpPr/>
              <p:nvPr/>
            </p:nvSpPr>
            <p:spPr>
              <a:xfrm>
                <a:off x="5560929" y="1658781"/>
                <a:ext cx="8055" cy="7433"/>
              </a:xfrm>
              <a:custGeom>
                <a:rect b="b" l="l" r="r" t="t"/>
                <a:pathLst>
                  <a:path extrusionOk="0" h="275" w="298">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1"/>
              <p:cNvSpPr/>
              <p:nvPr/>
            </p:nvSpPr>
            <p:spPr>
              <a:xfrm>
                <a:off x="5602285" y="1647672"/>
                <a:ext cx="8650" cy="8055"/>
              </a:xfrm>
              <a:custGeom>
                <a:rect b="b" l="l" r="r" t="t"/>
                <a:pathLst>
                  <a:path extrusionOk="0" h="298" w="32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1"/>
              <p:cNvSpPr/>
              <p:nvPr/>
            </p:nvSpPr>
            <p:spPr>
              <a:xfrm>
                <a:off x="5638668" y="1679162"/>
                <a:ext cx="4352" cy="4325"/>
              </a:xfrm>
              <a:custGeom>
                <a:rect b="b" l="l" r="r" t="t"/>
                <a:pathLst>
                  <a:path extrusionOk="0" h="160" w="161">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1"/>
              <p:cNvSpPr/>
              <p:nvPr/>
            </p:nvSpPr>
            <p:spPr>
              <a:xfrm>
                <a:off x="5578823" y="1635968"/>
                <a:ext cx="10515" cy="10515"/>
              </a:xfrm>
              <a:custGeom>
                <a:rect b="b" l="l" r="r" t="t"/>
                <a:pathLst>
                  <a:path extrusionOk="0" h="389" w="389">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1"/>
              <p:cNvSpPr/>
              <p:nvPr/>
            </p:nvSpPr>
            <p:spPr>
              <a:xfrm>
                <a:off x="5607827" y="1623615"/>
                <a:ext cx="15461" cy="14839"/>
              </a:xfrm>
              <a:custGeom>
                <a:rect b="b" l="l" r="r" t="t"/>
                <a:pathLst>
                  <a:path extrusionOk="0" h="549" w="572">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1"/>
              <p:cNvSpPr/>
              <p:nvPr/>
            </p:nvSpPr>
            <p:spPr>
              <a:xfrm>
                <a:off x="5583770" y="1603262"/>
                <a:ext cx="11136" cy="10515"/>
              </a:xfrm>
              <a:custGeom>
                <a:rect b="b" l="l" r="r" t="t"/>
                <a:pathLst>
                  <a:path extrusionOk="0" h="389" w="412">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1"/>
              <p:cNvSpPr/>
              <p:nvPr/>
            </p:nvSpPr>
            <p:spPr>
              <a:xfrm>
                <a:off x="4353526" y="1193595"/>
                <a:ext cx="827388" cy="470782"/>
              </a:xfrm>
              <a:custGeom>
                <a:rect b="b" l="l" r="r" t="t"/>
                <a:pathLst>
                  <a:path extrusionOk="0" h="17417" w="3061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1"/>
              <p:cNvSpPr/>
              <p:nvPr/>
            </p:nvSpPr>
            <p:spPr>
              <a:xfrm>
                <a:off x="4499137" y="1242952"/>
                <a:ext cx="506542" cy="291843"/>
              </a:xfrm>
              <a:custGeom>
                <a:rect b="b" l="l" r="r" t="t"/>
                <a:pathLst>
                  <a:path extrusionOk="0" h="10797" w="1874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1"/>
              <p:cNvSpPr/>
              <p:nvPr/>
            </p:nvSpPr>
            <p:spPr>
              <a:xfrm>
                <a:off x="4904479" y="1444082"/>
                <a:ext cx="258542" cy="106850"/>
              </a:xfrm>
              <a:custGeom>
                <a:rect b="b" l="l" r="r" t="t"/>
                <a:pathLst>
                  <a:path extrusionOk="0" h="3953" w="9565">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1"/>
              <p:cNvSpPr/>
              <p:nvPr/>
            </p:nvSpPr>
            <p:spPr>
              <a:xfrm>
                <a:off x="4520734" y="1104126"/>
                <a:ext cx="604661" cy="340091"/>
              </a:xfrm>
              <a:custGeom>
                <a:rect b="b" l="l" r="r" t="t"/>
                <a:pathLst>
                  <a:path extrusionOk="0" h="12582" w="2237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1"/>
              <p:cNvSpPr/>
              <p:nvPr/>
            </p:nvSpPr>
            <p:spPr>
              <a:xfrm>
                <a:off x="4860663" y="1265171"/>
                <a:ext cx="320251" cy="162910"/>
              </a:xfrm>
              <a:custGeom>
                <a:rect b="b" l="l" r="r" t="t"/>
                <a:pathLst>
                  <a:path extrusionOk="0" h="6027" w="11848">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1"/>
              <p:cNvSpPr/>
              <p:nvPr/>
            </p:nvSpPr>
            <p:spPr>
              <a:xfrm>
                <a:off x="5187051" y="1423729"/>
                <a:ext cx="12974" cy="12974"/>
              </a:xfrm>
              <a:custGeom>
                <a:rect b="b" l="l" r="r" t="t"/>
                <a:pathLst>
                  <a:path extrusionOk="0" h="480" w="48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1"/>
              <p:cNvSpPr/>
              <p:nvPr/>
            </p:nvSpPr>
            <p:spPr>
              <a:xfrm>
                <a:off x="4830444" y="1243574"/>
                <a:ext cx="14839" cy="14218"/>
              </a:xfrm>
              <a:custGeom>
                <a:rect b="b" l="l" r="r" t="t"/>
                <a:pathLst>
                  <a:path extrusionOk="0" h="526" w="549">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1"/>
              <p:cNvSpPr/>
              <p:nvPr/>
            </p:nvSpPr>
            <p:spPr>
              <a:xfrm>
                <a:off x="4568847" y="821554"/>
                <a:ext cx="813198" cy="483134"/>
              </a:xfrm>
              <a:custGeom>
                <a:rect b="b" l="l" r="r" t="t"/>
                <a:pathLst>
                  <a:path extrusionOk="0" h="17874" w="30085">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1"/>
              <p:cNvSpPr/>
              <p:nvPr/>
            </p:nvSpPr>
            <p:spPr>
              <a:xfrm>
                <a:off x="4602170" y="906710"/>
                <a:ext cx="471403" cy="236350"/>
              </a:xfrm>
              <a:custGeom>
                <a:rect b="b" l="l" r="r" t="t"/>
                <a:pathLst>
                  <a:path extrusionOk="0" h="8744" w="1744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1"/>
              <p:cNvSpPr/>
              <p:nvPr/>
            </p:nvSpPr>
            <p:spPr>
              <a:xfrm>
                <a:off x="5080931" y="1139292"/>
                <a:ext cx="17921" cy="17921"/>
              </a:xfrm>
              <a:custGeom>
                <a:rect b="b" l="l" r="r" t="t"/>
                <a:pathLst>
                  <a:path extrusionOk="0" h="663" w="663">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1"/>
              <p:cNvSpPr/>
              <p:nvPr/>
            </p:nvSpPr>
            <p:spPr>
              <a:xfrm>
                <a:off x="5116097" y="1159051"/>
                <a:ext cx="15461" cy="15461"/>
              </a:xfrm>
              <a:custGeom>
                <a:rect b="b" l="l" r="r" t="t"/>
                <a:pathLst>
                  <a:path extrusionOk="0" h="572" w="572">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1"/>
              <p:cNvSpPr/>
              <p:nvPr/>
            </p:nvSpPr>
            <p:spPr>
              <a:xfrm>
                <a:off x="4259138" y="1008521"/>
                <a:ext cx="124662" cy="198671"/>
              </a:xfrm>
              <a:custGeom>
                <a:rect b="b" l="l" r="r" t="t"/>
                <a:pathLst>
                  <a:path extrusionOk="0" h="7350" w="4612">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1"/>
              <p:cNvSpPr/>
              <p:nvPr/>
            </p:nvSpPr>
            <p:spPr>
              <a:xfrm>
                <a:off x="4287519" y="996790"/>
                <a:ext cx="124041" cy="170397"/>
              </a:xfrm>
              <a:custGeom>
                <a:rect b="b" l="l" r="r" t="t"/>
                <a:pathLst>
                  <a:path extrusionOk="0" h="6304" w="4589">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1"/>
              <p:cNvSpPr/>
              <p:nvPr/>
            </p:nvSpPr>
            <p:spPr>
              <a:xfrm>
                <a:off x="4563306" y="986924"/>
                <a:ext cx="320846" cy="156720"/>
              </a:xfrm>
              <a:custGeom>
                <a:rect b="b" l="l" r="r" t="t"/>
                <a:pathLst>
                  <a:path extrusionOk="0" h="5798" w="1187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1"/>
              <p:cNvSpPr/>
              <p:nvPr/>
            </p:nvSpPr>
            <p:spPr>
              <a:xfrm>
                <a:off x="4902019" y="1145482"/>
                <a:ext cx="8650" cy="8650"/>
              </a:xfrm>
              <a:custGeom>
                <a:rect b="b" l="l" r="r" t="t"/>
                <a:pathLst>
                  <a:path extrusionOk="0" h="320" w="32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1"/>
              <p:cNvSpPr/>
              <p:nvPr/>
            </p:nvSpPr>
            <p:spPr>
              <a:xfrm>
                <a:off x="4344904" y="820960"/>
                <a:ext cx="224592" cy="48140"/>
              </a:xfrm>
              <a:custGeom>
                <a:rect b="b" l="l" r="r" t="t"/>
                <a:pathLst>
                  <a:path extrusionOk="0" h="1781" w="8309">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1"/>
              <p:cNvSpPr/>
              <p:nvPr/>
            </p:nvSpPr>
            <p:spPr>
              <a:xfrm>
                <a:off x="4363392" y="875858"/>
                <a:ext cx="159828" cy="19759"/>
              </a:xfrm>
              <a:custGeom>
                <a:rect b="b" l="l" r="r" t="t"/>
                <a:pathLst>
                  <a:path extrusionOk="0" h="731" w="5913">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1"/>
              <p:cNvSpPr/>
              <p:nvPr/>
            </p:nvSpPr>
            <p:spPr>
              <a:xfrm>
                <a:off x="5172860" y="1566852"/>
                <a:ext cx="111093" cy="123527"/>
              </a:xfrm>
              <a:custGeom>
                <a:rect b="b" l="l" r="r" t="t"/>
                <a:pathLst>
                  <a:path extrusionOk="0" h="4570" w="411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1"/>
              <p:cNvSpPr/>
              <p:nvPr/>
            </p:nvSpPr>
            <p:spPr>
              <a:xfrm>
                <a:off x="5189510" y="1587233"/>
                <a:ext cx="11758" cy="30652"/>
              </a:xfrm>
              <a:custGeom>
                <a:rect b="b" l="l" r="r" t="t"/>
                <a:pathLst>
                  <a:path extrusionOk="0" h="1134" w="435">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1"/>
              <p:cNvSpPr/>
              <p:nvPr/>
            </p:nvSpPr>
            <p:spPr>
              <a:xfrm>
                <a:off x="5197538" y="1558230"/>
                <a:ext cx="90713" cy="56790"/>
              </a:xfrm>
              <a:custGeom>
                <a:rect b="b" l="l" r="r" t="t"/>
                <a:pathLst>
                  <a:path extrusionOk="0" h="2101" w="3356">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1"/>
              <p:cNvSpPr/>
              <p:nvPr/>
            </p:nvSpPr>
            <p:spPr>
              <a:xfrm>
                <a:off x="5227785" y="1603884"/>
                <a:ext cx="112931" cy="99606"/>
              </a:xfrm>
              <a:custGeom>
                <a:rect b="b" l="l" r="r" t="t"/>
                <a:pathLst>
                  <a:path extrusionOk="0" h="3685" w="4178">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1"/>
              <p:cNvSpPr/>
              <p:nvPr/>
            </p:nvSpPr>
            <p:spPr>
              <a:xfrm>
                <a:off x="5208647" y="1532308"/>
                <a:ext cx="103065" cy="55547"/>
              </a:xfrm>
              <a:custGeom>
                <a:rect b="b" l="l" r="r" t="t"/>
                <a:pathLst>
                  <a:path extrusionOk="0" h="2055" w="3813">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1"/>
              <p:cNvSpPr/>
              <p:nvPr/>
            </p:nvSpPr>
            <p:spPr>
              <a:xfrm>
                <a:off x="5299333" y="1573637"/>
                <a:ext cx="72846" cy="46302"/>
              </a:xfrm>
              <a:custGeom>
                <a:rect b="b" l="l" r="r" t="t"/>
                <a:pathLst>
                  <a:path extrusionOk="0" h="1713" w="2695">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1"/>
              <p:cNvSpPr/>
              <p:nvPr/>
            </p:nvSpPr>
            <p:spPr>
              <a:xfrm>
                <a:off x="5351771" y="1253440"/>
                <a:ext cx="86415" cy="84171"/>
              </a:xfrm>
              <a:custGeom>
                <a:rect b="b" l="l" r="r" t="t"/>
                <a:pathLst>
                  <a:path extrusionOk="0" h="3114" w="3197">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1"/>
              <p:cNvSpPr/>
              <p:nvPr/>
            </p:nvSpPr>
            <p:spPr>
              <a:xfrm>
                <a:off x="5348068" y="1299715"/>
                <a:ext cx="81468" cy="43870"/>
              </a:xfrm>
              <a:custGeom>
                <a:rect b="b" l="l" r="r" t="t"/>
                <a:pathLst>
                  <a:path extrusionOk="0" h="1623" w="3014">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1"/>
              <p:cNvSpPr/>
              <p:nvPr/>
            </p:nvSpPr>
            <p:spPr>
              <a:xfrm>
                <a:off x="5424590" y="1298472"/>
                <a:ext cx="58006" cy="65548"/>
              </a:xfrm>
              <a:custGeom>
                <a:rect b="b" l="l" r="r" t="t"/>
                <a:pathLst>
                  <a:path extrusionOk="0" h="2425" w="2146">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1"/>
              <p:cNvSpPr/>
              <p:nvPr/>
            </p:nvSpPr>
            <p:spPr>
              <a:xfrm>
                <a:off x="5343149" y="1324393"/>
                <a:ext cx="60493" cy="32733"/>
              </a:xfrm>
              <a:custGeom>
                <a:rect b="b" l="l" r="r" t="t"/>
                <a:pathLst>
                  <a:path extrusionOk="0" h="1211" w="2238">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1"/>
              <p:cNvSpPr/>
              <p:nvPr/>
            </p:nvSpPr>
            <p:spPr>
              <a:xfrm>
                <a:off x="5430753" y="1360181"/>
                <a:ext cx="33950" cy="22246"/>
              </a:xfrm>
              <a:custGeom>
                <a:rect b="b" l="l" r="r" t="t"/>
                <a:pathLst>
                  <a:path extrusionOk="0" h="823" w="1256">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1"/>
              <p:cNvSpPr/>
              <p:nvPr/>
            </p:nvSpPr>
            <p:spPr>
              <a:xfrm>
                <a:off x="5337581" y="1349693"/>
                <a:ext cx="57412" cy="34652"/>
              </a:xfrm>
              <a:custGeom>
                <a:rect b="b" l="l" r="r" t="t"/>
                <a:pathLst>
                  <a:path extrusionOk="0" h="1282" w="2124">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1"/>
              <p:cNvSpPr/>
              <p:nvPr/>
            </p:nvSpPr>
            <p:spPr>
              <a:xfrm>
                <a:off x="5295630" y="1641509"/>
                <a:ext cx="180182" cy="128987"/>
              </a:xfrm>
              <a:custGeom>
                <a:rect b="b" l="l" r="r" t="t"/>
                <a:pathLst>
                  <a:path extrusionOk="0" h="4772" w="6666">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1"/>
              <p:cNvSpPr/>
              <p:nvPr/>
            </p:nvSpPr>
            <p:spPr>
              <a:xfrm>
                <a:off x="5344987" y="1642753"/>
                <a:ext cx="137610" cy="81468"/>
              </a:xfrm>
              <a:custGeom>
                <a:rect b="b" l="l" r="r" t="t"/>
                <a:pathLst>
                  <a:path extrusionOk="0" h="3014" w="5091">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1"/>
              <p:cNvSpPr/>
              <p:nvPr/>
            </p:nvSpPr>
            <p:spPr>
              <a:xfrm>
                <a:off x="5329580" y="1356478"/>
                <a:ext cx="162288" cy="309872"/>
              </a:xfrm>
              <a:custGeom>
                <a:rect b="b" l="l" r="r" t="t"/>
                <a:pathLst>
                  <a:path extrusionOk="0" h="11464" w="6004">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1"/>
              <p:cNvSpPr/>
              <p:nvPr/>
            </p:nvSpPr>
            <p:spPr>
              <a:xfrm>
                <a:off x="5440619" y="1400888"/>
                <a:ext cx="169073" cy="355093"/>
              </a:xfrm>
              <a:custGeom>
                <a:rect b="b" l="l" r="r" t="t"/>
                <a:pathLst>
                  <a:path extrusionOk="0" h="13137" w="6255">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1"/>
              <p:cNvSpPr/>
              <p:nvPr/>
            </p:nvSpPr>
            <p:spPr>
              <a:xfrm>
                <a:off x="5465297" y="1692731"/>
                <a:ext cx="29030" cy="37139"/>
              </a:xfrm>
              <a:custGeom>
                <a:rect b="b" l="l" r="r" t="t"/>
                <a:pathLst>
                  <a:path extrusionOk="0" h="1374" w="1074">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1"/>
              <p:cNvSpPr/>
              <p:nvPr/>
            </p:nvSpPr>
            <p:spPr>
              <a:xfrm>
                <a:off x="5461000" y="1697651"/>
                <a:ext cx="29003" cy="37464"/>
              </a:xfrm>
              <a:custGeom>
                <a:rect b="b" l="l" r="r" t="t"/>
                <a:pathLst>
                  <a:path extrusionOk="0" h="1386" w="1073">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1"/>
              <p:cNvSpPr/>
              <p:nvPr/>
            </p:nvSpPr>
            <p:spPr>
              <a:xfrm>
                <a:off x="5449269" y="1701975"/>
                <a:ext cx="37653" cy="45789"/>
              </a:xfrm>
              <a:custGeom>
                <a:rect b="b" l="l" r="r" t="t"/>
                <a:pathLst>
                  <a:path extrusionOk="0" h="1694" w="1393">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1"/>
              <p:cNvSpPr/>
              <p:nvPr/>
            </p:nvSpPr>
            <p:spPr>
              <a:xfrm>
                <a:off x="5565254" y="1418160"/>
                <a:ext cx="45681" cy="159828"/>
              </a:xfrm>
              <a:custGeom>
                <a:rect b="b" l="l" r="r" t="t"/>
                <a:pathLst>
                  <a:path extrusionOk="0" h="5913" w="169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1"/>
              <p:cNvSpPr/>
              <p:nvPr/>
            </p:nvSpPr>
            <p:spPr>
              <a:xfrm>
                <a:off x="5556605" y="1445947"/>
                <a:ext cx="47546" cy="130447"/>
              </a:xfrm>
              <a:custGeom>
                <a:rect b="b" l="l" r="r" t="t"/>
                <a:pathLst>
                  <a:path extrusionOk="0" h="4826" w="1759">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1"/>
              <p:cNvSpPr/>
              <p:nvPr/>
            </p:nvSpPr>
            <p:spPr>
              <a:xfrm>
                <a:off x="5543036" y="1497764"/>
                <a:ext cx="46924" cy="111931"/>
              </a:xfrm>
              <a:custGeom>
                <a:rect b="b" l="l" r="r" t="t"/>
                <a:pathLst>
                  <a:path extrusionOk="0" h="4141" w="1736">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1"/>
              <p:cNvSpPr/>
              <p:nvPr/>
            </p:nvSpPr>
            <p:spPr>
              <a:xfrm>
                <a:off x="5539954" y="1530470"/>
                <a:ext cx="36436" cy="89091"/>
              </a:xfrm>
              <a:custGeom>
                <a:rect b="b" l="l" r="r" t="t"/>
                <a:pathLst>
                  <a:path extrusionOk="0" h="3296" w="1348">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1"/>
              <p:cNvSpPr/>
              <p:nvPr/>
            </p:nvSpPr>
            <p:spPr>
              <a:xfrm>
                <a:off x="5602285" y="1420025"/>
                <a:ext cx="9271" cy="49384"/>
              </a:xfrm>
              <a:custGeom>
                <a:rect b="b" l="l" r="r" t="t"/>
                <a:pathLst>
                  <a:path extrusionOk="0" h="1827" w="343">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1"/>
              <p:cNvSpPr/>
              <p:nvPr/>
            </p:nvSpPr>
            <p:spPr>
              <a:xfrm>
                <a:off x="5599177" y="1415079"/>
                <a:ext cx="14218" cy="64196"/>
              </a:xfrm>
              <a:custGeom>
                <a:rect b="b" l="l" r="r" t="t"/>
                <a:pathLst>
                  <a:path extrusionOk="0" h="2375" w="526">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1"/>
              <p:cNvSpPr/>
              <p:nvPr/>
            </p:nvSpPr>
            <p:spPr>
              <a:xfrm>
                <a:off x="5479488" y="1357721"/>
                <a:ext cx="128987" cy="74819"/>
              </a:xfrm>
              <a:custGeom>
                <a:rect b="b" l="l" r="r" t="t"/>
                <a:pathLst>
                  <a:path extrusionOk="0" h="2768" w="4772">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1"/>
              <p:cNvSpPr/>
              <p:nvPr/>
            </p:nvSpPr>
            <p:spPr>
              <a:xfrm>
                <a:off x="5537494" y="1461976"/>
                <a:ext cx="17921" cy="17299"/>
              </a:xfrm>
              <a:custGeom>
                <a:rect b="b" l="l" r="r" t="t"/>
                <a:pathLst>
                  <a:path extrusionOk="0" h="640" w="663">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1"/>
              <p:cNvSpPr/>
              <p:nvPr/>
            </p:nvSpPr>
            <p:spPr>
              <a:xfrm>
                <a:off x="5507248" y="1461976"/>
                <a:ext cx="4974" cy="4974"/>
              </a:xfrm>
              <a:custGeom>
                <a:rect b="b" l="l" r="r" t="t"/>
                <a:pathLst>
                  <a:path extrusionOk="0" h="184" w="184">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1"/>
              <p:cNvSpPr/>
              <p:nvPr/>
            </p:nvSpPr>
            <p:spPr>
              <a:xfrm>
                <a:off x="5501707" y="1410781"/>
                <a:ext cx="6190" cy="6190"/>
              </a:xfrm>
              <a:custGeom>
                <a:rect b="b" l="l" r="r" t="t"/>
                <a:pathLst>
                  <a:path extrusionOk="0" h="229" w="229">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1"/>
              <p:cNvSpPr/>
              <p:nvPr/>
            </p:nvSpPr>
            <p:spPr>
              <a:xfrm>
                <a:off x="5532548" y="1417566"/>
                <a:ext cx="6812" cy="6190"/>
              </a:xfrm>
              <a:custGeom>
                <a:rect b="b" l="l" r="r" t="t"/>
                <a:pathLst>
                  <a:path extrusionOk="0" h="229" w="252">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1"/>
              <p:cNvSpPr/>
              <p:nvPr/>
            </p:nvSpPr>
            <p:spPr>
              <a:xfrm>
                <a:off x="5557226" y="1439757"/>
                <a:ext cx="4352" cy="4352"/>
              </a:xfrm>
              <a:custGeom>
                <a:rect b="b" l="l" r="r" t="t"/>
                <a:pathLst>
                  <a:path extrusionOk="0" h="161" w="161">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1"/>
              <p:cNvSpPr/>
              <p:nvPr/>
            </p:nvSpPr>
            <p:spPr>
              <a:xfrm>
                <a:off x="5506032" y="1437919"/>
                <a:ext cx="6190" cy="6190"/>
              </a:xfrm>
              <a:custGeom>
                <a:rect b="b" l="l" r="r" t="t"/>
                <a:pathLst>
                  <a:path extrusionOk="0" h="229" w="229">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1"/>
              <p:cNvSpPr/>
              <p:nvPr/>
            </p:nvSpPr>
            <p:spPr>
              <a:xfrm>
                <a:off x="5493057" y="1505170"/>
                <a:ext cx="14839" cy="14839"/>
              </a:xfrm>
              <a:custGeom>
                <a:rect b="b" l="l" r="r" t="t"/>
                <a:pathLst>
                  <a:path extrusionOk="0" h="549" w="549">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1"/>
              <p:cNvSpPr/>
              <p:nvPr/>
            </p:nvSpPr>
            <p:spPr>
              <a:xfrm>
                <a:off x="5547360" y="1521820"/>
                <a:ext cx="8055" cy="8055"/>
              </a:xfrm>
              <a:custGeom>
                <a:rect b="b" l="l" r="r" t="t"/>
                <a:pathLst>
                  <a:path extrusionOk="0" h="298" w="298">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1"/>
              <p:cNvSpPr/>
              <p:nvPr/>
            </p:nvSpPr>
            <p:spPr>
              <a:xfrm>
                <a:off x="5559091" y="1496520"/>
                <a:ext cx="4325" cy="4352"/>
              </a:xfrm>
              <a:custGeom>
                <a:rect b="b" l="l" r="r" t="t"/>
                <a:pathLst>
                  <a:path extrusionOk="0" h="161" w="16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1"/>
              <p:cNvSpPr/>
              <p:nvPr/>
            </p:nvSpPr>
            <p:spPr>
              <a:xfrm>
                <a:off x="5511573" y="1490979"/>
                <a:ext cx="4352" cy="4946"/>
              </a:xfrm>
              <a:custGeom>
                <a:rect b="b" l="l" r="r" t="t"/>
                <a:pathLst>
                  <a:path extrusionOk="0" h="183" w="161">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1"/>
              <p:cNvSpPr/>
              <p:nvPr/>
            </p:nvSpPr>
            <p:spPr>
              <a:xfrm>
                <a:off x="5476407" y="1475545"/>
                <a:ext cx="6812" cy="6812"/>
              </a:xfrm>
              <a:custGeom>
                <a:rect b="b" l="l" r="r" t="t"/>
                <a:pathLst>
                  <a:path extrusionOk="0" h="252" w="252">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1"/>
              <p:cNvSpPr/>
              <p:nvPr/>
            </p:nvSpPr>
            <p:spPr>
              <a:xfrm>
                <a:off x="5477028" y="1554527"/>
                <a:ext cx="4974" cy="4352"/>
              </a:xfrm>
              <a:custGeom>
                <a:rect b="b" l="l" r="r" t="t"/>
                <a:pathLst>
                  <a:path extrusionOk="0" h="161" w="184">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1"/>
              <p:cNvSpPr/>
              <p:nvPr/>
            </p:nvSpPr>
            <p:spPr>
              <a:xfrm>
                <a:off x="5520844" y="1555148"/>
                <a:ext cx="4325" cy="4325"/>
              </a:xfrm>
              <a:custGeom>
                <a:rect b="b" l="l" r="r" t="t"/>
                <a:pathLst>
                  <a:path extrusionOk="0" h="160" w="16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1"/>
              <p:cNvSpPr/>
              <p:nvPr/>
            </p:nvSpPr>
            <p:spPr>
              <a:xfrm>
                <a:off x="4977892" y="935080"/>
                <a:ext cx="473241" cy="196859"/>
              </a:xfrm>
              <a:custGeom>
                <a:rect b="b" l="l" r="r" t="t"/>
                <a:pathLst>
                  <a:path extrusionOk="0" h="7283" w="17508">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1"/>
              <p:cNvSpPr/>
              <p:nvPr/>
            </p:nvSpPr>
            <p:spPr>
              <a:xfrm>
                <a:off x="4663858" y="1492817"/>
                <a:ext cx="338740" cy="365905"/>
              </a:xfrm>
              <a:custGeom>
                <a:rect b="b" l="l" r="r" t="t"/>
                <a:pathLst>
                  <a:path extrusionOk="0" h="13537" w="12532">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1"/>
              <p:cNvSpPr/>
              <p:nvPr/>
            </p:nvSpPr>
            <p:spPr>
              <a:xfrm>
                <a:off x="5044521" y="898076"/>
                <a:ext cx="237567" cy="37274"/>
              </a:xfrm>
              <a:custGeom>
                <a:rect b="b" l="l" r="r" t="t"/>
                <a:pathLst>
                  <a:path extrusionOk="0" h="1379" w="8789">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1"/>
              <p:cNvSpPr/>
              <p:nvPr/>
            </p:nvSpPr>
            <p:spPr>
              <a:xfrm>
                <a:off x="5145100" y="928296"/>
                <a:ext cx="193129" cy="29436"/>
              </a:xfrm>
              <a:custGeom>
                <a:rect b="b" l="l" r="r" t="t"/>
                <a:pathLst>
                  <a:path extrusionOk="0" h="1089" w="7145">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1"/>
              <p:cNvSpPr/>
              <p:nvPr/>
            </p:nvSpPr>
            <p:spPr>
              <a:xfrm>
                <a:off x="4696564" y="1573637"/>
                <a:ext cx="156747" cy="228944"/>
              </a:xfrm>
              <a:custGeom>
                <a:rect b="b" l="l" r="r" t="t"/>
                <a:pathLst>
                  <a:path extrusionOk="0" h="8470" w="5799">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1"/>
              <p:cNvSpPr/>
              <p:nvPr/>
            </p:nvSpPr>
            <p:spPr>
              <a:xfrm>
                <a:off x="4774302" y="1682865"/>
                <a:ext cx="125879" cy="125122"/>
              </a:xfrm>
              <a:custGeom>
                <a:rect b="b" l="l" r="r" t="t"/>
                <a:pathLst>
                  <a:path extrusionOk="0" h="4629" w="4657">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1"/>
              <p:cNvSpPr/>
              <p:nvPr/>
            </p:nvSpPr>
            <p:spPr>
              <a:xfrm>
                <a:off x="4659533" y="1482330"/>
                <a:ext cx="347390" cy="382934"/>
              </a:xfrm>
              <a:custGeom>
                <a:rect b="b" l="l" r="r" t="t"/>
                <a:pathLst>
                  <a:path extrusionOk="0" h="14167" w="12852">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1"/>
              <p:cNvSpPr/>
              <p:nvPr/>
            </p:nvSpPr>
            <p:spPr>
              <a:xfrm>
                <a:off x="4986542" y="1605722"/>
                <a:ext cx="649" cy="27"/>
              </a:xfrm>
              <a:custGeom>
                <a:rect b="b" l="l" r="r" t="t"/>
                <a:pathLst>
                  <a:path extrusionOk="0" h="1" w="24">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1"/>
              <p:cNvSpPr/>
              <p:nvPr/>
            </p:nvSpPr>
            <p:spPr>
              <a:xfrm>
                <a:off x="4991461" y="1772929"/>
                <a:ext cx="27" cy="649"/>
              </a:xfrm>
              <a:custGeom>
                <a:rect b="b" l="l" r="r" t="t"/>
                <a:pathLst>
                  <a:path extrusionOk="0" h="24" w="1">
                    <a:moveTo>
                      <a:pt x="1" y="23"/>
                    </a:moveTo>
                    <a:cubicBezTo>
                      <a:pt x="1" y="1"/>
                      <a:pt x="1" y="1"/>
                      <a:pt x="1" y="1"/>
                    </a:cubicBezTo>
                    <a:cubicBezTo>
                      <a:pt x="1" y="1"/>
                      <a:pt x="1" y="1"/>
                      <a:pt x="1" y="23"/>
                    </a:cubicBez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1"/>
              <p:cNvSpPr/>
              <p:nvPr/>
            </p:nvSpPr>
            <p:spPr>
              <a:xfrm>
                <a:off x="4991461" y="1773551"/>
                <a:ext cx="27" cy="27"/>
              </a:xfrm>
              <a:custGeom>
                <a:rect b="b" l="l" r="r" t="t"/>
                <a:pathLst>
                  <a:path extrusionOk="0" h="1" w="1">
                    <a:moveTo>
                      <a:pt x="1" y="0"/>
                    </a:moveTo>
                    <a:cubicBezTo>
                      <a:pt x="1" y="0"/>
                      <a:pt x="1" y="0"/>
                      <a:pt x="1" y="0"/>
                    </a:cubicBezTo>
                    <a:cubicBezTo>
                      <a:pt x="1" y="0"/>
                      <a:pt x="1" y="0"/>
                      <a:pt x="1" y="0"/>
                    </a:cubicBez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1"/>
              <p:cNvSpPr/>
              <p:nvPr/>
            </p:nvSpPr>
            <p:spPr>
              <a:xfrm>
                <a:off x="4989623" y="1626697"/>
                <a:ext cx="27" cy="27"/>
              </a:xfrm>
              <a:custGeom>
                <a:rect b="b" l="l" r="r" t="t"/>
                <a:pathLst>
                  <a:path extrusionOk="0" h="1" w="1">
                    <a:moveTo>
                      <a:pt x="0" y="1"/>
                    </a:moveTo>
                    <a:lnTo>
                      <a:pt x="0" y="1"/>
                    </a:ln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1"/>
              <p:cNvSpPr/>
              <p:nvPr/>
            </p:nvSpPr>
            <p:spPr>
              <a:xfrm>
                <a:off x="4964323" y="877101"/>
                <a:ext cx="491757" cy="262218"/>
              </a:xfrm>
              <a:custGeom>
                <a:rect b="b" l="l" r="r" t="t"/>
                <a:pathLst>
                  <a:path extrusionOk="0" h="9701" w="18193">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1"/>
              <p:cNvSpPr/>
              <p:nvPr/>
            </p:nvSpPr>
            <p:spPr>
              <a:xfrm>
                <a:off x="5415941" y="1044281"/>
                <a:ext cx="27" cy="27"/>
              </a:xfrm>
              <a:custGeom>
                <a:rect b="b" l="l" r="r" t="t"/>
                <a:pathLst>
                  <a:path extrusionOk="0" h="1" w="1">
                    <a:moveTo>
                      <a:pt x="1" y="1"/>
                    </a:moveTo>
                    <a:cubicBezTo>
                      <a:pt x="1" y="1"/>
                      <a:pt x="1" y="1"/>
                      <a:pt x="1" y="1"/>
                    </a:cubicBezTo>
                    <a:cubicBezTo>
                      <a:pt x="1" y="1"/>
                      <a:pt x="1" y="1"/>
                      <a:pt x="1" y="1"/>
                    </a:cubicBez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1"/>
              <p:cNvSpPr/>
              <p:nvPr/>
            </p:nvSpPr>
            <p:spPr>
              <a:xfrm>
                <a:off x="5415941" y="1044281"/>
                <a:ext cx="27" cy="27"/>
              </a:xfrm>
              <a:custGeom>
                <a:rect b="b" l="l" r="r" t="t"/>
                <a:pathLst>
                  <a:path extrusionOk="0" h="1" w="1">
                    <a:moveTo>
                      <a:pt x="1" y="1"/>
                    </a:moveTo>
                    <a:cubicBezTo>
                      <a:pt x="1" y="1"/>
                      <a:pt x="1" y="1"/>
                      <a:pt x="1" y="1"/>
                    </a:cubicBezTo>
                    <a:cubicBezTo>
                      <a:pt x="1" y="1"/>
                      <a:pt x="1" y="1"/>
                      <a:pt x="1" y="1"/>
                    </a:cubicBez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1"/>
              <p:cNvSpPr/>
              <p:nvPr/>
            </p:nvSpPr>
            <p:spPr>
              <a:xfrm>
                <a:off x="5415319" y="1044281"/>
                <a:ext cx="27" cy="27"/>
              </a:xfrm>
              <a:custGeom>
                <a:rect b="b" l="l" r="r" t="t"/>
                <a:pathLst>
                  <a:path extrusionOk="0" h="1" w="1">
                    <a:moveTo>
                      <a:pt x="1" y="1"/>
                    </a:moveTo>
                    <a:lnTo>
                      <a:pt x="1" y="1"/>
                    </a:ln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1"/>
              <p:cNvSpPr/>
              <p:nvPr/>
            </p:nvSpPr>
            <p:spPr>
              <a:xfrm>
                <a:off x="5415941" y="1044281"/>
                <a:ext cx="27" cy="27"/>
              </a:xfrm>
              <a:custGeom>
                <a:rect b="b" l="l" r="r" t="t"/>
                <a:pathLst>
                  <a:path extrusionOk="0" h="1" w="1">
                    <a:moveTo>
                      <a:pt x="1" y="1"/>
                    </a:moveTo>
                    <a:cubicBezTo>
                      <a:pt x="1" y="1"/>
                      <a:pt x="1" y="1"/>
                      <a:pt x="1" y="1"/>
                    </a:cubicBezTo>
                    <a:cubicBezTo>
                      <a:pt x="1" y="1"/>
                      <a:pt x="1" y="1"/>
                      <a:pt x="1" y="1"/>
                    </a:cubicBez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1"/>
              <p:cNvSpPr/>
              <p:nvPr/>
            </p:nvSpPr>
            <p:spPr>
              <a:xfrm>
                <a:off x="5068605" y="904239"/>
                <a:ext cx="622" cy="27"/>
              </a:xfrm>
              <a:custGeom>
                <a:rect b="b" l="l" r="r" t="t"/>
                <a:pathLst>
                  <a:path extrusionOk="0" h="1" w="23">
                    <a:moveTo>
                      <a:pt x="0" y="1"/>
                    </a:moveTo>
                    <a:cubicBezTo>
                      <a:pt x="0" y="1"/>
                      <a:pt x="23" y="1"/>
                      <a:pt x="23" y="1"/>
                    </a:cubicBezTo>
                    <a:cubicBezTo>
                      <a:pt x="23" y="1"/>
                      <a:pt x="0" y="1"/>
                      <a:pt x="0" y="1"/>
                    </a:cubicBez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1"/>
              <p:cNvSpPr/>
              <p:nvPr/>
            </p:nvSpPr>
            <p:spPr>
              <a:xfrm>
                <a:off x="5324012" y="1089935"/>
                <a:ext cx="27" cy="27"/>
              </a:xfrm>
              <a:custGeom>
                <a:rect b="b" l="l" r="r" t="t"/>
                <a:pathLst>
                  <a:path extrusionOk="0" h="1" w="1">
                    <a:moveTo>
                      <a:pt x="1" y="1"/>
                    </a:moveTo>
                    <a:cubicBezTo>
                      <a:pt x="1" y="1"/>
                      <a:pt x="1" y="1"/>
                      <a:pt x="1" y="1"/>
                    </a:cubicBezTo>
                    <a:cubicBezTo>
                      <a:pt x="1" y="1"/>
                      <a:pt x="1" y="1"/>
                      <a:pt x="1" y="1"/>
                    </a:cubicBezTo>
                    <a:close/>
                  </a:path>
                </a:pathLst>
              </a:custGeom>
              <a:solidFill>
                <a:srgbClr val="A0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1"/>
              <p:cNvSpPr/>
              <p:nvPr/>
            </p:nvSpPr>
            <p:spPr>
              <a:xfrm>
                <a:off x="5436294" y="1749494"/>
                <a:ext cx="399828" cy="204131"/>
              </a:xfrm>
              <a:custGeom>
                <a:rect b="b" l="l" r="r" t="t"/>
                <a:pathLst>
                  <a:path extrusionOk="0" h="7552" w="14792">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1"/>
              <p:cNvSpPr/>
              <p:nvPr/>
            </p:nvSpPr>
            <p:spPr>
              <a:xfrm>
                <a:off x="5795388" y="1943840"/>
                <a:ext cx="649" cy="622"/>
              </a:xfrm>
              <a:custGeom>
                <a:rect b="b" l="l" r="r" t="t"/>
                <a:pathLst>
                  <a:path extrusionOk="0" h="23" w="24">
                    <a:moveTo>
                      <a:pt x="0" y="23"/>
                    </a:moveTo>
                    <a:cubicBezTo>
                      <a:pt x="23" y="23"/>
                      <a:pt x="23" y="0"/>
                      <a:pt x="23" y="0"/>
                    </a:cubicBezTo>
                    <a:cubicBezTo>
                      <a:pt x="23" y="0"/>
                      <a:pt x="23" y="23"/>
                      <a:pt x="0" y="23"/>
                    </a:cubicBezTo>
                    <a:close/>
                  </a:path>
                </a:pathLst>
              </a:custGeom>
              <a:solidFill>
                <a:srgbClr val="C84C2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1"/>
              <p:cNvSpPr/>
              <p:nvPr/>
            </p:nvSpPr>
            <p:spPr>
              <a:xfrm>
                <a:off x="5613989" y="1439163"/>
                <a:ext cx="357877" cy="288761"/>
              </a:xfrm>
              <a:custGeom>
                <a:rect b="b" l="l" r="r" t="t"/>
                <a:pathLst>
                  <a:path extrusionOk="0" h="10683" w="1324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1"/>
              <p:cNvSpPr/>
              <p:nvPr/>
            </p:nvSpPr>
            <p:spPr>
              <a:xfrm>
                <a:off x="5623261" y="1449029"/>
                <a:ext cx="622" cy="27"/>
              </a:xfrm>
              <a:custGeom>
                <a:rect b="b" l="l" r="r" t="t"/>
                <a:pathLst>
                  <a:path extrusionOk="0" h="1" w="23">
                    <a:moveTo>
                      <a:pt x="23" y="0"/>
                    </a:moveTo>
                    <a:cubicBezTo>
                      <a:pt x="23" y="0"/>
                      <a:pt x="23" y="0"/>
                      <a:pt x="0" y="0"/>
                    </a:cubicBezTo>
                    <a:cubicBezTo>
                      <a:pt x="23" y="0"/>
                      <a:pt x="23" y="0"/>
                      <a:pt x="23" y="0"/>
                    </a:cubicBezTo>
                    <a:close/>
                  </a:path>
                </a:pathLst>
              </a:custGeom>
              <a:solidFill>
                <a:srgbClr val="C84C2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1"/>
              <p:cNvSpPr/>
              <p:nvPr/>
            </p:nvSpPr>
            <p:spPr>
              <a:xfrm>
                <a:off x="5623855" y="1449029"/>
                <a:ext cx="27" cy="27"/>
              </a:xfrm>
              <a:custGeom>
                <a:rect b="b" l="l" r="r" t="t"/>
                <a:pathLst>
                  <a:path extrusionOk="0" h="1" w="1">
                    <a:moveTo>
                      <a:pt x="1" y="0"/>
                    </a:moveTo>
                    <a:cubicBezTo>
                      <a:pt x="1" y="0"/>
                      <a:pt x="1" y="0"/>
                      <a:pt x="1" y="0"/>
                    </a:cubicBezTo>
                    <a:lnTo>
                      <a:pt x="1" y="0"/>
                    </a:lnTo>
                    <a:cubicBezTo>
                      <a:pt x="1" y="0"/>
                      <a:pt x="1" y="0"/>
                      <a:pt x="1" y="0"/>
                    </a:cubicBezTo>
                    <a:close/>
                  </a:path>
                </a:pathLst>
              </a:custGeom>
              <a:solidFill>
                <a:srgbClr val="C84C2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1"/>
              <p:cNvSpPr/>
              <p:nvPr/>
            </p:nvSpPr>
            <p:spPr>
              <a:xfrm>
                <a:off x="5941593" y="1642753"/>
                <a:ext cx="27" cy="649"/>
              </a:xfrm>
              <a:custGeom>
                <a:rect b="b" l="l" r="r" t="t"/>
                <a:pathLst>
                  <a:path extrusionOk="0" h="24" w="1">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1"/>
              <p:cNvSpPr/>
              <p:nvPr/>
            </p:nvSpPr>
            <p:spPr>
              <a:xfrm>
                <a:off x="5941593" y="1643374"/>
                <a:ext cx="649" cy="27"/>
              </a:xfrm>
              <a:custGeom>
                <a:rect b="b" l="l" r="r" t="t"/>
                <a:pathLst>
                  <a:path extrusionOk="0" h="1" w="24">
                    <a:moveTo>
                      <a:pt x="24" y="0"/>
                    </a:moveTo>
                    <a:cubicBezTo>
                      <a:pt x="24" y="0"/>
                      <a:pt x="1" y="0"/>
                      <a:pt x="1" y="0"/>
                    </a:cubicBezTo>
                    <a:cubicBezTo>
                      <a:pt x="1" y="0"/>
                      <a:pt x="24" y="0"/>
                      <a:pt x="24" y="0"/>
                    </a:cubicBezTo>
                    <a:close/>
                  </a:path>
                </a:pathLst>
              </a:custGeom>
              <a:solidFill>
                <a:srgbClr val="C84C2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1"/>
              <p:cNvSpPr/>
              <p:nvPr/>
            </p:nvSpPr>
            <p:spPr>
              <a:xfrm>
                <a:off x="5945296" y="1715544"/>
                <a:ext cx="27" cy="27"/>
              </a:xfrm>
              <a:custGeom>
                <a:rect b="b" l="l" r="r" t="t"/>
                <a:pathLst>
                  <a:path extrusionOk="0" h="1" w="1">
                    <a:moveTo>
                      <a:pt x="1" y="1"/>
                    </a:moveTo>
                    <a:lnTo>
                      <a:pt x="1" y="1"/>
                    </a:lnTo>
                    <a:cubicBezTo>
                      <a:pt x="1" y="1"/>
                      <a:pt x="1" y="1"/>
                      <a:pt x="1" y="1"/>
                    </a:cubicBezTo>
                    <a:cubicBezTo>
                      <a:pt x="1" y="1"/>
                      <a:pt x="1" y="1"/>
                      <a:pt x="1" y="1"/>
                    </a:cubicBezTo>
                    <a:close/>
                  </a:path>
                </a:pathLst>
              </a:custGeom>
              <a:solidFill>
                <a:srgbClr val="C84C2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1"/>
              <p:cNvSpPr/>
              <p:nvPr/>
            </p:nvSpPr>
            <p:spPr>
              <a:xfrm>
                <a:off x="5818201" y="1719869"/>
                <a:ext cx="276436" cy="239594"/>
              </a:xfrm>
              <a:custGeom>
                <a:rect b="b" l="l" r="r" t="t"/>
                <a:pathLst>
                  <a:path extrusionOk="0" h="8864" w="10227">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1"/>
              <p:cNvSpPr/>
              <p:nvPr/>
            </p:nvSpPr>
            <p:spPr>
              <a:xfrm>
                <a:off x="5479488" y="1494061"/>
                <a:ext cx="484972" cy="381934"/>
              </a:xfrm>
              <a:custGeom>
                <a:rect b="b" l="l" r="r" t="t"/>
                <a:pathLst>
                  <a:path extrusionOk="0" h="14130" w="17942">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1"/>
              <p:cNvSpPr/>
              <p:nvPr/>
            </p:nvSpPr>
            <p:spPr>
              <a:xfrm>
                <a:off x="5515898" y="1540336"/>
                <a:ext cx="304196" cy="237567"/>
              </a:xfrm>
              <a:custGeom>
                <a:rect b="b" l="l" r="r" t="t"/>
                <a:pathLst>
                  <a:path extrusionOk="0" h="8789" w="11254">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1"/>
              <p:cNvSpPr/>
              <p:nvPr/>
            </p:nvSpPr>
            <p:spPr>
              <a:xfrm>
                <a:off x="4249866" y="1010980"/>
                <a:ext cx="110472" cy="208699"/>
              </a:xfrm>
              <a:custGeom>
                <a:rect b="b" l="l" r="r" t="t"/>
                <a:pathLst>
                  <a:path extrusionOk="0" h="7721" w="4087">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1"/>
              <p:cNvSpPr/>
              <p:nvPr/>
            </p:nvSpPr>
            <p:spPr>
              <a:xfrm>
                <a:off x="4336254" y="814175"/>
                <a:ext cx="231377" cy="36545"/>
              </a:xfrm>
              <a:custGeom>
                <a:rect b="b" l="l" r="r" t="t"/>
                <a:pathLst>
                  <a:path extrusionOk="0" h="1352" w="856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1"/>
              <p:cNvSpPr/>
              <p:nvPr/>
            </p:nvSpPr>
            <p:spPr>
              <a:xfrm>
                <a:off x="4250488" y="842557"/>
                <a:ext cx="101227" cy="175398"/>
              </a:xfrm>
              <a:custGeom>
                <a:rect b="b" l="l" r="r" t="t"/>
                <a:pathLst>
                  <a:path extrusionOk="0" h="6489" w="3745">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1"/>
              <p:cNvSpPr/>
              <p:nvPr/>
            </p:nvSpPr>
            <p:spPr>
              <a:xfrm>
                <a:off x="4344282" y="1205948"/>
                <a:ext cx="832308" cy="463348"/>
              </a:xfrm>
              <a:custGeom>
                <a:rect b="b" l="l" r="r" t="t"/>
                <a:pathLst>
                  <a:path extrusionOk="0" h="17142" w="30792">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1"/>
              <p:cNvSpPr/>
              <p:nvPr/>
            </p:nvSpPr>
            <p:spPr>
              <a:xfrm>
                <a:off x="4364636" y="1225680"/>
                <a:ext cx="27" cy="27"/>
              </a:xfrm>
              <a:custGeom>
                <a:rect b="b" l="l" r="r" t="t"/>
                <a:pathLst>
                  <a:path extrusionOk="0" h="1" w="1">
                    <a:moveTo>
                      <a:pt x="0" y="1"/>
                    </a:moveTo>
                    <a:cubicBezTo>
                      <a:pt x="0" y="1"/>
                      <a:pt x="0" y="1"/>
                      <a:pt x="0" y="1"/>
                    </a:cubicBezTo>
                    <a:cubicBezTo>
                      <a:pt x="0" y="1"/>
                      <a:pt x="0" y="1"/>
                      <a:pt x="0"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1"/>
              <p:cNvSpPr/>
              <p:nvPr/>
            </p:nvSpPr>
            <p:spPr>
              <a:xfrm>
                <a:off x="4364636" y="1225680"/>
                <a:ext cx="27" cy="27"/>
              </a:xfrm>
              <a:custGeom>
                <a:rect b="b" l="l" r="r" t="t"/>
                <a:pathLst>
                  <a:path extrusionOk="0" h="1" w="1">
                    <a:moveTo>
                      <a:pt x="0" y="1"/>
                    </a:moveTo>
                    <a:cubicBezTo>
                      <a:pt x="0" y="1"/>
                      <a:pt x="0" y="1"/>
                      <a:pt x="0" y="1"/>
                    </a:cubicBezTo>
                    <a:cubicBezTo>
                      <a:pt x="0" y="1"/>
                      <a:pt x="0" y="1"/>
                      <a:pt x="0"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1"/>
              <p:cNvSpPr/>
              <p:nvPr/>
            </p:nvSpPr>
            <p:spPr>
              <a:xfrm>
                <a:off x="4364636" y="1225680"/>
                <a:ext cx="27" cy="649"/>
              </a:xfrm>
              <a:custGeom>
                <a:rect b="b" l="l" r="r" t="t"/>
                <a:pathLst>
                  <a:path extrusionOk="0" h="24" w="1">
                    <a:moveTo>
                      <a:pt x="0" y="23"/>
                    </a:moveTo>
                    <a:cubicBezTo>
                      <a:pt x="0" y="23"/>
                      <a:pt x="0" y="1"/>
                      <a:pt x="0" y="1"/>
                    </a:cubicBezTo>
                    <a:cubicBezTo>
                      <a:pt x="0" y="1"/>
                      <a:pt x="0" y="23"/>
                      <a:pt x="0" y="23"/>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1"/>
              <p:cNvSpPr/>
              <p:nvPr/>
            </p:nvSpPr>
            <p:spPr>
              <a:xfrm>
                <a:off x="4486190" y="1354613"/>
                <a:ext cx="27" cy="27"/>
              </a:xfrm>
              <a:custGeom>
                <a:rect b="b" l="l" r="r" t="t"/>
                <a:pathLst>
                  <a:path extrusionOk="0" h="1" w="1">
                    <a:moveTo>
                      <a:pt x="0" y="1"/>
                    </a:moveTo>
                    <a:cubicBezTo>
                      <a:pt x="0" y="1"/>
                      <a:pt x="0" y="1"/>
                      <a:pt x="0" y="1"/>
                    </a:cubicBezTo>
                    <a:cubicBezTo>
                      <a:pt x="0" y="1"/>
                      <a:pt x="0" y="1"/>
                      <a:pt x="0"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1"/>
              <p:cNvSpPr/>
              <p:nvPr/>
            </p:nvSpPr>
            <p:spPr>
              <a:xfrm>
                <a:off x="4486190" y="1355235"/>
                <a:ext cx="27" cy="27"/>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1"/>
              <p:cNvSpPr/>
              <p:nvPr/>
            </p:nvSpPr>
            <p:spPr>
              <a:xfrm>
                <a:off x="4486190" y="1355235"/>
                <a:ext cx="622" cy="27"/>
              </a:xfrm>
              <a:custGeom>
                <a:rect b="b" l="l" r="r" t="t"/>
                <a:pathLst>
                  <a:path extrusionOk="0" h="1" w="23">
                    <a:moveTo>
                      <a:pt x="23" y="1"/>
                    </a:moveTo>
                    <a:cubicBezTo>
                      <a:pt x="23" y="1"/>
                      <a:pt x="23" y="1"/>
                      <a:pt x="0" y="1"/>
                    </a:cubicBezTo>
                    <a:cubicBezTo>
                      <a:pt x="23" y="1"/>
                      <a:pt x="23" y="1"/>
                      <a:pt x="23"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1"/>
              <p:cNvSpPr/>
              <p:nvPr/>
            </p:nvSpPr>
            <p:spPr>
              <a:xfrm>
                <a:off x="4486784" y="1355235"/>
                <a:ext cx="27" cy="27"/>
              </a:xfrm>
              <a:custGeom>
                <a:rect b="b" l="l" r="r" t="t"/>
                <a:pathLst>
                  <a:path extrusionOk="0" h="1" w="1">
                    <a:moveTo>
                      <a:pt x="1" y="1"/>
                    </a:moveTo>
                    <a:cubicBezTo>
                      <a:pt x="1" y="1"/>
                      <a:pt x="1" y="1"/>
                      <a:pt x="1" y="1"/>
                    </a:cubicBezTo>
                    <a:cubicBezTo>
                      <a:pt x="1" y="1"/>
                      <a:pt x="1" y="1"/>
                      <a:pt x="1"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1"/>
              <p:cNvSpPr/>
              <p:nvPr/>
            </p:nvSpPr>
            <p:spPr>
              <a:xfrm>
                <a:off x="4811928" y="1560068"/>
                <a:ext cx="649" cy="649"/>
              </a:xfrm>
              <a:custGeom>
                <a:rect b="b" l="l" r="r" t="t"/>
                <a:pathLst>
                  <a:path extrusionOk="0" h="24" w="24">
                    <a:moveTo>
                      <a:pt x="24" y="24"/>
                    </a:moveTo>
                    <a:cubicBezTo>
                      <a:pt x="24" y="24"/>
                      <a:pt x="24" y="24"/>
                      <a:pt x="1" y="1"/>
                    </a:cubicBezTo>
                    <a:cubicBezTo>
                      <a:pt x="24" y="24"/>
                      <a:pt x="24" y="24"/>
                      <a:pt x="24" y="24"/>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1"/>
              <p:cNvSpPr/>
              <p:nvPr/>
            </p:nvSpPr>
            <p:spPr>
              <a:xfrm>
                <a:off x="4558981" y="814175"/>
                <a:ext cx="829226" cy="462754"/>
              </a:xfrm>
              <a:custGeom>
                <a:rect b="b" l="l" r="r" t="t"/>
                <a:pathLst>
                  <a:path extrusionOk="0" h="17120" w="30678">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1"/>
              <p:cNvSpPr/>
              <p:nvPr/>
            </p:nvSpPr>
            <p:spPr>
              <a:xfrm>
                <a:off x="4920535" y="922755"/>
                <a:ext cx="622" cy="27"/>
              </a:xfrm>
              <a:custGeom>
                <a:rect b="b" l="l" r="r" t="t"/>
                <a:pathLst>
                  <a:path extrusionOk="0" h="1" w="23">
                    <a:moveTo>
                      <a:pt x="23" y="0"/>
                    </a:moveTo>
                    <a:cubicBezTo>
                      <a:pt x="23" y="0"/>
                      <a:pt x="0" y="0"/>
                      <a:pt x="0" y="0"/>
                    </a:cubicBezTo>
                    <a:cubicBezTo>
                      <a:pt x="0" y="0"/>
                      <a:pt x="23" y="0"/>
                      <a:pt x="23"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1"/>
              <p:cNvSpPr/>
              <p:nvPr/>
            </p:nvSpPr>
            <p:spPr>
              <a:xfrm>
                <a:off x="5368449" y="1257764"/>
                <a:ext cx="27" cy="27"/>
              </a:xfrm>
              <a:custGeom>
                <a:rect b="b" l="l" r="r" t="t"/>
                <a:pathLst>
                  <a:path extrusionOk="0" h="1" w="1">
                    <a:moveTo>
                      <a:pt x="0" y="0"/>
                    </a:moveTo>
                    <a:cubicBezTo>
                      <a:pt x="0" y="0"/>
                      <a:pt x="0" y="0"/>
                      <a:pt x="0" y="0"/>
                    </a:cubicBezTo>
                    <a:cubicBezTo>
                      <a:pt x="0" y="0"/>
                      <a:pt x="0" y="0"/>
                      <a:pt x="0"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1"/>
              <p:cNvSpPr/>
              <p:nvPr/>
            </p:nvSpPr>
            <p:spPr>
              <a:xfrm>
                <a:off x="5368449" y="1257764"/>
                <a:ext cx="649" cy="27"/>
              </a:xfrm>
              <a:custGeom>
                <a:rect b="b" l="l" r="r" t="t"/>
                <a:pathLst>
                  <a:path extrusionOk="0" h="1" w="24">
                    <a:moveTo>
                      <a:pt x="23" y="0"/>
                    </a:moveTo>
                    <a:lnTo>
                      <a:pt x="0" y="0"/>
                    </a:lnTo>
                    <a:lnTo>
                      <a:pt x="23" y="0"/>
                    </a:ln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1"/>
              <p:cNvSpPr/>
              <p:nvPr/>
            </p:nvSpPr>
            <p:spPr>
              <a:xfrm>
                <a:off x="4412127" y="1067122"/>
                <a:ext cx="806413" cy="467078"/>
              </a:xfrm>
              <a:custGeom>
                <a:rect b="b" l="l" r="r" t="t"/>
                <a:pathLst>
                  <a:path extrusionOk="0" h="17280" w="29834">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1"/>
              <p:cNvSpPr/>
              <p:nvPr/>
            </p:nvSpPr>
            <p:spPr>
              <a:xfrm>
                <a:off x="4985299" y="1432973"/>
                <a:ext cx="27" cy="649"/>
              </a:xfrm>
              <a:custGeom>
                <a:rect b="b" l="l" r="r" t="t"/>
                <a:pathLst>
                  <a:path extrusionOk="0" h="24" w="1">
                    <a:moveTo>
                      <a:pt x="1" y="24"/>
                    </a:moveTo>
                    <a:cubicBezTo>
                      <a:pt x="1" y="24"/>
                      <a:pt x="1" y="24"/>
                      <a:pt x="1" y="1"/>
                    </a:cubicBezTo>
                    <a:cubicBezTo>
                      <a:pt x="1" y="24"/>
                      <a:pt x="1" y="24"/>
                      <a:pt x="1" y="24"/>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1"/>
              <p:cNvSpPr/>
              <p:nvPr/>
            </p:nvSpPr>
            <p:spPr>
              <a:xfrm>
                <a:off x="4498515" y="926458"/>
                <a:ext cx="817522" cy="432507"/>
              </a:xfrm>
              <a:custGeom>
                <a:rect b="b" l="l" r="r" t="t"/>
                <a:pathLst>
                  <a:path extrusionOk="0" h="16001" w="30245">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1"/>
              <p:cNvSpPr/>
              <p:nvPr/>
            </p:nvSpPr>
            <p:spPr>
              <a:xfrm>
                <a:off x="4805765" y="1047985"/>
                <a:ext cx="649" cy="27"/>
              </a:xfrm>
              <a:custGeom>
                <a:rect b="b" l="l" r="r" t="t"/>
                <a:pathLst>
                  <a:path extrusionOk="0" h="1" w="24">
                    <a:moveTo>
                      <a:pt x="23" y="1"/>
                    </a:moveTo>
                    <a:cubicBezTo>
                      <a:pt x="23" y="1"/>
                      <a:pt x="23" y="1"/>
                      <a:pt x="1" y="1"/>
                    </a:cubicBezTo>
                    <a:cubicBezTo>
                      <a:pt x="23" y="1"/>
                      <a:pt x="23" y="1"/>
                      <a:pt x="23"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1"/>
              <p:cNvSpPr/>
              <p:nvPr/>
            </p:nvSpPr>
            <p:spPr>
              <a:xfrm>
                <a:off x="4345499" y="1068960"/>
                <a:ext cx="83955" cy="143637"/>
              </a:xfrm>
              <a:custGeom>
                <a:rect b="b" l="l" r="r" t="t"/>
                <a:pathLst>
                  <a:path extrusionOk="0" h="5314" w="3106">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1"/>
              <p:cNvSpPr/>
              <p:nvPr/>
            </p:nvSpPr>
            <p:spPr>
              <a:xfrm>
                <a:off x="4413371" y="928296"/>
                <a:ext cx="98119" cy="145151"/>
              </a:xfrm>
              <a:custGeom>
                <a:rect b="b" l="l" r="r" t="t"/>
                <a:pathLst>
                  <a:path extrusionOk="0" h="5370" w="363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1"/>
              <p:cNvSpPr/>
              <p:nvPr/>
            </p:nvSpPr>
            <p:spPr>
              <a:xfrm>
                <a:off x="4499759" y="816635"/>
                <a:ext cx="76522" cy="116743"/>
              </a:xfrm>
              <a:custGeom>
                <a:rect b="b" l="l" r="r" t="t"/>
                <a:pathLst>
                  <a:path extrusionOk="0" h="4319" w="2831">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1"/>
              <p:cNvSpPr/>
              <p:nvPr/>
            </p:nvSpPr>
            <p:spPr>
              <a:xfrm>
                <a:off x="5402372" y="1409538"/>
                <a:ext cx="217213" cy="363418"/>
              </a:xfrm>
              <a:custGeom>
                <a:rect b="b" l="l" r="r" t="t"/>
                <a:pathLst>
                  <a:path extrusionOk="0" h="13445" w="8036">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1"/>
              <p:cNvSpPr/>
              <p:nvPr/>
            </p:nvSpPr>
            <p:spPr>
              <a:xfrm>
                <a:off x="5294414" y="1682865"/>
                <a:ext cx="622" cy="27"/>
              </a:xfrm>
              <a:custGeom>
                <a:rect b="b" l="l" r="r" t="t"/>
                <a:pathLst>
                  <a:path extrusionOk="0" h="1" w="23">
                    <a:moveTo>
                      <a:pt x="0" y="0"/>
                    </a:moveTo>
                    <a:cubicBezTo>
                      <a:pt x="0" y="0"/>
                      <a:pt x="23" y="0"/>
                      <a:pt x="23" y="0"/>
                    </a:cubicBezTo>
                    <a:cubicBezTo>
                      <a:pt x="23" y="0"/>
                      <a:pt x="0" y="0"/>
                      <a:pt x="0" y="0"/>
                    </a:cubicBezTo>
                    <a:close/>
                  </a:path>
                </a:pathLst>
              </a:custGeom>
              <a:solidFill>
                <a:srgbClr val="CE7C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1"/>
              <p:cNvSpPr/>
              <p:nvPr/>
            </p:nvSpPr>
            <p:spPr>
              <a:xfrm>
                <a:off x="5288224" y="1682865"/>
                <a:ext cx="123419" cy="90253"/>
              </a:xfrm>
              <a:custGeom>
                <a:rect b="b" l="l" r="r" t="t"/>
                <a:pathLst>
                  <a:path extrusionOk="0" h="3339" w="4566">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1"/>
              <p:cNvSpPr/>
              <p:nvPr/>
            </p:nvSpPr>
            <p:spPr>
              <a:xfrm>
                <a:off x="5324012" y="1716166"/>
                <a:ext cx="27" cy="27"/>
              </a:xfrm>
              <a:custGeom>
                <a:rect b="b" l="l" r="r" t="t"/>
                <a:pathLst>
                  <a:path extrusionOk="0" h="1" w="1">
                    <a:moveTo>
                      <a:pt x="1" y="1"/>
                    </a:moveTo>
                    <a:cubicBezTo>
                      <a:pt x="1" y="1"/>
                      <a:pt x="1" y="1"/>
                      <a:pt x="1" y="1"/>
                    </a:cubicBezTo>
                    <a:cubicBezTo>
                      <a:pt x="1" y="1"/>
                      <a:pt x="1" y="1"/>
                      <a:pt x="1" y="1"/>
                    </a:cubicBezTo>
                    <a:close/>
                  </a:path>
                </a:pathLst>
              </a:custGeom>
              <a:solidFill>
                <a:srgbClr val="CE7C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1"/>
              <p:cNvSpPr/>
              <p:nvPr/>
            </p:nvSpPr>
            <p:spPr>
              <a:xfrm>
                <a:off x="5324012" y="1716166"/>
                <a:ext cx="649" cy="27"/>
              </a:xfrm>
              <a:custGeom>
                <a:rect b="b" l="l" r="r" t="t"/>
                <a:pathLst>
                  <a:path extrusionOk="0" h="1" w="24">
                    <a:moveTo>
                      <a:pt x="24" y="1"/>
                    </a:moveTo>
                    <a:cubicBezTo>
                      <a:pt x="1" y="1"/>
                      <a:pt x="1" y="1"/>
                      <a:pt x="1" y="1"/>
                    </a:cubicBezTo>
                    <a:cubicBezTo>
                      <a:pt x="1" y="1"/>
                      <a:pt x="1" y="1"/>
                      <a:pt x="24" y="1"/>
                    </a:cubicBezTo>
                    <a:close/>
                  </a:path>
                </a:pathLst>
              </a:custGeom>
              <a:solidFill>
                <a:srgbClr val="CE7C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1"/>
              <p:cNvSpPr/>
              <p:nvPr/>
            </p:nvSpPr>
            <p:spPr>
              <a:xfrm>
                <a:off x="5324633" y="1716788"/>
                <a:ext cx="27" cy="27"/>
              </a:xfrm>
              <a:custGeom>
                <a:rect b="b" l="l" r="r" t="t"/>
                <a:pathLst>
                  <a:path extrusionOk="0" h="1" w="1">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1"/>
              <p:cNvSpPr/>
              <p:nvPr/>
            </p:nvSpPr>
            <p:spPr>
              <a:xfrm>
                <a:off x="5477028" y="1351531"/>
                <a:ext cx="136988" cy="65440"/>
              </a:xfrm>
              <a:custGeom>
                <a:rect b="b" l="l" r="r" t="t"/>
                <a:pathLst>
                  <a:path extrusionOk="0" h="2421" w="5068">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1"/>
              <p:cNvSpPr/>
              <p:nvPr/>
            </p:nvSpPr>
            <p:spPr>
              <a:xfrm>
                <a:off x="5169778" y="1250980"/>
                <a:ext cx="270246" cy="446022"/>
              </a:xfrm>
              <a:custGeom>
                <a:rect b="b" l="l" r="r" t="t"/>
                <a:pathLst>
                  <a:path extrusionOk="0" h="16501" w="9998">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1"/>
              <p:cNvSpPr/>
              <p:nvPr/>
            </p:nvSpPr>
            <p:spPr>
              <a:xfrm>
                <a:off x="5223460" y="1294768"/>
                <a:ext cx="260380" cy="409694"/>
              </a:xfrm>
              <a:custGeom>
                <a:rect b="b" l="l" r="r" t="t"/>
                <a:pathLst>
                  <a:path extrusionOk="0" h="15157" w="9633">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1"/>
              <p:cNvSpPr/>
              <p:nvPr/>
            </p:nvSpPr>
            <p:spPr>
              <a:xfrm>
                <a:off x="6573987" y="1223220"/>
                <a:ext cx="589849" cy="500379"/>
              </a:xfrm>
              <a:custGeom>
                <a:rect b="b" l="l" r="r" t="t"/>
                <a:pathLst>
                  <a:path extrusionOk="0" h="18512" w="21822">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1"/>
              <p:cNvSpPr/>
              <p:nvPr/>
            </p:nvSpPr>
            <p:spPr>
              <a:xfrm>
                <a:off x="6681972" y="1468139"/>
                <a:ext cx="499758" cy="359121"/>
              </a:xfrm>
              <a:custGeom>
                <a:rect b="b" l="l" r="r" t="t"/>
                <a:pathLst>
                  <a:path extrusionOk="0" h="13286" w="18489">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1"/>
              <p:cNvSpPr/>
              <p:nvPr/>
            </p:nvSpPr>
            <p:spPr>
              <a:xfrm>
                <a:off x="6439486" y="1246033"/>
                <a:ext cx="884151" cy="554061"/>
              </a:xfrm>
              <a:custGeom>
                <a:rect b="b" l="l" r="r" t="t"/>
                <a:pathLst>
                  <a:path extrusionOk="0" h="20498" w="3271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1"/>
              <p:cNvSpPr/>
              <p:nvPr/>
            </p:nvSpPr>
            <p:spPr>
              <a:xfrm>
                <a:off x="6686891" y="1498385"/>
                <a:ext cx="496082" cy="274814"/>
              </a:xfrm>
              <a:custGeom>
                <a:rect b="b" l="l" r="r" t="t"/>
                <a:pathLst>
                  <a:path extrusionOk="0" h="10167" w="18353">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1"/>
              <p:cNvSpPr/>
              <p:nvPr/>
            </p:nvSpPr>
            <p:spPr>
              <a:xfrm>
                <a:off x="6842368" y="1476788"/>
                <a:ext cx="339362" cy="221754"/>
              </a:xfrm>
              <a:custGeom>
                <a:rect b="b" l="l" r="r" t="t"/>
                <a:pathLst>
                  <a:path extrusionOk="0" h="8204" w="12555">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1"/>
              <p:cNvSpPr/>
              <p:nvPr/>
            </p:nvSpPr>
            <p:spPr>
              <a:xfrm>
                <a:off x="6712191" y="1506413"/>
                <a:ext cx="470160" cy="271489"/>
              </a:xfrm>
              <a:custGeom>
                <a:rect b="b" l="l" r="r" t="t"/>
                <a:pathLst>
                  <a:path extrusionOk="0" h="10044" w="17394">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1"/>
              <p:cNvSpPr/>
              <p:nvPr/>
            </p:nvSpPr>
            <p:spPr>
              <a:xfrm>
                <a:off x="7053391" y="1518117"/>
                <a:ext cx="126500" cy="251298"/>
              </a:xfrm>
              <a:custGeom>
                <a:rect b="b" l="l" r="r" t="t"/>
                <a:pathLst>
                  <a:path extrusionOk="0" h="9297" w="468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1"/>
              <p:cNvSpPr/>
              <p:nvPr/>
            </p:nvSpPr>
            <p:spPr>
              <a:xfrm>
                <a:off x="7048444" y="1558230"/>
                <a:ext cx="77144" cy="213780"/>
              </a:xfrm>
              <a:custGeom>
                <a:rect b="b" l="l" r="r" t="t"/>
                <a:pathLst>
                  <a:path extrusionOk="0" h="7909" w="2854">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1"/>
              <p:cNvSpPr/>
              <p:nvPr/>
            </p:nvSpPr>
            <p:spPr>
              <a:xfrm>
                <a:off x="6794876" y="1222598"/>
                <a:ext cx="365256" cy="259137"/>
              </a:xfrm>
              <a:custGeom>
                <a:rect b="b" l="l" r="r" t="t"/>
                <a:pathLst>
                  <a:path extrusionOk="0" h="9587" w="13513">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1"/>
              <p:cNvSpPr/>
              <p:nvPr/>
            </p:nvSpPr>
            <p:spPr>
              <a:xfrm>
                <a:off x="6577690" y="1260224"/>
                <a:ext cx="158585" cy="463997"/>
              </a:xfrm>
              <a:custGeom>
                <a:rect b="b" l="l" r="r" t="t"/>
                <a:pathLst>
                  <a:path extrusionOk="0" h="17166" w="5867">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1"/>
              <p:cNvSpPr/>
              <p:nvPr/>
            </p:nvSpPr>
            <p:spPr>
              <a:xfrm>
                <a:off x="6705407" y="1249115"/>
                <a:ext cx="50005" cy="38383"/>
              </a:xfrm>
              <a:custGeom>
                <a:rect b="b" l="l" r="r" t="t"/>
                <a:pathLst>
                  <a:path extrusionOk="0" h="1420" w="185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1"/>
              <p:cNvSpPr/>
              <p:nvPr/>
            </p:nvSpPr>
            <p:spPr>
              <a:xfrm>
                <a:off x="6701082" y="1252223"/>
                <a:ext cx="51249" cy="41140"/>
              </a:xfrm>
              <a:custGeom>
                <a:rect b="b" l="l" r="r" t="t"/>
                <a:pathLst>
                  <a:path extrusionOk="0" h="1522" w="1896">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1"/>
              <p:cNvSpPr/>
              <p:nvPr/>
            </p:nvSpPr>
            <p:spPr>
              <a:xfrm>
                <a:off x="6688135" y="1249736"/>
                <a:ext cx="71602" cy="55357"/>
              </a:xfrm>
              <a:custGeom>
                <a:rect b="b" l="l" r="r" t="t"/>
                <a:pathLst>
                  <a:path extrusionOk="0" h="2048" w="2649">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1"/>
              <p:cNvSpPr/>
              <p:nvPr/>
            </p:nvSpPr>
            <p:spPr>
              <a:xfrm>
                <a:off x="6596827" y="1247277"/>
                <a:ext cx="166613" cy="468916"/>
              </a:xfrm>
              <a:custGeom>
                <a:rect b="b" l="l" r="r" t="t"/>
                <a:pathLst>
                  <a:path extrusionOk="0" h="17348" w="6164">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1"/>
              <p:cNvSpPr/>
              <p:nvPr/>
            </p:nvSpPr>
            <p:spPr>
              <a:xfrm>
                <a:off x="6658510" y="1694569"/>
                <a:ext cx="16705" cy="19245"/>
              </a:xfrm>
              <a:custGeom>
                <a:rect b="b" l="l" r="r" t="t"/>
                <a:pathLst>
                  <a:path extrusionOk="0" h="712" w="618">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1"/>
              <p:cNvSpPr/>
              <p:nvPr/>
            </p:nvSpPr>
            <p:spPr>
              <a:xfrm>
                <a:off x="6636318" y="1416322"/>
                <a:ext cx="59871" cy="235864"/>
              </a:xfrm>
              <a:custGeom>
                <a:rect b="b" l="l" r="r" t="t"/>
                <a:pathLst>
                  <a:path extrusionOk="0" h="8726" w="2215">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1"/>
              <p:cNvSpPr/>
              <p:nvPr/>
            </p:nvSpPr>
            <p:spPr>
              <a:xfrm>
                <a:off x="6691838" y="1656943"/>
                <a:ext cx="18543" cy="17921"/>
              </a:xfrm>
              <a:custGeom>
                <a:rect b="b" l="l" r="r" t="t"/>
                <a:pathLst>
                  <a:path extrusionOk="0" h="663" w="686">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1"/>
              <p:cNvSpPr/>
              <p:nvPr/>
            </p:nvSpPr>
            <p:spPr>
              <a:xfrm>
                <a:off x="6440107" y="1597721"/>
                <a:ext cx="143800" cy="188426"/>
              </a:xfrm>
              <a:custGeom>
                <a:rect b="b" l="l" r="r" t="t"/>
                <a:pathLst>
                  <a:path extrusionOk="0" h="6971" w="532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1"/>
              <p:cNvSpPr/>
              <p:nvPr/>
            </p:nvSpPr>
            <p:spPr>
              <a:xfrm>
                <a:off x="6451838" y="1762442"/>
                <a:ext cx="9271" cy="29490"/>
              </a:xfrm>
              <a:custGeom>
                <a:rect b="b" l="l" r="r" t="t"/>
                <a:pathLst>
                  <a:path extrusionOk="0" h="1091" w="343">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1"/>
              <p:cNvSpPr/>
              <p:nvPr/>
            </p:nvSpPr>
            <p:spPr>
              <a:xfrm>
                <a:off x="6451838" y="1767983"/>
                <a:ext cx="9893" cy="20813"/>
              </a:xfrm>
              <a:custGeom>
                <a:rect b="b" l="l" r="r" t="t"/>
                <a:pathLst>
                  <a:path extrusionOk="0" h="770" w="366">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1"/>
              <p:cNvSpPr/>
              <p:nvPr/>
            </p:nvSpPr>
            <p:spPr>
              <a:xfrm>
                <a:off x="6453676" y="1758117"/>
                <a:ext cx="10515" cy="33598"/>
              </a:xfrm>
              <a:custGeom>
                <a:rect b="b" l="l" r="r" t="t"/>
                <a:pathLst>
                  <a:path extrusionOk="0" h="1243" w="389">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1"/>
              <p:cNvSpPr/>
              <p:nvPr/>
            </p:nvSpPr>
            <p:spPr>
              <a:xfrm>
                <a:off x="6451217" y="1766145"/>
                <a:ext cx="9893" cy="25111"/>
              </a:xfrm>
              <a:custGeom>
                <a:rect b="b" l="l" r="r" t="t"/>
                <a:pathLst>
                  <a:path extrusionOk="0" h="929" w="366">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1"/>
              <p:cNvSpPr/>
              <p:nvPr/>
            </p:nvSpPr>
            <p:spPr>
              <a:xfrm>
                <a:off x="6490086" y="1678540"/>
                <a:ext cx="315305" cy="94064"/>
              </a:xfrm>
              <a:custGeom>
                <a:rect b="b" l="l" r="r" t="t"/>
                <a:pathLst>
                  <a:path extrusionOk="0" h="3480" w="11665">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1"/>
              <p:cNvSpPr/>
              <p:nvPr/>
            </p:nvSpPr>
            <p:spPr>
              <a:xfrm>
                <a:off x="6472192" y="1767983"/>
                <a:ext cx="72224" cy="18813"/>
              </a:xfrm>
              <a:custGeom>
                <a:rect b="b" l="l" r="r" t="t"/>
                <a:pathLst>
                  <a:path extrusionOk="0" h="696" w="2672">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1"/>
              <p:cNvSpPr/>
              <p:nvPr/>
            </p:nvSpPr>
            <p:spPr>
              <a:xfrm>
                <a:off x="7028091" y="1288606"/>
                <a:ext cx="273327" cy="269327"/>
              </a:xfrm>
              <a:custGeom>
                <a:rect b="b" l="l" r="r" t="t"/>
                <a:pathLst>
                  <a:path extrusionOk="0" h="9964" w="10112">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1"/>
              <p:cNvSpPr/>
              <p:nvPr/>
            </p:nvSpPr>
            <p:spPr>
              <a:xfrm>
                <a:off x="7226140" y="1278740"/>
                <a:ext cx="40113" cy="83793"/>
              </a:xfrm>
              <a:custGeom>
                <a:rect b="b" l="l" r="r" t="t"/>
                <a:pathLst>
                  <a:path extrusionOk="0" h="3100" w="1484">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1"/>
              <p:cNvSpPr/>
              <p:nvPr/>
            </p:nvSpPr>
            <p:spPr>
              <a:xfrm>
                <a:off x="7287822" y="1267009"/>
                <a:ext cx="14839" cy="14839"/>
              </a:xfrm>
              <a:custGeom>
                <a:rect b="b" l="l" r="r" t="t"/>
                <a:pathLst>
                  <a:path extrusionOk="0" h="549" w="549">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1"/>
              <p:cNvSpPr/>
              <p:nvPr/>
            </p:nvSpPr>
            <p:spPr>
              <a:xfrm>
                <a:off x="6632615" y="1333638"/>
                <a:ext cx="256677" cy="292492"/>
              </a:xfrm>
              <a:custGeom>
                <a:rect b="b" l="l" r="r" t="t"/>
                <a:pathLst>
                  <a:path extrusionOk="0" h="10821" w="9496">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1"/>
              <p:cNvSpPr/>
              <p:nvPr/>
            </p:nvSpPr>
            <p:spPr>
              <a:xfrm>
                <a:off x="6897293" y="1647672"/>
                <a:ext cx="649" cy="27"/>
              </a:xfrm>
              <a:custGeom>
                <a:rect b="b" l="l" r="r" t="t"/>
                <a:pathLst>
                  <a:path extrusionOk="0" h="1" w="24">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1"/>
              <p:cNvSpPr/>
              <p:nvPr/>
            </p:nvSpPr>
            <p:spPr>
              <a:xfrm>
                <a:off x="6886183" y="1649537"/>
                <a:ext cx="29030" cy="178939"/>
              </a:xfrm>
              <a:custGeom>
                <a:rect b="b" l="l" r="r" t="t"/>
                <a:pathLst>
                  <a:path extrusionOk="0" h="6620" w="1074">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1"/>
              <p:cNvSpPr/>
              <p:nvPr/>
            </p:nvSpPr>
            <p:spPr>
              <a:xfrm>
                <a:off x="6622749" y="1337962"/>
                <a:ext cx="27" cy="649"/>
              </a:xfrm>
              <a:custGeom>
                <a:rect b="b" l="l" r="r" t="t"/>
                <a:pathLst>
                  <a:path extrusionOk="0" h="24" w="1">
                    <a:moveTo>
                      <a:pt x="0" y="24"/>
                    </a:moveTo>
                    <a:cubicBezTo>
                      <a:pt x="0" y="24"/>
                      <a:pt x="0" y="24"/>
                      <a:pt x="0" y="1"/>
                    </a:cubicBezTo>
                    <a:cubicBezTo>
                      <a:pt x="0" y="24"/>
                      <a:pt x="0" y="24"/>
                      <a:pt x="0" y="24"/>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1"/>
              <p:cNvSpPr/>
              <p:nvPr/>
            </p:nvSpPr>
            <p:spPr>
              <a:xfrm>
                <a:off x="6863343" y="1587828"/>
                <a:ext cx="27" cy="27"/>
              </a:xfrm>
              <a:custGeom>
                <a:rect b="b" l="l" r="r" t="t"/>
                <a:pathLst>
                  <a:path extrusionOk="0" h="1" w="1">
                    <a:moveTo>
                      <a:pt x="1" y="1"/>
                    </a:moveTo>
                    <a:cubicBezTo>
                      <a:pt x="1" y="1"/>
                      <a:pt x="1" y="1"/>
                      <a:pt x="1" y="1"/>
                    </a:cubicBez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1"/>
              <p:cNvSpPr/>
              <p:nvPr/>
            </p:nvSpPr>
            <p:spPr>
              <a:xfrm>
                <a:off x="6896671" y="1705679"/>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1"/>
              <p:cNvSpPr/>
              <p:nvPr/>
            </p:nvSpPr>
            <p:spPr>
              <a:xfrm>
                <a:off x="6793011" y="1470004"/>
                <a:ext cx="27" cy="649"/>
              </a:xfrm>
              <a:custGeom>
                <a:rect b="b" l="l" r="r" t="t"/>
                <a:pathLst>
                  <a:path extrusionOk="0" h="24" w="1">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1"/>
              <p:cNvSpPr/>
              <p:nvPr/>
            </p:nvSpPr>
            <p:spPr>
              <a:xfrm>
                <a:off x="6793011" y="1470626"/>
                <a:ext cx="27" cy="27"/>
              </a:xfrm>
              <a:custGeom>
                <a:rect b="b" l="l" r="r" t="t"/>
                <a:pathLst>
                  <a:path extrusionOk="0" h="1" w="1">
                    <a:moveTo>
                      <a:pt x="1" y="0"/>
                    </a:moveTo>
                    <a:cubicBezTo>
                      <a:pt x="1" y="0"/>
                      <a:pt x="1" y="0"/>
                      <a:pt x="1" y="0"/>
                    </a:cubicBez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1"/>
              <p:cNvSpPr/>
              <p:nvPr/>
            </p:nvSpPr>
            <p:spPr>
              <a:xfrm>
                <a:off x="6793633" y="1471220"/>
                <a:ext cx="27" cy="27"/>
              </a:xfrm>
              <a:custGeom>
                <a:rect b="b" l="l" r="r" t="t"/>
                <a:pathLst>
                  <a:path extrusionOk="0" h="1" w="1">
                    <a:moveTo>
                      <a:pt x="1" y="1"/>
                    </a:moveTo>
                    <a:lnTo>
                      <a:pt x="1"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1"/>
              <p:cNvSpPr/>
              <p:nvPr/>
            </p:nvSpPr>
            <p:spPr>
              <a:xfrm>
                <a:off x="6863343" y="1587828"/>
                <a:ext cx="27" cy="649"/>
              </a:xfrm>
              <a:custGeom>
                <a:rect b="b" l="l" r="r" t="t"/>
                <a:pathLst>
                  <a:path extrusionOk="0" h="24" w="1">
                    <a:moveTo>
                      <a:pt x="1" y="24"/>
                    </a:move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1"/>
              <p:cNvSpPr/>
              <p:nvPr/>
            </p:nvSpPr>
            <p:spPr>
              <a:xfrm>
                <a:off x="6896049" y="1704435"/>
                <a:ext cx="27" cy="27"/>
              </a:xfrm>
              <a:custGeom>
                <a:rect b="b" l="l" r="r" t="t"/>
                <a:pathLst>
                  <a:path extrusionOk="0" h="1" w="1">
                    <a:moveTo>
                      <a:pt x="1" y="1"/>
                    </a:moveTo>
                    <a:cubicBezTo>
                      <a:pt x="1" y="1"/>
                      <a:pt x="1" y="1"/>
                      <a:pt x="1" y="1"/>
                    </a:cubicBez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1"/>
              <p:cNvSpPr/>
              <p:nvPr/>
            </p:nvSpPr>
            <p:spPr>
              <a:xfrm>
                <a:off x="6896049" y="1704435"/>
                <a:ext cx="649" cy="649"/>
              </a:xfrm>
              <a:custGeom>
                <a:rect b="b" l="l" r="r" t="t"/>
                <a:pathLst>
                  <a:path extrusionOk="0" h="24" w="24">
                    <a:moveTo>
                      <a:pt x="23" y="24"/>
                    </a:moveTo>
                    <a:cubicBezTo>
                      <a:pt x="1" y="1"/>
                      <a:pt x="1" y="1"/>
                      <a:pt x="1" y="1"/>
                    </a:cubicBezTo>
                    <a:cubicBezTo>
                      <a:pt x="1" y="1"/>
                      <a:pt x="1" y="1"/>
                      <a:pt x="23" y="24"/>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1"/>
              <p:cNvSpPr/>
              <p:nvPr/>
            </p:nvSpPr>
            <p:spPr>
              <a:xfrm>
                <a:off x="6830042" y="1220733"/>
                <a:ext cx="142529" cy="356634"/>
              </a:xfrm>
              <a:custGeom>
                <a:rect b="b" l="l" r="r" t="t"/>
                <a:pathLst>
                  <a:path extrusionOk="0" h="13194" w="5273">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1"/>
              <p:cNvSpPr/>
              <p:nvPr/>
            </p:nvSpPr>
            <p:spPr>
              <a:xfrm>
                <a:off x="6849152" y="1312068"/>
                <a:ext cx="27" cy="27"/>
              </a:xfrm>
              <a:custGeom>
                <a:rect b="b" l="l" r="r" t="t"/>
                <a:pathLst>
                  <a:path extrusionOk="0" h="1" w="1">
                    <a:moveTo>
                      <a:pt x="1" y="0"/>
                    </a:moveTo>
                    <a:lnTo>
                      <a:pt x="1" y="0"/>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1"/>
              <p:cNvSpPr/>
              <p:nvPr/>
            </p:nvSpPr>
            <p:spPr>
              <a:xfrm>
                <a:off x="6991681" y="1594018"/>
                <a:ext cx="27" cy="27"/>
              </a:xfrm>
              <a:custGeom>
                <a:rect b="b" l="l" r="r" t="t"/>
                <a:pathLst>
                  <a:path extrusionOk="0" h="1" w="1">
                    <a:moveTo>
                      <a:pt x="1" y="0"/>
                    </a:moveTo>
                    <a:cubicBezTo>
                      <a:pt x="1" y="0"/>
                      <a:pt x="1" y="0"/>
                      <a:pt x="1" y="0"/>
                    </a:cubicBez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1"/>
              <p:cNvSpPr/>
              <p:nvPr/>
            </p:nvSpPr>
            <p:spPr>
              <a:xfrm>
                <a:off x="6984275" y="1594639"/>
                <a:ext cx="151179" cy="98741"/>
              </a:xfrm>
              <a:custGeom>
                <a:rect b="b" l="l" r="r" t="t"/>
                <a:pathLst>
                  <a:path extrusionOk="0" h="3653" w="5593">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1"/>
              <p:cNvSpPr/>
              <p:nvPr/>
            </p:nvSpPr>
            <p:spPr>
              <a:xfrm>
                <a:off x="7116938" y="1675459"/>
                <a:ext cx="622" cy="622"/>
              </a:xfrm>
              <a:custGeom>
                <a:rect b="b" l="l" r="r" t="t"/>
                <a:pathLst>
                  <a:path extrusionOk="0" h="23" w="23">
                    <a:moveTo>
                      <a:pt x="23" y="23"/>
                    </a:moveTo>
                    <a:cubicBezTo>
                      <a:pt x="23" y="0"/>
                      <a:pt x="23" y="0"/>
                      <a:pt x="0" y="0"/>
                    </a:cubicBezTo>
                    <a:cubicBezTo>
                      <a:pt x="23" y="0"/>
                      <a:pt x="23" y="0"/>
                      <a:pt x="23" y="23"/>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1"/>
              <p:cNvSpPr/>
              <p:nvPr/>
            </p:nvSpPr>
            <p:spPr>
              <a:xfrm>
                <a:off x="6849152" y="1312068"/>
                <a:ext cx="27" cy="27"/>
              </a:xfrm>
              <a:custGeom>
                <a:rect b="b" l="l" r="r" t="t"/>
                <a:pathLst>
                  <a:path extrusionOk="0" h="1" w="1">
                    <a:moveTo>
                      <a:pt x="1" y="0"/>
                    </a:moveTo>
                    <a:lnTo>
                      <a:pt x="1" y="0"/>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1"/>
              <p:cNvSpPr/>
              <p:nvPr/>
            </p:nvSpPr>
            <p:spPr>
              <a:xfrm>
                <a:off x="6849152" y="1313284"/>
                <a:ext cx="27" cy="27"/>
              </a:xfrm>
              <a:custGeom>
                <a:rect b="b" l="l" r="r" t="t"/>
                <a:pathLst>
                  <a:path extrusionOk="0" h="1" w="1">
                    <a:moveTo>
                      <a:pt x="1" y="1"/>
                    </a:moveTo>
                    <a:cubicBezTo>
                      <a:pt x="1" y="1"/>
                      <a:pt x="1" y="1"/>
                      <a:pt x="1" y="1"/>
                    </a:cubicBez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1"/>
              <p:cNvSpPr/>
              <p:nvPr/>
            </p:nvSpPr>
            <p:spPr>
              <a:xfrm>
                <a:off x="7037335" y="1629805"/>
                <a:ext cx="27" cy="27"/>
              </a:xfrm>
              <a:custGeom>
                <a:rect b="b" l="l" r="r" t="t"/>
                <a:pathLst>
                  <a:path extrusionOk="0" h="1" w="1">
                    <a:moveTo>
                      <a:pt x="1" y="0"/>
                    </a:moveTo>
                    <a:cubicBezTo>
                      <a:pt x="1" y="0"/>
                      <a:pt x="1" y="0"/>
                      <a:pt x="1" y="0"/>
                    </a:cubicBez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1"/>
              <p:cNvSpPr/>
              <p:nvPr/>
            </p:nvSpPr>
            <p:spPr>
              <a:xfrm>
                <a:off x="7037957" y="1630400"/>
                <a:ext cx="649" cy="27"/>
              </a:xfrm>
              <a:custGeom>
                <a:rect b="b" l="l" r="r" t="t"/>
                <a:pathLst>
                  <a:path extrusionOk="0" h="1" w="24">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1"/>
              <p:cNvSpPr/>
              <p:nvPr/>
            </p:nvSpPr>
            <p:spPr>
              <a:xfrm>
                <a:off x="7038578" y="1630400"/>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1"/>
              <p:cNvSpPr/>
              <p:nvPr/>
            </p:nvSpPr>
            <p:spPr>
              <a:xfrm>
                <a:off x="7116938" y="1675459"/>
                <a:ext cx="27" cy="27"/>
              </a:xfrm>
              <a:custGeom>
                <a:rect b="b" l="l" r="r" t="t"/>
                <a:pathLst>
                  <a:path extrusionOk="0" h="1" w="1">
                    <a:moveTo>
                      <a:pt x="0" y="0"/>
                    </a:moveTo>
                    <a:cubicBezTo>
                      <a:pt x="0" y="0"/>
                      <a:pt x="0" y="0"/>
                      <a:pt x="0" y="0"/>
                    </a:cubicBezTo>
                    <a:cubicBezTo>
                      <a:pt x="0" y="0"/>
                      <a:pt x="0" y="0"/>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1"/>
              <p:cNvSpPr/>
              <p:nvPr/>
            </p:nvSpPr>
            <p:spPr>
              <a:xfrm>
                <a:off x="6849152" y="1312068"/>
                <a:ext cx="27" cy="27"/>
              </a:xfrm>
              <a:custGeom>
                <a:rect b="b" l="l" r="r" t="t"/>
                <a:pathLst>
                  <a:path extrusionOk="0" h="1" w="1">
                    <a:moveTo>
                      <a:pt x="1" y="0"/>
                    </a:moveTo>
                    <a:lnTo>
                      <a:pt x="1" y="0"/>
                    </a:ln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1"/>
              <p:cNvSpPr/>
              <p:nvPr/>
            </p:nvSpPr>
            <p:spPr>
              <a:xfrm>
                <a:off x="6849152" y="1312068"/>
                <a:ext cx="27" cy="27"/>
              </a:xfrm>
              <a:custGeom>
                <a:rect b="b" l="l" r="r" t="t"/>
                <a:pathLst>
                  <a:path extrusionOk="0" h="1" w="1">
                    <a:moveTo>
                      <a:pt x="1" y="0"/>
                    </a:moveTo>
                    <a:cubicBezTo>
                      <a:pt x="1" y="0"/>
                      <a:pt x="1" y="0"/>
                      <a:pt x="1" y="0"/>
                    </a:cubicBezTo>
                    <a:cubicBezTo>
                      <a:pt x="1" y="0"/>
                      <a:pt x="1" y="0"/>
                      <a:pt x="1" y="0"/>
                    </a:cubicBezTo>
                    <a:lnTo>
                      <a:pt x="1" y="0"/>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1"/>
              <p:cNvSpPr/>
              <p:nvPr/>
            </p:nvSpPr>
            <p:spPr>
              <a:xfrm>
                <a:off x="6849152" y="1312068"/>
                <a:ext cx="27" cy="1243"/>
              </a:xfrm>
              <a:custGeom>
                <a:rect b="b" l="l" r="r" t="t"/>
                <a:pathLst>
                  <a:path extrusionOk="0" h="46" w="1">
                    <a:moveTo>
                      <a:pt x="1" y="23"/>
                    </a:moveTo>
                    <a:cubicBezTo>
                      <a:pt x="1" y="23"/>
                      <a:pt x="1" y="23"/>
                      <a:pt x="1" y="46"/>
                    </a:cubicBezTo>
                    <a:cubicBezTo>
                      <a:pt x="1" y="23"/>
                      <a:pt x="1" y="23"/>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1"/>
              <p:cNvSpPr/>
              <p:nvPr/>
            </p:nvSpPr>
            <p:spPr>
              <a:xfrm>
                <a:off x="7037335" y="1629805"/>
                <a:ext cx="649" cy="622"/>
              </a:xfrm>
              <a:custGeom>
                <a:rect b="b" l="l" r="r" t="t"/>
                <a:pathLst>
                  <a:path extrusionOk="0" h="23" w="24">
                    <a:moveTo>
                      <a:pt x="1" y="0"/>
                    </a:moveTo>
                    <a:cubicBezTo>
                      <a:pt x="1" y="0"/>
                      <a:pt x="23" y="23"/>
                      <a:pt x="23" y="23"/>
                    </a:cubicBezTo>
                    <a:cubicBezTo>
                      <a:pt x="23"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1"/>
              <p:cNvSpPr/>
              <p:nvPr/>
            </p:nvSpPr>
            <p:spPr>
              <a:xfrm>
                <a:off x="7037957" y="1630400"/>
                <a:ext cx="27" cy="27"/>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1"/>
              <p:cNvSpPr/>
              <p:nvPr/>
            </p:nvSpPr>
            <p:spPr>
              <a:xfrm>
                <a:off x="7037957" y="1630400"/>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1"/>
              <p:cNvSpPr/>
              <p:nvPr/>
            </p:nvSpPr>
            <p:spPr>
              <a:xfrm>
                <a:off x="7037957" y="1630400"/>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1"/>
              <p:cNvSpPr/>
              <p:nvPr/>
            </p:nvSpPr>
            <p:spPr>
              <a:xfrm>
                <a:off x="6570905" y="1217030"/>
                <a:ext cx="596012" cy="509651"/>
              </a:xfrm>
              <a:custGeom>
                <a:rect b="b" l="l" r="r" t="t"/>
                <a:pathLst>
                  <a:path extrusionOk="0" h="18855" w="2205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1"/>
              <p:cNvSpPr/>
              <p:nvPr/>
            </p:nvSpPr>
            <p:spPr>
              <a:xfrm>
                <a:off x="7056472" y="1284903"/>
                <a:ext cx="27" cy="27"/>
              </a:xfrm>
              <a:custGeom>
                <a:rect b="b" l="l" r="r" t="t"/>
                <a:pathLst>
                  <a:path extrusionOk="0" h="1" w="1">
                    <a:moveTo>
                      <a:pt x="0" y="1"/>
                    </a:moveTo>
                    <a:cubicBezTo>
                      <a:pt x="0" y="1"/>
                      <a:pt x="0" y="1"/>
                      <a:pt x="0" y="1"/>
                    </a:cubicBezTo>
                    <a:cubicBezTo>
                      <a:pt x="0" y="1"/>
                      <a:pt x="0" y="1"/>
                      <a:pt x="0"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1"/>
              <p:cNvSpPr/>
              <p:nvPr/>
            </p:nvSpPr>
            <p:spPr>
              <a:xfrm>
                <a:off x="7057094" y="1284903"/>
                <a:ext cx="27" cy="27"/>
              </a:xfrm>
              <a:custGeom>
                <a:rect b="b" l="l" r="r" t="t"/>
                <a:pathLst>
                  <a:path extrusionOk="0" h="1" w="1">
                    <a:moveTo>
                      <a:pt x="0" y="1"/>
                    </a:moveTo>
                    <a:cubicBezTo>
                      <a:pt x="0" y="1"/>
                      <a:pt x="0" y="1"/>
                      <a:pt x="0" y="1"/>
                    </a:cubicBezTo>
                    <a:cubicBezTo>
                      <a:pt x="0" y="1"/>
                      <a:pt x="0" y="1"/>
                      <a:pt x="0"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1"/>
              <p:cNvSpPr/>
              <p:nvPr/>
            </p:nvSpPr>
            <p:spPr>
              <a:xfrm>
                <a:off x="6693081" y="1290471"/>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1"/>
              <p:cNvSpPr/>
              <p:nvPr/>
            </p:nvSpPr>
            <p:spPr>
              <a:xfrm>
                <a:off x="6693081" y="1290471"/>
                <a:ext cx="27" cy="27"/>
              </a:xfrm>
              <a:custGeom>
                <a:rect b="b" l="l" r="r" t="t"/>
                <a:pathLst>
                  <a:path extrusionOk="0" h="1" w="1">
                    <a:moveTo>
                      <a:pt x="0" y="0"/>
                    </a:moveTo>
                    <a:lnTo>
                      <a:pt x="0" y="0"/>
                    </a:lnTo>
                    <a:lnTo>
                      <a:pt x="0" y="0"/>
                    </a:ln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1"/>
              <p:cNvSpPr/>
              <p:nvPr/>
            </p:nvSpPr>
            <p:spPr>
              <a:xfrm>
                <a:off x="6674565" y="1462598"/>
                <a:ext cx="512110" cy="369635"/>
              </a:xfrm>
              <a:custGeom>
                <a:rect b="b" l="l" r="r" t="t"/>
                <a:pathLst>
                  <a:path extrusionOk="0" h="13675" w="18946">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1"/>
              <p:cNvSpPr/>
              <p:nvPr/>
            </p:nvSpPr>
            <p:spPr>
              <a:xfrm>
                <a:off x="7174296" y="1484195"/>
                <a:ext cx="27" cy="27"/>
              </a:xfrm>
              <a:custGeom>
                <a:rect b="b" l="l" r="r" t="t"/>
                <a:pathLst>
                  <a:path extrusionOk="0" h="1" w="1">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1"/>
              <p:cNvSpPr/>
              <p:nvPr/>
            </p:nvSpPr>
            <p:spPr>
              <a:xfrm>
                <a:off x="6996628" y="1798851"/>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1"/>
              <p:cNvSpPr/>
              <p:nvPr/>
            </p:nvSpPr>
            <p:spPr>
              <a:xfrm>
                <a:off x="6996006" y="1799473"/>
                <a:ext cx="27" cy="0"/>
              </a:xfrm>
              <a:custGeom>
                <a:rect b="b" l="l" r="r" t="t"/>
                <a:pathLst>
                  <a:path extrusionOk="0" h="120000"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1"/>
              <p:cNvSpPr/>
              <p:nvPr/>
            </p:nvSpPr>
            <p:spPr>
              <a:xfrm>
                <a:off x="7056472" y="1284903"/>
                <a:ext cx="649" cy="27"/>
              </a:xfrm>
              <a:custGeom>
                <a:rect b="b" l="l" r="r" t="t"/>
                <a:pathLst>
                  <a:path extrusionOk="0" h="1" w="24">
                    <a:moveTo>
                      <a:pt x="23" y="1"/>
                    </a:moveTo>
                    <a:lnTo>
                      <a:pt x="23" y="1"/>
                    </a:lnTo>
                    <a:cubicBezTo>
                      <a:pt x="0" y="1"/>
                      <a:pt x="0" y="1"/>
                      <a:pt x="0" y="1"/>
                    </a:cubicBezTo>
                    <a:cubicBezTo>
                      <a:pt x="0" y="1"/>
                      <a:pt x="0" y="1"/>
                      <a:pt x="23"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1"/>
              <p:cNvSpPr/>
              <p:nvPr/>
            </p:nvSpPr>
            <p:spPr>
              <a:xfrm>
                <a:off x="7057094" y="1284903"/>
                <a:ext cx="27" cy="649"/>
              </a:xfrm>
              <a:custGeom>
                <a:rect b="b" l="l" r="r" t="t"/>
                <a:pathLst>
                  <a:path extrusionOk="0" h="24" w="1">
                    <a:moveTo>
                      <a:pt x="0" y="24"/>
                    </a:moveTo>
                    <a:cubicBezTo>
                      <a:pt x="0" y="24"/>
                      <a:pt x="0" y="24"/>
                      <a:pt x="0" y="1"/>
                    </a:cubicBezTo>
                    <a:cubicBezTo>
                      <a:pt x="0" y="24"/>
                      <a:pt x="0" y="24"/>
                      <a:pt x="0" y="24"/>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1"/>
              <p:cNvSpPr/>
              <p:nvPr/>
            </p:nvSpPr>
            <p:spPr>
              <a:xfrm>
                <a:off x="7057094" y="1285524"/>
                <a:ext cx="27" cy="27"/>
              </a:xfrm>
              <a:custGeom>
                <a:rect b="b" l="l" r="r" t="t"/>
                <a:pathLst>
                  <a:path extrusionOk="0" h="1" w="1">
                    <a:moveTo>
                      <a:pt x="0" y="1"/>
                    </a:moveTo>
                    <a:cubicBezTo>
                      <a:pt x="0" y="1"/>
                      <a:pt x="0" y="1"/>
                      <a:pt x="0" y="1"/>
                    </a:cubicBezTo>
                    <a:cubicBezTo>
                      <a:pt x="0" y="1"/>
                      <a:pt x="0" y="1"/>
                      <a:pt x="0"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1"/>
              <p:cNvSpPr/>
              <p:nvPr/>
            </p:nvSpPr>
            <p:spPr>
              <a:xfrm>
                <a:off x="7057094" y="1285524"/>
                <a:ext cx="27" cy="27"/>
              </a:xfrm>
              <a:custGeom>
                <a:rect b="b" l="l" r="r" t="t"/>
                <a:pathLst>
                  <a:path extrusionOk="0" h="1" w="1">
                    <a:moveTo>
                      <a:pt x="0" y="1"/>
                    </a:moveTo>
                    <a:cubicBezTo>
                      <a:pt x="0" y="1"/>
                      <a:pt x="0" y="1"/>
                      <a:pt x="0" y="1"/>
                    </a:cubicBezTo>
                    <a:cubicBezTo>
                      <a:pt x="0" y="1"/>
                      <a:pt x="0" y="1"/>
                      <a:pt x="0"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1"/>
              <p:cNvSpPr/>
              <p:nvPr/>
            </p:nvSpPr>
            <p:spPr>
              <a:xfrm>
                <a:off x="6693081" y="1289849"/>
                <a:ext cx="622" cy="649"/>
              </a:xfrm>
              <a:custGeom>
                <a:rect b="b" l="l" r="r" t="t"/>
                <a:pathLst>
                  <a:path extrusionOk="0" h="24" w="23">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1"/>
              <p:cNvSpPr/>
              <p:nvPr/>
            </p:nvSpPr>
            <p:spPr>
              <a:xfrm>
                <a:off x="6693081" y="1289849"/>
                <a:ext cx="622" cy="649"/>
              </a:xfrm>
              <a:custGeom>
                <a:rect b="b" l="l" r="r" t="t"/>
                <a:pathLst>
                  <a:path extrusionOk="0" h="24" w="23">
                    <a:moveTo>
                      <a:pt x="23" y="0"/>
                    </a:moveTo>
                    <a:lnTo>
                      <a:pt x="0" y="23"/>
                    </a:lnTo>
                    <a:lnTo>
                      <a:pt x="23" y="23"/>
                    </a:lnTo>
                    <a:cubicBezTo>
                      <a:pt x="23" y="23"/>
                      <a:pt x="23" y="23"/>
                      <a:pt x="23"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1"/>
              <p:cNvSpPr/>
              <p:nvPr/>
            </p:nvSpPr>
            <p:spPr>
              <a:xfrm>
                <a:off x="6693081" y="1290471"/>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1"/>
              <p:cNvSpPr/>
              <p:nvPr/>
            </p:nvSpPr>
            <p:spPr>
              <a:xfrm>
                <a:off x="6693081" y="1290471"/>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1"/>
              <p:cNvSpPr/>
              <p:nvPr/>
            </p:nvSpPr>
            <p:spPr>
              <a:xfrm>
                <a:off x="7174296" y="1484195"/>
                <a:ext cx="27" cy="27"/>
              </a:xfrm>
              <a:custGeom>
                <a:rect b="b" l="l" r="r" t="t"/>
                <a:pathLst>
                  <a:path extrusionOk="0" h="1" w="1">
                    <a:moveTo>
                      <a:pt x="1" y="0"/>
                    </a:moveTo>
                    <a:cubicBezTo>
                      <a:pt x="1" y="0"/>
                      <a:pt x="1" y="0"/>
                      <a:pt x="1" y="0"/>
                    </a:cubicBezTo>
                    <a:lnTo>
                      <a:pt x="1" y="0"/>
                    </a:lnTo>
                    <a:cubicBezTo>
                      <a:pt x="1" y="0"/>
                      <a:pt x="1" y="0"/>
                      <a:pt x="1"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1"/>
              <p:cNvSpPr/>
              <p:nvPr/>
            </p:nvSpPr>
            <p:spPr>
              <a:xfrm>
                <a:off x="7174296" y="1484195"/>
                <a:ext cx="27" cy="27"/>
              </a:xfrm>
              <a:custGeom>
                <a:rect b="b" l="l" r="r" t="t"/>
                <a:pathLst>
                  <a:path extrusionOk="0" h="1" w="1">
                    <a:moveTo>
                      <a:pt x="1" y="0"/>
                    </a:moveTo>
                    <a:cubicBezTo>
                      <a:pt x="1" y="0"/>
                      <a:pt x="1" y="0"/>
                      <a:pt x="1"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1"/>
              <p:cNvSpPr/>
              <p:nvPr/>
            </p:nvSpPr>
            <p:spPr>
              <a:xfrm>
                <a:off x="7174296" y="1484195"/>
                <a:ext cx="27" cy="27"/>
              </a:xfrm>
              <a:custGeom>
                <a:rect b="b" l="l" r="r" t="t"/>
                <a:pathLst>
                  <a:path extrusionOk="0" h="1" w="1">
                    <a:moveTo>
                      <a:pt x="1" y="0"/>
                    </a:moveTo>
                    <a:lnTo>
                      <a:pt x="1" y="0"/>
                    </a:ln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1"/>
              <p:cNvSpPr/>
              <p:nvPr/>
            </p:nvSpPr>
            <p:spPr>
              <a:xfrm>
                <a:off x="6582015" y="1486033"/>
                <a:ext cx="27" cy="649"/>
              </a:xfrm>
              <a:custGeom>
                <a:rect b="b" l="l" r="r" t="t"/>
                <a:pathLst>
                  <a:path extrusionOk="0" h="24" w="1">
                    <a:moveTo>
                      <a:pt x="1" y="24"/>
                    </a:moveTo>
                    <a:cubicBezTo>
                      <a:pt x="1" y="24"/>
                      <a:pt x="1" y="24"/>
                      <a:pt x="1" y="24"/>
                    </a:cubicBezTo>
                    <a:cubicBezTo>
                      <a:pt x="1" y="24"/>
                      <a:pt x="1" y="24"/>
                      <a:pt x="1"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1"/>
              <p:cNvSpPr/>
              <p:nvPr/>
            </p:nvSpPr>
            <p:spPr>
              <a:xfrm>
                <a:off x="6582015" y="1486654"/>
                <a:ext cx="27" cy="27"/>
              </a:xfrm>
              <a:custGeom>
                <a:rect b="b" l="l" r="r" t="t"/>
                <a:pathLst>
                  <a:path extrusionOk="0" h="1" w="1">
                    <a:moveTo>
                      <a:pt x="1" y="1"/>
                    </a:moveTo>
                    <a:cubicBezTo>
                      <a:pt x="1" y="1"/>
                      <a:pt x="1" y="1"/>
                      <a:pt x="1" y="1"/>
                    </a:cubicBezTo>
                    <a:cubicBezTo>
                      <a:pt x="1" y="1"/>
                      <a:pt x="1" y="1"/>
                      <a:pt x="1"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1"/>
              <p:cNvSpPr/>
              <p:nvPr/>
            </p:nvSpPr>
            <p:spPr>
              <a:xfrm>
                <a:off x="6996628" y="1798851"/>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1"/>
              <p:cNvSpPr/>
              <p:nvPr/>
            </p:nvSpPr>
            <p:spPr>
              <a:xfrm>
                <a:off x="6996006" y="1798851"/>
                <a:ext cx="649" cy="622"/>
              </a:xfrm>
              <a:custGeom>
                <a:rect b="b" l="l" r="r" t="t"/>
                <a:pathLst>
                  <a:path extrusionOk="0" h="23" w="24">
                    <a:moveTo>
                      <a:pt x="0" y="0"/>
                    </a:moveTo>
                    <a:lnTo>
                      <a:pt x="0" y="23"/>
                    </a:lnTo>
                    <a:cubicBezTo>
                      <a:pt x="0" y="0"/>
                      <a:pt x="23" y="0"/>
                      <a:pt x="23"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1"/>
              <p:cNvSpPr/>
              <p:nvPr/>
            </p:nvSpPr>
            <p:spPr>
              <a:xfrm>
                <a:off x="6996006" y="1799473"/>
                <a:ext cx="27" cy="0"/>
              </a:xfrm>
              <a:custGeom>
                <a:rect b="b" l="l" r="r" t="t"/>
                <a:pathLst>
                  <a:path extrusionOk="0" h="120000"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1"/>
              <p:cNvSpPr/>
              <p:nvPr/>
            </p:nvSpPr>
            <p:spPr>
              <a:xfrm>
                <a:off x="6920106" y="1820448"/>
                <a:ext cx="27" cy="27"/>
              </a:xfrm>
              <a:custGeom>
                <a:rect b="b" l="l" r="r" t="t"/>
                <a:pathLst>
                  <a:path extrusionOk="0" h="1" w="1">
                    <a:moveTo>
                      <a:pt x="1" y="0"/>
                    </a:moveTo>
                    <a:cubicBezTo>
                      <a:pt x="1" y="0"/>
                      <a:pt x="1" y="0"/>
                      <a:pt x="1" y="0"/>
                    </a:cubicBezTo>
                    <a:cubicBezTo>
                      <a:pt x="1" y="0"/>
                      <a:pt x="1" y="0"/>
                      <a:pt x="1"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1"/>
              <p:cNvSpPr/>
              <p:nvPr/>
            </p:nvSpPr>
            <p:spPr>
              <a:xfrm>
                <a:off x="6920106" y="1820448"/>
                <a:ext cx="27" cy="27"/>
              </a:xfrm>
              <a:custGeom>
                <a:rect b="b" l="l" r="r" t="t"/>
                <a:pathLst>
                  <a:path extrusionOk="0" h="1" w="1">
                    <a:moveTo>
                      <a:pt x="1" y="0"/>
                    </a:moveTo>
                    <a:lnTo>
                      <a:pt x="1" y="0"/>
                    </a:ln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1"/>
              <p:cNvSpPr/>
              <p:nvPr/>
            </p:nvSpPr>
            <p:spPr>
              <a:xfrm>
                <a:off x="6919511" y="1820448"/>
                <a:ext cx="622" cy="27"/>
              </a:xfrm>
              <a:custGeom>
                <a:rect b="b" l="l" r="r" t="t"/>
                <a:pathLst>
                  <a:path extrusionOk="0" h="1" w="23">
                    <a:moveTo>
                      <a:pt x="0" y="0"/>
                    </a:moveTo>
                    <a:lnTo>
                      <a:pt x="23" y="0"/>
                    </a:lnTo>
                    <a:lnTo>
                      <a:pt x="23" y="0"/>
                    </a:ln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1"/>
              <p:cNvSpPr/>
              <p:nvPr/>
            </p:nvSpPr>
            <p:spPr>
              <a:xfrm>
                <a:off x="6437026" y="1246033"/>
                <a:ext cx="892774" cy="559629"/>
              </a:xfrm>
              <a:custGeom>
                <a:rect b="b" l="l" r="r" t="t"/>
                <a:pathLst>
                  <a:path extrusionOk="0" h="20704" w="33029">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1"/>
              <p:cNvSpPr/>
              <p:nvPr/>
            </p:nvSpPr>
            <p:spPr>
              <a:xfrm>
                <a:off x="6469110" y="1710625"/>
                <a:ext cx="649" cy="27"/>
              </a:xfrm>
              <a:custGeom>
                <a:rect b="b" l="l" r="r" t="t"/>
                <a:pathLst>
                  <a:path extrusionOk="0" h="1" w="24">
                    <a:moveTo>
                      <a:pt x="1" y="0"/>
                    </a:moveTo>
                    <a:cubicBezTo>
                      <a:pt x="1" y="0"/>
                      <a:pt x="1" y="0"/>
                      <a:pt x="23" y="0"/>
                    </a:cubicBez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1"/>
              <p:cNvSpPr/>
              <p:nvPr/>
            </p:nvSpPr>
            <p:spPr>
              <a:xfrm>
                <a:off x="7188487" y="1451488"/>
                <a:ext cx="27" cy="27"/>
              </a:xfrm>
              <a:custGeom>
                <a:rect b="b" l="l" r="r" t="t"/>
                <a:pathLst>
                  <a:path extrusionOk="0" h="1" w="1">
                    <a:moveTo>
                      <a:pt x="1" y="1"/>
                    </a:moveTo>
                    <a:lnTo>
                      <a:pt x="1"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1"/>
              <p:cNvSpPr/>
              <p:nvPr/>
            </p:nvSpPr>
            <p:spPr>
              <a:xfrm>
                <a:off x="7188487" y="1451488"/>
                <a:ext cx="27" cy="27"/>
              </a:xfrm>
              <a:custGeom>
                <a:rect b="b" l="l" r="r" t="t"/>
                <a:pathLst>
                  <a:path extrusionOk="0" h="1" w="1">
                    <a:moveTo>
                      <a:pt x="1" y="1"/>
                    </a:moveTo>
                    <a:lnTo>
                      <a:pt x="1"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1"/>
              <p:cNvSpPr/>
              <p:nvPr/>
            </p:nvSpPr>
            <p:spPr>
              <a:xfrm>
                <a:off x="6469732" y="1710003"/>
                <a:ext cx="27" cy="649"/>
              </a:xfrm>
              <a:custGeom>
                <a:rect b="b" l="l" r="r" t="t"/>
                <a:pathLst>
                  <a:path extrusionOk="0" h="24" w="1">
                    <a:moveTo>
                      <a:pt x="0" y="23"/>
                    </a:moveTo>
                    <a:cubicBezTo>
                      <a:pt x="0" y="0"/>
                      <a:pt x="0" y="0"/>
                      <a:pt x="0" y="0"/>
                    </a:cubicBezTo>
                    <a:cubicBezTo>
                      <a:pt x="0" y="0"/>
                      <a:pt x="0" y="0"/>
                      <a:pt x="0" y="23"/>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1"/>
              <p:cNvSpPr/>
              <p:nvPr/>
            </p:nvSpPr>
            <p:spPr>
              <a:xfrm>
                <a:off x="6516008" y="1304040"/>
                <a:ext cx="704591" cy="441265"/>
              </a:xfrm>
              <a:custGeom>
                <a:rect b="b" l="l" r="r" t="t"/>
                <a:pathLst>
                  <a:path extrusionOk="0" h="16325" w="26067">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1"/>
              <p:cNvSpPr/>
              <p:nvPr/>
            </p:nvSpPr>
            <p:spPr>
              <a:xfrm>
                <a:off x="7193433" y="1376210"/>
                <a:ext cx="649" cy="649"/>
              </a:xfrm>
              <a:custGeom>
                <a:rect b="b" l="l" r="r" t="t"/>
                <a:pathLst>
                  <a:path extrusionOk="0" h="24" w="24">
                    <a:moveTo>
                      <a:pt x="23" y="1"/>
                    </a:moveTo>
                    <a:cubicBezTo>
                      <a:pt x="0" y="1"/>
                      <a:pt x="0" y="24"/>
                      <a:pt x="0" y="24"/>
                    </a:cubicBezTo>
                    <a:cubicBezTo>
                      <a:pt x="0" y="24"/>
                      <a:pt x="23" y="1"/>
                      <a:pt x="23"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1"/>
              <p:cNvSpPr/>
              <p:nvPr/>
            </p:nvSpPr>
            <p:spPr>
              <a:xfrm>
                <a:off x="6783145" y="1666809"/>
                <a:ext cx="27" cy="27"/>
              </a:xfrm>
              <a:custGeom>
                <a:rect b="b" l="l" r="r" t="t"/>
                <a:pathLst>
                  <a:path extrusionOk="0" h="1" w="1">
                    <a:moveTo>
                      <a:pt x="1" y="1"/>
                    </a:moveTo>
                    <a:cubicBezTo>
                      <a:pt x="1" y="1"/>
                      <a:pt x="1" y="1"/>
                      <a:pt x="1" y="1"/>
                    </a:cubicBez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1"/>
              <p:cNvSpPr/>
              <p:nvPr/>
            </p:nvSpPr>
            <p:spPr>
              <a:xfrm>
                <a:off x="6597449" y="1732817"/>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1"/>
              <p:cNvSpPr/>
              <p:nvPr/>
            </p:nvSpPr>
            <p:spPr>
              <a:xfrm>
                <a:off x="8212059" y="1117100"/>
                <a:ext cx="602174" cy="600958"/>
              </a:xfrm>
              <a:custGeom>
                <a:rect b="b" l="l" r="r" t="t"/>
                <a:pathLst>
                  <a:path extrusionOk="0" h="22233" w="22278">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1"/>
              <p:cNvSpPr/>
              <p:nvPr/>
            </p:nvSpPr>
            <p:spPr>
              <a:xfrm>
                <a:off x="8479818" y="1403375"/>
                <a:ext cx="59250" cy="63575"/>
              </a:xfrm>
              <a:custGeom>
                <a:rect b="b" l="l" r="r" t="t"/>
                <a:pathLst>
                  <a:path extrusionOk="0" h="2352" w="2192">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1"/>
              <p:cNvSpPr/>
              <p:nvPr/>
            </p:nvSpPr>
            <p:spPr>
              <a:xfrm>
                <a:off x="8841966" y="1355235"/>
                <a:ext cx="138231" cy="141313"/>
              </a:xfrm>
              <a:custGeom>
                <a:rect b="b" l="l" r="r" t="t"/>
                <a:pathLst>
                  <a:path extrusionOk="0" h="5228" w="5114">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1"/>
              <p:cNvSpPr/>
              <p:nvPr/>
            </p:nvSpPr>
            <p:spPr>
              <a:xfrm>
                <a:off x="8479818" y="1403375"/>
                <a:ext cx="59250" cy="63575"/>
              </a:xfrm>
              <a:custGeom>
                <a:rect b="b" l="l" r="r" t="t"/>
                <a:pathLst>
                  <a:path extrusionOk="0" h="2352" w="2192">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1"/>
              <p:cNvSpPr/>
              <p:nvPr/>
            </p:nvSpPr>
            <p:spPr>
              <a:xfrm>
                <a:off x="8284229" y="1195460"/>
                <a:ext cx="455969" cy="454726"/>
              </a:xfrm>
              <a:custGeom>
                <a:rect b="b" l="l" r="r" t="t"/>
                <a:pathLst>
                  <a:path extrusionOk="0" h="16823" w="16869">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1"/>
              <p:cNvSpPr/>
              <p:nvPr/>
            </p:nvSpPr>
            <p:spPr>
              <a:xfrm>
                <a:off x="8403918" y="946190"/>
                <a:ext cx="140691" cy="137610"/>
              </a:xfrm>
              <a:custGeom>
                <a:rect b="b" l="l" r="r" t="t"/>
                <a:pathLst>
                  <a:path extrusionOk="0" h="5091" w="5205">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1"/>
              <p:cNvSpPr/>
              <p:nvPr/>
            </p:nvSpPr>
            <p:spPr>
              <a:xfrm>
                <a:off x="8239819" y="1201001"/>
                <a:ext cx="103038" cy="403909"/>
              </a:xfrm>
              <a:custGeom>
                <a:rect b="b" l="l" r="r" t="t"/>
                <a:pathLst>
                  <a:path extrusionOk="0" h="14943" w="3812">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1"/>
              <p:cNvSpPr/>
              <p:nvPr/>
            </p:nvSpPr>
            <p:spPr>
              <a:xfrm>
                <a:off x="8320638" y="1609425"/>
                <a:ext cx="17921" cy="17921"/>
              </a:xfrm>
              <a:custGeom>
                <a:rect b="b" l="l" r="r" t="t"/>
                <a:pathLst>
                  <a:path extrusionOk="0" h="663" w="663">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1"/>
              <p:cNvSpPr/>
              <p:nvPr/>
            </p:nvSpPr>
            <p:spPr>
              <a:xfrm>
                <a:off x="8347777" y="1629184"/>
                <a:ext cx="9893" cy="9271"/>
              </a:xfrm>
              <a:custGeom>
                <a:rect b="b" l="l" r="r" t="t"/>
                <a:pathLst>
                  <a:path extrusionOk="0" h="343" w="366">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1"/>
              <p:cNvSpPr/>
              <p:nvPr/>
            </p:nvSpPr>
            <p:spPr>
              <a:xfrm>
                <a:off x="8706248" y="1242330"/>
                <a:ext cx="77144" cy="230160"/>
              </a:xfrm>
              <a:custGeom>
                <a:rect b="b" l="l" r="r" t="t"/>
                <a:pathLst>
                  <a:path extrusionOk="0" h="8515" w="2854">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1"/>
              <p:cNvSpPr/>
              <p:nvPr/>
            </p:nvSpPr>
            <p:spPr>
              <a:xfrm>
                <a:off x="8755605" y="1486654"/>
                <a:ext cx="18516" cy="17921"/>
              </a:xfrm>
              <a:custGeom>
                <a:rect b="b" l="l" r="r" t="t"/>
                <a:pathLst>
                  <a:path extrusionOk="0" h="663" w="685">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1"/>
              <p:cNvSpPr/>
              <p:nvPr/>
            </p:nvSpPr>
            <p:spPr>
              <a:xfrm>
                <a:off x="8684651" y="1215814"/>
                <a:ext cx="18516" cy="17299"/>
              </a:xfrm>
              <a:custGeom>
                <a:rect b="b" l="l" r="r" t="t"/>
                <a:pathLst>
                  <a:path extrusionOk="0" h="640" w="685">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1"/>
              <p:cNvSpPr/>
              <p:nvPr/>
            </p:nvSpPr>
            <p:spPr>
              <a:xfrm>
                <a:off x="8329261" y="1240492"/>
                <a:ext cx="119716" cy="298627"/>
              </a:xfrm>
              <a:custGeom>
                <a:rect b="b" l="l" r="r" t="t"/>
                <a:pathLst>
                  <a:path extrusionOk="0" h="11048" w="4429">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1"/>
              <p:cNvSpPr/>
              <p:nvPr/>
            </p:nvSpPr>
            <p:spPr>
              <a:xfrm>
                <a:off x="8392809" y="1544661"/>
                <a:ext cx="40140" cy="38274"/>
              </a:xfrm>
              <a:custGeom>
                <a:rect b="b" l="l" r="r" t="t"/>
                <a:pathLst>
                  <a:path extrusionOk="0" h="1416" w="1485">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1"/>
              <p:cNvSpPr/>
              <p:nvPr/>
            </p:nvSpPr>
            <p:spPr>
              <a:xfrm>
                <a:off x="8469952" y="964083"/>
                <a:ext cx="15434" cy="59034"/>
              </a:xfrm>
              <a:custGeom>
                <a:rect b="b" l="l" r="r" t="t"/>
                <a:pathLst>
                  <a:path extrusionOk="0" h="2184" w="571">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1"/>
              <p:cNvSpPr/>
              <p:nvPr/>
            </p:nvSpPr>
            <p:spPr>
              <a:xfrm>
                <a:off x="8476115" y="973949"/>
                <a:ext cx="21624" cy="62358"/>
              </a:xfrm>
              <a:custGeom>
                <a:rect b="b" l="l" r="r" t="t"/>
                <a:pathLst>
                  <a:path extrusionOk="0" h="2307" w="80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1"/>
              <p:cNvSpPr/>
              <p:nvPr/>
            </p:nvSpPr>
            <p:spPr>
              <a:xfrm>
                <a:off x="8482278" y="975814"/>
                <a:ext cx="28409" cy="76522"/>
              </a:xfrm>
              <a:custGeom>
                <a:rect b="b" l="l" r="r" t="t"/>
                <a:pathLst>
                  <a:path extrusionOk="0" h="2831" w="1051">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1"/>
              <p:cNvSpPr/>
              <p:nvPr/>
            </p:nvSpPr>
            <p:spPr>
              <a:xfrm>
                <a:off x="8492144" y="1000493"/>
                <a:ext cx="30274" cy="59790"/>
              </a:xfrm>
              <a:custGeom>
                <a:rect b="b" l="l" r="r" t="t"/>
                <a:pathLst>
                  <a:path extrusionOk="0" h="2212" w="112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1"/>
              <p:cNvSpPr/>
              <p:nvPr/>
            </p:nvSpPr>
            <p:spPr>
              <a:xfrm>
                <a:off x="8898729" y="1382400"/>
                <a:ext cx="31490" cy="66791"/>
              </a:xfrm>
              <a:custGeom>
                <a:rect b="b" l="l" r="r" t="t"/>
                <a:pathLst>
                  <a:path extrusionOk="0" h="2471" w="1165">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1"/>
              <p:cNvSpPr/>
              <p:nvPr/>
            </p:nvSpPr>
            <p:spPr>
              <a:xfrm>
                <a:off x="8905514" y="1387319"/>
                <a:ext cx="42599" cy="79495"/>
              </a:xfrm>
              <a:custGeom>
                <a:rect b="b" l="l" r="r" t="t"/>
                <a:pathLst>
                  <a:path extrusionOk="0" h="2941" w="1576">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1"/>
              <p:cNvSpPr/>
              <p:nvPr/>
            </p:nvSpPr>
            <p:spPr>
              <a:xfrm>
                <a:off x="8913541" y="1398429"/>
                <a:ext cx="46924" cy="80468"/>
              </a:xfrm>
              <a:custGeom>
                <a:rect b="b" l="l" r="r" t="t"/>
                <a:pathLst>
                  <a:path extrusionOk="0" h="2977" w="1736">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1"/>
              <p:cNvSpPr/>
              <p:nvPr/>
            </p:nvSpPr>
            <p:spPr>
              <a:xfrm>
                <a:off x="8930192" y="1423729"/>
                <a:ext cx="40761" cy="56060"/>
              </a:xfrm>
              <a:custGeom>
                <a:rect b="b" l="l" r="r" t="t"/>
                <a:pathLst>
                  <a:path extrusionOk="0" h="2074" w="1508">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1"/>
              <p:cNvSpPr/>
              <p:nvPr/>
            </p:nvSpPr>
            <p:spPr>
              <a:xfrm>
                <a:off x="8476737" y="1404591"/>
                <a:ext cx="61709" cy="56952"/>
              </a:xfrm>
              <a:custGeom>
                <a:rect b="b" l="l" r="r" t="t"/>
                <a:pathLst>
                  <a:path extrusionOk="0" h="2107" w="2283">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1"/>
              <p:cNvSpPr/>
              <p:nvPr/>
            </p:nvSpPr>
            <p:spPr>
              <a:xfrm>
                <a:off x="8511281" y="1404591"/>
                <a:ext cx="24705" cy="60493"/>
              </a:xfrm>
              <a:custGeom>
                <a:rect b="b" l="l" r="r" t="t"/>
                <a:pathLst>
                  <a:path extrusionOk="0" h="2238" w="914">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1"/>
              <p:cNvSpPr/>
              <p:nvPr/>
            </p:nvSpPr>
            <p:spPr>
              <a:xfrm>
                <a:off x="8416271" y="964083"/>
                <a:ext cx="35193" cy="82171"/>
              </a:xfrm>
              <a:custGeom>
                <a:rect b="b" l="l" r="r" t="t"/>
                <a:pathLst>
                  <a:path extrusionOk="0" h="3040" w="1302">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1"/>
              <p:cNvSpPr/>
              <p:nvPr/>
            </p:nvSpPr>
            <p:spPr>
              <a:xfrm>
                <a:off x="8859238" y="1377453"/>
                <a:ext cx="35193" cy="83712"/>
              </a:xfrm>
              <a:custGeom>
                <a:rect b="b" l="l" r="r" t="t"/>
                <a:pathLst>
                  <a:path extrusionOk="0" h="3097" w="1302">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1"/>
              <p:cNvSpPr/>
              <p:nvPr/>
            </p:nvSpPr>
            <p:spPr>
              <a:xfrm>
                <a:off x="8530391" y="1344747"/>
                <a:ext cx="61737" cy="71602"/>
              </a:xfrm>
              <a:custGeom>
                <a:rect b="b" l="l" r="r" t="t"/>
                <a:pathLst>
                  <a:path extrusionOk="0" h="2649" w="2284">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1"/>
              <p:cNvSpPr/>
              <p:nvPr/>
            </p:nvSpPr>
            <p:spPr>
              <a:xfrm>
                <a:off x="8581613" y="1306499"/>
                <a:ext cx="34571" cy="67764"/>
              </a:xfrm>
              <a:custGeom>
                <a:rect b="b" l="l" r="r" t="t"/>
                <a:pathLst>
                  <a:path extrusionOk="0" h="2507" w="1279">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1"/>
              <p:cNvSpPr/>
              <p:nvPr/>
            </p:nvSpPr>
            <p:spPr>
              <a:xfrm>
                <a:off x="8538419" y="1410160"/>
                <a:ext cx="4352" cy="4352"/>
              </a:xfrm>
              <a:custGeom>
                <a:rect b="b" l="l" r="r" t="t"/>
                <a:pathLst>
                  <a:path extrusionOk="0" h="161" w="161">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1"/>
              <p:cNvSpPr/>
              <p:nvPr/>
            </p:nvSpPr>
            <p:spPr>
              <a:xfrm>
                <a:off x="8506956" y="1405213"/>
                <a:ext cx="49384" cy="77387"/>
              </a:xfrm>
              <a:custGeom>
                <a:rect b="b" l="l" r="r" t="t"/>
                <a:pathLst>
                  <a:path extrusionOk="0" h="2863" w="1827">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1"/>
              <p:cNvSpPr/>
              <p:nvPr/>
            </p:nvSpPr>
            <p:spPr>
              <a:xfrm>
                <a:off x="8501415" y="1473085"/>
                <a:ext cx="21597" cy="127203"/>
              </a:xfrm>
              <a:custGeom>
                <a:rect b="b" l="l" r="r" t="t"/>
                <a:pathLst>
                  <a:path extrusionOk="0" h="4706" w="799">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1"/>
              <p:cNvSpPr/>
              <p:nvPr/>
            </p:nvSpPr>
            <p:spPr>
              <a:xfrm>
                <a:off x="8497712" y="1586611"/>
                <a:ext cx="43816" cy="52249"/>
              </a:xfrm>
              <a:custGeom>
                <a:rect b="b" l="l" r="r" t="t"/>
                <a:pathLst>
                  <a:path extrusionOk="0" h="1933" w="1621">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1"/>
              <p:cNvSpPr/>
              <p:nvPr/>
            </p:nvSpPr>
            <p:spPr>
              <a:xfrm>
                <a:off x="8585316" y="1442244"/>
                <a:ext cx="125257" cy="161288"/>
              </a:xfrm>
              <a:custGeom>
                <a:rect b="b" l="l" r="r" t="t"/>
                <a:pathLst>
                  <a:path extrusionOk="0" h="5967" w="4634">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1"/>
              <p:cNvSpPr/>
              <p:nvPr/>
            </p:nvSpPr>
            <p:spPr>
              <a:xfrm>
                <a:off x="8543366" y="1493439"/>
                <a:ext cx="120338" cy="93199"/>
              </a:xfrm>
              <a:custGeom>
                <a:rect b="b" l="l" r="r" t="t"/>
                <a:pathLst>
                  <a:path extrusionOk="0" h="3448" w="4452">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1"/>
              <p:cNvSpPr/>
              <p:nvPr/>
            </p:nvSpPr>
            <p:spPr>
              <a:xfrm>
                <a:off x="8110237" y="1039362"/>
                <a:ext cx="791601" cy="778653"/>
              </a:xfrm>
              <a:custGeom>
                <a:rect b="b" l="l" r="r" t="t"/>
                <a:pathLst>
                  <a:path extrusionOk="0" h="28807" w="29286">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1"/>
              <p:cNvSpPr/>
              <p:nvPr/>
            </p:nvSpPr>
            <p:spPr>
              <a:xfrm>
                <a:off x="8566801" y="1017143"/>
                <a:ext cx="338740" cy="306196"/>
              </a:xfrm>
              <a:custGeom>
                <a:rect b="b" l="l" r="r" t="t"/>
                <a:pathLst>
                  <a:path extrusionOk="0" h="11328" w="12532">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1"/>
              <p:cNvSpPr/>
              <p:nvPr/>
            </p:nvSpPr>
            <p:spPr>
              <a:xfrm>
                <a:off x="8042392" y="1022090"/>
                <a:ext cx="228295" cy="699807"/>
              </a:xfrm>
              <a:custGeom>
                <a:rect b="b" l="l" r="r" t="t"/>
                <a:pathLst>
                  <a:path extrusionOk="0" h="25890" w="8446">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1"/>
              <p:cNvSpPr/>
              <p:nvPr/>
            </p:nvSpPr>
            <p:spPr>
              <a:xfrm>
                <a:off x="8212059" y="1763685"/>
                <a:ext cx="76522" cy="53114"/>
              </a:xfrm>
              <a:custGeom>
                <a:rect b="b" l="l" r="r" t="t"/>
                <a:pathLst>
                  <a:path extrusionOk="0" h="1965" w="2831">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1"/>
              <p:cNvSpPr/>
              <p:nvPr/>
            </p:nvSpPr>
            <p:spPr>
              <a:xfrm>
                <a:off x="8661811" y="1573042"/>
                <a:ext cx="266570" cy="268057"/>
              </a:xfrm>
              <a:custGeom>
                <a:rect b="b" l="l" r="r" t="t"/>
                <a:pathLst>
                  <a:path extrusionOk="0" h="9917" w="9862">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1"/>
              <p:cNvSpPr/>
              <p:nvPr/>
            </p:nvSpPr>
            <p:spPr>
              <a:xfrm>
                <a:off x="8769796" y="1048606"/>
                <a:ext cx="152395" cy="191291"/>
              </a:xfrm>
              <a:custGeom>
                <a:rect b="b" l="l" r="r" t="t"/>
                <a:pathLst>
                  <a:path extrusionOk="0" h="7077" w="5638">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1"/>
              <p:cNvSpPr/>
              <p:nvPr/>
            </p:nvSpPr>
            <p:spPr>
              <a:xfrm>
                <a:off x="8521769" y="1337962"/>
                <a:ext cx="64196" cy="76549"/>
              </a:xfrm>
              <a:custGeom>
                <a:rect b="b" l="l" r="r" t="t"/>
                <a:pathLst>
                  <a:path extrusionOk="0" h="2832" w="2375">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1"/>
              <p:cNvSpPr/>
              <p:nvPr/>
            </p:nvSpPr>
            <p:spPr>
              <a:xfrm>
                <a:off x="8494009" y="1460733"/>
                <a:ext cx="19137" cy="155504"/>
              </a:xfrm>
              <a:custGeom>
                <a:rect b="b" l="l" r="r" t="t"/>
                <a:pathLst>
                  <a:path extrusionOk="0" h="5753" w="708">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1"/>
              <p:cNvSpPr/>
              <p:nvPr/>
            </p:nvSpPr>
            <p:spPr>
              <a:xfrm>
                <a:off x="8551988" y="1307121"/>
                <a:ext cx="56790" cy="58033"/>
              </a:xfrm>
              <a:custGeom>
                <a:rect b="b" l="l" r="r" t="t"/>
                <a:pathLst>
                  <a:path extrusionOk="0" h="2147" w="2101">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1"/>
              <p:cNvSpPr/>
              <p:nvPr/>
            </p:nvSpPr>
            <p:spPr>
              <a:xfrm>
                <a:off x="8466249" y="1591531"/>
                <a:ext cx="69116" cy="46302"/>
              </a:xfrm>
              <a:custGeom>
                <a:rect b="b" l="l" r="r" t="t"/>
                <a:pathLst>
                  <a:path extrusionOk="0" h="1713" w="2557">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1"/>
              <p:cNvSpPr/>
              <p:nvPr/>
            </p:nvSpPr>
            <p:spPr>
              <a:xfrm>
                <a:off x="8207112" y="1112775"/>
                <a:ext cx="610824" cy="609905"/>
              </a:xfrm>
              <a:custGeom>
                <a:rect b="b" l="l" r="r" t="t"/>
                <a:pathLst>
                  <a:path extrusionOk="0" h="22564" w="22598">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1"/>
              <p:cNvSpPr/>
              <p:nvPr/>
            </p:nvSpPr>
            <p:spPr>
              <a:xfrm>
                <a:off x="8279310" y="1189270"/>
                <a:ext cx="468916" cy="466889"/>
              </a:xfrm>
              <a:custGeom>
                <a:rect b="b" l="l" r="r" t="t"/>
                <a:pathLst>
                  <a:path extrusionOk="0" h="17273" w="17348">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1"/>
              <p:cNvSpPr/>
              <p:nvPr/>
            </p:nvSpPr>
            <p:spPr>
              <a:xfrm>
                <a:off x="8473034" y="1397807"/>
                <a:ext cx="71575" cy="71602"/>
              </a:xfrm>
              <a:custGeom>
                <a:rect b="b" l="l" r="r" t="t"/>
                <a:pathLst>
                  <a:path extrusionOk="0" h="2649" w="2648">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1"/>
              <p:cNvSpPr/>
              <p:nvPr/>
            </p:nvSpPr>
            <p:spPr>
              <a:xfrm>
                <a:off x="8836425" y="1353397"/>
                <a:ext cx="150557" cy="149935"/>
              </a:xfrm>
              <a:custGeom>
                <a:rect b="b" l="l" r="r" t="t"/>
                <a:pathLst>
                  <a:path extrusionOk="0" h="5547" w="557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1"/>
              <p:cNvSpPr/>
              <p:nvPr/>
            </p:nvSpPr>
            <p:spPr>
              <a:xfrm>
                <a:off x="8397755" y="939405"/>
                <a:ext cx="151179" cy="150557"/>
              </a:xfrm>
              <a:custGeom>
                <a:rect b="b" l="l" r="r" t="t"/>
                <a:pathLst>
                  <a:path extrusionOk="0" h="5570" w="5593">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1"/>
              <p:cNvSpPr/>
              <p:nvPr/>
            </p:nvSpPr>
            <p:spPr>
              <a:xfrm>
                <a:off x="4563306" y="3176516"/>
                <a:ext cx="223971" cy="302358"/>
              </a:xfrm>
              <a:custGeom>
                <a:rect b="b" l="l" r="r" t="t"/>
                <a:pathLst>
                  <a:path extrusionOk="0" h="11186" w="8286">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1"/>
              <p:cNvSpPr/>
              <p:nvPr/>
            </p:nvSpPr>
            <p:spPr>
              <a:xfrm>
                <a:off x="4769356" y="3146918"/>
                <a:ext cx="209807" cy="290627"/>
              </a:xfrm>
              <a:custGeom>
                <a:rect b="b" l="l" r="r" t="t"/>
                <a:pathLst>
                  <a:path extrusionOk="0" h="10752" w="7762">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1"/>
              <p:cNvSpPr/>
              <p:nvPr/>
            </p:nvSpPr>
            <p:spPr>
              <a:xfrm>
                <a:off x="4723702" y="2987738"/>
                <a:ext cx="629339" cy="418316"/>
              </a:xfrm>
              <a:custGeom>
                <a:rect b="b" l="l" r="r" t="t"/>
                <a:pathLst>
                  <a:path extrusionOk="0" h="15476" w="23283">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1"/>
              <p:cNvSpPr/>
              <p:nvPr/>
            </p:nvSpPr>
            <p:spPr>
              <a:xfrm>
                <a:off x="4971730" y="3270932"/>
                <a:ext cx="8055" cy="30247"/>
              </a:xfrm>
              <a:custGeom>
                <a:rect b="b" l="l" r="r" t="t"/>
                <a:pathLst>
                  <a:path extrusionOk="0" h="1119" w="298">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1"/>
              <p:cNvSpPr/>
              <p:nvPr/>
            </p:nvSpPr>
            <p:spPr>
              <a:xfrm>
                <a:off x="4828606" y="3098183"/>
                <a:ext cx="323928" cy="254217"/>
              </a:xfrm>
              <a:custGeom>
                <a:rect b="b" l="l" r="r" t="t"/>
                <a:pathLst>
                  <a:path extrusionOk="0" h="9405" w="11984">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1"/>
              <p:cNvSpPr/>
              <p:nvPr/>
            </p:nvSpPr>
            <p:spPr>
              <a:xfrm>
                <a:off x="4681130" y="3383214"/>
                <a:ext cx="103065" cy="91713"/>
              </a:xfrm>
              <a:custGeom>
                <a:rect b="b" l="l" r="r" t="t"/>
                <a:pathLst>
                  <a:path extrusionOk="0" h="3393" w="3813">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1"/>
              <p:cNvSpPr/>
              <p:nvPr/>
            </p:nvSpPr>
            <p:spPr>
              <a:xfrm>
                <a:off x="4563306" y="3277095"/>
                <a:ext cx="53087" cy="164315"/>
              </a:xfrm>
              <a:custGeom>
                <a:rect b="b" l="l" r="r" t="t"/>
                <a:pathLst>
                  <a:path extrusionOk="0" h="6079" w="1964">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1"/>
              <p:cNvSpPr/>
              <p:nvPr/>
            </p:nvSpPr>
            <p:spPr>
              <a:xfrm>
                <a:off x="4583660" y="3276473"/>
                <a:ext cx="10515" cy="15461"/>
              </a:xfrm>
              <a:custGeom>
                <a:rect b="b" l="l" r="r" t="t"/>
                <a:pathLst>
                  <a:path extrusionOk="0" h="572" w="389">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1"/>
              <p:cNvSpPr/>
              <p:nvPr/>
            </p:nvSpPr>
            <p:spPr>
              <a:xfrm>
                <a:off x="4580578" y="3180219"/>
                <a:ext cx="204860" cy="113877"/>
              </a:xfrm>
              <a:custGeom>
                <a:rect b="b" l="l" r="r" t="t"/>
                <a:pathLst>
                  <a:path extrusionOk="0" h="4213" w="7579">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1"/>
              <p:cNvSpPr/>
              <p:nvPr/>
            </p:nvSpPr>
            <p:spPr>
              <a:xfrm>
                <a:off x="4596607" y="3279554"/>
                <a:ext cx="93199" cy="139015"/>
              </a:xfrm>
              <a:custGeom>
                <a:rect b="b" l="l" r="r" t="t"/>
                <a:pathLst>
                  <a:path extrusionOk="0" h="5143" w="3448">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1"/>
              <p:cNvSpPr/>
              <p:nvPr/>
            </p:nvSpPr>
            <p:spPr>
              <a:xfrm>
                <a:off x="4649045" y="3238847"/>
                <a:ext cx="93821" cy="52709"/>
              </a:xfrm>
              <a:custGeom>
                <a:rect b="b" l="l" r="r" t="t"/>
                <a:pathLst>
                  <a:path extrusionOk="0" h="1950" w="3471">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1"/>
              <p:cNvSpPr/>
              <p:nvPr/>
            </p:nvSpPr>
            <p:spPr>
              <a:xfrm>
                <a:off x="4691618" y="3254254"/>
                <a:ext cx="64818" cy="34598"/>
              </a:xfrm>
              <a:custGeom>
                <a:rect b="b" l="l" r="r" t="t"/>
                <a:pathLst>
                  <a:path extrusionOk="0" h="1280" w="2398">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1"/>
              <p:cNvSpPr/>
              <p:nvPr/>
            </p:nvSpPr>
            <p:spPr>
              <a:xfrm>
                <a:off x="4768140" y="3286339"/>
                <a:ext cx="209780" cy="145421"/>
              </a:xfrm>
              <a:custGeom>
                <a:rect b="b" l="l" r="r" t="t"/>
                <a:pathLst>
                  <a:path extrusionOk="0" h="5380" w="7761">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1"/>
              <p:cNvSpPr/>
              <p:nvPr/>
            </p:nvSpPr>
            <p:spPr>
              <a:xfrm>
                <a:off x="4784168" y="3147540"/>
                <a:ext cx="87631" cy="51492"/>
              </a:xfrm>
              <a:custGeom>
                <a:rect b="b" l="l" r="r" t="t"/>
                <a:pathLst>
                  <a:path extrusionOk="0" h="1905" w="3242">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1"/>
              <p:cNvSpPr/>
              <p:nvPr/>
            </p:nvSpPr>
            <p:spPr>
              <a:xfrm>
                <a:off x="4797116" y="3180219"/>
                <a:ext cx="78387" cy="39302"/>
              </a:xfrm>
              <a:custGeom>
                <a:rect b="b" l="l" r="r" t="t"/>
                <a:pathLst>
                  <a:path extrusionOk="0" h="1454" w="290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1"/>
              <p:cNvSpPr/>
              <p:nvPr/>
            </p:nvSpPr>
            <p:spPr>
              <a:xfrm>
                <a:off x="4790953" y="3204897"/>
                <a:ext cx="121581" cy="59439"/>
              </a:xfrm>
              <a:custGeom>
                <a:rect b="b" l="l" r="r" t="t"/>
                <a:pathLst>
                  <a:path extrusionOk="0" h="2199" w="4498">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1"/>
              <p:cNvSpPr/>
              <p:nvPr/>
            </p:nvSpPr>
            <p:spPr>
              <a:xfrm>
                <a:off x="4824281" y="3209222"/>
                <a:ext cx="43221" cy="22867"/>
              </a:xfrm>
              <a:custGeom>
                <a:rect b="b" l="l" r="r" t="t"/>
                <a:pathLst>
                  <a:path extrusionOk="0" h="846" w="1599">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1"/>
              <p:cNvSpPr/>
              <p:nvPr/>
            </p:nvSpPr>
            <p:spPr>
              <a:xfrm>
                <a:off x="5199998" y="3071640"/>
                <a:ext cx="18543" cy="17299"/>
              </a:xfrm>
              <a:custGeom>
                <a:rect b="b" l="l" r="r" t="t"/>
                <a:pathLst>
                  <a:path extrusionOk="0" h="640" w="686">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1"/>
              <p:cNvSpPr/>
              <p:nvPr/>
            </p:nvSpPr>
            <p:spPr>
              <a:xfrm>
                <a:off x="5175320" y="3088912"/>
                <a:ext cx="10515" cy="9893"/>
              </a:xfrm>
              <a:custGeom>
                <a:rect b="b" l="l" r="r" t="t"/>
                <a:pathLst>
                  <a:path extrusionOk="0" h="366" w="389">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1"/>
              <p:cNvSpPr/>
              <p:nvPr/>
            </p:nvSpPr>
            <p:spPr>
              <a:xfrm>
                <a:off x="5148181" y="3084614"/>
                <a:ext cx="7433" cy="7406"/>
              </a:xfrm>
              <a:custGeom>
                <a:rect b="b" l="l" r="r" t="t"/>
                <a:pathLst>
                  <a:path extrusionOk="0" h="274" w="275">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1"/>
              <p:cNvSpPr/>
              <p:nvPr/>
            </p:nvSpPr>
            <p:spPr>
              <a:xfrm>
                <a:off x="5175320" y="3067936"/>
                <a:ext cx="4352" cy="4974"/>
              </a:xfrm>
              <a:custGeom>
                <a:rect b="b" l="l" r="r" t="t"/>
                <a:pathLst>
                  <a:path extrusionOk="0" h="184" w="161">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1"/>
              <p:cNvSpPr/>
              <p:nvPr/>
            </p:nvSpPr>
            <p:spPr>
              <a:xfrm>
                <a:off x="5245057" y="3041420"/>
                <a:ext cx="14218" cy="13596"/>
              </a:xfrm>
              <a:custGeom>
                <a:rect b="b" l="l" r="r" t="t"/>
                <a:pathLst>
                  <a:path extrusionOk="0" h="503" w="526">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1"/>
              <p:cNvSpPr/>
              <p:nvPr/>
            </p:nvSpPr>
            <p:spPr>
              <a:xfrm>
                <a:off x="5254301" y="3091398"/>
                <a:ext cx="9271" cy="8650"/>
              </a:xfrm>
              <a:custGeom>
                <a:rect b="b" l="l" r="r" t="t"/>
                <a:pathLst>
                  <a:path extrusionOk="0" h="320" w="343">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1"/>
              <p:cNvSpPr/>
              <p:nvPr/>
            </p:nvSpPr>
            <p:spPr>
              <a:xfrm>
                <a:off x="5270330" y="3050664"/>
                <a:ext cx="8677" cy="8055"/>
              </a:xfrm>
              <a:custGeom>
                <a:rect b="b" l="l" r="r" t="t"/>
                <a:pathLst>
                  <a:path extrusionOk="0" h="298" w="321">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1"/>
              <p:cNvSpPr/>
              <p:nvPr/>
            </p:nvSpPr>
            <p:spPr>
              <a:xfrm>
                <a:off x="5304901" y="3038339"/>
                <a:ext cx="4946" cy="4325"/>
              </a:xfrm>
              <a:custGeom>
                <a:rect b="b" l="l" r="r" t="t"/>
                <a:pathLst>
                  <a:path extrusionOk="0" h="160" w="183">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1"/>
              <p:cNvSpPr/>
              <p:nvPr/>
            </p:nvSpPr>
            <p:spPr>
              <a:xfrm>
                <a:off x="5028493" y="3055611"/>
                <a:ext cx="18543" cy="17299"/>
              </a:xfrm>
              <a:custGeom>
                <a:rect b="b" l="l" r="r" t="t"/>
                <a:pathLst>
                  <a:path extrusionOk="0" h="640" w="686">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1"/>
              <p:cNvSpPr/>
              <p:nvPr/>
            </p:nvSpPr>
            <p:spPr>
              <a:xfrm>
                <a:off x="5006274" y="3086452"/>
                <a:ext cx="9893" cy="9271"/>
              </a:xfrm>
              <a:custGeom>
                <a:rect b="b" l="l" r="r" t="t"/>
                <a:pathLst>
                  <a:path extrusionOk="0" h="343" w="366">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1"/>
              <p:cNvSpPr/>
              <p:nvPr/>
            </p:nvSpPr>
            <p:spPr>
              <a:xfrm>
                <a:off x="4972973" y="3075964"/>
                <a:ext cx="8650" cy="8055"/>
              </a:xfrm>
              <a:custGeom>
                <a:rect b="b" l="l" r="r" t="t"/>
                <a:pathLst>
                  <a:path extrusionOk="0" h="298" w="32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1"/>
              <p:cNvSpPr/>
              <p:nvPr/>
            </p:nvSpPr>
            <p:spPr>
              <a:xfrm>
                <a:off x="5027249" y="3035257"/>
                <a:ext cx="5595" cy="4946"/>
              </a:xfrm>
              <a:custGeom>
                <a:rect b="b" l="l" r="r" t="t"/>
                <a:pathLst>
                  <a:path extrusionOk="0" h="183" w="207">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1"/>
              <p:cNvSpPr/>
              <p:nvPr/>
            </p:nvSpPr>
            <p:spPr>
              <a:xfrm>
                <a:off x="5069821" y="3054367"/>
                <a:ext cx="7433" cy="6812"/>
              </a:xfrm>
              <a:custGeom>
                <a:rect b="b" l="l" r="r" t="t"/>
                <a:pathLst>
                  <a:path extrusionOk="0" h="252" w="275">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1"/>
              <p:cNvSpPr/>
              <p:nvPr/>
            </p:nvSpPr>
            <p:spPr>
              <a:xfrm>
                <a:off x="5108069" y="3012417"/>
                <a:ext cx="9298" cy="8677"/>
              </a:xfrm>
              <a:custGeom>
                <a:rect b="b" l="l" r="r" t="t"/>
                <a:pathLst>
                  <a:path extrusionOk="0" h="321" w="344">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1"/>
              <p:cNvSpPr/>
              <p:nvPr/>
            </p:nvSpPr>
            <p:spPr>
              <a:xfrm>
                <a:off x="4795899" y="3040798"/>
                <a:ext cx="106768" cy="87631"/>
              </a:xfrm>
              <a:custGeom>
                <a:rect b="b" l="l" r="r" t="t"/>
                <a:pathLst>
                  <a:path extrusionOk="0" h="3242" w="395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1"/>
              <p:cNvSpPr/>
              <p:nvPr/>
            </p:nvSpPr>
            <p:spPr>
              <a:xfrm>
                <a:off x="4880422" y="3049421"/>
                <a:ext cx="59871" cy="30787"/>
              </a:xfrm>
              <a:custGeom>
                <a:rect b="b" l="l" r="r" t="t"/>
                <a:pathLst>
                  <a:path extrusionOk="0" h="1139" w="2215">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1"/>
              <p:cNvSpPr/>
              <p:nvPr/>
            </p:nvSpPr>
            <p:spPr>
              <a:xfrm>
                <a:off x="5043305" y="3262282"/>
                <a:ext cx="101822" cy="86415"/>
              </a:xfrm>
              <a:custGeom>
                <a:rect b="b" l="l" r="r" t="t"/>
                <a:pathLst>
                  <a:path extrusionOk="0" h="3197" w="3767">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1"/>
              <p:cNvSpPr/>
              <p:nvPr/>
            </p:nvSpPr>
            <p:spPr>
              <a:xfrm>
                <a:off x="5103149" y="3243767"/>
                <a:ext cx="32733" cy="35599"/>
              </a:xfrm>
              <a:custGeom>
                <a:rect b="b" l="l" r="r" t="t"/>
                <a:pathLst>
                  <a:path extrusionOk="0" h="1317" w="1211">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1"/>
              <p:cNvSpPr/>
              <p:nvPr/>
            </p:nvSpPr>
            <p:spPr>
              <a:xfrm>
                <a:off x="5178428" y="3060530"/>
                <a:ext cx="154882" cy="109472"/>
              </a:xfrm>
              <a:custGeom>
                <a:rect b="b" l="l" r="r" t="t"/>
                <a:pathLst>
                  <a:path extrusionOk="0" h="4050" w="573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1"/>
              <p:cNvSpPr/>
              <p:nvPr/>
            </p:nvSpPr>
            <p:spPr>
              <a:xfrm>
                <a:off x="5171022" y="3128403"/>
                <a:ext cx="44437" cy="28652"/>
              </a:xfrm>
              <a:custGeom>
                <a:rect b="b" l="l" r="r" t="t"/>
                <a:pathLst>
                  <a:path extrusionOk="0" h="1060" w="1644">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1"/>
              <p:cNvSpPr/>
              <p:nvPr/>
            </p:nvSpPr>
            <p:spPr>
              <a:xfrm>
                <a:off x="4984677" y="3144458"/>
                <a:ext cx="144394" cy="87631"/>
              </a:xfrm>
              <a:custGeom>
                <a:rect b="b" l="l" r="r" t="t"/>
                <a:pathLst>
                  <a:path extrusionOk="0" h="3242" w="5342">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1"/>
              <p:cNvSpPr/>
              <p:nvPr/>
            </p:nvSpPr>
            <p:spPr>
              <a:xfrm>
                <a:off x="5000111" y="3173435"/>
                <a:ext cx="13596" cy="13001"/>
              </a:xfrm>
              <a:custGeom>
                <a:rect b="b" l="l" r="r" t="t"/>
                <a:pathLst>
                  <a:path extrusionOk="0" h="481" w="503">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1"/>
              <p:cNvSpPr/>
              <p:nvPr/>
            </p:nvSpPr>
            <p:spPr>
              <a:xfrm>
                <a:off x="4972973" y="3193815"/>
                <a:ext cx="11136" cy="9893"/>
              </a:xfrm>
              <a:custGeom>
                <a:rect b="b" l="l" r="r" t="t"/>
                <a:pathLst>
                  <a:path extrusionOk="0" h="366" w="412">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1"/>
              <p:cNvSpPr/>
              <p:nvPr/>
            </p:nvSpPr>
            <p:spPr>
              <a:xfrm>
                <a:off x="4948916" y="3182084"/>
                <a:ext cx="10515" cy="9893"/>
              </a:xfrm>
              <a:custGeom>
                <a:rect b="b" l="l" r="r" t="t"/>
                <a:pathLst>
                  <a:path extrusionOk="0" h="366" w="389">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1"/>
              <p:cNvSpPr/>
              <p:nvPr/>
            </p:nvSpPr>
            <p:spPr>
              <a:xfrm>
                <a:off x="4998868" y="3159865"/>
                <a:ext cx="8677" cy="8677"/>
              </a:xfrm>
              <a:custGeom>
                <a:rect b="b" l="l" r="r" t="t"/>
                <a:pathLst>
                  <a:path extrusionOk="0" h="321" w="321">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1"/>
              <p:cNvSpPr/>
              <p:nvPr/>
            </p:nvSpPr>
            <p:spPr>
              <a:xfrm>
                <a:off x="5035277" y="3178381"/>
                <a:ext cx="8055" cy="7433"/>
              </a:xfrm>
              <a:custGeom>
                <a:rect b="b" l="l" r="r" t="t"/>
                <a:pathLst>
                  <a:path extrusionOk="0" h="275" w="298">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1"/>
              <p:cNvSpPr/>
              <p:nvPr/>
            </p:nvSpPr>
            <p:spPr>
              <a:xfrm>
                <a:off x="5047008" y="3148161"/>
                <a:ext cx="7433" cy="7406"/>
              </a:xfrm>
              <a:custGeom>
                <a:rect b="b" l="l" r="r" t="t"/>
                <a:pathLst>
                  <a:path extrusionOk="0" h="274" w="275">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1"/>
              <p:cNvSpPr/>
              <p:nvPr/>
            </p:nvSpPr>
            <p:spPr>
              <a:xfrm>
                <a:off x="5070443" y="3131484"/>
                <a:ext cx="10515" cy="9893"/>
              </a:xfrm>
              <a:custGeom>
                <a:rect b="b" l="l" r="r" t="t"/>
                <a:pathLst>
                  <a:path extrusionOk="0" h="366" w="389">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1"/>
              <p:cNvSpPr/>
              <p:nvPr/>
            </p:nvSpPr>
            <p:spPr>
              <a:xfrm>
                <a:off x="5104987" y="3124699"/>
                <a:ext cx="9298" cy="9298"/>
              </a:xfrm>
              <a:custGeom>
                <a:rect b="b" l="l" r="r" t="t"/>
                <a:pathLst>
                  <a:path extrusionOk="0" h="344" w="344">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1"/>
              <p:cNvSpPr/>
              <p:nvPr/>
            </p:nvSpPr>
            <p:spPr>
              <a:xfrm>
                <a:off x="4994570" y="3272148"/>
                <a:ext cx="65413" cy="59493"/>
              </a:xfrm>
              <a:custGeom>
                <a:rect b="b" l="l" r="r" t="t"/>
                <a:pathLst>
                  <a:path extrusionOk="0" h="2201" w="242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1"/>
              <p:cNvSpPr/>
              <p:nvPr/>
            </p:nvSpPr>
            <p:spPr>
              <a:xfrm>
                <a:off x="5009977" y="3261660"/>
                <a:ext cx="37058" cy="36004"/>
              </a:xfrm>
              <a:custGeom>
                <a:rect b="b" l="l" r="r" t="t"/>
                <a:pathLst>
                  <a:path extrusionOk="0" h="1332" w="1371">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1"/>
              <p:cNvSpPr/>
              <p:nvPr/>
            </p:nvSpPr>
            <p:spPr>
              <a:xfrm>
                <a:off x="4874259" y="3117293"/>
                <a:ext cx="73441" cy="26435"/>
              </a:xfrm>
              <a:custGeom>
                <a:rect b="b" l="l" r="r" t="t"/>
                <a:pathLst>
                  <a:path extrusionOk="0" h="978" w="2717">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1"/>
              <p:cNvSpPr/>
              <p:nvPr/>
            </p:nvSpPr>
            <p:spPr>
              <a:xfrm>
                <a:off x="4912507" y="3148161"/>
                <a:ext cx="9271" cy="9271"/>
              </a:xfrm>
              <a:custGeom>
                <a:rect b="b" l="l" r="r" t="t"/>
                <a:pathLst>
                  <a:path extrusionOk="0" h="343" w="343">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1"/>
              <p:cNvSpPr/>
              <p:nvPr/>
            </p:nvSpPr>
            <p:spPr>
              <a:xfrm>
                <a:off x="4844013" y="3218494"/>
                <a:ext cx="339983" cy="190129"/>
              </a:xfrm>
              <a:custGeom>
                <a:rect b="b" l="l" r="r" t="t"/>
                <a:pathLst>
                  <a:path extrusionOk="0" h="7034" w="12578">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1"/>
              <p:cNvSpPr/>
              <p:nvPr/>
            </p:nvSpPr>
            <p:spPr>
              <a:xfrm>
                <a:off x="5159291" y="3274635"/>
                <a:ext cx="27" cy="27"/>
              </a:xfrm>
              <a:custGeom>
                <a:rect b="b" l="l" r="r" t="t"/>
                <a:pathLst>
                  <a:path extrusionOk="0" h="1" w="1">
                    <a:moveTo>
                      <a:pt x="0" y="0"/>
                    </a:moveTo>
                    <a:lnTo>
                      <a:pt x="0" y="0"/>
                    </a:lnTo>
                    <a:cubicBezTo>
                      <a:pt x="0" y="0"/>
                      <a:pt x="0" y="0"/>
                      <a:pt x="0" y="0"/>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1"/>
              <p:cNvSpPr/>
              <p:nvPr/>
            </p:nvSpPr>
            <p:spPr>
              <a:xfrm>
                <a:off x="5043927" y="3361617"/>
                <a:ext cx="622" cy="649"/>
              </a:xfrm>
              <a:custGeom>
                <a:rect b="b" l="l" r="r" t="t"/>
                <a:pathLst>
                  <a:path extrusionOk="0" h="24" w="23">
                    <a:moveTo>
                      <a:pt x="0" y="23"/>
                    </a:moveTo>
                    <a:lnTo>
                      <a:pt x="23" y="1"/>
                    </a:lnTo>
                    <a:cubicBezTo>
                      <a:pt x="23" y="1"/>
                      <a:pt x="0" y="23"/>
                      <a:pt x="0" y="23"/>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1"/>
              <p:cNvSpPr/>
              <p:nvPr/>
            </p:nvSpPr>
            <p:spPr>
              <a:xfrm>
                <a:off x="5115475" y="3011795"/>
                <a:ext cx="246811" cy="216429"/>
              </a:xfrm>
              <a:custGeom>
                <a:rect b="b" l="l" r="r" t="t"/>
                <a:pathLst>
                  <a:path extrusionOk="0" h="8007" w="9131">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1"/>
              <p:cNvSpPr/>
              <p:nvPr/>
            </p:nvSpPr>
            <p:spPr>
              <a:xfrm>
                <a:off x="4952592" y="2981576"/>
                <a:ext cx="222160" cy="93199"/>
              </a:xfrm>
              <a:custGeom>
                <a:rect b="b" l="l" r="r" t="t"/>
                <a:pathLst>
                  <a:path extrusionOk="0" h="3448" w="8219">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1"/>
              <p:cNvSpPr/>
              <p:nvPr/>
            </p:nvSpPr>
            <p:spPr>
              <a:xfrm>
                <a:off x="4710755" y="2996983"/>
                <a:ext cx="273949" cy="215970"/>
              </a:xfrm>
              <a:custGeom>
                <a:rect b="b" l="l" r="r" t="t"/>
                <a:pathLst>
                  <a:path extrusionOk="0" h="7990" w="10135">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1"/>
              <p:cNvSpPr/>
              <p:nvPr/>
            </p:nvSpPr>
            <p:spPr>
              <a:xfrm>
                <a:off x="4964945" y="3049421"/>
                <a:ext cx="27" cy="649"/>
              </a:xfrm>
              <a:custGeom>
                <a:rect b="b" l="l" r="r" t="t"/>
                <a:pathLst>
                  <a:path extrusionOk="0" h="24" w="1">
                    <a:moveTo>
                      <a:pt x="0" y="24"/>
                    </a:moveTo>
                    <a:cubicBezTo>
                      <a:pt x="0" y="24"/>
                      <a:pt x="0" y="24"/>
                      <a:pt x="0" y="1"/>
                    </a:cubicBezTo>
                    <a:cubicBezTo>
                      <a:pt x="0" y="24"/>
                      <a:pt x="0" y="24"/>
                      <a:pt x="0" y="24"/>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1"/>
              <p:cNvSpPr/>
              <p:nvPr/>
            </p:nvSpPr>
            <p:spPr>
              <a:xfrm>
                <a:off x="4964945" y="3050043"/>
                <a:ext cx="27" cy="27"/>
              </a:xfrm>
              <a:custGeom>
                <a:rect b="b" l="l" r="r" t="t"/>
                <a:pathLst>
                  <a:path extrusionOk="0" h="1" w="1">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1"/>
              <p:cNvSpPr/>
              <p:nvPr/>
            </p:nvSpPr>
            <p:spPr>
              <a:xfrm>
                <a:off x="4845256" y="3054367"/>
                <a:ext cx="27" cy="27"/>
              </a:xfrm>
              <a:custGeom>
                <a:rect b="b" l="l" r="r" t="t"/>
                <a:pathLst>
                  <a:path extrusionOk="0" h="1" w="1">
                    <a:moveTo>
                      <a:pt x="0" y="1"/>
                    </a:moveTo>
                    <a:lnTo>
                      <a:pt x="0" y="1"/>
                    </a:ln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1"/>
              <p:cNvSpPr/>
              <p:nvPr/>
            </p:nvSpPr>
            <p:spPr>
              <a:xfrm>
                <a:off x="4716296" y="3214790"/>
                <a:ext cx="649" cy="622"/>
              </a:xfrm>
              <a:custGeom>
                <a:rect b="b" l="l" r="r" t="t"/>
                <a:pathLst>
                  <a:path extrusionOk="0" h="23" w="24">
                    <a:moveTo>
                      <a:pt x="1" y="23"/>
                    </a:moveTo>
                    <a:cubicBezTo>
                      <a:pt x="1" y="23"/>
                      <a:pt x="1" y="23"/>
                      <a:pt x="1" y="23"/>
                    </a:cubicBezTo>
                    <a:cubicBezTo>
                      <a:pt x="1" y="23"/>
                      <a:pt x="24" y="0"/>
                      <a:pt x="24" y="0"/>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1"/>
              <p:cNvSpPr/>
              <p:nvPr/>
            </p:nvSpPr>
            <p:spPr>
              <a:xfrm>
                <a:off x="4945808" y="3234522"/>
                <a:ext cx="140096" cy="125527"/>
              </a:xfrm>
              <a:custGeom>
                <a:rect b="b" l="l" r="r" t="t"/>
                <a:pathLst>
                  <a:path extrusionOk="0" h="4644" w="5183">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1"/>
              <p:cNvSpPr/>
              <p:nvPr/>
            </p:nvSpPr>
            <p:spPr>
              <a:xfrm>
                <a:off x="5019843" y="3245010"/>
                <a:ext cx="27" cy="27"/>
              </a:xfrm>
              <a:custGeom>
                <a:rect b="b" l="l" r="r" t="t"/>
                <a:pathLst>
                  <a:path extrusionOk="0" h="1" w="1">
                    <a:moveTo>
                      <a:pt x="1" y="1"/>
                    </a:moveTo>
                    <a:cubicBezTo>
                      <a:pt x="1" y="1"/>
                      <a:pt x="1" y="1"/>
                      <a:pt x="1" y="1"/>
                    </a:cubicBezTo>
                    <a:cubicBezTo>
                      <a:pt x="1" y="1"/>
                      <a:pt x="1" y="1"/>
                      <a:pt x="1"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1"/>
              <p:cNvSpPr/>
              <p:nvPr/>
            </p:nvSpPr>
            <p:spPr>
              <a:xfrm>
                <a:off x="5019843" y="3245010"/>
                <a:ext cx="27" cy="27"/>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1"/>
              <p:cNvSpPr/>
              <p:nvPr/>
            </p:nvSpPr>
            <p:spPr>
              <a:xfrm>
                <a:off x="5019248" y="3245010"/>
                <a:ext cx="622" cy="27"/>
              </a:xfrm>
              <a:custGeom>
                <a:rect b="b" l="l" r="r" t="t"/>
                <a:pathLst>
                  <a:path extrusionOk="0" h="1" w="23">
                    <a:moveTo>
                      <a:pt x="0" y="1"/>
                    </a:moveTo>
                    <a:cubicBezTo>
                      <a:pt x="0" y="1"/>
                      <a:pt x="23" y="1"/>
                      <a:pt x="23" y="1"/>
                    </a:cubicBezTo>
                    <a:cubicBezTo>
                      <a:pt x="23" y="1"/>
                      <a:pt x="0" y="1"/>
                      <a:pt x="0"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1"/>
              <p:cNvSpPr/>
              <p:nvPr/>
            </p:nvSpPr>
            <p:spPr>
              <a:xfrm>
                <a:off x="5019248" y="3245010"/>
                <a:ext cx="27" cy="27"/>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1"/>
              <p:cNvSpPr/>
              <p:nvPr/>
            </p:nvSpPr>
            <p:spPr>
              <a:xfrm>
                <a:off x="5051928" y="3317802"/>
                <a:ext cx="27" cy="27"/>
              </a:xfrm>
              <a:custGeom>
                <a:rect b="b" l="l" r="r" t="t"/>
                <a:pathLst>
                  <a:path extrusionOk="0" h="1" w="1">
                    <a:moveTo>
                      <a:pt x="1" y="1"/>
                    </a:moveTo>
                    <a:cubicBezTo>
                      <a:pt x="1" y="1"/>
                      <a:pt x="1" y="1"/>
                      <a:pt x="1" y="1"/>
                    </a:cubicBezTo>
                    <a:cubicBezTo>
                      <a:pt x="1" y="1"/>
                      <a:pt x="1" y="1"/>
                      <a:pt x="1"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1"/>
              <p:cNvSpPr/>
              <p:nvPr/>
            </p:nvSpPr>
            <p:spPr>
              <a:xfrm>
                <a:off x="4949511" y="3103724"/>
                <a:ext cx="210429" cy="139069"/>
              </a:xfrm>
              <a:custGeom>
                <a:rect b="b" l="l" r="r" t="t"/>
                <a:pathLst>
                  <a:path extrusionOk="0" h="5145" w="7785">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1"/>
              <p:cNvSpPr/>
              <p:nvPr/>
            </p:nvSpPr>
            <p:spPr>
              <a:xfrm>
                <a:off x="4800819" y="3094480"/>
                <a:ext cx="175884" cy="72819"/>
              </a:xfrm>
              <a:custGeom>
                <a:rect b="b" l="l" r="r" t="t"/>
                <a:pathLst>
                  <a:path extrusionOk="0" h="2694" w="6507">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1"/>
              <p:cNvSpPr/>
              <p:nvPr/>
            </p:nvSpPr>
            <p:spPr>
              <a:xfrm>
                <a:off x="4919291" y="3104346"/>
                <a:ext cx="27" cy="27"/>
              </a:xfrm>
              <a:custGeom>
                <a:rect b="b" l="l" r="r" t="t"/>
                <a:pathLst>
                  <a:path extrusionOk="0" h="1" w="1">
                    <a:moveTo>
                      <a:pt x="0" y="0"/>
                    </a:moveTo>
                    <a:lnTo>
                      <a:pt x="0" y="0"/>
                    </a:ln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1"/>
              <p:cNvSpPr/>
              <p:nvPr/>
            </p:nvSpPr>
            <p:spPr>
              <a:xfrm>
                <a:off x="4579957" y="3140755"/>
                <a:ext cx="269651" cy="133501"/>
              </a:xfrm>
              <a:custGeom>
                <a:rect b="b" l="l" r="r" t="t"/>
                <a:pathLst>
                  <a:path extrusionOk="0" h="4939" w="9976">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1"/>
              <p:cNvSpPr/>
              <p:nvPr/>
            </p:nvSpPr>
            <p:spPr>
              <a:xfrm>
                <a:off x="4678049" y="3275851"/>
                <a:ext cx="301114" cy="148746"/>
              </a:xfrm>
              <a:custGeom>
                <a:rect b="b" l="l" r="r" t="t"/>
                <a:pathLst>
                  <a:path extrusionOk="0" h="5503" w="1114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1"/>
              <p:cNvSpPr/>
              <p:nvPr/>
            </p:nvSpPr>
            <p:spPr>
              <a:xfrm>
                <a:off x="4704592" y="3340020"/>
                <a:ext cx="277652" cy="140421"/>
              </a:xfrm>
              <a:custGeom>
                <a:rect b="b" l="l" r="r" t="t"/>
                <a:pathLst>
                  <a:path extrusionOk="0" h="5195" w="10272">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1"/>
              <p:cNvSpPr/>
              <p:nvPr/>
            </p:nvSpPr>
            <p:spPr>
              <a:xfrm>
                <a:off x="4841553" y="3139512"/>
                <a:ext cx="138231" cy="142772"/>
              </a:xfrm>
              <a:custGeom>
                <a:rect b="b" l="l" r="r" t="t"/>
                <a:pathLst>
                  <a:path extrusionOk="0" h="5282" w="5114">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1"/>
              <p:cNvSpPr/>
              <p:nvPr/>
            </p:nvSpPr>
            <p:spPr>
              <a:xfrm>
                <a:off x="4971108" y="3275851"/>
                <a:ext cx="13001" cy="75927"/>
              </a:xfrm>
              <a:custGeom>
                <a:rect b="b" l="l" r="r" t="t"/>
                <a:pathLst>
                  <a:path extrusionOk="0" h="2809" w="481">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1"/>
              <p:cNvSpPr/>
              <p:nvPr/>
            </p:nvSpPr>
            <p:spPr>
              <a:xfrm>
                <a:off x="4979136" y="3351130"/>
                <a:ext cx="27" cy="27"/>
              </a:xfrm>
              <a:custGeom>
                <a:rect b="b" l="l" r="r" t="t"/>
                <a:pathLst>
                  <a:path extrusionOk="0" h="1" w="1">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1"/>
              <p:cNvSpPr/>
              <p:nvPr/>
            </p:nvSpPr>
            <p:spPr>
              <a:xfrm>
                <a:off x="4979136" y="3351130"/>
                <a:ext cx="27" cy="27"/>
              </a:xfrm>
              <a:custGeom>
                <a:rect b="b" l="l" r="r" t="t"/>
                <a:pathLst>
                  <a:path extrusionOk="0" h="1" w="1">
                    <a:moveTo>
                      <a:pt x="0" y="1"/>
                    </a:moveTo>
                    <a:lnTo>
                      <a:pt x="0" y="1"/>
                    </a:lnTo>
                    <a:lnTo>
                      <a:pt x="0" y="1"/>
                    </a:ln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1"/>
              <p:cNvSpPr/>
              <p:nvPr/>
            </p:nvSpPr>
            <p:spPr>
              <a:xfrm>
                <a:off x="4557738" y="3266607"/>
                <a:ext cx="157369" cy="215970"/>
              </a:xfrm>
              <a:custGeom>
                <a:rect b="b" l="l" r="r" t="t"/>
                <a:pathLst>
                  <a:path extrusionOk="0" h="7990" w="5822">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1"/>
              <p:cNvSpPr/>
              <p:nvPr/>
            </p:nvSpPr>
            <p:spPr>
              <a:xfrm>
                <a:off x="4673129" y="3415921"/>
                <a:ext cx="22219" cy="65034"/>
              </a:xfrm>
              <a:custGeom>
                <a:rect b="b" l="l" r="r" t="t"/>
                <a:pathLst>
                  <a:path extrusionOk="0" h="2406" w="822">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1"/>
              <p:cNvSpPr/>
              <p:nvPr/>
            </p:nvSpPr>
            <p:spPr>
              <a:xfrm>
                <a:off x="4580578" y="3269067"/>
                <a:ext cx="104903" cy="154449"/>
              </a:xfrm>
              <a:custGeom>
                <a:rect b="b" l="l" r="r" t="t"/>
                <a:pathLst>
                  <a:path extrusionOk="0" h="5714" w="3881">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1"/>
              <p:cNvSpPr/>
              <p:nvPr/>
            </p:nvSpPr>
            <p:spPr>
              <a:xfrm>
                <a:off x="4761355" y="3169731"/>
                <a:ext cx="31490" cy="212888"/>
              </a:xfrm>
              <a:custGeom>
                <a:rect b="b" l="l" r="r" t="t"/>
                <a:pathLst>
                  <a:path extrusionOk="0" h="7876" w="1165">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1"/>
              <p:cNvSpPr/>
              <p:nvPr/>
            </p:nvSpPr>
            <p:spPr>
              <a:xfrm>
                <a:off x="4761950" y="3380133"/>
                <a:ext cx="28409" cy="62169"/>
              </a:xfrm>
              <a:custGeom>
                <a:rect b="b" l="l" r="r" t="t"/>
                <a:pathLst>
                  <a:path extrusionOk="0" h="2300" w="1051">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1"/>
              <p:cNvSpPr/>
              <p:nvPr/>
            </p:nvSpPr>
            <p:spPr>
              <a:xfrm>
                <a:off x="4760733" y="3139512"/>
                <a:ext cx="223376" cy="306034"/>
              </a:xfrm>
              <a:custGeom>
                <a:rect b="b" l="l" r="r" t="t"/>
                <a:pathLst>
                  <a:path extrusionOk="0" h="11322" w="8264">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21" name="Google Shape;2821;p1"/>
              <p:cNvGrpSpPr/>
              <p:nvPr/>
            </p:nvGrpSpPr>
            <p:grpSpPr>
              <a:xfrm>
                <a:off x="8822856" y="2734170"/>
                <a:ext cx="338118" cy="385231"/>
                <a:chOff x="8822856" y="2734170"/>
                <a:chExt cx="338118" cy="385231"/>
              </a:xfrm>
            </p:grpSpPr>
            <p:sp>
              <p:nvSpPr>
                <p:cNvPr id="2822" name="Google Shape;2822;p1"/>
                <p:cNvSpPr/>
                <p:nvPr/>
              </p:nvSpPr>
              <p:spPr>
                <a:xfrm>
                  <a:off x="8980792" y="3062395"/>
                  <a:ext cx="63575" cy="51222"/>
                </a:xfrm>
                <a:custGeom>
                  <a:rect b="b" l="l" r="r" t="t"/>
                  <a:pathLst>
                    <a:path extrusionOk="0" h="1895" w="2352">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1"/>
                <p:cNvSpPr/>
                <p:nvPr/>
              </p:nvSpPr>
              <p:spPr>
                <a:xfrm>
                  <a:off x="9076424" y="2914947"/>
                  <a:ext cx="76522" cy="75279"/>
                </a:xfrm>
                <a:custGeom>
                  <a:rect b="b" l="l" r="r" t="t"/>
                  <a:pathLst>
                    <a:path extrusionOk="0" h="2785" w="2831">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1"/>
                <p:cNvSpPr/>
                <p:nvPr/>
              </p:nvSpPr>
              <p:spPr>
                <a:xfrm>
                  <a:off x="8828397" y="2738495"/>
                  <a:ext cx="181425" cy="231377"/>
                </a:xfrm>
                <a:custGeom>
                  <a:rect b="b" l="l" r="r" t="t"/>
                  <a:pathLst>
                    <a:path extrusionOk="0" h="8560" w="6712">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1"/>
                <p:cNvSpPr/>
                <p:nvPr/>
              </p:nvSpPr>
              <p:spPr>
                <a:xfrm>
                  <a:off x="8856157" y="2768714"/>
                  <a:ext cx="51249" cy="156774"/>
                </a:xfrm>
                <a:custGeom>
                  <a:rect b="b" l="l" r="r" t="t"/>
                  <a:pathLst>
                    <a:path extrusionOk="0" h="5800" w="1896">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1"/>
                <p:cNvSpPr/>
                <p:nvPr/>
              </p:nvSpPr>
              <p:spPr>
                <a:xfrm>
                  <a:off x="9097400" y="2929732"/>
                  <a:ext cx="24084" cy="41167"/>
                </a:xfrm>
                <a:custGeom>
                  <a:rect b="b" l="l" r="r" t="t"/>
                  <a:pathLst>
                    <a:path extrusionOk="0" h="1523" w="891">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1"/>
                <p:cNvSpPr/>
                <p:nvPr/>
              </p:nvSpPr>
              <p:spPr>
                <a:xfrm>
                  <a:off x="8822856" y="2734170"/>
                  <a:ext cx="192508" cy="241351"/>
                </a:xfrm>
                <a:custGeom>
                  <a:rect b="b" l="l" r="r" t="t"/>
                  <a:pathLst>
                    <a:path extrusionOk="0" h="8929" w="7122">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1"/>
                <p:cNvSpPr/>
                <p:nvPr/>
              </p:nvSpPr>
              <p:spPr>
                <a:xfrm>
                  <a:off x="9072099" y="2910000"/>
                  <a:ext cx="88875" cy="86685"/>
                </a:xfrm>
                <a:custGeom>
                  <a:rect b="b" l="l" r="r" t="t"/>
                  <a:pathLst>
                    <a:path extrusionOk="0" h="3207" w="3288">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1"/>
                <p:cNvSpPr/>
                <p:nvPr/>
              </p:nvSpPr>
              <p:spPr>
                <a:xfrm>
                  <a:off x="8975224" y="3056827"/>
                  <a:ext cx="72224" cy="62574"/>
                </a:xfrm>
                <a:custGeom>
                  <a:rect b="b" l="l" r="r" t="t"/>
                  <a:pathLst>
                    <a:path extrusionOk="0" h="2315" w="2672">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0" name="Google Shape;2830;p1"/>
              <p:cNvSpPr/>
              <p:nvPr/>
            </p:nvSpPr>
            <p:spPr>
              <a:xfrm>
                <a:off x="6004546" y="2943923"/>
                <a:ext cx="109228" cy="100606"/>
              </a:xfrm>
              <a:custGeom>
                <a:rect b="b" l="l" r="r" t="t"/>
                <a:pathLst>
                  <a:path extrusionOk="0" h="3722" w="4041">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1"/>
              <p:cNvSpPr/>
              <p:nvPr/>
            </p:nvSpPr>
            <p:spPr>
              <a:xfrm>
                <a:off x="6014412" y="2951329"/>
                <a:ext cx="87010" cy="83333"/>
              </a:xfrm>
              <a:custGeom>
                <a:rect b="b" l="l" r="r" t="t"/>
                <a:pathLst>
                  <a:path extrusionOk="0" h="3083" w="3219">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1"/>
              <p:cNvSpPr/>
              <p:nvPr/>
            </p:nvSpPr>
            <p:spPr>
              <a:xfrm>
                <a:off x="5964433" y="2808205"/>
                <a:ext cx="46302" cy="43816"/>
              </a:xfrm>
              <a:custGeom>
                <a:rect b="b" l="l" r="r" t="t"/>
                <a:pathLst>
                  <a:path extrusionOk="0" h="1621" w="1713">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1"/>
              <p:cNvSpPr/>
              <p:nvPr/>
            </p:nvSpPr>
            <p:spPr>
              <a:xfrm>
                <a:off x="6078581" y="2821774"/>
                <a:ext cx="61709" cy="55439"/>
              </a:xfrm>
              <a:custGeom>
                <a:rect b="b" l="l" r="r" t="t"/>
                <a:pathLst>
                  <a:path extrusionOk="0" h="2051" w="2283">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1"/>
              <p:cNvSpPr/>
              <p:nvPr/>
            </p:nvSpPr>
            <p:spPr>
              <a:xfrm>
                <a:off x="6034765" y="2953816"/>
                <a:ext cx="70359" cy="64440"/>
              </a:xfrm>
              <a:custGeom>
                <a:rect b="b" l="l" r="r" t="t"/>
                <a:pathLst>
                  <a:path extrusionOk="0" h="2384" w="2603">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1"/>
              <p:cNvSpPr/>
              <p:nvPr/>
            </p:nvSpPr>
            <p:spPr>
              <a:xfrm>
                <a:off x="6071796" y="2818071"/>
                <a:ext cx="72819" cy="62764"/>
              </a:xfrm>
              <a:custGeom>
                <a:rect b="b" l="l" r="r" t="t"/>
                <a:pathLst>
                  <a:path extrusionOk="0" h="2322" w="2694">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1"/>
              <p:cNvSpPr/>
              <p:nvPr/>
            </p:nvSpPr>
            <p:spPr>
              <a:xfrm>
                <a:off x="5960730" y="2803259"/>
                <a:ext cx="55547" cy="54952"/>
              </a:xfrm>
              <a:custGeom>
                <a:rect b="b" l="l" r="r" t="t"/>
                <a:pathLst>
                  <a:path extrusionOk="0" h="2033" w="2055">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1"/>
              <p:cNvSpPr/>
              <p:nvPr/>
            </p:nvSpPr>
            <p:spPr>
              <a:xfrm>
                <a:off x="6000221" y="2937138"/>
                <a:ext cx="118472" cy="115580"/>
              </a:xfrm>
              <a:custGeom>
                <a:rect b="b" l="l" r="r" t="t"/>
                <a:pathLst>
                  <a:path extrusionOk="0" h="4276" w="4383">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1"/>
              <p:cNvSpPr/>
              <p:nvPr/>
            </p:nvSpPr>
            <p:spPr>
              <a:xfrm>
                <a:off x="7595694" y="2571287"/>
                <a:ext cx="142556" cy="135745"/>
              </a:xfrm>
              <a:custGeom>
                <a:rect b="b" l="l" r="r" t="t"/>
                <a:pathLst>
                  <a:path extrusionOk="0" h="5022" w="5274">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1"/>
              <p:cNvSpPr/>
              <p:nvPr/>
            </p:nvSpPr>
            <p:spPr>
              <a:xfrm>
                <a:off x="7641347" y="2750199"/>
                <a:ext cx="58655" cy="54952"/>
              </a:xfrm>
              <a:custGeom>
                <a:rect b="b" l="l" r="r" t="t"/>
                <a:pathLst>
                  <a:path extrusionOk="0" h="2033" w="217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1"/>
              <p:cNvSpPr/>
              <p:nvPr/>
            </p:nvSpPr>
            <p:spPr>
              <a:xfrm>
                <a:off x="7740061" y="2736630"/>
                <a:ext cx="37058" cy="30274"/>
              </a:xfrm>
              <a:custGeom>
                <a:rect b="b" l="l" r="r" t="t"/>
                <a:pathLst>
                  <a:path extrusionOk="0" h="1120" w="1371">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1"/>
              <p:cNvSpPr/>
              <p:nvPr/>
            </p:nvSpPr>
            <p:spPr>
              <a:xfrm>
                <a:off x="7592612" y="2565719"/>
                <a:ext cx="152422" cy="148124"/>
              </a:xfrm>
              <a:custGeom>
                <a:rect b="b" l="l" r="r" t="t"/>
                <a:pathLst>
                  <a:path extrusionOk="0" h="5480" w="5639">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1"/>
              <p:cNvSpPr/>
              <p:nvPr/>
            </p:nvSpPr>
            <p:spPr>
              <a:xfrm>
                <a:off x="7636428" y="2742793"/>
                <a:ext cx="69116" cy="69170"/>
              </a:xfrm>
              <a:custGeom>
                <a:rect b="b" l="l" r="r" t="t"/>
                <a:pathLst>
                  <a:path extrusionOk="0" h="2559" w="2557">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1"/>
              <p:cNvSpPr/>
              <p:nvPr/>
            </p:nvSpPr>
            <p:spPr>
              <a:xfrm>
                <a:off x="7736358" y="2729845"/>
                <a:ext cx="46302" cy="43221"/>
              </a:xfrm>
              <a:custGeom>
                <a:rect b="b" l="l" r="r" t="t"/>
                <a:pathLst>
                  <a:path extrusionOk="0" h="1599" w="1713">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1"/>
              <p:cNvSpPr/>
              <p:nvPr/>
            </p:nvSpPr>
            <p:spPr>
              <a:xfrm>
                <a:off x="6380885" y="2772417"/>
                <a:ext cx="47546" cy="62953"/>
              </a:xfrm>
              <a:custGeom>
                <a:rect b="b" l="l" r="r" t="t"/>
                <a:pathLst>
                  <a:path extrusionOk="0" h="2329" w="1759">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1"/>
              <p:cNvSpPr/>
              <p:nvPr/>
            </p:nvSpPr>
            <p:spPr>
              <a:xfrm>
                <a:off x="6337691" y="2868671"/>
                <a:ext cx="30274" cy="28409"/>
              </a:xfrm>
              <a:custGeom>
                <a:rect b="b" l="l" r="r" t="t"/>
                <a:pathLst>
                  <a:path extrusionOk="0" h="1051" w="112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1"/>
              <p:cNvSpPr/>
              <p:nvPr/>
            </p:nvSpPr>
            <p:spPr>
              <a:xfrm>
                <a:off x="6375938" y="2767471"/>
                <a:ext cx="58033" cy="74062"/>
              </a:xfrm>
              <a:custGeom>
                <a:rect b="b" l="l" r="r" t="t"/>
                <a:pathLst>
                  <a:path extrusionOk="0" h="2740" w="2147">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1"/>
              <p:cNvSpPr/>
              <p:nvPr/>
            </p:nvSpPr>
            <p:spPr>
              <a:xfrm>
                <a:off x="6332771" y="2863103"/>
                <a:ext cx="43194" cy="42599"/>
              </a:xfrm>
              <a:custGeom>
                <a:rect b="b" l="l" r="r" t="t"/>
                <a:pathLst>
                  <a:path extrusionOk="0" h="1576" w="1598">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1"/>
              <p:cNvSpPr/>
              <p:nvPr/>
            </p:nvSpPr>
            <p:spPr>
              <a:xfrm>
                <a:off x="5808957" y="2246143"/>
                <a:ext cx="58033" cy="65413"/>
              </a:xfrm>
              <a:custGeom>
                <a:rect b="b" l="l" r="r" t="t"/>
                <a:pathLst>
                  <a:path extrusionOk="0" h="2420" w="2147">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1"/>
              <p:cNvSpPr/>
              <p:nvPr/>
            </p:nvSpPr>
            <p:spPr>
              <a:xfrm>
                <a:off x="5599799" y="2199246"/>
                <a:ext cx="50627" cy="50627"/>
              </a:xfrm>
              <a:custGeom>
                <a:rect b="b" l="l" r="r" t="t"/>
                <a:pathLst>
                  <a:path extrusionOk="0" h="1873" w="1873">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1"/>
              <p:cNvSpPr/>
              <p:nvPr/>
            </p:nvSpPr>
            <p:spPr>
              <a:xfrm>
                <a:off x="5646074" y="2088829"/>
                <a:ext cx="39518" cy="30868"/>
              </a:xfrm>
              <a:custGeom>
                <a:rect b="b" l="l" r="r" t="t"/>
                <a:pathLst>
                  <a:path extrusionOk="0" h="1142" w="1462">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1"/>
              <p:cNvSpPr/>
              <p:nvPr/>
            </p:nvSpPr>
            <p:spPr>
              <a:xfrm>
                <a:off x="5594879" y="2196165"/>
                <a:ext cx="60466" cy="60277"/>
              </a:xfrm>
              <a:custGeom>
                <a:rect b="b" l="l" r="r" t="t"/>
                <a:pathLst>
                  <a:path extrusionOk="0" h="2230" w="2237">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1"/>
              <p:cNvSpPr/>
              <p:nvPr/>
            </p:nvSpPr>
            <p:spPr>
              <a:xfrm>
                <a:off x="5639911" y="2085720"/>
                <a:ext cx="48762" cy="39788"/>
              </a:xfrm>
              <a:custGeom>
                <a:rect b="b" l="l" r="r" t="t"/>
                <a:pathLst>
                  <a:path extrusionOk="0" h="1472" w="1804">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1"/>
              <p:cNvSpPr/>
              <p:nvPr/>
            </p:nvSpPr>
            <p:spPr>
              <a:xfrm>
                <a:off x="5805875" y="2243684"/>
                <a:ext cx="64196" cy="72008"/>
              </a:xfrm>
              <a:custGeom>
                <a:rect b="b" l="l" r="r" t="t"/>
                <a:pathLst>
                  <a:path extrusionOk="0" h="2664" w="2375">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1"/>
              <p:cNvSpPr/>
              <p:nvPr/>
            </p:nvSpPr>
            <p:spPr>
              <a:xfrm>
                <a:off x="5472082" y="1115235"/>
                <a:ext cx="48789" cy="53249"/>
              </a:xfrm>
              <a:custGeom>
                <a:rect b="b" l="l" r="r" t="t"/>
                <a:pathLst>
                  <a:path extrusionOk="0" h="1970" w="1805">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1"/>
              <p:cNvSpPr/>
              <p:nvPr/>
            </p:nvSpPr>
            <p:spPr>
              <a:xfrm>
                <a:off x="5614611" y="1058472"/>
                <a:ext cx="140691" cy="136393"/>
              </a:xfrm>
              <a:custGeom>
                <a:rect b="b" l="l" r="r" t="t"/>
                <a:pathLst>
                  <a:path extrusionOk="0" h="5046" w="5205">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1"/>
              <p:cNvSpPr/>
              <p:nvPr/>
            </p:nvSpPr>
            <p:spPr>
              <a:xfrm>
                <a:off x="5874342" y="1259602"/>
                <a:ext cx="34598" cy="35004"/>
              </a:xfrm>
              <a:custGeom>
                <a:rect b="b" l="l" r="r" t="t"/>
                <a:pathLst>
                  <a:path extrusionOk="0" h="1295" w="128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1"/>
              <p:cNvSpPr/>
              <p:nvPr/>
            </p:nvSpPr>
            <p:spPr>
              <a:xfrm>
                <a:off x="5667671" y="1074528"/>
                <a:ext cx="68521" cy="81495"/>
              </a:xfrm>
              <a:custGeom>
                <a:rect b="b" l="l" r="r" t="t"/>
                <a:pathLst>
                  <a:path extrusionOk="0" h="3015" w="2535">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1"/>
              <p:cNvSpPr/>
              <p:nvPr/>
            </p:nvSpPr>
            <p:spPr>
              <a:xfrm>
                <a:off x="5675077" y="1121425"/>
                <a:ext cx="21624" cy="53303"/>
              </a:xfrm>
              <a:custGeom>
                <a:rect b="b" l="l" r="r" t="t"/>
                <a:pathLst>
                  <a:path extrusionOk="0" h="1972" w="80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1"/>
              <p:cNvSpPr/>
              <p:nvPr/>
            </p:nvSpPr>
            <p:spPr>
              <a:xfrm>
                <a:off x="5609665" y="1051688"/>
                <a:ext cx="151800" cy="151584"/>
              </a:xfrm>
              <a:custGeom>
                <a:rect b="b" l="l" r="r" t="t"/>
                <a:pathLst>
                  <a:path extrusionOk="0" h="5608" w="5616">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1"/>
              <p:cNvSpPr/>
              <p:nvPr/>
            </p:nvSpPr>
            <p:spPr>
              <a:xfrm>
                <a:off x="5466541" y="1108451"/>
                <a:ext cx="59871" cy="63196"/>
              </a:xfrm>
              <a:custGeom>
                <a:rect b="b" l="l" r="r" t="t"/>
                <a:pathLst>
                  <a:path extrusionOk="0" h="2338" w="2215">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1"/>
              <p:cNvSpPr/>
              <p:nvPr/>
            </p:nvSpPr>
            <p:spPr>
              <a:xfrm>
                <a:off x="5871261" y="1255305"/>
                <a:ext cx="42599" cy="42383"/>
              </a:xfrm>
              <a:custGeom>
                <a:rect b="b" l="l" r="r" t="t"/>
                <a:pathLst>
                  <a:path extrusionOk="0" h="1568" w="1576">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1"/>
              <p:cNvSpPr/>
              <p:nvPr/>
            </p:nvSpPr>
            <p:spPr>
              <a:xfrm>
                <a:off x="7766605" y="1014062"/>
                <a:ext cx="51844" cy="42140"/>
              </a:xfrm>
              <a:custGeom>
                <a:rect b="b" l="l" r="r" t="t"/>
                <a:pathLst>
                  <a:path extrusionOk="0" h="1559" w="1918">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1"/>
              <p:cNvSpPr/>
              <p:nvPr/>
            </p:nvSpPr>
            <p:spPr>
              <a:xfrm>
                <a:off x="7869021" y="1162754"/>
                <a:ext cx="66656" cy="67278"/>
              </a:xfrm>
              <a:custGeom>
                <a:rect b="b" l="l" r="r" t="t"/>
                <a:pathLst>
                  <a:path extrusionOk="0" h="2489" w="2466">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1"/>
              <p:cNvSpPr/>
              <p:nvPr/>
            </p:nvSpPr>
            <p:spPr>
              <a:xfrm>
                <a:off x="7611750" y="1149807"/>
                <a:ext cx="117851" cy="114769"/>
              </a:xfrm>
              <a:custGeom>
                <a:rect b="b" l="l" r="r" t="t"/>
                <a:pathLst>
                  <a:path extrusionOk="0" h="4246" w="436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1"/>
              <p:cNvSpPr/>
              <p:nvPr/>
            </p:nvSpPr>
            <p:spPr>
              <a:xfrm>
                <a:off x="7633320" y="1174485"/>
                <a:ext cx="45086" cy="71575"/>
              </a:xfrm>
              <a:custGeom>
                <a:rect b="b" l="l" r="r" t="t"/>
                <a:pathLst>
                  <a:path extrusionOk="0" h="2648" w="1668">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1"/>
              <p:cNvSpPr/>
              <p:nvPr/>
            </p:nvSpPr>
            <p:spPr>
              <a:xfrm>
                <a:off x="7675297" y="1207164"/>
                <a:ext cx="27165" cy="23084"/>
              </a:xfrm>
              <a:custGeom>
                <a:rect b="b" l="l" r="r" t="t"/>
                <a:pathLst>
                  <a:path extrusionOk="0" h="854" w="1005">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1"/>
              <p:cNvSpPr/>
              <p:nvPr/>
            </p:nvSpPr>
            <p:spPr>
              <a:xfrm>
                <a:off x="7887510" y="1173242"/>
                <a:ext cx="30895" cy="38518"/>
              </a:xfrm>
              <a:custGeom>
                <a:rect b="b" l="l" r="r" t="t"/>
                <a:pathLst>
                  <a:path extrusionOk="0" h="1425" w="1143">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p1"/>
              <p:cNvSpPr/>
              <p:nvPr/>
            </p:nvSpPr>
            <p:spPr>
              <a:xfrm>
                <a:off x="7610506" y="1144860"/>
                <a:ext cx="122176" cy="122635"/>
              </a:xfrm>
              <a:custGeom>
                <a:rect b="b" l="l" r="r" t="t"/>
                <a:pathLst>
                  <a:path extrusionOk="0" h="4537" w="452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p1"/>
              <p:cNvSpPr/>
              <p:nvPr/>
            </p:nvSpPr>
            <p:spPr>
              <a:xfrm>
                <a:off x="7761036" y="1008521"/>
                <a:ext cx="61737" cy="52276"/>
              </a:xfrm>
              <a:custGeom>
                <a:rect b="b" l="l" r="r" t="t"/>
                <a:pathLst>
                  <a:path extrusionOk="0" h="1934" w="2284">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1"/>
              <p:cNvSpPr/>
              <p:nvPr/>
            </p:nvSpPr>
            <p:spPr>
              <a:xfrm>
                <a:off x="7864075" y="1158429"/>
                <a:ext cx="73441" cy="78657"/>
              </a:xfrm>
              <a:custGeom>
                <a:rect b="b" l="l" r="r" t="t"/>
                <a:pathLst>
                  <a:path extrusionOk="0" h="2910" w="2717">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1"/>
              <p:cNvSpPr/>
              <p:nvPr/>
            </p:nvSpPr>
            <p:spPr>
              <a:xfrm>
                <a:off x="8706248" y="1908674"/>
                <a:ext cx="35788" cy="35193"/>
              </a:xfrm>
              <a:custGeom>
                <a:rect b="b" l="l" r="r" t="t"/>
                <a:pathLst>
                  <a:path extrusionOk="0" h="1302" w="1324">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1"/>
              <p:cNvSpPr/>
              <p:nvPr/>
            </p:nvSpPr>
            <p:spPr>
              <a:xfrm>
                <a:off x="8798177" y="1916053"/>
                <a:ext cx="66656" cy="74684"/>
              </a:xfrm>
              <a:custGeom>
                <a:rect b="b" l="l" r="r" t="t"/>
                <a:pathLst>
                  <a:path extrusionOk="0" h="2763" w="2466">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1"/>
              <p:cNvSpPr/>
              <p:nvPr/>
            </p:nvSpPr>
            <p:spPr>
              <a:xfrm>
                <a:off x="8806800" y="2019091"/>
                <a:ext cx="58655" cy="56493"/>
              </a:xfrm>
              <a:custGeom>
                <a:rect b="b" l="l" r="r" t="t"/>
                <a:pathLst>
                  <a:path extrusionOk="0" h="2090" w="217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1"/>
              <p:cNvSpPr/>
              <p:nvPr/>
            </p:nvSpPr>
            <p:spPr>
              <a:xfrm>
                <a:off x="8792609" y="1911134"/>
                <a:ext cx="77144" cy="87010"/>
              </a:xfrm>
              <a:custGeom>
                <a:rect b="b" l="l" r="r" t="t"/>
                <a:pathLst>
                  <a:path extrusionOk="0" h="3219" w="2854">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1"/>
              <p:cNvSpPr/>
              <p:nvPr/>
            </p:nvSpPr>
            <p:spPr>
              <a:xfrm>
                <a:off x="8700680" y="1903727"/>
                <a:ext cx="46924" cy="46681"/>
              </a:xfrm>
              <a:custGeom>
                <a:rect b="b" l="l" r="r" t="t"/>
                <a:pathLst>
                  <a:path extrusionOk="0" h="1727" w="1736">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1"/>
              <p:cNvSpPr/>
              <p:nvPr/>
            </p:nvSpPr>
            <p:spPr>
              <a:xfrm>
                <a:off x="8801881" y="2014172"/>
                <a:ext cx="67872" cy="66872"/>
              </a:xfrm>
              <a:custGeom>
                <a:rect b="b" l="l" r="r" t="t"/>
                <a:pathLst>
                  <a:path extrusionOk="0" h="2474" w="2511">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1"/>
              <p:cNvSpPr/>
              <p:nvPr/>
            </p:nvSpPr>
            <p:spPr>
              <a:xfrm>
                <a:off x="7924541" y="2293040"/>
                <a:ext cx="12974" cy="32274"/>
              </a:xfrm>
              <a:custGeom>
                <a:rect b="b" l="l" r="r" t="t"/>
                <a:pathLst>
                  <a:path extrusionOk="0" h="1194" w="48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78" name="Google Shape;2878;p1"/>
              <p:cNvGrpSpPr/>
              <p:nvPr/>
            </p:nvGrpSpPr>
            <p:grpSpPr>
              <a:xfrm>
                <a:off x="7881969" y="1962328"/>
                <a:ext cx="763840" cy="767544"/>
                <a:chOff x="7881969" y="1962328"/>
                <a:chExt cx="763840" cy="767544"/>
              </a:xfrm>
            </p:grpSpPr>
            <p:sp>
              <p:nvSpPr>
                <p:cNvPr id="2879" name="Google Shape;2879;p1"/>
                <p:cNvSpPr/>
                <p:nvPr/>
              </p:nvSpPr>
              <p:spPr>
                <a:xfrm>
                  <a:off x="8286094" y="2133861"/>
                  <a:ext cx="37031" cy="68764"/>
                </a:xfrm>
                <a:custGeom>
                  <a:rect b="b" l="l" r="r" t="t"/>
                  <a:pathLst>
                    <a:path extrusionOk="0" h="2544" w="137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1"/>
                <p:cNvSpPr/>
                <p:nvPr/>
              </p:nvSpPr>
              <p:spPr>
                <a:xfrm>
                  <a:off x="7915297" y="2182596"/>
                  <a:ext cx="33950" cy="88875"/>
                </a:xfrm>
                <a:custGeom>
                  <a:rect b="b" l="l" r="r" t="t"/>
                  <a:pathLst>
                    <a:path extrusionOk="0" h="3288" w="1256">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1"/>
                <p:cNvSpPr/>
                <p:nvPr/>
              </p:nvSpPr>
              <p:spPr>
                <a:xfrm>
                  <a:off x="7889375" y="2186299"/>
                  <a:ext cx="60493" cy="176722"/>
                </a:xfrm>
                <a:custGeom>
                  <a:rect b="b" l="l" r="r" t="t"/>
                  <a:pathLst>
                    <a:path extrusionOk="0" h="6538" w="2238">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1"/>
                <p:cNvSpPr/>
                <p:nvPr/>
              </p:nvSpPr>
              <p:spPr>
                <a:xfrm>
                  <a:off x="7930082" y="2184434"/>
                  <a:ext cx="22246" cy="64818"/>
                </a:xfrm>
                <a:custGeom>
                  <a:rect b="b" l="l" r="r" t="t"/>
                  <a:pathLst>
                    <a:path extrusionOk="0" h="2398" w="823">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1"/>
                <p:cNvSpPr/>
                <p:nvPr/>
              </p:nvSpPr>
              <p:spPr>
                <a:xfrm>
                  <a:off x="7928244" y="2184434"/>
                  <a:ext cx="25327" cy="69386"/>
                </a:xfrm>
                <a:custGeom>
                  <a:rect b="b" l="l" r="r" t="t"/>
                  <a:pathLst>
                    <a:path extrusionOk="0" h="2567" w="937">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1"/>
                <p:cNvSpPr/>
                <p:nvPr/>
              </p:nvSpPr>
              <p:spPr>
                <a:xfrm>
                  <a:off x="7925162" y="2187542"/>
                  <a:ext cx="29625" cy="80063"/>
                </a:xfrm>
                <a:custGeom>
                  <a:rect b="b" l="l" r="r" t="t"/>
                  <a:pathLst>
                    <a:path extrusionOk="0" h="2962" w="1096">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1"/>
                <p:cNvSpPr/>
                <p:nvPr/>
              </p:nvSpPr>
              <p:spPr>
                <a:xfrm>
                  <a:off x="7949219" y="2199868"/>
                  <a:ext cx="58628" cy="179425"/>
                </a:xfrm>
                <a:custGeom>
                  <a:rect b="b" l="l" r="r" t="t"/>
                  <a:pathLst>
                    <a:path extrusionOk="0" h="6638" w="2169">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1"/>
                <p:cNvSpPr/>
                <p:nvPr/>
              </p:nvSpPr>
              <p:spPr>
                <a:xfrm>
                  <a:off x="7984385" y="2202328"/>
                  <a:ext cx="23462" cy="67899"/>
                </a:xfrm>
                <a:custGeom>
                  <a:rect b="b" l="l" r="r" t="t"/>
                  <a:pathLst>
                    <a:path extrusionOk="0" h="2512" w="868">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1"/>
                <p:cNvSpPr/>
                <p:nvPr/>
              </p:nvSpPr>
              <p:spPr>
                <a:xfrm>
                  <a:off x="7981304" y="2206031"/>
                  <a:ext cx="25327" cy="76549"/>
                </a:xfrm>
                <a:custGeom>
                  <a:rect b="b" l="l" r="r" t="t"/>
                  <a:pathLst>
                    <a:path extrusionOk="0" h="2832" w="937">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1"/>
                <p:cNvSpPr/>
                <p:nvPr/>
              </p:nvSpPr>
              <p:spPr>
                <a:xfrm>
                  <a:off x="7981304" y="2207896"/>
                  <a:ext cx="25949" cy="77144"/>
                </a:xfrm>
                <a:custGeom>
                  <a:rect b="b" l="l" r="r" t="t"/>
                  <a:pathLst>
                    <a:path extrusionOk="0" h="2854" w="96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1"/>
                <p:cNvSpPr/>
                <p:nvPr/>
              </p:nvSpPr>
              <p:spPr>
                <a:xfrm>
                  <a:off x="8005361" y="2216518"/>
                  <a:ext cx="58628" cy="178101"/>
                </a:xfrm>
                <a:custGeom>
                  <a:rect b="b" l="l" r="r" t="t"/>
                  <a:pathLst>
                    <a:path extrusionOk="0" h="6589" w="2169">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1"/>
                <p:cNvSpPr/>
                <p:nvPr/>
              </p:nvSpPr>
              <p:spPr>
                <a:xfrm>
                  <a:off x="8047933" y="2220843"/>
                  <a:ext cx="17921" cy="50870"/>
                </a:xfrm>
                <a:custGeom>
                  <a:rect b="b" l="l" r="r" t="t"/>
                  <a:pathLst>
                    <a:path extrusionOk="0" h="1882" w="663">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1"/>
                <p:cNvSpPr/>
                <p:nvPr/>
              </p:nvSpPr>
              <p:spPr>
                <a:xfrm>
                  <a:off x="8044851" y="2222087"/>
                  <a:ext cx="21624" cy="58628"/>
                </a:xfrm>
                <a:custGeom>
                  <a:rect b="b" l="l" r="r" t="t"/>
                  <a:pathLst>
                    <a:path extrusionOk="0" h="2169" w="80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1"/>
                <p:cNvSpPr/>
                <p:nvPr/>
              </p:nvSpPr>
              <p:spPr>
                <a:xfrm>
                  <a:off x="7944894" y="2206031"/>
                  <a:ext cx="17921" cy="41545"/>
                </a:xfrm>
                <a:custGeom>
                  <a:rect b="b" l="l" r="r" t="t"/>
                  <a:pathLst>
                    <a:path extrusionOk="0" h="1537" w="663">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1"/>
                <p:cNvSpPr/>
                <p:nvPr/>
              </p:nvSpPr>
              <p:spPr>
                <a:xfrm>
                  <a:off x="7999198" y="2221465"/>
                  <a:ext cx="17299" cy="43843"/>
                </a:xfrm>
                <a:custGeom>
                  <a:rect b="b" l="l" r="r" t="t"/>
                  <a:pathLst>
                    <a:path extrusionOk="0" h="1622" w="64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1"/>
                <p:cNvSpPr/>
                <p:nvPr/>
              </p:nvSpPr>
              <p:spPr>
                <a:xfrm>
                  <a:off x="8057799" y="2238737"/>
                  <a:ext cx="15461" cy="45059"/>
                </a:xfrm>
                <a:custGeom>
                  <a:rect b="b" l="l" r="r" t="t"/>
                  <a:pathLst>
                    <a:path extrusionOk="0" h="1667" w="572">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1"/>
                <p:cNvSpPr/>
                <p:nvPr/>
              </p:nvSpPr>
              <p:spPr>
                <a:xfrm>
                  <a:off x="7983764" y="2306609"/>
                  <a:ext cx="14218" cy="32896"/>
                </a:xfrm>
                <a:custGeom>
                  <a:rect b="b" l="l" r="r" t="t"/>
                  <a:pathLst>
                    <a:path extrusionOk="0" h="1217" w="526">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1"/>
                <p:cNvSpPr/>
                <p:nvPr/>
              </p:nvSpPr>
              <p:spPr>
                <a:xfrm>
                  <a:off x="8041770" y="2323882"/>
                  <a:ext cx="11731" cy="31030"/>
                </a:xfrm>
                <a:custGeom>
                  <a:rect b="b" l="l" r="r" t="t"/>
                  <a:pathLst>
                    <a:path extrusionOk="0" h="1148" w="434">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1"/>
                <p:cNvSpPr/>
                <p:nvPr/>
              </p:nvSpPr>
              <p:spPr>
                <a:xfrm>
                  <a:off x="7972060" y="2581153"/>
                  <a:ext cx="117851" cy="148719"/>
                </a:xfrm>
                <a:custGeom>
                  <a:rect b="b" l="l" r="r" t="t"/>
                  <a:pathLst>
                    <a:path extrusionOk="0" h="5502" w="436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1"/>
                <p:cNvSpPr/>
                <p:nvPr/>
              </p:nvSpPr>
              <p:spPr>
                <a:xfrm>
                  <a:off x="8009064" y="2520687"/>
                  <a:ext cx="50627" cy="117256"/>
                </a:xfrm>
                <a:custGeom>
                  <a:rect b="b" l="l" r="r" t="t"/>
                  <a:pathLst>
                    <a:path extrusionOk="0" h="4338" w="1873">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1"/>
                <p:cNvSpPr/>
                <p:nvPr/>
              </p:nvSpPr>
              <p:spPr>
                <a:xfrm>
                  <a:off x="8418109" y="2033282"/>
                  <a:ext cx="87631" cy="151800"/>
                </a:xfrm>
                <a:custGeom>
                  <a:rect b="b" l="l" r="r" t="t"/>
                  <a:pathLst>
                    <a:path extrusionOk="0" h="5616" w="3242">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1"/>
                <p:cNvSpPr/>
                <p:nvPr/>
              </p:nvSpPr>
              <p:spPr>
                <a:xfrm>
                  <a:off x="8437868" y="1962328"/>
                  <a:ext cx="84550" cy="104930"/>
                </a:xfrm>
                <a:custGeom>
                  <a:rect b="b" l="l" r="r" t="t"/>
                  <a:pathLst>
                    <a:path extrusionOk="0" h="3882" w="3128">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901" name="Google Shape;2901;p1"/>
                <p:cNvGrpSpPr/>
                <p:nvPr/>
              </p:nvGrpSpPr>
              <p:grpSpPr>
                <a:xfrm>
                  <a:off x="7881969" y="2107317"/>
                  <a:ext cx="763840" cy="546655"/>
                  <a:chOff x="7881969" y="2107317"/>
                  <a:chExt cx="763840" cy="546655"/>
                </a:xfrm>
              </p:grpSpPr>
              <p:sp>
                <p:nvSpPr>
                  <p:cNvPr id="2902" name="Google Shape;2902;p1"/>
                  <p:cNvSpPr/>
                  <p:nvPr/>
                </p:nvSpPr>
                <p:spPr>
                  <a:xfrm>
                    <a:off x="8125049" y="2113507"/>
                    <a:ext cx="251136" cy="536789"/>
                  </a:xfrm>
                  <a:custGeom>
                    <a:rect b="b" l="l" r="r" t="t"/>
                    <a:pathLst>
                      <a:path extrusionOk="0" h="19859" w="9291">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1"/>
                  <p:cNvSpPr/>
                  <p:nvPr/>
                </p:nvSpPr>
                <p:spPr>
                  <a:xfrm>
                    <a:off x="8217600" y="2260334"/>
                    <a:ext cx="143773" cy="66034"/>
                  </a:xfrm>
                  <a:custGeom>
                    <a:rect b="b" l="l" r="r" t="t"/>
                    <a:pathLst>
                      <a:path extrusionOk="0" h="2443" w="5319">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1"/>
                  <p:cNvSpPr/>
                  <p:nvPr/>
                </p:nvSpPr>
                <p:spPr>
                  <a:xfrm>
                    <a:off x="8142322" y="2521930"/>
                    <a:ext cx="140691" cy="66656"/>
                  </a:xfrm>
                  <a:custGeom>
                    <a:rect b="b" l="l" r="r" t="t"/>
                    <a:pathLst>
                      <a:path extrusionOk="0" h="2466" w="5205">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1"/>
                  <p:cNvSpPr/>
                  <p:nvPr/>
                </p:nvSpPr>
                <p:spPr>
                  <a:xfrm>
                    <a:off x="7885672" y="2180136"/>
                    <a:ext cx="334415" cy="261623"/>
                  </a:xfrm>
                  <a:custGeom>
                    <a:rect b="b" l="l" r="r" t="t"/>
                    <a:pathLst>
                      <a:path extrusionOk="0" h="9679" w="12372">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1"/>
                  <p:cNvSpPr/>
                  <p:nvPr/>
                </p:nvSpPr>
                <p:spPr>
                  <a:xfrm>
                    <a:off x="8310151" y="2309691"/>
                    <a:ext cx="328874" cy="259758"/>
                  </a:xfrm>
                  <a:custGeom>
                    <a:rect b="b" l="l" r="r" t="t"/>
                    <a:pathLst>
                      <a:path extrusionOk="0" h="9610" w="12167">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1"/>
                  <p:cNvSpPr/>
                  <p:nvPr/>
                </p:nvSpPr>
                <p:spPr>
                  <a:xfrm>
                    <a:off x="8327423" y="2111020"/>
                    <a:ext cx="45681" cy="140448"/>
                  </a:xfrm>
                  <a:custGeom>
                    <a:rect b="b" l="l" r="r" t="t"/>
                    <a:pathLst>
                      <a:path extrusionOk="0" h="5196" w="169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1"/>
                  <p:cNvSpPr/>
                  <p:nvPr/>
                </p:nvSpPr>
                <p:spPr>
                  <a:xfrm>
                    <a:off x="8259551" y="2325720"/>
                    <a:ext cx="90713" cy="233864"/>
                  </a:xfrm>
                  <a:custGeom>
                    <a:rect b="b" l="l" r="r" t="t"/>
                    <a:pathLst>
                      <a:path extrusionOk="0" h="8652" w="3356">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1"/>
                  <p:cNvSpPr/>
                  <p:nvPr/>
                </p:nvSpPr>
                <p:spPr>
                  <a:xfrm>
                    <a:off x="8233034" y="2586721"/>
                    <a:ext cx="40113" cy="61088"/>
                  </a:xfrm>
                  <a:custGeom>
                    <a:rect b="b" l="l" r="r" t="t"/>
                    <a:pathLst>
                      <a:path extrusionOk="0" h="2260" w="1484">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1"/>
                  <p:cNvSpPr/>
                  <p:nvPr/>
                </p:nvSpPr>
                <p:spPr>
                  <a:xfrm>
                    <a:off x="8123833" y="2598425"/>
                    <a:ext cx="133285" cy="50006"/>
                  </a:xfrm>
                  <a:custGeom>
                    <a:rect b="b" l="l" r="r" t="t"/>
                    <a:pathLst>
                      <a:path extrusionOk="0" h="1850" w="4931">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1"/>
                  <p:cNvSpPr/>
                  <p:nvPr/>
                </p:nvSpPr>
                <p:spPr>
                  <a:xfrm>
                    <a:off x="8244738" y="2112885"/>
                    <a:ext cx="83955" cy="112769"/>
                  </a:xfrm>
                  <a:custGeom>
                    <a:rect b="b" l="l" r="r" t="t"/>
                    <a:pathLst>
                      <a:path extrusionOk="0" h="4172" w="3106">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1"/>
                  <p:cNvSpPr/>
                  <p:nvPr/>
                </p:nvSpPr>
                <p:spPr>
                  <a:xfrm>
                    <a:off x="8168865" y="2314016"/>
                    <a:ext cx="61709" cy="189697"/>
                  </a:xfrm>
                  <a:custGeom>
                    <a:rect b="b" l="l" r="r" t="t"/>
                    <a:pathLst>
                      <a:path extrusionOk="0" h="7018" w="2283">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1"/>
                  <p:cNvSpPr/>
                  <p:nvPr/>
                </p:nvSpPr>
                <p:spPr>
                  <a:xfrm>
                    <a:off x="8167000" y="2510821"/>
                    <a:ext cx="8677" cy="8677"/>
                  </a:xfrm>
                  <a:custGeom>
                    <a:rect b="b" l="l" r="r" t="t"/>
                    <a:pathLst>
                      <a:path extrusionOk="0" h="321" w="321">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1"/>
                  <p:cNvSpPr/>
                  <p:nvPr/>
                </p:nvSpPr>
                <p:spPr>
                  <a:xfrm>
                    <a:off x="8217600" y="2315854"/>
                    <a:ext cx="34571" cy="100092"/>
                  </a:xfrm>
                  <a:custGeom>
                    <a:rect b="b" l="l" r="r" t="t"/>
                    <a:pathLst>
                      <a:path extrusionOk="0" h="3703" w="1279">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1"/>
                  <p:cNvSpPr/>
                  <p:nvPr/>
                </p:nvSpPr>
                <p:spPr>
                  <a:xfrm>
                    <a:off x="8058420" y="2233791"/>
                    <a:ext cx="59871" cy="180425"/>
                  </a:xfrm>
                  <a:custGeom>
                    <a:rect b="b" l="l" r="r" t="t"/>
                    <a:pathLst>
                      <a:path extrusionOk="0" h="6675" w="2215">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1"/>
                  <p:cNvSpPr/>
                  <p:nvPr/>
                </p:nvSpPr>
                <p:spPr>
                  <a:xfrm>
                    <a:off x="8107777" y="2249846"/>
                    <a:ext cx="58628" cy="176100"/>
                  </a:xfrm>
                  <a:custGeom>
                    <a:rect b="b" l="l" r="r" t="t"/>
                    <a:pathLst>
                      <a:path extrusionOk="0" h="6515" w="2169">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1"/>
                  <p:cNvSpPr/>
                  <p:nvPr/>
                </p:nvSpPr>
                <p:spPr>
                  <a:xfrm>
                    <a:off x="8321855" y="2314637"/>
                    <a:ext cx="63575" cy="175235"/>
                  </a:xfrm>
                  <a:custGeom>
                    <a:rect b="b" l="l" r="r" t="t"/>
                    <a:pathLst>
                      <a:path extrusionOk="0" h="6483" w="2352">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1"/>
                  <p:cNvSpPr/>
                  <p:nvPr/>
                </p:nvSpPr>
                <p:spPr>
                  <a:xfrm>
                    <a:off x="8370617" y="2331910"/>
                    <a:ext cx="61709" cy="175398"/>
                  </a:xfrm>
                  <a:custGeom>
                    <a:rect b="b" l="l" r="r" t="t"/>
                    <a:pathLst>
                      <a:path extrusionOk="0" h="6489" w="2283">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1"/>
                  <p:cNvSpPr/>
                  <p:nvPr/>
                </p:nvSpPr>
                <p:spPr>
                  <a:xfrm>
                    <a:off x="8416271" y="2331288"/>
                    <a:ext cx="18516" cy="48384"/>
                  </a:xfrm>
                  <a:custGeom>
                    <a:rect b="b" l="l" r="r" t="t"/>
                    <a:pathLst>
                      <a:path extrusionOk="0" h="1790" w="685">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1"/>
                  <p:cNvSpPr/>
                  <p:nvPr/>
                </p:nvSpPr>
                <p:spPr>
                  <a:xfrm>
                    <a:off x="8419352" y="2344235"/>
                    <a:ext cx="64791" cy="176722"/>
                  </a:xfrm>
                  <a:custGeom>
                    <a:rect b="b" l="l" r="r" t="t"/>
                    <a:pathLst>
                      <a:path extrusionOk="0" h="6538" w="2397">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1"/>
                  <p:cNvSpPr/>
                  <p:nvPr/>
                </p:nvSpPr>
                <p:spPr>
                  <a:xfrm>
                    <a:off x="8474872" y="2361507"/>
                    <a:ext cx="62953" cy="177317"/>
                  </a:xfrm>
                  <a:custGeom>
                    <a:rect b="b" l="l" r="r" t="t"/>
                    <a:pathLst>
                      <a:path extrusionOk="0" h="6560" w="2329">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1"/>
                  <p:cNvSpPr/>
                  <p:nvPr/>
                </p:nvSpPr>
                <p:spPr>
                  <a:xfrm>
                    <a:off x="8529175" y="2379401"/>
                    <a:ext cx="65413" cy="178749"/>
                  </a:xfrm>
                  <a:custGeom>
                    <a:rect b="b" l="l" r="r" t="t"/>
                    <a:pathLst>
                      <a:path extrusionOk="0" h="6613" w="242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1"/>
                  <p:cNvSpPr/>
                  <p:nvPr/>
                </p:nvSpPr>
                <p:spPr>
                  <a:xfrm>
                    <a:off x="8576045" y="2383726"/>
                    <a:ext cx="16705" cy="37896"/>
                  </a:xfrm>
                  <a:custGeom>
                    <a:rect b="b" l="l" r="r" t="t"/>
                    <a:pathLst>
                      <a:path extrusionOk="0" h="1402" w="618">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1"/>
                  <p:cNvSpPr/>
                  <p:nvPr/>
                </p:nvSpPr>
                <p:spPr>
                  <a:xfrm>
                    <a:off x="8113318" y="2257253"/>
                    <a:ext cx="15461" cy="42599"/>
                  </a:xfrm>
                  <a:custGeom>
                    <a:rect b="b" l="l" r="r" t="t"/>
                    <a:pathLst>
                      <a:path extrusionOk="0" h="1576" w="572">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1"/>
                  <p:cNvSpPr/>
                  <p:nvPr/>
                </p:nvSpPr>
                <p:spPr>
                  <a:xfrm>
                    <a:off x="8160215" y="2271443"/>
                    <a:ext cx="13001" cy="36436"/>
                  </a:xfrm>
                  <a:custGeom>
                    <a:rect b="b" l="l" r="r" t="t"/>
                    <a:pathLst>
                      <a:path extrusionOk="0" h="1348" w="481">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1"/>
                  <p:cNvSpPr/>
                  <p:nvPr/>
                </p:nvSpPr>
                <p:spPr>
                  <a:xfrm>
                    <a:off x="8378023" y="2338072"/>
                    <a:ext cx="15434" cy="38274"/>
                  </a:xfrm>
                  <a:custGeom>
                    <a:rect b="b" l="l" r="r" t="t"/>
                    <a:pathLst>
                      <a:path extrusionOk="0" h="1416" w="571">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1"/>
                  <p:cNvSpPr/>
                  <p:nvPr/>
                </p:nvSpPr>
                <p:spPr>
                  <a:xfrm>
                    <a:off x="8424893" y="2354101"/>
                    <a:ext cx="18543" cy="37842"/>
                  </a:xfrm>
                  <a:custGeom>
                    <a:rect b="b" l="l" r="r" t="t"/>
                    <a:pathLst>
                      <a:path extrusionOk="0" h="1400" w="686">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1"/>
                  <p:cNvSpPr/>
                  <p:nvPr/>
                </p:nvSpPr>
                <p:spPr>
                  <a:xfrm>
                    <a:off x="8477953" y="2370779"/>
                    <a:ext cx="16705" cy="37653"/>
                  </a:xfrm>
                  <a:custGeom>
                    <a:rect b="b" l="l" r="r" t="t"/>
                    <a:pathLst>
                      <a:path extrusionOk="0" h="1393" w="618">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1"/>
                  <p:cNvSpPr/>
                  <p:nvPr/>
                </p:nvSpPr>
                <p:spPr>
                  <a:xfrm>
                    <a:off x="8528553" y="2387429"/>
                    <a:ext cx="17299" cy="41356"/>
                  </a:xfrm>
                  <a:custGeom>
                    <a:rect b="b" l="l" r="r" t="t"/>
                    <a:pathLst>
                      <a:path extrusionOk="0" h="1530" w="64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1"/>
                  <p:cNvSpPr/>
                  <p:nvPr/>
                </p:nvSpPr>
                <p:spPr>
                  <a:xfrm>
                    <a:off x="8581613" y="2404701"/>
                    <a:ext cx="20381" cy="39356"/>
                  </a:xfrm>
                  <a:custGeom>
                    <a:rect b="b" l="l" r="r" t="t"/>
                    <a:pathLst>
                      <a:path extrusionOk="0" h="1456" w="754">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1"/>
                  <p:cNvSpPr/>
                  <p:nvPr/>
                </p:nvSpPr>
                <p:spPr>
                  <a:xfrm>
                    <a:off x="8094208" y="2338694"/>
                    <a:ext cx="16056" cy="32220"/>
                  </a:xfrm>
                  <a:custGeom>
                    <a:rect b="b" l="l" r="r" t="t"/>
                    <a:pathLst>
                      <a:path extrusionOk="0" h="1192" w="594">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1"/>
                  <p:cNvSpPr/>
                  <p:nvPr/>
                </p:nvSpPr>
                <p:spPr>
                  <a:xfrm>
                    <a:off x="8142322" y="2354101"/>
                    <a:ext cx="12380" cy="27949"/>
                  </a:xfrm>
                  <a:custGeom>
                    <a:rect b="b" l="l" r="r" t="t"/>
                    <a:pathLst>
                      <a:path extrusionOk="0" h="1034" w="458">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1"/>
                  <p:cNvSpPr/>
                  <p:nvPr/>
                </p:nvSpPr>
                <p:spPr>
                  <a:xfrm>
                    <a:off x="8355804" y="2416432"/>
                    <a:ext cx="14839" cy="30490"/>
                  </a:xfrm>
                  <a:custGeom>
                    <a:rect b="b" l="l" r="r" t="t"/>
                    <a:pathLst>
                      <a:path extrusionOk="0" h="1128" w="549">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1"/>
                  <p:cNvSpPr/>
                  <p:nvPr/>
                </p:nvSpPr>
                <p:spPr>
                  <a:xfrm>
                    <a:off x="8404540" y="2433705"/>
                    <a:ext cx="16056" cy="33950"/>
                  </a:xfrm>
                  <a:custGeom>
                    <a:rect b="b" l="l" r="r" t="t"/>
                    <a:pathLst>
                      <a:path extrusionOk="0" h="1256" w="594">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1"/>
                  <p:cNvSpPr/>
                  <p:nvPr/>
                </p:nvSpPr>
                <p:spPr>
                  <a:xfrm>
                    <a:off x="8452058" y="2449733"/>
                    <a:ext cx="14812" cy="31057"/>
                  </a:xfrm>
                  <a:custGeom>
                    <a:rect b="b" l="l" r="r" t="t"/>
                    <a:pathLst>
                      <a:path extrusionOk="0" h="1149" w="548">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1"/>
                  <p:cNvSpPr/>
                  <p:nvPr/>
                </p:nvSpPr>
                <p:spPr>
                  <a:xfrm>
                    <a:off x="8510038" y="2470114"/>
                    <a:ext cx="16083" cy="30706"/>
                  </a:xfrm>
                  <a:custGeom>
                    <a:rect b="b" l="l" r="r" t="t"/>
                    <a:pathLst>
                      <a:path extrusionOk="0" h="1136" w="595">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1"/>
                  <p:cNvSpPr/>
                  <p:nvPr/>
                </p:nvSpPr>
                <p:spPr>
                  <a:xfrm>
                    <a:off x="8563719" y="2482440"/>
                    <a:ext cx="14839" cy="30247"/>
                  </a:xfrm>
                  <a:custGeom>
                    <a:rect b="b" l="l" r="r" t="t"/>
                    <a:pathLst>
                      <a:path extrusionOk="0" h="1119" w="549">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1"/>
                  <p:cNvSpPr/>
                  <p:nvPr/>
                </p:nvSpPr>
                <p:spPr>
                  <a:xfrm>
                    <a:off x="8189840" y="2342397"/>
                    <a:ext cx="9893" cy="10515"/>
                  </a:xfrm>
                  <a:custGeom>
                    <a:rect b="b" l="l" r="r" t="t"/>
                    <a:pathLst>
                      <a:path extrusionOk="0" h="389" w="366">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1"/>
                  <p:cNvSpPr/>
                  <p:nvPr/>
                </p:nvSpPr>
                <p:spPr>
                  <a:xfrm>
                    <a:off x="8210816" y="2257253"/>
                    <a:ext cx="12974" cy="12353"/>
                  </a:xfrm>
                  <a:custGeom>
                    <a:rect b="b" l="l" r="r" t="t"/>
                    <a:pathLst>
                      <a:path extrusionOk="0" h="457" w="48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1"/>
                  <p:cNvSpPr/>
                  <p:nvPr/>
                </p:nvSpPr>
                <p:spPr>
                  <a:xfrm>
                    <a:off x="8162080" y="2436786"/>
                    <a:ext cx="9893" cy="10515"/>
                  </a:xfrm>
                  <a:custGeom>
                    <a:rect b="b" l="l" r="r" t="t"/>
                    <a:pathLst>
                      <a:path extrusionOk="0" h="389" w="366">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1"/>
                  <p:cNvSpPr/>
                  <p:nvPr/>
                </p:nvSpPr>
                <p:spPr>
                  <a:xfrm>
                    <a:off x="8333586" y="2386186"/>
                    <a:ext cx="7433" cy="10515"/>
                  </a:xfrm>
                  <a:custGeom>
                    <a:rect b="b" l="l" r="r" t="t"/>
                    <a:pathLst>
                      <a:path extrusionOk="0" h="389" w="275">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1"/>
                  <p:cNvSpPr/>
                  <p:nvPr/>
                </p:nvSpPr>
                <p:spPr>
                  <a:xfrm>
                    <a:off x="8358264" y="2303528"/>
                    <a:ext cx="7433" cy="9893"/>
                  </a:xfrm>
                  <a:custGeom>
                    <a:rect b="b" l="l" r="r" t="t"/>
                    <a:pathLst>
                      <a:path extrusionOk="0" h="366" w="275">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1"/>
                  <p:cNvSpPr/>
                  <p:nvPr/>
                </p:nvSpPr>
                <p:spPr>
                  <a:xfrm>
                    <a:off x="8303988" y="2480602"/>
                    <a:ext cx="9893" cy="11109"/>
                  </a:xfrm>
                  <a:custGeom>
                    <a:rect b="b" l="l" r="r" t="t"/>
                    <a:pathLst>
                      <a:path extrusionOk="0" h="411" w="366">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1"/>
                  <p:cNvSpPr/>
                  <p:nvPr/>
                </p:nvSpPr>
                <p:spPr>
                  <a:xfrm>
                    <a:off x="8218843" y="2253550"/>
                    <a:ext cx="141313" cy="50627"/>
                  </a:xfrm>
                  <a:custGeom>
                    <a:rect b="b" l="l" r="r" t="t"/>
                    <a:pathLst>
                      <a:path extrusionOk="0" h="1873" w="5228">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1"/>
                  <p:cNvSpPr/>
                  <p:nvPr/>
                </p:nvSpPr>
                <p:spPr>
                  <a:xfrm>
                    <a:off x="8210194" y="2281309"/>
                    <a:ext cx="141935" cy="50627"/>
                  </a:xfrm>
                  <a:custGeom>
                    <a:rect b="b" l="l" r="r" t="t"/>
                    <a:pathLst>
                      <a:path extrusionOk="0" h="1873" w="5251">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1"/>
                  <p:cNvSpPr/>
                  <p:nvPr/>
                </p:nvSpPr>
                <p:spPr>
                  <a:xfrm>
                    <a:off x="8144187" y="2514524"/>
                    <a:ext cx="140069" cy="49384"/>
                  </a:xfrm>
                  <a:custGeom>
                    <a:rect b="b" l="l" r="r" t="t"/>
                    <a:pathLst>
                      <a:path extrusionOk="0" h="1827" w="5182">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1"/>
                  <p:cNvSpPr/>
                  <p:nvPr/>
                </p:nvSpPr>
                <p:spPr>
                  <a:xfrm>
                    <a:off x="8134915" y="2542284"/>
                    <a:ext cx="141313" cy="50249"/>
                  </a:xfrm>
                  <a:custGeom>
                    <a:rect b="b" l="l" r="r" t="t"/>
                    <a:pathLst>
                      <a:path extrusionOk="0" h="1859" w="5228">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1"/>
                  <p:cNvSpPr/>
                  <p:nvPr/>
                </p:nvSpPr>
                <p:spPr>
                  <a:xfrm>
                    <a:off x="8117643" y="2107317"/>
                    <a:ext cx="264705" cy="546655"/>
                  </a:xfrm>
                  <a:custGeom>
                    <a:rect b="b" l="l" r="r" t="t"/>
                    <a:pathLst>
                      <a:path extrusionOk="0" h="20224" w="9793">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1"/>
                  <p:cNvSpPr/>
                  <p:nvPr/>
                </p:nvSpPr>
                <p:spPr>
                  <a:xfrm>
                    <a:off x="8256469" y="2201111"/>
                    <a:ext cx="99984" cy="36409"/>
                  </a:xfrm>
                  <a:custGeom>
                    <a:rect b="b" l="l" r="r" t="t"/>
                    <a:pathLst>
                      <a:path extrusionOk="0" h="1347" w="3699">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1"/>
                  <p:cNvSpPr/>
                  <p:nvPr/>
                </p:nvSpPr>
                <p:spPr>
                  <a:xfrm>
                    <a:off x="7881969" y="2176433"/>
                    <a:ext cx="335037" cy="269030"/>
                  </a:xfrm>
                  <a:custGeom>
                    <a:rect b="b" l="l" r="r" t="t"/>
                    <a:pathLst>
                      <a:path extrusionOk="0" h="9953" w="12395">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1"/>
                  <p:cNvSpPr/>
                  <p:nvPr/>
                </p:nvSpPr>
                <p:spPr>
                  <a:xfrm>
                    <a:off x="8310772" y="2304744"/>
                    <a:ext cx="335037" cy="270895"/>
                  </a:xfrm>
                  <a:custGeom>
                    <a:rect b="b" l="l" r="r" t="t"/>
                    <a:pathLst>
                      <a:path extrusionOk="0" h="10022" w="12395">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952" name="Google Shape;2952;p1"/>
              <p:cNvSpPr/>
              <p:nvPr/>
            </p:nvSpPr>
            <p:spPr>
              <a:xfrm>
                <a:off x="6731328" y="2201111"/>
                <a:ext cx="732973" cy="668182"/>
              </a:xfrm>
              <a:custGeom>
                <a:rect b="b" l="l" r="r" t="t"/>
                <a:pathLst>
                  <a:path extrusionOk="0" h="24720" w="27117">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1"/>
              <p:cNvSpPr/>
              <p:nvPr/>
            </p:nvSpPr>
            <p:spPr>
              <a:xfrm>
                <a:off x="6818933" y="1932731"/>
                <a:ext cx="823685" cy="885368"/>
              </a:xfrm>
              <a:custGeom>
                <a:rect b="b" l="l" r="r" t="t"/>
                <a:pathLst>
                  <a:path extrusionOk="0" h="32755" w="30473">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1"/>
              <p:cNvSpPr/>
              <p:nvPr/>
            </p:nvSpPr>
            <p:spPr>
              <a:xfrm>
                <a:off x="6781307" y="2181974"/>
                <a:ext cx="107363" cy="194535"/>
              </a:xfrm>
              <a:custGeom>
                <a:rect b="b" l="l" r="r" t="t"/>
                <a:pathLst>
                  <a:path extrusionOk="0" h="7197" w="3972">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1"/>
              <p:cNvSpPr/>
              <p:nvPr/>
            </p:nvSpPr>
            <p:spPr>
              <a:xfrm>
                <a:off x="6829420" y="2794636"/>
                <a:ext cx="473863" cy="480647"/>
              </a:xfrm>
              <a:custGeom>
                <a:rect b="b" l="l" r="r" t="t"/>
                <a:pathLst>
                  <a:path extrusionOk="0" h="17782" w="17531">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1"/>
              <p:cNvSpPr/>
              <p:nvPr/>
            </p:nvSpPr>
            <p:spPr>
              <a:xfrm>
                <a:off x="6606071" y="3079667"/>
                <a:ext cx="872420" cy="457807"/>
              </a:xfrm>
              <a:custGeom>
                <a:rect b="b" l="l" r="r" t="t"/>
                <a:pathLst>
                  <a:path extrusionOk="0" h="16937" w="32276">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1"/>
              <p:cNvSpPr/>
              <p:nvPr/>
            </p:nvSpPr>
            <p:spPr>
              <a:xfrm>
                <a:off x="7148401" y="3460953"/>
                <a:ext cx="238161" cy="130825"/>
              </a:xfrm>
              <a:custGeom>
                <a:rect b="b" l="l" r="r" t="t"/>
                <a:pathLst>
                  <a:path extrusionOk="0" h="4840" w="8811">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1"/>
              <p:cNvSpPr/>
              <p:nvPr/>
            </p:nvSpPr>
            <p:spPr>
              <a:xfrm>
                <a:off x="7210706" y="3555963"/>
                <a:ext cx="71602" cy="28409"/>
              </a:xfrm>
              <a:custGeom>
                <a:rect b="b" l="l" r="r" t="t"/>
                <a:pathLst>
                  <a:path extrusionOk="0" h="1051" w="2649">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1"/>
              <p:cNvSpPr/>
              <p:nvPr/>
            </p:nvSpPr>
            <p:spPr>
              <a:xfrm>
                <a:off x="6651130" y="3423922"/>
                <a:ext cx="236323" cy="132069"/>
              </a:xfrm>
              <a:custGeom>
                <a:rect b="b" l="l" r="r" t="t"/>
                <a:pathLst>
                  <a:path extrusionOk="0" h="4886" w="8743">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1"/>
              <p:cNvSpPr/>
              <p:nvPr/>
            </p:nvSpPr>
            <p:spPr>
              <a:xfrm>
                <a:off x="6875074" y="2205436"/>
                <a:ext cx="323333" cy="93902"/>
              </a:xfrm>
              <a:custGeom>
                <a:rect b="b" l="l" r="r" t="t"/>
                <a:pathLst>
                  <a:path extrusionOk="0" h="3474" w="11962">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1"/>
              <p:cNvSpPr/>
              <p:nvPr/>
            </p:nvSpPr>
            <p:spPr>
              <a:xfrm>
                <a:off x="7161970" y="2256631"/>
                <a:ext cx="154260" cy="125500"/>
              </a:xfrm>
              <a:custGeom>
                <a:rect b="b" l="l" r="r" t="t"/>
                <a:pathLst>
                  <a:path extrusionOk="0" h="4643" w="5707">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1"/>
              <p:cNvSpPr/>
              <p:nvPr/>
            </p:nvSpPr>
            <p:spPr>
              <a:xfrm>
                <a:off x="7253899" y="2352263"/>
                <a:ext cx="50627" cy="15461"/>
              </a:xfrm>
              <a:custGeom>
                <a:rect b="b" l="l" r="r" t="t"/>
                <a:pathLst>
                  <a:path extrusionOk="0" h="572" w="1873">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1"/>
              <p:cNvSpPr/>
              <p:nvPr/>
            </p:nvSpPr>
            <p:spPr>
              <a:xfrm>
                <a:off x="7269928" y="2368914"/>
                <a:ext cx="88875" cy="133907"/>
              </a:xfrm>
              <a:custGeom>
                <a:rect b="b" l="l" r="r" t="t"/>
                <a:pathLst>
                  <a:path extrusionOk="0" h="4954" w="3288">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1"/>
              <p:cNvSpPr/>
              <p:nvPr/>
            </p:nvSpPr>
            <p:spPr>
              <a:xfrm>
                <a:off x="7304500" y="2494171"/>
                <a:ext cx="49978" cy="106012"/>
              </a:xfrm>
              <a:custGeom>
                <a:rect b="b" l="l" r="r" t="t"/>
                <a:pathLst>
                  <a:path extrusionOk="0" h="3922" w="1849">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1"/>
              <p:cNvSpPr/>
              <p:nvPr/>
            </p:nvSpPr>
            <p:spPr>
              <a:xfrm>
                <a:off x="7347667" y="2609535"/>
                <a:ext cx="78387" cy="79955"/>
              </a:xfrm>
              <a:custGeom>
                <a:rect b="b" l="l" r="r" t="t"/>
                <a:pathLst>
                  <a:path extrusionOk="0" h="2958" w="290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1"/>
              <p:cNvSpPr/>
              <p:nvPr/>
            </p:nvSpPr>
            <p:spPr>
              <a:xfrm>
                <a:off x="7038578" y="2623104"/>
                <a:ext cx="425723" cy="197454"/>
              </a:xfrm>
              <a:custGeom>
                <a:rect b="b" l="l" r="r" t="t"/>
                <a:pathLst>
                  <a:path extrusionOk="0" h="7305" w="1575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1"/>
              <p:cNvSpPr/>
              <p:nvPr/>
            </p:nvSpPr>
            <p:spPr>
              <a:xfrm>
                <a:off x="6942946" y="2698382"/>
                <a:ext cx="380069" cy="114175"/>
              </a:xfrm>
              <a:custGeom>
                <a:rect b="b" l="l" r="r" t="t"/>
                <a:pathLst>
                  <a:path extrusionOk="0" h="4224" w="14061">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1"/>
              <p:cNvSpPr/>
              <p:nvPr/>
            </p:nvSpPr>
            <p:spPr>
              <a:xfrm>
                <a:off x="7316204" y="2649647"/>
                <a:ext cx="140096" cy="68494"/>
              </a:xfrm>
              <a:custGeom>
                <a:rect b="b" l="l" r="r" t="t"/>
                <a:pathLst>
                  <a:path extrusionOk="0" h="2534" w="5183">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1"/>
              <p:cNvSpPr/>
              <p:nvPr/>
            </p:nvSpPr>
            <p:spPr>
              <a:xfrm>
                <a:off x="6986735" y="2808827"/>
                <a:ext cx="128987" cy="37031"/>
              </a:xfrm>
              <a:custGeom>
                <a:rect b="b" l="l" r="r" t="t"/>
                <a:pathLst>
                  <a:path extrusionOk="0" h="1370" w="4772">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1"/>
              <p:cNvSpPr/>
              <p:nvPr/>
            </p:nvSpPr>
            <p:spPr>
              <a:xfrm>
                <a:off x="7216274" y="2241819"/>
                <a:ext cx="426966" cy="578118"/>
              </a:xfrm>
              <a:custGeom>
                <a:rect b="b" l="l" r="r" t="t"/>
                <a:pathLst>
                  <a:path extrusionOk="0" h="21388" w="15796">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58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1"/>
              <p:cNvSpPr/>
              <p:nvPr/>
            </p:nvSpPr>
            <p:spPr>
              <a:xfrm>
                <a:off x="7401348" y="2552772"/>
                <a:ext cx="56790" cy="27733"/>
              </a:xfrm>
              <a:custGeom>
                <a:rect b="b" l="l" r="r" t="t"/>
                <a:pathLst>
                  <a:path extrusionOk="0" h="1026" w="2101">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1"/>
              <p:cNvSpPr/>
              <p:nvPr/>
            </p:nvSpPr>
            <p:spPr>
              <a:xfrm>
                <a:off x="7311284" y="2341776"/>
                <a:ext cx="40113" cy="32112"/>
              </a:xfrm>
              <a:custGeom>
                <a:rect b="b" l="l" r="r" t="t"/>
                <a:pathLst>
                  <a:path extrusionOk="0" h="1188" w="1484">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1"/>
              <p:cNvSpPr/>
              <p:nvPr/>
            </p:nvSpPr>
            <p:spPr>
              <a:xfrm>
                <a:off x="6785605" y="2186299"/>
                <a:ext cx="98146" cy="187291"/>
              </a:xfrm>
              <a:custGeom>
                <a:rect b="b" l="l" r="r" t="t"/>
                <a:pathLst>
                  <a:path extrusionOk="0" h="6929" w="3631">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1"/>
              <p:cNvSpPr/>
              <p:nvPr/>
            </p:nvSpPr>
            <p:spPr>
              <a:xfrm>
                <a:off x="7200218" y="2212221"/>
                <a:ext cx="82090" cy="145232"/>
              </a:xfrm>
              <a:custGeom>
                <a:rect b="b" l="l" r="r" t="t"/>
                <a:pathLst>
                  <a:path extrusionOk="0" h="5373" w="3037">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1"/>
              <p:cNvSpPr/>
              <p:nvPr/>
            </p:nvSpPr>
            <p:spPr>
              <a:xfrm>
                <a:off x="7071879" y="1930244"/>
                <a:ext cx="61115" cy="128095"/>
              </a:xfrm>
              <a:custGeom>
                <a:rect b="b" l="l" r="r" t="t"/>
                <a:pathLst>
                  <a:path extrusionOk="0" h="4739" w="2261">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1"/>
              <p:cNvSpPr/>
              <p:nvPr/>
            </p:nvSpPr>
            <p:spPr>
              <a:xfrm>
                <a:off x="7319285" y="2484899"/>
                <a:ext cx="55574" cy="124743"/>
              </a:xfrm>
              <a:custGeom>
                <a:rect b="b" l="l" r="r" t="t"/>
                <a:pathLst>
                  <a:path extrusionOk="0" h="4615" w="2056">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1"/>
              <p:cNvSpPr/>
              <p:nvPr/>
            </p:nvSpPr>
            <p:spPr>
              <a:xfrm>
                <a:off x="7305716" y="2380645"/>
                <a:ext cx="83333" cy="229539"/>
              </a:xfrm>
              <a:custGeom>
                <a:rect b="b" l="l" r="r" t="t"/>
                <a:pathLst>
                  <a:path extrusionOk="0" h="8492" w="3083">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1"/>
              <p:cNvSpPr/>
              <p:nvPr/>
            </p:nvSpPr>
            <p:spPr>
              <a:xfrm>
                <a:off x="6782523" y="2185056"/>
                <a:ext cx="98146" cy="192643"/>
              </a:xfrm>
              <a:custGeom>
                <a:rect b="b" l="l" r="r" t="t"/>
                <a:pathLst>
                  <a:path extrusionOk="0" h="7127" w="3631">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1"/>
              <p:cNvSpPr/>
              <p:nvPr/>
            </p:nvSpPr>
            <p:spPr>
              <a:xfrm>
                <a:off x="6953434" y="2066610"/>
                <a:ext cx="244351" cy="129230"/>
              </a:xfrm>
              <a:custGeom>
                <a:rect b="b" l="l" r="r" t="t"/>
                <a:pathLst>
                  <a:path extrusionOk="0" h="4781" w="904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1"/>
              <p:cNvSpPr/>
              <p:nvPr/>
            </p:nvSpPr>
            <p:spPr>
              <a:xfrm>
                <a:off x="6934297" y="1961734"/>
                <a:ext cx="200563" cy="163207"/>
              </a:xfrm>
              <a:custGeom>
                <a:rect b="b" l="l" r="r" t="t"/>
                <a:pathLst>
                  <a:path extrusionOk="0" h="6038" w="742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1"/>
              <p:cNvSpPr/>
              <p:nvPr/>
            </p:nvSpPr>
            <p:spPr>
              <a:xfrm>
                <a:off x="7278578" y="2128293"/>
                <a:ext cx="197454" cy="163775"/>
              </a:xfrm>
              <a:custGeom>
                <a:rect b="b" l="l" r="r" t="t"/>
                <a:pathLst>
                  <a:path extrusionOk="0" h="6059" w="7305">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1"/>
              <p:cNvSpPr/>
              <p:nvPr/>
            </p:nvSpPr>
            <p:spPr>
              <a:xfrm>
                <a:off x="7379751" y="2250468"/>
                <a:ext cx="91956" cy="212564"/>
              </a:xfrm>
              <a:custGeom>
                <a:rect b="b" l="l" r="r" t="t"/>
                <a:pathLst>
                  <a:path extrusionOk="0" h="7864" w="3402">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1"/>
              <p:cNvSpPr/>
              <p:nvPr/>
            </p:nvSpPr>
            <p:spPr>
              <a:xfrm>
                <a:off x="7335341" y="2256009"/>
                <a:ext cx="70981" cy="92902"/>
              </a:xfrm>
              <a:custGeom>
                <a:rect b="b" l="l" r="r" t="t"/>
                <a:pathLst>
                  <a:path extrusionOk="0" h="3437" w="2626">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1"/>
              <p:cNvSpPr/>
              <p:nvPr/>
            </p:nvSpPr>
            <p:spPr>
              <a:xfrm>
                <a:off x="7023144" y="2800177"/>
                <a:ext cx="279517" cy="476944"/>
              </a:xfrm>
              <a:custGeom>
                <a:rect b="b" l="l" r="r" t="t"/>
                <a:pathLst>
                  <a:path extrusionOk="0" h="17645" w="10341">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1"/>
              <p:cNvSpPr/>
              <p:nvPr/>
            </p:nvSpPr>
            <p:spPr>
              <a:xfrm>
                <a:off x="7105829" y="2818071"/>
                <a:ext cx="12974" cy="14164"/>
              </a:xfrm>
              <a:custGeom>
                <a:rect b="b" l="l" r="r" t="t"/>
                <a:pathLst>
                  <a:path extrusionOk="0" h="524" w="48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1"/>
              <p:cNvSpPr/>
              <p:nvPr/>
            </p:nvSpPr>
            <p:spPr>
              <a:xfrm>
                <a:off x="7007737" y="2933435"/>
                <a:ext cx="148097" cy="293248"/>
              </a:xfrm>
              <a:custGeom>
                <a:rect b="b" l="l" r="r" t="t"/>
                <a:pathLst>
                  <a:path extrusionOk="0" h="10849" w="5479">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1"/>
              <p:cNvSpPr/>
              <p:nvPr/>
            </p:nvSpPr>
            <p:spPr>
              <a:xfrm>
                <a:off x="6846693" y="3102481"/>
                <a:ext cx="4352" cy="4352"/>
              </a:xfrm>
              <a:custGeom>
                <a:rect b="b" l="l" r="r" t="t"/>
                <a:pathLst>
                  <a:path extrusionOk="0" h="161" w="161">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1"/>
              <p:cNvSpPr/>
              <p:nvPr/>
            </p:nvSpPr>
            <p:spPr>
              <a:xfrm>
                <a:off x="6844854" y="3098805"/>
                <a:ext cx="180182" cy="158423"/>
              </a:xfrm>
              <a:custGeom>
                <a:rect b="b" l="l" r="r" t="t"/>
                <a:pathLst>
                  <a:path extrusionOk="0" h="5861" w="6666">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1"/>
              <p:cNvSpPr/>
              <p:nvPr/>
            </p:nvSpPr>
            <p:spPr>
              <a:xfrm>
                <a:off x="6917025" y="2797096"/>
                <a:ext cx="72224" cy="23057"/>
              </a:xfrm>
              <a:custGeom>
                <a:rect b="b" l="l" r="r" t="t"/>
                <a:pathLst>
                  <a:path extrusionOk="0" h="853" w="2672">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1"/>
              <p:cNvSpPr/>
              <p:nvPr/>
            </p:nvSpPr>
            <p:spPr>
              <a:xfrm>
                <a:off x="7015116" y="2819909"/>
                <a:ext cx="119121" cy="62980"/>
              </a:xfrm>
              <a:custGeom>
                <a:rect b="b" l="l" r="r" t="t"/>
                <a:pathLst>
                  <a:path extrusionOk="0" h="2330" w="4407">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1"/>
              <p:cNvSpPr/>
              <p:nvPr/>
            </p:nvSpPr>
            <p:spPr>
              <a:xfrm>
                <a:off x="6830042" y="2805124"/>
                <a:ext cx="88253" cy="345930"/>
              </a:xfrm>
              <a:custGeom>
                <a:rect b="b" l="l" r="r" t="t"/>
                <a:pathLst>
                  <a:path extrusionOk="0" h="12798" w="3265">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1"/>
              <p:cNvSpPr/>
              <p:nvPr/>
            </p:nvSpPr>
            <p:spPr>
              <a:xfrm>
                <a:off x="6918268" y="2915541"/>
                <a:ext cx="114175" cy="307520"/>
              </a:xfrm>
              <a:custGeom>
                <a:rect b="b" l="l" r="r" t="t"/>
                <a:pathLst>
                  <a:path extrusionOk="0" h="11377" w="4224">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1"/>
              <p:cNvSpPr/>
              <p:nvPr/>
            </p:nvSpPr>
            <p:spPr>
              <a:xfrm>
                <a:off x="7010819" y="3204303"/>
                <a:ext cx="15434" cy="18218"/>
              </a:xfrm>
              <a:custGeom>
                <a:rect b="b" l="l" r="r" t="t"/>
                <a:pathLst>
                  <a:path extrusionOk="0" h="674" w="571">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1"/>
              <p:cNvSpPr/>
              <p:nvPr/>
            </p:nvSpPr>
            <p:spPr>
              <a:xfrm>
                <a:off x="7016982" y="2935300"/>
                <a:ext cx="146854" cy="334145"/>
              </a:xfrm>
              <a:custGeom>
                <a:rect b="b" l="l" r="r" t="t"/>
                <a:pathLst>
                  <a:path extrusionOk="0" h="12362" w="5433">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1"/>
              <p:cNvSpPr/>
              <p:nvPr/>
            </p:nvSpPr>
            <p:spPr>
              <a:xfrm>
                <a:off x="6970084" y="2830424"/>
                <a:ext cx="46302" cy="53060"/>
              </a:xfrm>
              <a:custGeom>
                <a:rect b="b" l="l" r="r" t="t"/>
                <a:pathLst>
                  <a:path extrusionOk="0" h="1963" w="1713">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1"/>
              <p:cNvSpPr/>
              <p:nvPr/>
            </p:nvSpPr>
            <p:spPr>
              <a:xfrm>
                <a:off x="7037957" y="3476387"/>
                <a:ext cx="153639" cy="62331"/>
              </a:xfrm>
              <a:custGeom>
                <a:rect b="b" l="l" r="r" t="t"/>
                <a:pathLst>
                  <a:path extrusionOk="0" h="2306" w="5684">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1"/>
              <p:cNvSpPr/>
              <p:nvPr/>
            </p:nvSpPr>
            <p:spPr>
              <a:xfrm>
                <a:off x="6860883" y="3131484"/>
                <a:ext cx="618852" cy="389962"/>
              </a:xfrm>
              <a:custGeom>
                <a:rect b="b" l="l" r="r" t="t"/>
                <a:pathLst>
                  <a:path extrusionOk="0" h="14427" w="22895">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980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1"/>
              <p:cNvSpPr/>
              <p:nvPr/>
            </p:nvSpPr>
            <p:spPr>
              <a:xfrm>
                <a:off x="6902834" y="3508444"/>
                <a:ext cx="39518" cy="12380"/>
              </a:xfrm>
              <a:custGeom>
                <a:rect b="b" l="l" r="r" t="t"/>
                <a:pathLst>
                  <a:path extrusionOk="0" h="458" w="1462">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1"/>
              <p:cNvSpPr/>
              <p:nvPr/>
            </p:nvSpPr>
            <p:spPr>
              <a:xfrm>
                <a:off x="6646184" y="3257957"/>
                <a:ext cx="385637" cy="168478"/>
              </a:xfrm>
              <a:custGeom>
                <a:rect b="b" l="l" r="r" t="t"/>
                <a:pathLst>
                  <a:path extrusionOk="0" h="6233" w="14267">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980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1"/>
              <p:cNvSpPr/>
              <p:nvPr/>
            </p:nvSpPr>
            <p:spPr>
              <a:xfrm>
                <a:off x="7155186" y="3502282"/>
                <a:ext cx="234458" cy="90740"/>
              </a:xfrm>
              <a:custGeom>
                <a:rect b="b" l="l" r="r" t="t"/>
                <a:pathLst>
                  <a:path extrusionOk="0" h="3357" w="8674">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1"/>
              <p:cNvSpPr/>
              <p:nvPr/>
            </p:nvSpPr>
            <p:spPr>
              <a:xfrm>
                <a:off x="7170593" y="3464656"/>
                <a:ext cx="43843" cy="60169"/>
              </a:xfrm>
              <a:custGeom>
                <a:rect b="b" l="l" r="r" t="t"/>
                <a:pathLst>
                  <a:path extrusionOk="0" h="2226" w="1622">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1"/>
              <p:cNvSpPr/>
              <p:nvPr/>
            </p:nvSpPr>
            <p:spPr>
              <a:xfrm>
                <a:off x="7181702" y="3462791"/>
                <a:ext cx="35815" cy="69683"/>
              </a:xfrm>
              <a:custGeom>
                <a:rect b="b" l="l" r="r" t="t"/>
                <a:pathLst>
                  <a:path extrusionOk="0" h="2578" w="1325">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1"/>
              <p:cNvSpPr/>
              <p:nvPr/>
            </p:nvSpPr>
            <p:spPr>
              <a:xfrm>
                <a:off x="7179243" y="3472684"/>
                <a:ext cx="35193" cy="58331"/>
              </a:xfrm>
              <a:custGeom>
                <a:rect b="b" l="l" r="r" t="t"/>
                <a:pathLst>
                  <a:path extrusionOk="0" h="2158" w="1302">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1"/>
              <p:cNvSpPr/>
              <p:nvPr/>
            </p:nvSpPr>
            <p:spPr>
              <a:xfrm>
                <a:off x="6648644" y="3470197"/>
                <a:ext cx="232620" cy="82712"/>
              </a:xfrm>
              <a:custGeom>
                <a:rect b="b" l="l" r="r" t="t"/>
                <a:pathLst>
                  <a:path extrusionOk="0" h="3060" w="8606">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1"/>
              <p:cNvSpPr/>
              <p:nvPr/>
            </p:nvSpPr>
            <p:spPr>
              <a:xfrm>
                <a:off x="7233546" y="2404701"/>
                <a:ext cx="342443" cy="416478"/>
              </a:xfrm>
              <a:custGeom>
                <a:rect b="b" l="l" r="r" t="t"/>
                <a:pathLst>
                  <a:path extrusionOk="0" h="15408" w="12669">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1"/>
              <p:cNvSpPr/>
              <p:nvPr/>
            </p:nvSpPr>
            <p:spPr>
              <a:xfrm>
                <a:off x="7164430" y="2807583"/>
                <a:ext cx="18543" cy="6190"/>
              </a:xfrm>
              <a:custGeom>
                <a:rect b="b" l="l" r="r" t="t"/>
                <a:pathLst>
                  <a:path extrusionOk="0" h="229" w="686">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1"/>
              <p:cNvSpPr/>
              <p:nvPr/>
            </p:nvSpPr>
            <p:spPr>
              <a:xfrm>
                <a:off x="7499440" y="2663216"/>
                <a:ext cx="27" cy="27"/>
              </a:xfrm>
              <a:custGeom>
                <a:rect b="b" l="l" r="r" t="t"/>
                <a:pathLst>
                  <a:path extrusionOk="0" h="1" w="1">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1"/>
              <p:cNvSpPr/>
              <p:nvPr/>
            </p:nvSpPr>
            <p:spPr>
              <a:xfrm>
                <a:off x="7499440" y="2663216"/>
                <a:ext cx="27" cy="27"/>
              </a:xfrm>
              <a:custGeom>
                <a:rect b="b" l="l" r="r" t="t"/>
                <a:pathLst>
                  <a:path extrusionOk="0" h="1" w="1">
                    <a:moveTo>
                      <a:pt x="1" y="0"/>
                    </a:moveTo>
                    <a:cubicBezTo>
                      <a:pt x="1" y="0"/>
                      <a:pt x="1" y="0"/>
                      <a:pt x="1" y="0"/>
                    </a:cubicBezTo>
                    <a:cubicBezTo>
                      <a:pt x="1" y="0"/>
                      <a:pt x="1" y="0"/>
                      <a:pt x="1"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1"/>
              <p:cNvSpPr/>
              <p:nvPr/>
            </p:nvSpPr>
            <p:spPr>
              <a:xfrm>
                <a:off x="7499440" y="2663216"/>
                <a:ext cx="27" cy="649"/>
              </a:xfrm>
              <a:custGeom>
                <a:rect b="b" l="l" r="r" t="t"/>
                <a:pathLst>
                  <a:path extrusionOk="0" h="24" w="1">
                    <a:moveTo>
                      <a:pt x="1" y="23"/>
                    </a:moveTo>
                    <a:cubicBezTo>
                      <a:pt x="1" y="23"/>
                      <a:pt x="1" y="0"/>
                      <a:pt x="1" y="0"/>
                    </a:cubicBezTo>
                    <a:cubicBezTo>
                      <a:pt x="1" y="0"/>
                      <a:pt x="1" y="23"/>
                      <a:pt x="1" y="23"/>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1"/>
              <p:cNvSpPr/>
              <p:nvPr/>
            </p:nvSpPr>
            <p:spPr>
              <a:xfrm>
                <a:off x="6777604" y="2180758"/>
                <a:ext cx="96254" cy="220267"/>
              </a:xfrm>
              <a:custGeom>
                <a:rect b="b" l="l" r="r" t="t"/>
                <a:pathLst>
                  <a:path extrusionOk="0" h="8149" w="3561">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1"/>
              <p:cNvSpPr/>
              <p:nvPr/>
            </p:nvSpPr>
            <p:spPr>
              <a:xfrm>
                <a:off x="6786848" y="2371995"/>
                <a:ext cx="27" cy="649"/>
              </a:xfrm>
              <a:custGeom>
                <a:rect b="b" l="l" r="r" t="t"/>
                <a:pathLst>
                  <a:path extrusionOk="0" h="24" w="1">
                    <a:moveTo>
                      <a:pt x="1" y="24"/>
                    </a:moveTo>
                    <a:lnTo>
                      <a:pt x="1" y="1"/>
                    </a:ln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1"/>
              <p:cNvSpPr/>
              <p:nvPr/>
            </p:nvSpPr>
            <p:spPr>
              <a:xfrm>
                <a:off x="6857802" y="3119780"/>
                <a:ext cx="27" cy="27"/>
              </a:xfrm>
              <a:custGeom>
                <a:rect b="b" l="l" r="r" t="t"/>
                <a:pathLst>
                  <a:path extrusionOk="0" h="1" w="1">
                    <a:moveTo>
                      <a:pt x="1" y="0"/>
                    </a:moveTo>
                    <a:lnTo>
                      <a:pt x="1" y="0"/>
                    </a:ln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1"/>
              <p:cNvSpPr/>
              <p:nvPr/>
            </p:nvSpPr>
            <p:spPr>
              <a:xfrm>
                <a:off x="6880642" y="2840290"/>
                <a:ext cx="27" cy="27"/>
              </a:xfrm>
              <a:custGeom>
                <a:rect b="b" l="l" r="r" t="t"/>
                <a:pathLst>
                  <a:path extrusionOk="0" h="1" w="1">
                    <a:moveTo>
                      <a:pt x="0" y="0"/>
                    </a:moveTo>
                    <a:cubicBezTo>
                      <a:pt x="0" y="0"/>
                      <a:pt x="0" y="0"/>
                      <a:pt x="0" y="0"/>
                    </a:cubicBezTo>
                    <a:lnTo>
                      <a:pt x="0" y="0"/>
                    </a:lnTo>
                    <a:cubicBezTo>
                      <a:pt x="0" y="0"/>
                      <a:pt x="0" y="0"/>
                      <a:pt x="0" y="0"/>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1"/>
              <p:cNvSpPr/>
              <p:nvPr/>
            </p:nvSpPr>
            <p:spPr>
              <a:xfrm>
                <a:off x="6880642" y="2840290"/>
                <a:ext cx="27" cy="649"/>
              </a:xfrm>
              <a:custGeom>
                <a:rect b="b" l="l" r="r" t="t"/>
                <a:pathLst>
                  <a:path extrusionOk="0" h="24" w="1">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1"/>
              <p:cNvSpPr/>
              <p:nvPr/>
            </p:nvSpPr>
            <p:spPr>
              <a:xfrm>
                <a:off x="6837448" y="2937760"/>
                <a:ext cx="27" cy="649"/>
              </a:xfrm>
              <a:custGeom>
                <a:rect b="b" l="l" r="r" t="t"/>
                <a:pathLst>
                  <a:path extrusionOk="0" h="24" w="1">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1"/>
              <p:cNvSpPr/>
              <p:nvPr/>
            </p:nvSpPr>
            <p:spPr>
              <a:xfrm>
                <a:off x="6837448" y="2938382"/>
                <a:ext cx="27" cy="649"/>
              </a:xfrm>
              <a:custGeom>
                <a:rect b="b" l="l" r="r" t="t"/>
                <a:pathLst>
                  <a:path extrusionOk="0" h="24" w="1">
                    <a:moveTo>
                      <a:pt x="0" y="23"/>
                    </a:moveTo>
                    <a:cubicBezTo>
                      <a:pt x="0" y="0"/>
                      <a:pt x="0" y="0"/>
                      <a:pt x="0" y="0"/>
                    </a:cubicBezTo>
                    <a:cubicBezTo>
                      <a:pt x="0" y="0"/>
                      <a:pt x="0" y="0"/>
                      <a:pt x="0" y="23"/>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1"/>
              <p:cNvSpPr/>
              <p:nvPr/>
            </p:nvSpPr>
            <p:spPr>
              <a:xfrm>
                <a:off x="6837448" y="2939003"/>
                <a:ext cx="27" cy="27"/>
              </a:xfrm>
              <a:custGeom>
                <a:rect b="b" l="l" r="r" t="t"/>
                <a:pathLst>
                  <a:path extrusionOk="0" h="1" w="1">
                    <a:moveTo>
                      <a:pt x="0" y="0"/>
                    </a:moveTo>
                    <a:cubicBezTo>
                      <a:pt x="0" y="0"/>
                      <a:pt x="0" y="0"/>
                      <a:pt x="0" y="0"/>
                    </a:cubicBezTo>
                    <a:lnTo>
                      <a:pt x="0" y="0"/>
                    </a:ln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1"/>
              <p:cNvSpPr/>
              <p:nvPr/>
            </p:nvSpPr>
            <p:spPr>
              <a:xfrm>
                <a:off x="6857802" y="3118537"/>
                <a:ext cx="27" cy="649"/>
              </a:xfrm>
              <a:custGeom>
                <a:rect b="b" l="l" r="r" t="t"/>
                <a:pathLst>
                  <a:path extrusionOk="0" h="24" w="1">
                    <a:moveTo>
                      <a:pt x="1" y="23"/>
                    </a:moveTo>
                    <a:cubicBezTo>
                      <a:pt x="1" y="23"/>
                      <a:pt x="1" y="23"/>
                      <a:pt x="1" y="0"/>
                    </a:cubicBezTo>
                    <a:cubicBezTo>
                      <a:pt x="1" y="23"/>
                      <a:pt x="1" y="23"/>
                      <a:pt x="1" y="23"/>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1"/>
              <p:cNvSpPr/>
              <p:nvPr/>
            </p:nvSpPr>
            <p:spPr>
              <a:xfrm>
                <a:off x="6857802" y="3119158"/>
                <a:ext cx="27" cy="27"/>
              </a:xfrm>
              <a:custGeom>
                <a:rect b="b" l="l" r="r" t="t"/>
                <a:pathLst>
                  <a:path extrusionOk="0" h="1" w="1">
                    <a:moveTo>
                      <a:pt x="1" y="0"/>
                    </a:moveTo>
                    <a:cubicBezTo>
                      <a:pt x="1" y="0"/>
                      <a:pt x="1" y="0"/>
                      <a:pt x="1" y="0"/>
                    </a:cubicBezTo>
                    <a:cubicBezTo>
                      <a:pt x="1" y="0"/>
                      <a:pt x="1" y="0"/>
                      <a:pt x="1" y="0"/>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1"/>
              <p:cNvSpPr/>
              <p:nvPr/>
            </p:nvSpPr>
            <p:spPr>
              <a:xfrm>
                <a:off x="6857802" y="3119780"/>
                <a:ext cx="27" cy="27"/>
              </a:xfrm>
              <a:custGeom>
                <a:rect b="b" l="l" r="r" t="t"/>
                <a:pathLst>
                  <a:path extrusionOk="0" h="1" w="1">
                    <a:moveTo>
                      <a:pt x="1" y="0"/>
                    </a:moveTo>
                    <a:cubicBezTo>
                      <a:pt x="1" y="0"/>
                      <a:pt x="1" y="0"/>
                      <a:pt x="1" y="0"/>
                    </a:cubicBezTo>
                    <a:cubicBezTo>
                      <a:pt x="1" y="0"/>
                      <a:pt x="1" y="0"/>
                      <a:pt x="1" y="0"/>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1"/>
              <p:cNvSpPr/>
              <p:nvPr/>
            </p:nvSpPr>
            <p:spPr>
              <a:xfrm>
                <a:off x="7267469" y="2848291"/>
                <a:ext cx="27" cy="649"/>
              </a:xfrm>
              <a:custGeom>
                <a:rect b="b" l="l" r="r" t="t"/>
                <a:pathLst>
                  <a:path extrusionOk="0" h="24" w="1">
                    <a:moveTo>
                      <a:pt x="1" y="24"/>
                    </a:moveTo>
                    <a:cubicBezTo>
                      <a:pt x="1" y="1"/>
                      <a:pt x="1" y="1"/>
                      <a:pt x="1" y="1"/>
                    </a:cubicBezTo>
                    <a:cubicBezTo>
                      <a:pt x="1" y="1"/>
                      <a:pt x="1" y="1"/>
                      <a:pt x="1" y="24"/>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1"/>
              <p:cNvSpPr/>
              <p:nvPr/>
            </p:nvSpPr>
            <p:spPr>
              <a:xfrm>
                <a:off x="7291525" y="3013660"/>
                <a:ext cx="27" cy="27"/>
              </a:xfrm>
              <a:custGeom>
                <a:rect b="b" l="l" r="r" t="t"/>
                <a:pathLst>
                  <a:path extrusionOk="0" h="1" w="1">
                    <a:moveTo>
                      <a:pt x="1" y="0"/>
                    </a:moveTo>
                    <a:lnTo>
                      <a:pt x="1" y="0"/>
                    </a:ln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1"/>
              <p:cNvSpPr/>
              <p:nvPr/>
            </p:nvSpPr>
            <p:spPr>
              <a:xfrm>
                <a:off x="7291525" y="3013660"/>
                <a:ext cx="27" cy="27"/>
              </a:xfrm>
              <a:custGeom>
                <a:rect b="b" l="l" r="r" t="t"/>
                <a:pathLst>
                  <a:path extrusionOk="0" h="1" w="1">
                    <a:moveTo>
                      <a:pt x="1" y="0"/>
                    </a:moveTo>
                    <a:cubicBezTo>
                      <a:pt x="1" y="0"/>
                      <a:pt x="1" y="0"/>
                      <a:pt x="1" y="0"/>
                    </a:cubicBezTo>
                    <a:cubicBezTo>
                      <a:pt x="1" y="0"/>
                      <a:pt x="1" y="0"/>
                      <a:pt x="1" y="0"/>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1"/>
              <p:cNvSpPr/>
              <p:nvPr/>
            </p:nvSpPr>
            <p:spPr>
              <a:xfrm>
                <a:off x="6912105" y="2908162"/>
                <a:ext cx="115391" cy="325144"/>
              </a:xfrm>
              <a:custGeom>
                <a:rect b="b" l="l" r="r" t="t"/>
                <a:pathLst>
                  <a:path extrusionOk="0" h="12029" w="4269">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1"/>
              <p:cNvSpPr/>
              <p:nvPr/>
            </p:nvSpPr>
            <p:spPr>
              <a:xfrm>
                <a:off x="7010197" y="2930975"/>
                <a:ext cx="150557" cy="331955"/>
              </a:xfrm>
              <a:custGeom>
                <a:rect b="b" l="l" r="r" t="t"/>
                <a:pathLst>
                  <a:path extrusionOk="0" h="12281" w="557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1"/>
              <p:cNvSpPr/>
              <p:nvPr/>
            </p:nvSpPr>
            <p:spPr>
              <a:xfrm>
                <a:off x="7027469" y="3238225"/>
                <a:ext cx="27" cy="27"/>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1"/>
              <p:cNvSpPr/>
              <p:nvPr/>
            </p:nvSpPr>
            <p:spPr>
              <a:xfrm>
                <a:off x="7026847" y="3238847"/>
                <a:ext cx="27" cy="27"/>
              </a:xfrm>
              <a:custGeom>
                <a:rect b="b" l="l" r="r" t="t"/>
                <a:pathLst>
                  <a:path extrusionOk="0" h="1" w="1">
                    <a:moveTo>
                      <a:pt x="1" y="0"/>
                    </a:moveTo>
                    <a:cubicBezTo>
                      <a:pt x="1" y="0"/>
                      <a:pt x="1" y="0"/>
                      <a:pt x="1" y="0"/>
                    </a:cubicBezTo>
                    <a:cubicBezTo>
                      <a:pt x="1" y="0"/>
                      <a:pt x="1" y="0"/>
                      <a:pt x="1" y="0"/>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1"/>
              <p:cNvSpPr/>
              <p:nvPr/>
            </p:nvSpPr>
            <p:spPr>
              <a:xfrm>
                <a:off x="7026847" y="3238847"/>
                <a:ext cx="27" cy="27"/>
              </a:xfrm>
              <a:custGeom>
                <a:rect b="b" l="l" r="r" t="t"/>
                <a:pathLst>
                  <a:path extrusionOk="0" h="1" w="1">
                    <a:moveTo>
                      <a:pt x="1" y="0"/>
                    </a:moveTo>
                    <a:cubicBezTo>
                      <a:pt x="1" y="0"/>
                      <a:pt x="1" y="0"/>
                      <a:pt x="1" y="0"/>
                    </a:cubicBezTo>
                    <a:cubicBezTo>
                      <a:pt x="1" y="0"/>
                      <a:pt x="1" y="0"/>
                      <a:pt x="1" y="0"/>
                    </a:cubicBezTo>
                    <a:close/>
                  </a:path>
                </a:pathLst>
              </a:custGeom>
              <a:solidFill>
                <a:srgbClr val="1F62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1"/>
              <p:cNvSpPr/>
              <p:nvPr/>
            </p:nvSpPr>
            <p:spPr>
              <a:xfrm>
                <a:off x="6981815" y="2801421"/>
                <a:ext cx="141935" cy="74873"/>
              </a:xfrm>
              <a:custGeom>
                <a:rect b="b" l="l" r="r" t="t"/>
                <a:pathLst>
                  <a:path extrusionOk="0" h="2770" w="5251">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1"/>
              <p:cNvSpPr/>
              <p:nvPr/>
            </p:nvSpPr>
            <p:spPr>
              <a:xfrm>
                <a:off x="7220571" y="3453546"/>
                <a:ext cx="24705" cy="8677"/>
              </a:xfrm>
              <a:custGeom>
                <a:rect b="b" l="l" r="r" t="t"/>
                <a:pathLst>
                  <a:path extrusionOk="0" h="321" w="914">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1"/>
              <p:cNvSpPr/>
              <p:nvPr/>
            </p:nvSpPr>
            <p:spPr>
              <a:xfrm>
                <a:off x="7142833" y="3531906"/>
                <a:ext cx="12380" cy="11758"/>
              </a:xfrm>
              <a:custGeom>
                <a:rect b="b" l="l" r="r" t="t"/>
                <a:pathLst>
                  <a:path extrusionOk="0" h="435" w="458">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1"/>
              <p:cNvSpPr/>
              <p:nvPr/>
            </p:nvSpPr>
            <p:spPr>
              <a:xfrm>
                <a:off x="7241547" y="3454790"/>
                <a:ext cx="27" cy="27"/>
              </a:xfrm>
              <a:custGeom>
                <a:rect b="b" l="l" r="r" t="t"/>
                <a:pathLst>
                  <a:path extrusionOk="0" h="1" w="1">
                    <a:moveTo>
                      <a:pt x="1" y="0"/>
                    </a:moveTo>
                    <a:lnTo>
                      <a:pt x="1" y="0"/>
                    </a:ln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1"/>
              <p:cNvSpPr/>
              <p:nvPr/>
            </p:nvSpPr>
            <p:spPr>
              <a:xfrm>
                <a:off x="7242168" y="3454790"/>
                <a:ext cx="27" cy="27"/>
              </a:xfrm>
              <a:custGeom>
                <a:rect b="b" l="l" r="r" t="t"/>
                <a:pathLst>
                  <a:path extrusionOk="0" h="1" w="1">
                    <a:moveTo>
                      <a:pt x="1" y="0"/>
                    </a:moveTo>
                    <a:lnTo>
                      <a:pt x="1" y="0"/>
                    </a:ln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1"/>
              <p:cNvSpPr/>
              <p:nvPr/>
            </p:nvSpPr>
            <p:spPr>
              <a:xfrm>
                <a:off x="6602368" y="3072883"/>
                <a:ext cx="437454" cy="350471"/>
              </a:xfrm>
              <a:custGeom>
                <a:rect b="b" l="l" r="r" t="t"/>
                <a:pathLst>
                  <a:path extrusionOk="0" h="12966" w="16184">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1"/>
              <p:cNvSpPr/>
              <p:nvPr/>
            </p:nvSpPr>
            <p:spPr>
              <a:xfrm>
                <a:off x="6611640" y="3162352"/>
                <a:ext cx="27" cy="0"/>
              </a:xfrm>
              <a:custGeom>
                <a:rect b="b" l="l" r="r" t="t"/>
                <a:pathLst>
                  <a:path extrusionOk="0" h="120000" w="1">
                    <a:moveTo>
                      <a:pt x="0" y="0"/>
                    </a:moveTo>
                    <a:lnTo>
                      <a:pt x="0" y="0"/>
                    </a:lnTo>
                    <a:close/>
                  </a:path>
                </a:pathLst>
              </a:custGeom>
              <a:solidFill>
                <a:srgbClr val="7A63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1"/>
              <p:cNvSpPr/>
              <p:nvPr/>
            </p:nvSpPr>
            <p:spPr>
              <a:xfrm>
                <a:off x="6624587" y="3230819"/>
                <a:ext cx="649" cy="27"/>
              </a:xfrm>
              <a:custGeom>
                <a:rect b="b" l="l" r="r" t="t"/>
                <a:pathLst>
                  <a:path extrusionOk="0" h="1" w="24">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1"/>
              <p:cNvSpPr/>
              <p:nvPr/>
            </p:nvSpPr>
            <p:spPr>
              <a:xfrm>
                <a:off x="6625209" y="3230819"/>
                <a:ext cx="27" cy="649"/>
              </a:xfrm>
              <a:custGeom>
                <a:rect b="b" l="l" r="r" t="t"/>
                <a:pathLst>
                  <a:path extrusionOk="0" h="24" w="1">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1"/>
              <p:cNvSpPr/>
              <p:nvPr/>
            </p:nvSpPr>
            <p:spPr>
              <a:xfrm>
                <a:off x="6776360" y="3395540"/>
                <a:ext cx="649" cy="649"/>
              </a:xfrm>
              <a:custGeom>
                <a:rect b="b" l="l" r="r" t="t"/>
                <a:pathLst>
                  <a:path extrusionOk="0" h="24" w="24">
                    <a:moveTo>
                      <a:pt x="23" y="24"/>
                    </a:moveTo>
                    <a:lnTo>
                      <a:pt x="1" y="1"/>
                    </a:lnTo>
                    <a:close/>
                  </a:path>
                </a:pathLst>
              </a:custGeom>
              <a:solidFill>
                <a:srgbClr val="7A63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1"/>
              <p:cNvSpPr/>
              <p:nvPr/>
            </p:nvSpPr>
            <p:spPr>
              <a:xfrm>
                <a:off x="7001547" y="3513391"/>
                <a:ext cx="144394" cy="31490"/>
              </a:xfrm>
              <a:custGeom>
                <a:rect b="b" l="l" r="r" t="t"/>
                <a:pathLst>
                  <a:path extrusionOk="0" h="1165" w="5342">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1"/>
              <p:cNvSpPr/>
              <p:nvPr/>
            </p:nvSpPr>
            <p:spPr>
              <a:xfrm>
                <a:off x="7136049" y="3467115"/>
                <a:ext cx="65440" cy="77657"/>
              </a:xfrm>
              <a:custGeom>
                <a:rect b="b" l="l" r="r" t="t"/>
                <a:pathLst>
                  <a:path extrusionOk="0" h="2873" w="2421">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1"/>
              <p:cNvSpPr/>
              <p:nvPr/>
            </p:nvSpPr>
            <p:spPr>
              <a:xfrm>
                <a:off x="6845449" y="3419624"/>
                <a:ext cx="6217" cy="9893"/>
              </a:xfrm>
              <a:custGeom>
                <a:rect b="b" l="l" r="r" t="t"/>
                <a:pathLst>
                  <a:path extrusionOk="0" h="366" w="23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1"/>
              <p:cNvSpPr/>
              <p:nvPr/>
            </p:nvSpPr>
            <p:spPr>
              <a:xfrm>
                <a:off x="6883724" y="3512769"/>
                <a:ext cx="11136" cy="9893"/>
              </a:xfrm>
              <a:custGeom>
                <a:rect b="b" l="l" r="r" t="t"/>
                <a:pathLst>
                  <a:path extrusionOk="0" h="366" w="412">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1"/>
              <p:cNvSpPr/>
              <p:nvPr/>
            </p:nvSpPr>
            <p:spPr>
              <a:xfrm>
                <a:off x="6673944" y="3522635"/>
                <a:ext cx="27" cy="27"/>
              </a:xfrm>
              <a:custGeom>
                <a:rect b="b" l="l" r="r" t="t"/>
                <a:pathLst>
                  <a:path extrusionOk="0" h="1" w="1">
                    <a:moveTo>
                      <a:pt x="1" y="1"/>
                    </a:moveTo>
                    <a:lnTo>
                      <a:pt x="1" y="1"/>
                    </a:ln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1"/>
              <p:cNvSpPr/>
              <p:nvPr/>
            </p:nvSpPr>
            <p:spPr>
              <a:xfrm>
                <a:off x="6846071" y="3119158"/>
                <a:ext cx="637989" cy="408369"/>
              </a:xfrm>
              <a:custGeom>
                <a:rect b="b" l="l" r="r" t="t"/>
                <a:pathLst>
                  <a:path extrusionOk="0" h="15108" w="23603">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1"/>
              <p:cNvSpPr/>
              <p:nvPr/>
            </p:nvSpPr>
            <p:spPr>
              <a:xfrm>
                <a:off x="6845449" y="3413434"/>
                <a:ext cx="56195" cy="113445"/>
              </a:xfrm>
              <a:custGeom>
                <a:rect b="b" l="l" r="r" t="t"/>
                <a:pathLst>
                  <a:path extrusionOk="0" h="4197" w="2079">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1"/>
              <p:cNvSpPr/>
              <p:nvPr/>
            </p:nvSpPr>
            <p:spPr>
              <a:xfrm>
                <a:off x="6727004" y="2193705"/>
                <a:ext cx="599715" cy="628556"/>
              </a:xfrm>
              <a:custGeom>
                <a:rect b="b" l="l" r="r" t="t"/>
                <a:pathLst>
                  <a:path extrusionOk="0" h="23254" w="22187">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1"/>
              <p:cNvSpPr/>
              <p:nvPr/>
            </p:nvSpPr>
            <p:spPr>
              <a:xfrm>
                <a:off x="6880021" y="2211599"/>
                <a:ext cx="27" cy="27"/>
              </a:xfrm>
              <a:custGeom>
                <a:rect b="b" l="l" r="r" t="t"/>
                <a:pathLst>
                  <a:path extrusionOk="0" h="1" w="1">
                    <a:moveTo>
                      <a:pt x="0" y="0"/>
                    </a:moveTo>
                    <a:cubicBezTo>
                      <a:pt x="0" y="0"/>
                      <a:pt x="0" y="0"/>
                      <a:pt x="0" y="0"/>
                    </a:cubicBezTo>
                    <a:lnTo>
                      <a:pt x="0" y="0"/>
                    </a:lnTo>
                    <a:cubicBezTo>
                      <a:pt x="0" y="0"/>
                      <a:pt x="0" y="0"/>
                      <a:pt x="0" y="0"/>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1"/>
              <p:cNvSpPr/>
              <p:nvPr/>
            </p:nvSpPr>
            <p:spPr>
              <a:xfrm>
                <a:off x="6880021" y="2212221"/>
                <a:ext cx="27" cy="27"/>
              </a:xfrm>
              <a:custGeom>
                <a:rect b="b" l="l" r="r" t="t"/>
                <a:pathLst>
                  <a:path extrusionOk="0" h="1" w="1">
                    <a:moveTo>
                      <a:pt x="0" y="0"/>
                    </a:moveTo>
                    <a:cubicBezTo>
                      <a:pt x="0" y="0"/>
                      <a:pt x="0" y="0"/>
                      <a:pt x="0" y="0"/>
                    </a:cubicBezTo>
                    <a:cubicBezTo>
                      <a:pt x="0" y="0"/>
                      <a:pt x="0" y="0"/>
                      <a:pt x="0" y="0"/>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1"/>
              <p:cNvSpPr/>
              <p:nvPr/>
            </p:nvSpPr>
            <p:spPr>
              <a:xfrm>
                <a:off x="7221815" y="2788446"/>
                <a:ext cx="27" cy="27"/>
              </a:xfrm>
              <a:custGeom>
                <a:rect b="b" l="l" r="r" t="t"/>
                <a:pathLst>
                  <a:path extrusionOk="0" h="1" w="1">
                    <a:moveTo>
                      <a:pt x="0" y="1"/>
                    </a:moveTo>
                    <a:cubicBezTo>
                      <a:pt x="0" y="1"/>
                      <a:pt x="0" y="1"/>
                      <a:pt x="0" y="1"/>
                    </a:cubicBezTo>
                    <a:cubicBezTo>
                      <a:pt x="0" y="1"/>
                      <a:pt x="0" y="1"/>
                      <a:pt x="0" y="1"/>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1"/>
              <p:cNvSpPr/>
              <p:nvPr/>
            </p:nvSpPr>
            <p:spPr>
              <a:xfrm>
                <a:off x="7221815" y="2788446"/>
                <a:ext cx="27" cy="27"/>
              </a:xfrm>
              <a:custGeom>
                <a:rect b="b" l="l" r="r" t="t"/>
                <a:pathLst>
                  <a:path extrusionOk="0" h="1" w="1">
                    <a:moveTo>
                      <a:pt x="0" y="1"/>
                    </a:moveTo>
                    <a:cubicBezTo>
                      <a:pt x="0" y="1"/>
                      <a:pt x="0" y="1"/>
                      <a:pt x="0" y="1"/>
                    </a:cubicBezTo>
                    <a:cubicBezTo>
                      <a:pt x="0" y="1"/>
                      <a:pt x="0" y="1"/>
                      <a:pt x="0" y="1"/>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1"/>
              <p:cNvSpPr/>
              <p:nvPr/>
            </p:nvSpPr>
            <p:spPr>
              <a:xfrm>
                <a:off x="7221193" y="2788446"/>
                <a:ext cx="649" cy="27"/>
              </a:xfrm>
              <a:custGeom>
                <a:rect b="b" l="l" r="r" t="t"/>
                <a:pathLst>
                  <a:path extrusionOk="0" h="1" w="24">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1"/>
              <p:cNvSpPr/>
              <p:nvPr/>
            </p:nvSpPr>
            <p:spPr>
              <a:xfrm>
                <a:off x="7220571" y="2788446"/>
                <a:ext cx="649" cy="27"/>
              </a:xfrm>
              <a:custGeom>
                <a:rect b="b" l="l" r="r" t="t"/>
                <a:pathLst>
                  <a:path extrusionOk="0" h="1" w="24">
                    <a:moveTo>
                      <a:pt x="1" y="1"/>
                    </a:moveTo>
                    <a:cubicBezTo>
                      <a:pt x="24" y="1"/>
                      <a:pt x="24" y="1"/>
                      <a:pt x="24" y="1"/>
                    </a:cubicBezTo>
                    <a:cubicBezTo>
                      <a:pt x="24" y="1"/>
                      <a:pt x="24" y="1"/>
                      <a:pt x="1" y="1"/>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1"/>
              <p:cNvSpPr/>
              <p:nvPr/>
            </p:nvSpPr>
            <p:spPr>
              <a:xfrm>
                <a:off x="7220571" y="2788446"/>
                <a:ext cx="27" cy="27"/>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1"/>
              <p:cNvSpPr/>
              <p:nvPr/>
            </p:nvSpPr>
            <p:spPr>
              <a:xfrm>
                <a:off x="7315582" y="2562043"/>
                <a:ext cx="155504" cy="161964"/>
              </a:xfrm>
              <a:custGeom>
                <a:rect b="b" l="l" r="r" t="t"/>
                <a:pathLst>
                  <a:path extrusionOk="0" h="5992" w="5753">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1"/>
              <p:cNvSpPr/>
              <p:nvPr/>
            </p:nvSpPr>
            <p:spPr>
              <a:xfrm>
                <a:off x="7392104" y="2571909"/>
                <a:ext cx="27" cy="27"/>
              </a:xfrm>
              <a:custGeom>
                <a:rect b="b" l="l" r="r" t="t"/>
                <a:pathLst>
                  <a:path extrusionOk="0" h="1" w="1">
                    <a:moveTo>
                      <a:pt x="0" y="0"/>
                    </a:moveTo>
                    <a:lnTo>
                      <a:pt x="0" y="0"/>
                    </a:ln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1"/>
              <p:cNvSpPr/>
              <p:nvPr/>
            </p:nvSpPr>
            <p:spPr>
              <a:xfrm>
                <a:off x="7400105" y="2704545"/>
                <a:ext cx="27" cy="27"/>
              </a:xfrm>
              <a:custGeom>
                <a:rect b="b" l="l" r="r" t="t"/>
                <a:pathLst>
                  <a:path extrusionOk="0" h="1" w="1">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1"/>
              <p:cNvSpPr/>
              <p:nvPr/>
            </p:nvSpPr>
            <p:spPr>
              <a:xfrm>
                <a:off x="7342747" y="2608291"/>
                <a:ext cx="31490" cy="79009"/>
              </a:xfrm>
              <a:custGeom>
                <a:rect b="b" l="l" r="r" t="t"/>
                <a:pathLst>
                  <a:path extrusionOk="0" h="2923" w="1165">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1"/>
              <p:cNvSpPr/>
              <p:nvPr/>
            </p:nvSpPr>
            <p:spPr>
              <a:xfrm>
                <a:off x="7364939" y="2603994"/>
                <a:ext cx="62980" cy="30895"/>
              </a:xfrm>
              <a:custGeom>
                <a:rect b="b" l="l" r="r" t="t"/>
                <a:pathLst>
                  <a:path extrusionOk="0" h="1143" w="233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1"/>
              <p:cNvSpPr/>
              <p:nvPr/>
            </p:nvSpPr>
            <p:spPr>
              <a:xfrm>
                <a:off x="6896049" y="2385591"/>
                <a:ext cx="95037" cy="114796"/>
              </a:xfrm>
              <a:custGeom>
                <a:rect b="b" l="l" r="r" t="t"/>
                <a:pathLst>
                  <a:path extrusionOk="0" h="4247" w="3516">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1"/>
              <p:cNvSpPr/>
              <p:nvPr/>
            </p:nvSpPr>
            <p:spPr>
              <a:xfrm>
                <a:off x="7045363" y="2413351"/>
                <a:ext cx="125257" cy="99146"/>
              </a:xfrm>
              <a:custGeom>
                <a:rect b="b" l="l" r="r" t="t"/>
                <a:pathLst>
                  <a:path extrusionOk="0" h="3668" w="4634">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1"/>
              <p:cNvSpPr/>
              <p:nvPr/>
            </p:nvSpPr>
            <p:spPr>
              <a:xfrm>
                <a:off x="6807823" y="2337451"/>
                <a:ext cx="94416" cy="88983"/>
              </a:xfrm>
              <a:custGeom>
                <a:rect b="b" l="l" r="r" t="t"/>
                <a:pathLst>
                  <a:path extrusionOk="0" h="3292" w="3493">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1"/>
              <p:cNvSpPr/>
              <p:nvPr/>
            </p:nvSpPr>
            <p:spPr>
              <a:xfrm>
                <a:off x="7120020" y="2308448"/>
                <a:ext cx="107985" cy="82955"/>
              </a:xfrm>
              <a:custGeom>
                <a:rect b="b" l="l" r="r" t="t"/>
                <a:pathLst>
                  <a:path extrusionOk="0" h="3069" w="3995">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1"/>
              <p:cNvSpPr/>
              <p:nvPr/>
            </p:nvSpPr>
            <p:spPr>
              <a:xfrm>
                <a:off x="6851639" y="2262172"/>
                <a:ext cx="101200" cy="35193"/>
              </a:xfrm>
              <a:custGeom>
                <a:rect b="b" l="l" r="r" t="t"/>
                <a:pathLst>
                  <a:path extrusionOk="0" h="1302" w="3744">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1"/>
              <p:cNvSpPr/>
              <p:nvPr/>
            </p:nvSpPr>
            <p:spPr>
              <a:xfrm>
                <a:off x="6894833" y="2545987"/>
                <a:ext cx="128960" cy="93199"/>
              </a:xfrm>
              <a:custGeom>
                <a:rect b="b" l="l" r="r" t="t"/>
                <a:pathLst>
                  <a:path extrusionOk="0" h="3448" w="4771">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1"/>
              <p:cNvSpPr/>
              <p:nvPr/>
            </p:nvSpPr>
            <p:spPr>
              <a:xfrm>
                <a:off x="6811526" y="1926568"/>
                <a:ext cx="394260" cy="342903"/>
              </a:xfrm>
              <a:custGeom>
                <a:rect b="b" l="l" r="r" t="t"/>
                <a:pathLst>
                  <a:path extrusionOk="0" h="12686" w="14586">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1"/>
              <p:cNvSpPr/>
              <p:nvPr/>
            </p:nvSpPr>
            <p:spPr>
              <a:xfrm>
                <a:off x="6870155" y="1954922"/>
                <a:ext cx="0" cy="27"/>
              </a:xfrm>
              <a:custGeom>
                <a:rect b="b" l="l" r="r" t="t"/>
                <a:pathLst>
                  <a:path extrusionOk="0" h="1" w="120000">
                    <a:moveTo>
                      <a:pt x="0" y="1"/>
                    </a:moveTo>
                    <a:cubicBezTo>
                      <a:pt x="0" y="1"/>
                      <a:pt x="0" y="1"/>
                      <a:pt x="0" y="1"/>
                    </a:cubicBezTo>
                    <a:cubicBezTo>
                      <a:pt x="0" y="1"/>
                      <a:pt x="0" y="1"/>
                      <a:pt x="0"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1"/>
              <p:cNvSpPr/>
              <p:nvPr/>
            </p:nvSpPr>
            <p:spPr>
              <a:xfrm>
                <a:off x="6940487" y="2223303"/>
                <a:ext cx="27" cy="27"/>
              </a:xfrm>
              <a:custGeom>
                <a:rect b="b" l="l" r="r" t="t"/>
                <a:pathLst>
                  <a:path extrusionOk="0" h="1" w="1">
                    <a:moveTo>
                      <a:pt x="0" y="1"/>
                    </a:moveTo>
                    <a:lnTo>
                      <a:pt x="0" y="1"/>
                    </a:ln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1"/>
              <p:cNvSpPr/>
              <p:nvPr/>
            </p:nvSpPr>
            <p:spPr>
              <a:xfrm>
                <a:off x="6870155" y="1954922"/>
                <a:ext cx="0" cy="27"/>
              </a:xfrm>
              <a:custGeom>
                <a:rect b="b" l="l" r="r" t="t"/>
                <a:pathLst>
                  <a:path extrusionOk="0" h="1" w="120000">
                    <a:moveTo>
                      <a:pt x="0" y="1"/>
                    </a:moveTo>
                    <a:cubicBezTo>
                      <a:pt x="0" y="1"/>
                      <a:pt x="0" y="1"/>
                      <a:pt x="0" y="1"/>
                    </a:cubicBezTo>
                    <a:cubicBezTo>
                      <a:pt x="0" y="1"/>
                      <a:pt x="0" y="1"/>
                      <a:pt x="0"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1"/>
              <p:cNvSpPr/>
              <p:nvPr/>
            </p:nvSpPr>
            <p:spPr>
              <a:xfrm>
                <a:off x="6941081" y="2223303"/>
                <a:ext cx="27" cy="27"/>
              </a:xfrm>
              <a:custGeom>
                <a:rect b="b" l="l" r="r" t="t"/>
                <a:pathLst>
                  <a:path extrusionOk="0" h="1" w="1">
                    <a:moveTo>
                      <a:pt x="1" y="1"/>
                    </a:moveTo>
                    <a:cubicBezTo>
                      <a:pt x="1" y="1"/>
                      <a:pt x="1" y="1"/>
                      <a:pt x="1" y="1"/>
                    </a:cubicBezTo>
                    <a:cubicBezTo>
                      <a:pt x="1" y="1"/>
                      <a:pt x="1" y="1"/>
                      <a:pt x="1"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1"/>
              <p:cNvSpPr/>
              <p:nvPr/>
            </p:nvSpPr>
            <p:spPr>
              <a:xfrm>
                <a:off x="7194677" y="2241197"/>
                <a:ext cx="157342" cy="120959"/>
              </a:xfrm>
              <a:custGeom>
                <a:rect b="b" l="l" r="r" t="t"/>
                <a:pathLst>
                  <a:path extrusionOk="0" h="4475" w="5821">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1"/>
              <p:cNvSpPr/>
              <p:nvPr/>
            </p:nvSpPr>
            <p:spPr>
              <a:xfrm>
                <a:off x="7300797" y="2353507"/>
                <a:ext cx="74062" cy="138204"/>
              </a:xfrm>
              <a:custGeom>
                <a:rect b="b" l="l" r="r" t="t"/>
                <a:pathLst>
                  <a:path extrusionOk="0" h="5113" w="274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1"/>
              <p:cNvSpPr/>
              <p:nvPr/>
            </p:nvSpPr>
            <p:spPr>
              <a:xfrm>
                <a:off x="7313122" y="2484305"/>
                <a:ext cx="101200" cy="131068"/>
              </a:xfrm>
              <a:custGeom>
                <a:rect b="b" l="l" r="r" t="t"/>
                <a:pathLst>
                  <a:path extrusionOk="0" h="4849" w="3744">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1"/>
              <p:cNvSpPr/>
              <p:nvPr/>
            </p:nvSpPr>
            <p:spPr>
              <a:xfrm>
                <a:off x="7526605" y="2289959"/>
                <a:ext cx="8650" cy="14056"/>
              </a:xfrm>
              <a:custGeom>
                <a:rect b="b" l="l" r="r" t="t"/>
                <a:pathLst>
                  <a:path extrusionOk="0" h="520" w="32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1"/>
              <p:cNvSpPr/>
              <p:nvPr/>
            </p:nvSpPr>
            <p:spPr>
              <a:xfrm>
                <a:off x="7065717" y="2010469"/>
                <a:ext cx="16678" cy="24084"/>
              </a:xfrm>
              <a:custGeom>
                <a:rect b="b" l="l" r="r" t="t"/>
                <a:pathLst>
                  <a:path extrusionOk="0" h="891" w="617">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1"/>
              <p:cNvSpPr/>
              <p:nvPr/>
            </p:nvSpPr>
            <p:spPr>
              <a:xfrm>
                <a:off x="7081151" y="2025876"/>
                <a:ext cx="27" cy="27"/>
              </a:xfrm>
              <a:custGeom>
                <a:rect b="b" l="l" r="r" t="t"/>
                <a:pathLst>
                  <a:path extrusionOk="0" h="1" w="1">
                    <a:moveTo>
                      <a:pt x="0" y="1"/>
                    </a:moveTo>
                    <a:cubicBezTo>
                      <a:pt x="0" y="1"/>
                      <a:pt x="0" y="1"/>
                      <a:pt x="0" y="1"/>
                    </a:cubicBezTo>
                    <a:cubicBezTo>
                      <a:pt x="0" y="1"/>
                      <a:pt x="0" y="1"/>
                      <a:pt x="0"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1"/>
              <p:cNvSpPr/>
              <p:nvPr/>
            </p:nvSpPr>
            <p:spPr>
              <a:xfrm>
                <a:off x="7310041" y="2077719"/>
                <a:ext cx="27" cy="27"/>
              </a:xfrm>
              <a:custGeom>
                <a:rect b="b" l="l" r="r" t="t"/>
                <a:pathLst>
                  <a:path extrusionOk="0" h="1" w="1">
                    <a:moveTo>
                      <a:pt x="0" y="0"/>
                    </a:moveTo>
                    <a:lnTo>
                      <a:pt x="0" y="0"/>
                    </a:ln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1"/>
              <p:cNvSpPr/>
              <p:nvPr/>
            </p:nvSpPr>
            <p:spPr>
              <a:xfrm>
                <a:off x="7526605" y="2238737"/>
                <a:ext cx="100579" cy="113418"/>
              </a:xfrm>
              <a:custGeom>
                <a:rect b="b" l="l" r="r" t="t"/>
                <a:pathLst>
                  <a:path extrusionOk="0" h="4196" w="3721">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1"/>
              <p:cNvSpPr/>
              <p:nvPr/>
            </p:nvSpPr>
            <p:spPr>
              <a:xfrm>
                <a:off x="7611128" y="2293662"/>
                <a:ext cx="27" cy="27"/>
              </a:xfrm>
              <a:custGeom>
                <a:rect b="b" l="l" r="r" t="t"/>
                <a:pathLst>
                  <a:path extrusionOk="0" h="1" w="1">
                    <a:moveTo>
                      <a:pt x="0" y="0"/>
                    </a:moveTo>
                    <a:cubicBezTo>
                      <a:pt x="0" y="0"/>
                      <a:pt x="0" y="0"/>
                      <a:pt x="0" y="0"/>
                    </a:cubicBezTo>
                    <a:cubicBezTo>
                      <a:pt x="0" y="0"/>
                      <a:pt x="0" y="0"/>
                      <a:pt x="0"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1"/>
              <p:cNvSpPr/>
              <p:nvPr/>
            </p:nvSpPr>
            <p:spPr>
              <a:xfrm>
                <a:off x="7535228" y="2298582"/>
                <a:ext cx="649" cy="27"/>
              </a:xfrm>
              <a:custGeom>
                <a:rect b="b" l="l" r="r" t="t"/>
                <a:pathLst>
                  <a:path extrusionOk="0" h="1" w="24">
                    <a:moveTo>
                      <a:pt x="1" y="1"/>
                    </a:moveTo>
                    <a:cubicBezTo>
                      <a:pt x="24" y="1"/>
                      <a:pt x="24" y="1"/>
                      <a:pt x="24" y="1"/>
                    </a:cubicBezTo>
                    <a:cubicBezTo>
                      <a:pt x="24" y="1"/>
                      <a:pt x="24" y="1"/>
                      <a:pt x="1" y="1"/>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1"/>
              <p:cNvSpPr/>
              <p:nvPr/>
            </p:nvSpPr>
            <p:spPr>
              <a:xfrm>
                <a:off x="7592612" y="2317719"/>
                <a:ext cx="27" cy="27"/>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1"/>
              <p:cNvSpPr/>
              <p:nvPr/>
            </p:nvSpPr>
            <p:spPr>
              <a:xfrm>
                <a:off x="7591991" y="2317719"/>
                <a:ext cx="649" cy="27"/>
              </a:xfrm>
              <a:custGeom>
                <a:rect b="b" l="l" r="r" t="t"/>
                <a:pathLst>
                  <a:path extrusionOk="0" h="1" w="24">
                    <a:moveTo>
                      <a:pt x="1" y="0"/>
                    </a:moveTo>
                    <a:cubicBezTo>
                      <a:pt x="1" y="0"/>
                      <a:pt x="23" y="0"/>
                      <a:pt x="23" y="0"/>
                    </a:cubicBezTo>
                    <a:cubicBezTo>
                      <a:pt x="23" y="0"/>
                      <a:pt x="1" y="0"/>
                      <a:pt x="1" y="0"/>
                    </a:cubicBezTo>
                    <a:close/>
                  </a:path>
                </a:pathLst>
              </a:custGeom>
              <a:solidFill>
                <a:srgbClr val="DAB4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1"/>
              <p:cNvSpPr/>
              <p:nvPr/>
            </p:nvSpPr>
            <p:spPr>
              <a:xfrm>
                <a:off x="7554987" y="2336829"/>
                <a:ext cx="91956" cy="77765"/>
              </a:xfrm>
              <a:custGeom>
                <a:rect b="b" l="l" r="r" t="t"/>
                <a:pathLst>
                  <a:path extrusionOk="0" h="2877" w="3402">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1"/>
              <p:cNvSpPr/>
              <p:nvPr/>
            </p:nvSpPr>
            <p:spPr>
              <a:xfrm>
                <a:off x="7063257" y="1930865"/>
                <a:ext cx="469538" cy="371608"/>
              </a:xfrm>
              <a:custGeom>
                <a:rect b="b" l="l" r="r" t="t"/>
                <a:pathLst>
                  <a:path extrusionOk="0" h="13748" w="17371">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1"/>
              <p:cNvSpPr/>
              <p:nvPr/>
            </p:nvSpPr>
            <p:spPr>
              <a:xfrm>
                <a:off x="6646184" y="3420218"/>
                <a:ext cx="243730" cy="140718"/>
              </a:xfrm>
              <a:custGeom>
                <a:rect b="b" l="l" r="r" t="t"/>
                <a:pathLst>
                  <a:path extrusionOk="0" h="5206" w="9017">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1"/>
              <p:cNvSpPr/>
              <p:nvPr/>
            </p:nvSpPr>
            <p:spPr>
              <a:xfrm>
                <a:off x="7147158" y="3455412"/>
                <a:ext cx="248054" cy="144394"/>
              </a:xfrm>
              <a:custGeom>
                <a:rect b="b" l="l" r="r" t="t"/>
                <a:pathLst>
                  <a:path extrusionOk="0" h="5342" w="9177">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1"/>
              <p:cNvSpPr/>
              <p:nvPr/>
            </p:nvSpPr>
            <p:spPr>
              <a:xfrm>
                <a:off x="6762791" y="2399755"/>
                <a:ext cx="49384" cy="46924"/>
              </a:xfrm>
              <a:custGeom>
                <a:rect b="b" l="l" r="r" t="t"/>
                <a:pathLst>
                  <a:path extrusionOk="0" h="1736" w="1827">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1"/>
              <p:cNvSpPr/>
              <p:nvPr/>
            </p:nvSpPr>
            <p:spPr>
              <a:xfrm>
                <a:off x="7139130" y="2518849"/>
                <a:ext cx="49384" cy="46897"/>
              </a:xfrm>
              <a:custGeom>
                <a:rect b="b" l="l" r="r" t="t"/>
                <a:pathLst>
                  <a:path extrusionOk="0" h="1735" w="1827">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1"/>
              <p:cNvSpPr/>
              <p:nvPr/>
            </p:nvSpPr>
            <p:spPr>
              <a:xfrm>
                <a:off x="6173591" y="1194839"/>
                <a:ext cx="2487" cy="2487"/>
              </a:xfrm>
              <a:custGeom>
                <a:rect b="b" l="l" r="r" t="t"/>
                <a:pathLst>
                  <a:path extrusionOk="0" h="92" w="92">
                    <a:moveTo>
                      <a:pt x="92" y="0"/>
                    </a:moveTo>
                    <a:lnTo>
                      <a:pt x="0" y="92"/>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1"/>
              <p:cNvSpPr/>
              <p:nvPr/>
            </p:nvSpPr>
            <p:spPr>
              <a:xfrm>
                <a:off x="6092150" y="1312662"/>
                <a:ext cx="1865" cy="3730"/>
              </a:xfrm>
              <a:custGeom>
                <a:rect b="b" l="l" r="r" t="t"/>
                <a:pathLst>
                  <a:path extrusionOk="0" h="138" w="69">
                    <a:moveTo>
                      <a:pt x="69" y="1"/>
                    </a:moveTo>
                    <a:lnTo>
                      <a:pt x="0" y="138"/>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1"/>
              <p:cNvSpPr/>
              <p:nvPr/>
            </p:nvSpPr>
            <p:spPr>
              <a:xfrm>
                <a:off x="6113125" y="1343531"/>
                <a:ext cx="3730" cy="622"/>
              </a:xfrm>
              <a:custGeom>
                <a:rect b="b" l="l" r="r" t="t"/>
                <a:pathLst>
                  <a:path extrusionOk="0" h="23" w="138">
                    <a:moveTo>
                      <a:pt x="0" y="23"/>
                    </a:moveTo>
                    <a:lnTo>
                      <a:pt x="137" y="0"/>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1"/>
              <p:cNvSpPr/>
              <p:nvPr/>
            </p:nvSpPr>
            <p:spPr>
              <a:xfrm>
                <a:off x="6090285" y="1316365"/>
                <a:ext cx="1892" cy="3108"/>
              </a:xfrm>
              <a:custGeom>
                <a:rect b="b" l="l" r="r" t="t"/>
                <a:pathLst>
                  <a:path extrusionOk="0" h="115" w="70">
                    <a:moveTo>
                      <a:pt x="1" y="115"/>
                    </a:moveTo>
                    <a:lnTo>
                      <a:pt x="1" y="115"/>
                    </a:lnTo>
                    <a:lnTo>
                      <a:pt x="69" y="1"/>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1"/>
              <p:cNvSpPr/>
              <p:nvPr/>
            </p:nvSpPr>
            <p:spPr>
              <a:xfrm>
                <a:off x="6176051" y="1192352"/>
                <a:ext cx="2487" cy="2514"/>
              </a:xfrm>
              <a:custGeom>
                <a:rect b="b" l="l" r="r" t="t"/>
                <a:pathLst>
                  <a:path extrusionOk="0" h="93" w="92">
                    <a:moveTo>
                      <a:pt x="92" y="1"/>
                    </a:moveTo>
                    <a:lnTo>
                      <a:pt x="1" y="92"/>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1"/>
              <p:cNvSpPr/>
              <p:nvPr/>
            </p:nvSpPr>
            <p:spPr>
              <a:xfrm>
                <a:off x="6109422" y="1344125"/>
                <a:ext cx="3730" cy="649"/>
              </a:xfrm>
              <a:custGeom>
                <a:rect b="b" l="l" r="r" t="t"/>
                <a:pathLst>
                  <a:path extrusionOk="0" h="24" w="138">
                    <a:moveTo>
                      <a:pt x="0" y="24"/>
                    </a:moveTo>
                    <a:lnTo>
                      <a:pt x="137" y="1"/>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1"/>
              <p:cNvSpPr/>
              <p:nvPr/>
            </p:nvSpPr>
            <p:spPr>
              <a:xfrm>
                <a:off x="6080068" y="118348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1"/>
              <p:cNvSpPr/>
              <p:nvPr/>
            </p:nvSpPr>
            <p:spPr>
              <a:xfrm>
                <a:off x="6512926" y="996168"/>
                <a:ext cx="622" cy="2487"/>
              </a:xfrm>
              <a:custGeom>
                <a:rect b="b" l="l" r="r" t="t"/>
                <a:pathLst>
                  <a:path extrusionOk="0" h="92" w="23">
                    <a:moveTo>
                      <a:pt x="23" y="1"/>
                    </a:moveTo>
                    <a:lnTo>
                      <a:pt x="0" y="92"/>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1"/>
              <p:cNvSpPr/>
              <p:nvPr/>
            </p:nvSpPr>
            <p:spPr>
              <a:xfrm>
                <a:off x="6503033" y="1091800"/>
                <a:ext cx="27" cy="2487"/>
              </a:xfrm>
              <a:custGeom>
                <a:rect b="b" l="l" r="r" t="t"/>
                <a:pathLst>
                  <a:path extrusionOk="0" h="92" w="1">
                    <a:moveTo>
                      <a:pt x="1" y="0"/>
                    </a:moveTo>
                    <a:lnTo>
                      <a:pt x="1" y="92"/>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1"/>
              <p:cNvSpPr/>
              <p:nvPr/>
            </p:nvSpPr>
            <p:spPr>
              <a:xfrm>
                <a:off x="6524035" y="1101666"/>
                <a:ext cx="1865" cy="1892"/>
              </a:xfrm>
              <a:custGeom>
                <a:rect b="b" l="l" r="r" t="t"/>
                <a:pathLst>
                  <a:path extrusionOk="0" h="70" w="69">
                    <a:moveTo>
                      <a:pt x="0" y="69"/>
                    </a:moveTo>
                    <a:lnTo>
                      <a:pt x="68" y="1"/>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1"/>
              <p:cNvSpPr/>
              <p:nvPr/>
            </p:nvSpPr>
            <p:spPr>
              <a:xfrm>
                <a:off x="6503033" y="1094260"/>
                <a:ext cx="27" cy="1892"/>
              </a:xfrm>
              <a:custGeom>
                <a:rect b="b" l="l" r="r" t="t"/>
                <a:pathLst>
                  <a:path extrusionOk="0" h="70" w="1">
                    <a:moveTo>
                      <a:pt x="1" y="69"/>
                    </a:moveTo>
                    <a:lnTo>
                      <a:pt x="1" y="69"/>
                    </a:lnTo>
                    <a:lnTo>
                      <a:pt x="1" y="1"/>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1"/>
              <p:cNvSpPr/>
              <p:nvPr/>
            </p:nvSpPr>
            <p:spPr>
              <a:xfrm>
                <a:off x="6513521" y="994330"/>
                <a:ext cx="649" cy="1865"/>
              </a:xfrm>
              <a:custGeom>
                <a:rect b="b" l="l" r="r" t="t"/>
                <a:pathLst>
                  <a:path extrusionOk="0" h="69" w="24">
                    <a:moveTo>
                      <a:pt x="24" y="0"/>
                    </a:moveTo>
                    <a:lnTo>
                      <a:pt x="1" y="69"/>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1"/>
              <p:cNvSpPr/>
              <p:nvPr/>
            </p:nvSpPr>
            <p:spPr>
              <a:xfrm>
                <a:off x="6522170" y="1103531"/>
                <a:ext cx="1865" cy="1243"/>
              </a:xfrm>
              <a:custGeom>
                <a:rect b="b" l="l" r="r" t="t"/>
                <a:pathLst>
                  <a:path extrusionOk="0" h="46" w="69">
                    <a:moveTo>
                      <a:pt x="1" y="46"/>
                    </a:moveTo>
                    <a:lnTo>
                      <a:pt x="69" y="0"/>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1"/>
              <p:cNvSpPr/>
              <p:nvPr/>
            </p:nvSpPr>
            <p:spPr>
              <a:xfrm>
                <a:off x="6466651" y="98322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1"/>
              <p:cNvSpPr/>
              <p:nvPr/>
            </p:nvSpPr>
            <p:spPr>
              <a:xfrm>
                <a:off x="6512926" y="996168"/>
                <a:ext cx="622" cy="2487"/>
              </a:xfrm>
              <a:custGeom>
                <a:rect b="b" l="l" r="r" t="t"/>
                <a:pathLst>
                  <a:path extrusionOk="0" h="92" w="23">
                    <a:moveTo>
                      <a:pt x="23" y="1"/>
                    </a:moveTo>
                    <a:lnTo>
                      <a:pt x="0" y="92"/>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1"/>
              <p:cNvSpPr/>
              <p:nvPr/>
            </p:nvSpPr>
            <p:spPr>
              <a:xfrm>
                <a:off x="6503033" y="1091800"/>
                <a:ext cx="27" cy="2487"/>
              </a:xfrm>
              <a:custGeom>
                <a:rect b="b" l="l" r="r" t="t"/>
                <a:pathLst>
                  <a:path extrusionOk="0" h="92" w="1">
                    <a:moveTo>
                      <a:pt x="1" y="0"/>
                    </a:moveTo>
                    <a:lnTo>
                      <a:pt x="1" y="92"/>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1"/>
              <p:cNvSpPr/>
              <p:nvPr/>
            </p:nvSpPr>
            <p:spPr>
              <a:xfrm>
                <a:off x="6524035" y="1101666"/>
                <a:ext cx="1865" cy="1892"/>
              </a:xfrm>
              <a:custGeom>
                <a:rect b="b" l="l" r="r" t="t"/>
                <a:pathLst>
                  <a:path extrusionOk="0" h="70" w="69">
                    <a:moveTo>
                      <a:pt x="0" y="69"/>
                    </a:moveTo>
                    <a:lnTo>
                      <a:pt x="68" y="1"/>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1"/>
              <p:cNvSpPr/>
              <p:nvPr/>
            </p:nvSpPr>
            <p:spPr>
              <a:xfrm>
                <a:off x="6503033" y="1094260"/>
                <a:ext cx="27" cy="1892"/>
              </a:xfrm>
              <a:custGeom>
                <a:rect b="b" l="l" r="r" t="t"/>
                <a:pathLst>
                  <a:path extrusionOk="0" h="70" w="1">
                    <a:moveTo>
                      <a:pt x="1" y="69"/>
                    </a:moveTo>
                    <a:lnTo>
                      <a:pt x="1" y="69"/>
                    </a:lnTo>
                    <a:lnTo>
                      <a:pt x="1" y="1"/>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1"/>
              <p:cNvSpPr/>
              <p:nvPr/>
            </p:nvSpPr>
            <p:spPr>
              <a:xfrm>
                <a:off x="6513521" y="994330"/>
                <a:ext cx="649" cy="1865"/>
              </a:xfrm>
              <a:custGeom>
                <a:rect b="b" l="l" r="r" t="t"/>
                <a:pathLst>
                  <a:path extrusionOk="0" h="69" w="24">
                    <a:moveTo>
                      <a:pt x="24" y="0"/>
                    </a:moveTo>
                    <a:lnTo>
                      <a:pt x="1" y="69"/>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1"/>
              <p:cNvSpPr/>
              <p:nvPr/>
            </p:nvSpPr>
            <p:spPr>
              <a:xfrm>
                <a:off x="6522170" y="1103531"/>
                <a:ext cx="1865" cy="1243"/>
              </a:xfrm>
              <a:custGeom>
                <a:rect b="b" l="l" r="r" t="t"/>
                <a:pathLst>
                  <a:path extrusionOk="0" h="46" w="69">
                    <a:moveTo>
                      <a:pt x="1" y="46"/>
                    </a:moveTo>
                    <a:lnTo>
                      <a:pt x="69" y="0"/>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1"/>
              <p:cNvSpPr/>
              <p:nvPr/>
            </p:nvSpPr>
            <p:spPr>
              <a:xfrm>
                <a:off x="7474140" y="1817015"/>
                <a:ext cx="170316" cy="156504"/>
              </a:xfrm>
              <a:custGeom>
                <a:rect b="b" l="l" r="r" t="t"/>
                <a:pathLst>
                  <a:path extrusionOk="0" h="5790" w="6301">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1"/>
              <p:cNvSpPr/>
              <p:nvPr/>
            </p:nvSpPr>
            <p:spPr>
              <a:xfrm>
                <a:off x="5266032" y="2620617"/>
                <a:ext cx="135096" cy="133420"/>
              </a:xfrm>
              <a:custGeom>
                <a:rect b="b" l="l" r="r" t="t"/>
                <a:pathLst>
                  <a:path extrusionOk="0" h="4936" w="4998">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1"/>
              <p:cNvSpPr/>
              <p:nvPr/>
            </p:nvSpPr>
            <p:spPr>
              <a:xfrm>
                <a:off x="7991602" y="2872050"/>
                <a:ext cx="136556" cy="133123"/>
              </a:xfrm>
              <a:custGeom>
                <a:rect b="b" l="l" r="r" t="t"/>
                <a:pathLst>
                  <a:path extrusionOk="0" h="4925" w="5052">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1"/>
              <p:cNvSpPr/>
              <p:nvPr/>
            </p:nvSpPr>
            <p:spPr>
              <a:xfrm>
                <a:off x="5793198" y="2474033"/>
                <a:ext cx="216294" cy="204401"/>
              </a:xfrm>
              <a:custGeom>
                <a:rect b="b" l="l" r="r" t="t"/>
                <a:pathLst>
                  <a:path extrusionOk="0" h="7562" w="8002">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1"/>
              <p:cNvSpPr/>
              <p:nvPr/>
            </p:nvSpPr>
            <p:spPr>
              <a:xfrm>
                <a:off x="7679595" y="1455327"/>
                <a:ext cx="93821" cy="88658"/>
              </a:xfrm>
              <a:custGeom>
                <a:rect b="b" l="l" r="r" t="t"/>
                <a:pathLst>
                  <a:path extrusionOk="0" h="3280" w="3471">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1"/>
              <p:cNvSpPr/>
              <p:nvPr/>
            </p:nvSpPr>
            <p:spPr>
              <a:xfrm>
                <a:off x="8179353" y="2842128"/>
                <a:ext cx="59250" cy="83333"/>
              </a:xfrm>
              <a:custGeom>
                <a:rect b="b" l="l" r="r" t="t"/>
                <a:pathLst>
                  <a:path extrusionOk="0" h="3083" w="2192">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1"/>
              <p:cNvSpPr/>
              <p:nvPr/>
            </p:nvSpPr>
            <p:spPr>
              <a:xfrm>
                <a:off x="7633320" y="2039472"/>
                <a:ext cx="59871" cy="83306"/>
              </a:xfrm>
              <a:custGeom>
                <a:rect b="b" l="l" r="r" t="t"/>
                <a:pathLst>
                  <a:path extrusionOk="0" h="3082" w="2215">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1"/>
              <p:cNvSpPr/>
              <p:nvPr/>
            </p:nvSpPr>
            <p:spPr>
              <a:xfrm>
                <a:off x="7332854" y="1779092"/>
                <a:ext cx="68521" cy="96903"/>
              </a:xfrm>
              <a:custGeom>
                <a:rect b="b" l="l" r="r" t="t"/>
                <a:pathLst>
                  <a:path extrusionOk="0" h="3585" w="2535">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1"/>
              <p:cNvSpPr/>
              <p:nvPr/>
            </p:nvSpPr>
            <p:spPr>
              <a:xfrm>
                <a:off x="8005982" y="957299"/>
                <a:ext cx="71602" cy="101200"/>
              </a:xfrm>
              <a:custGeom>
                <a:rect b="b" l="l" r="r" t="t"/>
                <a:pathLst>
                  <a:path extrusionOk="0" h="3744" w="2649">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1"/>
              <p:cNvSpPr/>
              <p:nvPr/>
            </p:nvSpPr>
            <p:spPr>
              <a:xfrm>
                <a:off x="6364234" y="1320069"/>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1"/>
              <p:cNvSpPr/>
              <p:nvPr/>
            </p:nvSpPr>
            <p:spPr>
              <a:xfrm>
                <a:off x="6391372" y="1093044"/>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1"/>
              <p:cNvSpPr/>
              <p:nvPr/>
            </p:nvSpPr>
            <p:spPr>
              <a:xfrm>
                <a:off x="5718866" y="2758848"/>
                <a:ext cx="54330" cy="76522"/>
              </a:xfrm>
              <a:custGeom>
                <a:rect b="b" l="l" r="r" t="t"/>
                <a:pathLst>
                  <a:path extrusionOk="0" h="2831" w="201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1"/>
              <p:cNvSpPr/>
              <p:nvPr/>
            </p:nvSpPr>
            <p:spPr>
              <a:xfrm>
                <a:off x="5540576" y="2867428"/>
                <a:ext cx="66656" cy="93794"/>
              </a:xfrm>
              <a:custGeom>
                <a:rect b="b" l="l" r="r" t="t"/>
                <a:pathLst>
                  <a:path extrusionOk="0" h="3470" w="2466">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121" name="Google Shape;3121;p1"/>
              <p:cNvGrpSpPr/>
              <p:nvPr/>
            </p:nvGrpSpPr>
            <p:grpSpPr>
              <a:xfrm>
                <a:off x="4896454" y="199085"/>
                <a:ext cx="358499" cy="447942"/>
                <a:chOff x="4896454" y="199085"/>
                <a:chExt cx="358499" cy="447942"/>
              </a:xfrm>
            </p:grpSpPr>
            <p:sp>
              <p:nvSpPr>
                <p:cNvPr id="3122" name="Google Shape;3122;p1"/>
                <p:cNvSpPr/>
                <p:nvPr/>
              </p:nvSpPr>
              <p:spPr>
                <a:xfrm>
                  <a:off x="4923619" y="395269"/>
                  <a:ext cx="46897" cy="39518"/>
                </a:xfrm>
                <a:custGeom>
                  <a:rect b="b" l="l" r="r" t="t"/>
                  <a:pathLst>
                    <a:path extrusionOk="0" h="1462" w="1735">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1"/>
                <p:cNvSpPr/>
                <p:nvPr/>
              </p:nvSpPr>
              <p:spPr>
                <a:xfrm>
                  <a:off x="5076014" y="266957"/>
                  <a:ext cx="172154" cy="186345"/>
                </a:xfrm>
                <a:custGeom>
                  <a:rect b="b" l="l" r="r" t="t"/>
                  <a:pathLst>
                    <a:path extrusionOk="0" h="6894" w="6369">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1"/>
                <p:cNvSpPr/>
                <p:nvPr/>
              </p:nvSpPr>
              <p:spPr>
                <a:xfrm>
                  <a:off x="5144481" y="598886"/>
                  <a:ext cx="46924" cy="42843"/>
                </a:xfrm>
                <a:custGeom>
                  <a:rect b="b" l="l" r="r" t="t"/>
                  <a:pathLst>
                    <a:path extrusionOk="0" h="1585" w="1736">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1"/>
                <p:cNvSpPr/>
                <p:nvPr/>
              </p:nvSpPr>
              <p:spPr>
                <a:xfrm>
                  <a:off x="5162375" y="358265"/>
                  <a:ext cx="43843" cy="48519"/>
                </a:xfrm>
                <a:custGeom>
                  <a:rect b="b" l="l" r="r" t="t"/>
                  <a:pathLst>
                    <a:path extrusionOk="0" h="1795" w="1622">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1"/>
                <p:cNvSpPr/>
                <p:nvPr/>
              </p:nvSpPr>
              <p:spPr>
                <a:xfrm>
                  <a:off x="5102531" y="298420"/>
                  <a:ext cx="69143" cy="128690"/>
                </a:xfrm>
                <a:custGeom>
                  <a:rect b="b" l="l" r="r" t="t"/>
                  <a:pathLst>
                    <a:path extrusionOk="0" h="4761" w="2558">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1"/>
                <p:cNvSpPr/>
                <p:nvPr/>
              </p:nvSpPr>
              <p:spPr>
                <a:xfrm>
                  <a:off x="4900779" y="205248"/>
                  <a:ext cx="97524" cy="93605"/>
                </a:xfrm>
                <a:custGeom>
                  <a:rect b="b" l="l" r="r" t="t"/>
                  <a:pathLst>
                    <a:path extrusionOk="0" h="3463" w="3608">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1"/>
                <p:cNvSpPr/>
                <p:nvPr/>
              </p:nvSpPr>
              <p:spPr>
                <a:xfrm>
                  <a:off x="4896454" y="199085"/>
                  <a:ext cx="106768" cy="105931"/>
                </a:xfrm>
                <a:custGeom>
                  <a:rect b="b" l="l" r="r" t="t"/>
                  <a:pathLst>
                    <a:path extrusionOk="0" h="3919" w="395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1"/>
                <p:cNvSpPr/>
                <p:nvPr/>
              </p:nvSpPr>
              <p:spPr>
                <a:xfrm>
                  <a:off x="5072906" y="262011"/>
                  <a:ext cx="182047" cy="196616"/>
                </a:xfrm>
                <a:custGeom>
                  <a:rect b="b" l="l" r="r" t="t"/>
                  <a:pathLst>
                    <a:path extrusionOk="0" h="7274" w="6735">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1"/>
                <p:cNvSpPr/>
                <p:nvPr/>
              </p:nvSpPr>
              <p:spPr>
                <a:xfrm>
                  <a:off x="5140156" y="591480"/>
                  <a:ext cx="55574" cy="55547"/>
                </a:xfrm>
                <a:custGeom>
                  <a:rect b="b" l="l" r="r" t="t"/>
                  <a:pathLst>
                    <a:path extrusionOk="0" h="2055" w="2056">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1"/>
                <p:cNvSpPr/>
                <p:nvPr/>
              </p:nvSpPr>
              <p:spPr>
                <a:xfrm>
                  <a:off x="4916835" y="388484"/>
                  <a:ext cx="59871" cy="54033"/>
                </a:xfrm>
                <a:custGeom>
                  <a:rect b="b" l="l" r="r" t="t"/>
                  <a:pathLst>
                    <a:path extrusionOk="0" h="1999" w="2215">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1"/>
                <p:cNvSpPr/>
                <p:nvPr/>
              </p:nvSpPr>
              <p:spPr>
                <a:xfrm>
                  <a:off x="4918673" y="226223"/>
                  <a:ext cx="36436" cy="54168"/>
                </a:xfrm>
                <a:custGeom>
                  <a:rect b="b" l="l" r="r" t="t"/>
                  <a:pathLst>
                    <a:path extrusionOk="0" h="2004" w="1348">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33" name="Google Shape;3133;p1"/>
              <p:cNvSpPr/>
              <p:nvPr/>
            </p:nvSpPr>
            <p:spPr>
              <a:xfrm>
                <a:off x="6816473" y="1963572"/>
                <a:ext cx="396125" cy="300330"/>
              </a:xfrm>
              <a:custGeom>
                <a:rect b="b" l="l" r="r" t="t"/>
                <a:pathLst>
                  <a:path extrusionOk="0" h="11111" w="14655">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1"/>
              <p:cNvSpPr/>
              <p:nvPr/>
            </p:nvSpPr>
            <p:spPr>
              <a:xfrm>
                <a:off x="6839286" y="1940137"/>
                <a:ext cx="383799" cy="301087"/>
              </a:xfrm>
              <a:custGeom>
                <a:rect b="b" l="l" r="r" t="t"/>
                <a:pathLst>
                  <a:path extrusionOk="0" h="11139" w="14199">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1"/>
              <p:cNvSpPr/>
              <p:nvPr/>
            </p:nvSpPr>
            <p:spPr>
              <a:xfrm>
                <a:off x="7198975" y="2802025"/>
                <a:ext cx="106776" cy="355088"/>
              </a:xfrm>
              <a:custGeom>
                <a:rect b="b" l="l" r="r" t="t"/>
                <a:pathLst>
                  <a:path extrusionOk="0" h="13513" w="3881">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1"/>
              <p:cNvSpPr/>
              <p:nvPr/>
            </p:nvSpPr>
            <p:spPr>
              <a:xfrm>
                <a:off x="6824475" y="2794425"/>
                <a:ext cx="133921" cy="342906"/>
              </a:xfrm>
              <a:custGeom>
                <a:rect b="b" l="l" r="r" t="t"/>
                <a:pathLst>
                  <a:path extrusionOk="0" h="13103" w="4955">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transition spd="slow" p14:dur="800">
    <p:circle/>
  </p:transition>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20" name="Shape 4820"/>
        <p:cNvGrpSpPr/>
        <p:nvPr/>
      </p:nvGrpSpPr>
      <p:grpSpPr>
        <a:xfrm>
          <a:off x="0" y="0"/>
          <a:ext cx="0" cy="0"/>
          <a:chOff x="0" y="0"/>
          <a:chExt cx="0" cy="0"/>
        </a:xfrm>
      </p:grpSpPr>
      <p:sp>
        <p:nvSpPr>
          <p:cNvPr id="4821" name="Google Shape;4821;p10"/>
          <p:cNvSpPr/>
          <p:nvPr/>
        </p:nvSpPr>
        <p:spPr>
          <a:xfrm>
            <a:off x="9290640" y="1971686"/>
            <a:ext cx="171212" cy="119748"/>
          </a:xfrm>
          <a:custGeom>
            <a:rect b="b" l="l" r="r" t="t"/>
            <a:pathLst>
              <a:path extrusionOk="0" h="4279" w="6118">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822" name="Google Shape;4822;p10"/>
          <p:cNvGrpSpPr/>
          <p:nvPr/>
        </p:nvGrpSpPr>
        <p:grpSpPr>
          <a:xfrm>
            <a:off x="9287449" y="2292338"/>
            <a:ext cx="139925" cy="121036"/>
            <a:chOff x="9287449" y="2292338"/>
            <a:chExt cx="139925" cy="121036"/>
          </a:xfrm>
        </p:grpSpPr>
        <p:sp>
          <p:nvSpPr>
            <p:cNvPr id="4823" name="Google Shape;4823;p10"/>
            <p:cNvSpPr/>
            <p:nvPr/>
          </p:nvSpPr>
          <p:spPr>
            <a:xfrm>
              <a:off x="9287449" y="2292338"/>
              <a:ext cx="35149" cy="49226"/>
            </a:xfrm>
            <a:custGeom>
              <a:rect b="b" l="l" r="r" t="t"/>
              <a:pathLst>
                <a:path extrusionOk="0" h="1759" w="1256">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10"/>
            <p:cNvSpPr/>
            <p:nvPr/>
          </p:nvSpPr>
          <p:spPr>
            <a:xfrm>
              <a:off x="9389007" y="2360706"/>
              <a:ext cx="38367" cy="52668"/>
            </a:xfrm>
            <a:custGeom>
              <a:rect b="b" l="l" r="r" t="t"/>
              <a:pathLst>
                <a:path extrusionOk="0" h="1882" w="1371">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25" name="Google Shape;4825;p10"/>
          <p:cNvSpPr/>
          <p:nvPr/>
        </p:nvSpPr>
        <p:spPr>
          <a:xfrm>
            <a:off x="6970950" y="2936236"/>
            <a:ext cx="120444" cy="66477"/>
          </a:xfrm>
          <a:custGeom>
            <a:rect b="b" l="l" r="r" t="t"/>
            <a:pathLst>
              <a:path extrusionOk="0" h="2626" w="5205">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10"/>
          <p:cNvSpPr/>
          <p:nvPr/>
        </p:nvSpPr>
        <p:spPr>
          <a:xfrm>
            <a:off x="6283343" y="2413066"/>
            <a:ext cx="35149" cy="374775"/>
          </a:xfrm>
          <a:custGeom>
            <a:rect b="b" l="l" r="r" t="t"/>
            <a:pathLst>
              <a:path extrusionOk="0" h="13392" w="1256">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10"/>
          <p:cNvSpPr/>
          <p:nvPr/>
        </p:nvSpPr>
        <p:spPr>
          <a:xfrm rot="197355">
            <a:off x="6150165" y="2391257"/>
            <a:ext cx="26143" cy="343686"/>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10"/>
          <p:cNvSpPr/>
          <p:nvPr/>
        </p:nvSpPr>
        <p:spPr>
          <a:xfrm rot="451429">
            <a:off x="6194154" y="2420227"/>
            <a:ext cx="16038" cy="56302"/>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10"/>
          <p:cNvSpPr/>
          <p:nvPr/>
        </p:nvSpPr>
        <p:spPr>
          <a:xfrm>
            <a:off x="6163750" y="2378175"/>
            <a:ext cx="9600" cy="249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10"/>
          <p:cNvSpPr/>
          <p:nvPr/>
        </p:nvSpPr>
        <p:spPr>
          <a:xfrm>
            <a:off x="6163750" y="2725850"/>
            <a:ext cx="9600" cy="249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10"/>
          <p:cNvSpPr/>
          <p:nvPr/>
        </p:nvSpPr>
        <p:spPr>
          <a:xfrm>
            <a:off x="6302475" y="2413375"/>
            <a:ext cx="9600" cy="249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10"/>
          <p:cNvSpPr/>
          <p:nvPr/>
        </p:nvSpPr>
        <p:spPr>
          <a:xfrm>
            <a:off x="6170750" y="2403075"/>
            <a:ext cx="31950" cy="357620"/>
          </a:xfrm>
          <a:custGeom>
            <a:rect b="b" l="l" r="r" t="t"/>
            <a:pathLst>
              <a:path extrusionOk="0" h="13354" w="1142">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833" name="Google Shape;4833;p10"/>
          <p:cNvGrpSpPr/>
          <p:nvPr/>
        </p:nvGrpSpPr>
        <p:grpSpPr>
          <a:xfrm>
            <a:off x="4604574" y="248044"/>
            <a:ext cx="5754383" cy="5043212"/>
            <a:chOff x="4608749" y="252794"/>
            <a:chExt cx="5754383" cy="5043212"/>
          </a:xfrm>
        </p:grpSpPr>
        <p:sp>
          <p:nvSpPr>
            <p:cNvPr id="4834" name="Google Shape;4834;p10"/>
            <p:cNvSpPr/>
            <p:nvPr/>
          </p:nvSpPr>
          <p:spPr>
            <a:xfrm>
              <a:off x="5995238" y="4606586"/>
              <a:ext cx="65821" cy="52416"/>
            </a:xfrm>
            <a:custGeom>
              <a:rect b="b" l="l" r="r" t="t"/>
              <a:pathLst>
                <a:path extrusionOk="0" h="1873" w="2352">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10"/>
            <p:cNvSpPr/>
            <p:nvPr/>
          </p:nvSpPr>
          <p:spPr>
            <a:xfrm>
              <a:off x="6094249" y="4453284"/>
              <a:ext cx="79254" cy="77966"/>
            </a:xfrm>
            <a:custGeom>
              <a:rect b="b" l="l" r="r" t="t"/>
              <a:pathLst>
                <a:path extrusionOk="0" h="2786" w="2832">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10"/>
            <p:cNvSpPr/>
            <p:nvPr/>
          </p:nvSpPr>
          <p:spPr>
            <a:xfrm>
              <a:off x="5837458" y="4270598"/>
              <a:ext cx="187835" cy="239580"/>
            </a:xfrm>
            <a:custGeom>
              <a:rect b="b" l="l" r="r" t="t"/>
              <a:pathLst>
                <a:path extrusionOk="0" h="8561" w="6712">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10"/>
            <p:cNvSpPr/>
            <p:nvPr/>
          </p:nvSpPr>
          <p:spPr>
            <a:xfrm>
              <a:off x="5866227" y="4301913"/>
              <a:ext cx="53032" cy="162285"/>
            </a:xfrm>
            <a:custGeom>
              <a:rect b="b" l="l" r="r" t="t"/>
              <a:pathLst>
                <a:path extrusionOk="0" h="5799" w="1895">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10"/>
            <p:cNvSpPr/>
            <p:nvPr/>
          </p:nvSpPr>
          <p:spPr>
            <a:xfrm>
              <a:off x="6115965" y="4469264"/>
              <a:ext cx="24935" cy="41950"/>
            </a:xfrm>
            <a:custGeom>
              <a:rect b="b" l="l" r="r" t="t"/>
              <a:pathLst>
                <a:path extrusionOk="0" h="1499" w="891">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10"/>
            <p:cNvSpPr/>
            <p:nvPr/>
          </p:nvSpPr>
          <p:spPr>
            <a:xfrm>
              <a:off x="5831722" y="4266121"/>
              <a:ext cx="199309" cy="249906"/>
            </a:xfrm>
            <a:custGeom>
              <a:rect b="b" l="l" r="r" t="t"/>
              <a:pathLst>
                <a:path extrusionOk="0" h="8930" w="7122">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10"/>
            <p:cNvSpPr/>
            <p:nvPr/>
          </p:nvSpPr>
          <p:spPr>
            <a:xfrm>
              <a:off x="6089771" y="4448191"/>
              <a:ext cx="92015" cy="89720"/>
            </a:xfrm>
            <a:custGeom>
              <a:rect b="b" l="l" r="r" t="t"/>
              <a:pathLst>
                <a:path extrusionOk="0" h="3206" w="3288">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10"/>
            <p:cNvSpPr/>
            <p:nvPr/>
          </p:nvSpPr>
          <p:spPr>
            <a:xfrm>
              <a:off x="5989501" y="4600849"/>
              <a:ext cx="74748" cy="64533"/>
            </a:xfrm>
            <a:custGeom>
              <a:rect b="b" l="l" r="r" t="t"/>
              <a:pathLst>
                <a:path extrusionOk="0" h="2306" w="2671">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10"/>
            <p:cNvSpPr/>
            <p:nvPr/>
          </p:nvSpPr>
          <p:spPr>
            <a:xfrm>
              <a:off x="6290983" y="3673370"/>
              <a:ext cx="112472" cy="104776"/>
            </a:xfrm>
            <a:custGeom>
              <a:rect b="b" l="l" r="r" t="t"/>
              <a:pathLst>
                <a:path extrusionOk="0" h="3744" w="4019">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10"/>
            <p:cNvSpPr/>
            <p:nvPr/>
          </p:nvSpPr>
          <p:spPr>
            <a:xfrm>
              <a:off x="6300582" y="3681654"/>
              <a:ext cx="90727" cy="86278"/>
            </a:xfrm>
            <a:custGeom>
              <a:rect b="b" l="l" r="r" t="t"/>
              <a:pathLst>
                <a:path extrusionOk="0" h="3083" w="3242">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10"/>
            <p:cNvSpPr/>
            <p:nvPr/>
          </p:nvSpPr>
          <p:spPr>
            <a:xfrm>
              <a:off x="6249482" y="3533473"/>
              <a:ext cx="47938" cy="45364"/>
            </a:xfrm>
            <a:custGeom>
              <a:rect b="b" l="l" r="r" t="t"/>
              <a:pathLst>
                <a:path extrusionOk="0" h="1621" w="1713">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10"/>
            <p:cNvSpPr/>
            <p:nvPr/>
          </p:nvSpPr>
          <p:spPr>
            <a:xfrm>
              <a:off x="6367634" y="3547522"/>
              <a:ext cx="63918" cy="57117"/>
            </a:xfrm>
            <a:custGeom>
              <a:rect b="b" l="l" r="r" t="t"/>
              <a:pathLst>
                <a:path extrusionOk="0" h="2041" w="2284">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10"/>
            <p:cNvSpPr/>
            <p:nvPr/>
          </p:nvSpPr>
          <p:spPr>
            <a:xfrm>
              <a:off x="6322299" y="3684228"/>
              <a:ext cx="72201" cy="66688"/>
            </a:xfrm>
            <a:custGeom>
              <a:rect b="b" l="l" r="r" t="t"/>
              <a:pathLst>
                <a:path extrusionOk="0" h="2383" w="258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10"/>
            <p:cNvSpPr/>
            <p:nvPr/>
          </p:nvSpPr>
          <p:spPr>
            <a:xfrm>
              <a:off x="6360610" y="3543688"/>
              <a:ext cx="74776" cy="64981"/>
            </a:xfrm>
            <a:custGeom>
              <a:rect b="b" l="l" r="r" t="t"/>
              <a:pathLst>
                <a:path extrusionOk="0" h="2322" w="2672">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10"/>
            <p:cNvSpPr/>
            <p:nvPr/>
          </p:nvSpPr>
          <p:spPr>
            <a:xfrm>
              <a:off x="6245648" y="3527708"/>
              <a:ext cx="56866" cy="57173"/>
            </a:xfrm>
            <a:custGeom>
              <a:rect b="b" l="l" r="r" t="t"/>
              <a:pathLst>
                <a:path extrusionOk="0" h="2043" w="2032">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10"/>
            <p:cNvSpPr/>
            <p:nvPr/>
          </p:nvSpPr>
          <p:spPr>
            <a:xfrm>
              <a:off x="6286534" y="3666962"/>
              <a:ext cx="122658" cy="119664"/>
            </a:xfrm>
            <a:custGeom>
              <a:rect b="b" l="l" r="r" t="t"/>
              <a:pathLst>
                <a:path extrusionOk="0" h="4276" w="4383">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10"/>
            <p:cNvSpPr/>
            <p:nvPr/>
          </p:nvSpPr>
          <p:spPr>
            <a:xfrm>
              <a:off x="8336323" y="3121450"/>
              <a:ext cx="48582" cy="65205"/>
            </a:xfrm>
            <a:custGeom>
              <a:rect b="b" l="l" r="r" t="t"/>
              <a:pathLst>
                <a:path extrusionOk="0" h="2330" w="1736">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10"/>
            <p:cNvSpPr/>
            <p:nvPr/>
          </p:nvSpPr>
          <p:spPr>
            <a:xfrm>
              <a:off x="8291603" y="3221105"/>
              <a:ext cx="31343" cy="29412"/>
            </a:xfrm>
            <a:custGeom>
              <a:rect b="b" l="l" r="r" t="t"/>
              <a:pathLst>
                <a:path extrusionOk="0" h="1051" w="112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10"/>
            <p:cNvSpPr/>
            <p:nvPr/>
          </p:nvSpPr>
          <p:spPr>
            <a:xfrm>
              <a:off x="8330586" y="3116357"/>
              <a:ext cx="60056" cy="76679"/>
            </a:xfrm>
            <a:custGeom>
              <a:rect b="b" l="l" r="r" t="t"/>
              <a:pathLst>
                <a:path extrusionOk="0" h="2740" w="2146">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10"/>
            <p:cNvSpPr/>
            <p:nvPr/>
          </p:nvSpPr>
          <p:spPr>
            <a:xfrm>
              <a:off x="8285866" y="3215368"/>
              <a:ext cx="44748" cy="44104"/>
            </a:xfrm>
            <a:custGeom>
              <a:rect b="b" l="l" r="r" t="t"/>
              <a:pathLst>
                <a:path extrusionOk="0" h="1576" w="1599">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854" name="Google Shape;4854;p10"/>
            <p:cNvGrpSpPr/>
            <p:nvPr/>
          </p:nvGrpSpPr>
          <p:grpSpPr>
            <a:xfrm>
              <a:off x="7354246" y="252794"/>
              <a:ext cx="482293" cy="341109"/>
              <a:chOff x="5184009" y="3233894"/>
              <a:chExt cx="482293" cy="341109"/>
            </a:xfrm>
          </p:grpSpPr>
          <p:sp>
            <p:nvSpPr>
              <p:cNvPr id="4855" name="Google Shape;4855;p10"/>
              <p:cNvSpPr/>
              <p:nvPr/>
            </p:nvSpPr>
            <p:spPr>
              <a:xfrm>
                <a:off x="5499568" y="3292243"/>
                <a:ext cx="43461" cy="45951"/>
              </a:xfrm>
              <a:custGeom>
                <a:rect b="b" l="l" r="r" t="t"/>
                <a:pathLst>
                  <a:path extrusionOk="0" h="1642" w="1553">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10"/>
              <p:cNvSpPr/>
              <p:nvPr/>
            </p:nvSpPr>
            <p:spPr>
              <a:xfrm>
                <a:off x="5559595" y="3410815"/>
                <a:ext cx="100326" cy="95849"/>
              </a:xfrm>
              <a:custGeom>
                <a:rect b="b" l="l" r="r" t="t"/>
                <a:pathLst>
                  <a:path extrusionOk="0" h="3425" w="3585">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10"/>
              <p:cNvSpPr/>
              <p:nvPr/>
            </p:nvSpPr>
            <p:spPr>
              <a:xfrm>
                <a:off x="5262591" y="3401244"/>
                <a:ext cx="203787" cy="165867"/>
              </a:xfrm>
              <a:custGeom>
                <a:rect b="b" l="l" r="r" t="t"/>
                <a:pathLst>
                  <a:path extrusionOk="0" h="5927" w="7282">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10"/>
              <p:cNvSpPr/>
              <p:nvPr/>
            </p:nvSpPr>
            <p:spPr>
              <a:xfrm>
                <a:off x="5188486" y="3240274"/>
                <a:ext cx="50485" cy="43461"/>
              </a:xfrm>
              <a:custGeom>
                <a:rect b="b" l="l" r="r" t="t"/>
                <a:pathLst>
                  <a:path extrusionOk="0" h="1553" w="1804">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10"/>
              <p:cNvSpPr/>
              <p:nvPr/>
            </p:nvSpPr>
            <p:spPr>
              <a:xfrm>
                <a:off x="5325809" y="3420078"/>
                <a:ext cx="118852" cy="95597"/>
              </a:xfrm>
              <a:custGeom>
                <a:rect b="b" l="l" r="r" t="t"/>
                <a:pathLst>
                  <a:path extrusionOk="0" h="3416" w="4247">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10"/>
              <p:cNvSpPr/>
              <p:nvPr/>
            </p:nvSpPr>
            <p:spPr>
              <a:xfrm>
                <a:off x="5303449" y="3463203"/>
                <a:ext cx="60727" cy="27173"/>
              </a:xfrm>
              <a:custGeom>
                <a:rect b="b" l="l" r="r" t="t"/>
                <a:pathLst>
                  <a:path extrusionOk="0" h="971" w="217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10"/>
              <p:cNvSpPr/>
              <p:nvPr/>
            </p:nvSpPr>
            <p:spPr>
              <a:xfrm>
                <a:off x="5258113" y="3395507"/>
                <a:ext cx="211455" cy="179496"/>
              </a:xfrm>
              <a:custGeom>
                <a:rect b="b" l="l" r="r" t="t"/>
                <a:pathLst>
                  <a:path extrusionOk="0" h="6414" w="7556">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10"/>
              <p:cNvSpPr/>
              <p:nvPr/>
            </p:nvSpPr>
            <p:spPr>
              <a:xfrm>
                <a:off x="5555761" y="3403791"/>
                <a:ext cx="110541" cy="109897"/>
              </a:xfrm>
              <a:custGeom>
                <a:rect b="b" l="l" r="r" t="t"/>
                <a:pathLst>
                  <a:path extrusionOk="0" h="3927" w="395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10"/>
              <p:cNvSpPr/>
              <p:nvPr/>
            </p:nvSpPr>
            <p:spPr>
              <a:xfrm>
                <a:off x="5493187" y="3283483"/>
                <a:ext cx="54963" cy="62854"/>
              </a:xfrm>
              <a:custGeom>
                <a:rect b="b" l="l" r="r" t="t"/>
                <a:pathLst>
                  <a:path extrusionOk="0" h="2246" w="1964">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10"/>
              <p:cNvSpPr/>
              <p:nvPr/>
            </p:nvSpPr>
            <p:spPr>
              <a:xfrm>
                <a:off x="5184009" y="3233894"/>
                <a:ext cx="59440" cy="57565"/>
              </a:xfrm>
              <a:custGeom>
                <a:rect b="b" l="l" r="r" t="t"/>
                <a:pathLst>
                  <a:path extrusionOk="0" h="2057" w="2124">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65" name="Google Shape;4865;p10"/>
            <p:cNvSpPr/>
            <p:nvPr/>
          </p:nvSpPr>
          <p:spPr>
            <a:xfrm>
              <a:off x="9742261" y="2765033"/>
              <a:ext cx="60056" cy="67724"/>
            </a:xfrm>
            <a:custGeom>
              <a:rect b="b" l="l" r="r" t="t"/>
              <a:pathLst>
                <a:path extrusionOk="0" h="2420" w="2146">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10"/>
            <p:cNvSpPr/>
            <p:nvPr/>
          </p:nvSpPr>
          <p:spPr>
            <a:xfrm>
              <a:off x="9525714" y="2715835"/>
              <a:ext cx="51772" cy="52416"/>
            </a:xfrm>
            <a:custGeom>
              <a:rect b="b" l="l" r="r" t="t"/>
              <a:pathLst>
                <a:path extrusionOk="0" h="1873" w="185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10"/>
            <p:cNvSpPr/>
            <p:nvPr/>
          </p:nvSpPr>
          <p:spPr>
            <a:xfrm>
              <a:off x="9573624" y="2601517"/>
              <a:ext cx="40886" cy="32603"/>
            </a:xfrm>
            <a:custGeom>
              <a:rect b="b" l="l" r="r" t="t"/>
              <a:pathLst>
                <a:path extrusionOk="0" h="1165" w="1461">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10"/>
            <p:cNvSpPr/>
            <p:nvPr/>
          </p:nvSpPr>
          <p:spPr>
            <a:xfrm>
              <a:off x="9520592" y="2713289"/>
              <a:ext cx="62630" cy="62043"/>
            </a:xfrm>
            <a:custGeom>
              <a:rect b="b" l="l" r="r" t="t"/>
              <a:pathLst>
                <a:path extrusionOk="0" h="2217" w="2238">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10"/>
            <p:cNvSpPr/>
            <p:nvPr/>
          </p:nvSpPr>
          <p:spPr>
            <a:xfrm>
              <a:off x="9567215" y="2598942"/>
              <a:ext cx="50513" cy="40914"/>
            </a:xfrm>
            <a:custGeom>
              <a:rect b="b" l="l" r="r" t="t"/>
              <a:pathLst>
                <a:path extrusionOk="0" h="1462" w="1805">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10"/>
            <p:cNvSpPr/>
            <p:nvPr/>
          </p:nvSpPr>
          <p:spPr>
            <a:xfrm>
              <a:off x="9739043" y="2761843"/>
              <a:ext cx="66464" cy="75168"/>
            </a:xfrm>
            <a:custGeom>
              <a:rect b="b" l="l" r="r" t="t"/>
              <a:pathLst>
                <a:path extrusionOk="0" h="2686" w="2375">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10"/>
            <p:cNvSpPr/>
            <p:nvPr/>
          </p:nvSpPr>
          <p:spPr>
            <a:xfrm>
              <a:off x="4733030" y="1656771"/>
              <a:ext cx="50513" cy="55130"/>
            </a:xfrm>
            <a:custGeom>
              <a:rect b="b" l="l" r="r" t="t"/>
              <a:pathLst>
                <a:path extrusionOk="0" h="1970" w="1805">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10"/>
            <p:cNvSpPr/>
            <p:nvPr/>
          </p:nvSpPr>
          <p:spPr>
            <a:xfrm>
              <a:off x="4880595" y="1598003"/>
              <a:ext cx="145662" cy="141212"/>
            </a:xfrm>
            <a:custGeom>
              <a:rect b="b" l="l" r="r" t="t"/>
              <a:pathLst>
                <a:path extrusionOk="0" h="5046" w="5205">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10"/>
            <p:cNvSpPr/>
            <p:nvPr/>
          </p:nvSpPr>
          <p:spPr>
            <a:xfrm>
              <a:off x="5150147" y="1806239"/>
              <a:ext cx="35177" cy="36213"/>
            </a:xfrm>
            <a:custGeom>
              <a:rect b="b" l="l" r="r" t="t"/>
              <a:pathLst>
                <a:path extrusionOk="0" h="1294" w="1257">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10"/>
            <p:cNvSpPr/>
            <p:nvPr/>
          </p:nvSpPr>
          <p:spPr>
            <a:xfrm>
              <a:off x="4935530" y="1614626"/>
              <a:ext cx="71586" cy="84375"/>
            </a:xfrm>
            <a:custGeom>
              <a:rect b="b" l="l" r="r" t="t"/>
              <a:pathLst>
                <a:path extrusionOk="0" h="3015" w="2558">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10"/>
            <p:cNvSpPr/>
            <p:nvPr/>
          </p:nvSpPr>
          <p:spPr>
            <a:xfrm>
              <a:off x="4943198" y="1663152"/>
              <a:ext cx="23032" cy="55214"/>
            </a:xfrm>
            <a:custGeom>
              <a:rect b="b" l="l" r="r" t="t"/>
              <a:pathLst>
                <a:path extrusionOk="0" h="1973" w="823">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10"/>
            <p:cNvSpPr/>
            <p:nvPr/>
          </p:nvSpPr>
          <p:spPr>
            <a:xfrm>
              <a:off x="4875502" y="1590978"/>
              <a:ext cx="157779" cy="156940"/>
            </a:xfrm>
            <a:custGeom>
              <a:rect b="b" l="l" r="r" t="t"/>
              <a:pathLst>
                <a:path extrusionOk="0" h="5608" w="5638">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10"/>
            <p:cNvSpPr/>
            <p:nvPr/>
          </p:nvSpPr>
          <p:spPr>
            <a:xfrm>
              <a:off x="4727293" y="1649747"/>
              <a:ext cx="62630" cy="65429"/>
            </a:xfrm>
            <a:custGeom>
              <a:rect b="b" l="l" r="r" t="t"/>
              <a:pathLst>
                <a:path extrusionOk="0" h="2338" w="2238">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10"/>
            <p:cNvSpPr/>
            <p:nvPr/>
          </p:nvSpPr>
          <p:spPr>
            <a:xfrm>
              <a:off x="5146957" y="1801789"/>
              <a:ext cx="43461" cy="43880"/>
            </a:xfrm>
            <a:custGeom>
              <a:rect b="b" l="l" r="r" t="t"/>
              <a:pathLst>
                <a:path extrusionOk="0" h="1568" w="1553">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10"/>
            <p:cNvSpPr/>
            <p:nvPr/>
          </p:nvSpPr>
          <p:spPr>
            <a:xfrm>
              <a:off x="9493755" y="1267780"/>
              <a:ext cx="53703" cy="43629"/>
            </a:xfrm>
            <a:custGeom>
              <a:rect b="b" l="l" r="r" t="t"/>
              <a:pathLst>
                <a:path extrusionOk="0" h="1559" w="1919">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10"/>
            <p:cNvSpPr/>
            <p:nvPr/>
          </p:nvSpPr>
          <p:spPr>
            <a:xfrm>
              <a:off x="9599790" y="1422341"/>
              <a:ext cx="68395" cy="69011"/>
            </a:xfrm>
            <a:custGeom>
              <a:rect b="b" l="l" r="r" t="t"/>
              <a:pathLst>
                <a:path extrusionOk="0" h="2466" w="2444">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10"/>
            <p:cNvSpPr/>
            <p:nvPr/>
          </p:nvSpPr>
          <p:spPr>
            <a:xfrm>
              <a:off x="9333429" y="1408292"/>
              <a:ext cx="121399" cy="118852"/>
            </a:xfrm>
            <a:custGeom>
              <a:rect b="b" l="l" r="r" t="t"/>
              <a:pathLst>
                <a:path extrusionOk="0" h="4247" w="4338">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10"/>
            <p:cNvSpPr/>
            <p:nvPr/>
          </p:nvSpPr>
          <p:spPr>
            <a:xfrm>
              <a:off x="9355789" y="1434486"/>
              <a:ext cx="46651" cy="73657"/>
            </a:xfrm>
            <a:custGeom>
              <a:rect b="b" l="l" r="r" t="t"/>
              <a:pathLst>
                <a:path extrusionOk="0" h="2632" w="1667">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10"/>
            <p:cNvSpPr/>
            <p:nvPr/>
          </p:nvSpPr>
          <p:spPr>
            <a:xfrm>
              <a:off x="9398606" y="1467704"/>
              <a:ext cx="28769" cy="23899"/>
            </a:xfrm>
            <a:custGeom>
              <a:rect b="b" l="l" r="r" t="t"/>
              <a:pathLst>
                <a:path extrusionOk="0" h="854" w="1028">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10"/>
            <p:cNvSpPr/>
            <p:nvPr/>
          </p:nvSpPr>
          <p:spPr>
            <a:xfrm>
              <a:off x="9618316" y="1432583"/>
              <a:ext cx="31987" cy="39879"/>
            </a:xfrm>
            <a:custGeom>
              <a:rect b="b" l="l" r="r" t="t"/>
              <a:pathLst>
                <a:path extrusionOk="0" h="1425" w="1143">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10"/>
            <p:cNvSpPr/>
            <p:nvPr/>
          </p:nvSpPr>
          <p:spPr>
            <a:xfrm>
              <a:off x="9331526" y="1403815"/>
              <a:ext cx="127136" cy="126520"/>
            </a:xfrm>
            <a:custGeom>
              <a:rect b="b" l="l" r="r" t="t"/>
              <a:pathLst>
                <a:path extrusionOk="0" h="4521" w="4543">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10"/>
            <p:cNvSpPr/>
            <p:nvPr/>
          </p:nvSpPr>
          <p:spPr>
            <a:xfrm>
              <a:off x="9487374" y="1262015"/>
              <a:ext cx="63918" cy="54151"/>
            </a:xfrm>
            <a:custGeom>
              <a:rect b="b" l="l" r="r" t="t"/>
              <a:pathLst>
                <a:path extrusionOk="0" h="1935" w="2284">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10"/>
            <p:cNvSpPr/>
            <p:nvPr/>
          </p:nvSpPr>
          <p:spPr>
            <a:xfrm>
              <a:off x="9594053" y="1417248"/>
              <a:ext cx="76679" cy="81772"/>
            </a:xfrm>
            <a:custGeom>
              <a:rect b="b" l="l" r="r" t="t"/>
              <a:pathLst>
                <a:path extrusionOk="0" h="2922" w="274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10"/>
            <p:cNvSpPr/>
            <p:nvPr/>
          </p:nvSpPr>
          <p:spPr>
            <a:xfrm>
              <a:off x="7594077" y="2703074"/>
              <a:ext cx="37724" cy="36436"/>
            </a:xfrm>
            <a:custGeom>
              <a:rect b="b" l="l" r="r" t="t"/>
              <a:pathLst>
                <a:path extrusionOk="0" h="1302" w="1348">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10"/>
            <p:cNvSpPr/>
            <p:nvPr/>
          </p:nvSpPr>
          <p:spPr>
            <a:xfrm>
              <a:off x="7689254" y="2710742"/>
              <a:ext cx="69011" cy="77323"/>
            </a:xfrm>
            <a:custGeom>
              <a:rect b="b" l="l" r="r" t="t"/>
              <a:pathLst>
                <a:path extrusionOk="0" h="2763" w="2466">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10"/>
            <p:cNvSpPr/>
            <p:nvPr/>
          </p:nvSpPr>
          <p:spPr>
            <a:xfrm>
              <a:off x="7698825" y="2817421"/>
              <a:ext cx="60084" cy="58461"/>
            </a:xfrm>
            <a:custGeom>
              <a:rect b="b" l="l" r="r" t="t"/>
              <a:pathLst>
                <a:path extrusionOk="0" h="2089" w="2147">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10"/>
            <p:cNvSpPr/>
            <p:nvPr/>
          </p:nvSpPr>
          <p:spPr>
            <a:xfrm>
              <a:off x="7683517" y="2705621"/>
              <a:ext cx="79869" cy="90112"/>
            </a:xfrm>
            <a:custGeom>
              <a:rect b="b" l="l" r="r" t="t"/>
              <a:pathLst>
                <a:path extrusionOk="0" h="3220" w="2854">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10"/>
            <p:cNvSpPr/>
            <p:nvPr/>
          </p:nvSpPr>
          <p:spPr>
            <a:xfrm>
              <a:off x="7588956" y="2697953"/>
              <a:ext cx="48582" cy="48330"/>
            </a:xfrm>
            <a:custGeom>
              <a:rect b="b" l="l" r="r" t="t"/>
              <a:pathLst>
                <a:path extrusionOk="0" h="1727" w="1736">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10"/>
            <p:cNvSpPr/>
            <p:nvPr/>
          </p:nvSpPr>
          <p:spPr>
            <a:xfrm>
              <a:off x="7693731" y="2812300"/>
              <a:ext cx="69655" cy="69235"/>
            </a:xfrm>
            <a:custGeom>
              <a:rect b="b" l="l" r="r" t="t"/>
              <a:pathLst>
                <a:path extrusionOk="0" h="2474" w="2489">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10"/>
            <p:cNvSpPr/>
            <p:nvPr/>
          </p:nvSpPr>
          <p:spPr>
            <a:xfrm>
              <a:off x="6720889" y="1230084"/>
              <a:ext cx="2575" cy="3218"/>
            </a:xfrm>
            <a:custGeom>
              <a:rect b="b" l="l" r="r" t="t"/>
              <a:pathLst>
                <a:path extrusionOk="0" h="115" w="92">
                  <a:moveTo>
                    <a:pt x="92" y="0"/>
                  </a:moveTo>
                  <a:lnTo>
                    <a:pt x="0" y="115"/>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10"/>
            <p:cNvSpPr/>
            <p:nvPr/>
          </p:nvSpPr>
          <p:spPr>
            <a:xfrm>
              <a:off x="6635926" y="1352714"/>
              <a:ext cx="1959" cy="3218"/>
            </a:xfrm>
            <a:custGeom>
              <a:rect b="b" l="l" r="r" t="t"/>
              <a:pathLst>
                <a:path extrusionOk="0" h="115" w="70">
                  <a:moveTo>
                    <a:pt x="69" y="1"/>
                  </a:moveTo>
                  <a:lnTo>
                    <a:pt x="1" y="115"/>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10"/>
            <p:cNvSpPr/>
            <p:nvPr/>
          </p:nvSpPr>
          <p:spPr>
            <a:xfrm>
              <a:off x="4608749" y="886680"/>
              <a:ext cx="199701" cy="197910"/>
            </a:xfrm>
            <a:custGeom>
              <a:rect b="b" l="l" r="r" t="t"/>
              <a:pathLst>
                <a:path extrusionOk="0" h="7072" w="7136">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10"/>
            <p:cNvSpPr/>
            <p:nvPr/>
          </p:nvSpPr>
          <p:spPr>
            <a:xfrm>
              <a:off x="5265781" y="686335"/>
              <a:ext cx="136455" cy="130662"/>
            </a:xfrm>
            <a:custGeom>
              <a:rect b="b" l="l" r="r" t="t"/>
              <a:pathLst>
                <a:path extrusionOk="0" h="4669" w="4876">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10"/>
            <p:cNvSpPr/>
            <p:nvPr/>
          </p:nvSpPr>
          <p:spPr>
            <a:xfrm>
              <a:off x="5601125" y="1825801"/>
              <a:ext cx="176333" cy="162089"/>
            </a:xfrm>
            <a:custGeom>
              <a:rect b="b" l="l" r="r" t="t"/>
              <a:pathLst>
                <a:path extrusionOk="0" h="5792" w="6301">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10"/>
            <p:cNvSpPr/>
            <p:nvPr/>
          </p:nvSpPr>
          <p:spPr>
            <a:xfrm>
              <a:off x="7841926" y="763848"/>
              <a:ext cx="139897" cy="137854"/>
            </a:xfrm>
            <a:custGeom>
              <a:rect b="b" l="l" r="r" t="t"/>
              <a:pathLst>
                <a:path extrusionOk="0" h="4926" w="4999">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10"/>
            <p:cNvSpPr/>
            <p:nvPr/>
          </p:nvSpPr>
          <p:spPr>
            <a:xfrm>
              <a:off x="8156016" y="1872340"/>
              <a:ext cx="141380" cy="137854"/>
            </a:xfrm>
            <a:custGeom>
              <a:rect b="b" l="l" r="r" t="t"/>
              <a:pathLst>
                <a:path extrusionOk="0" h="4926" w="5052">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10"/>
            <p:cNvSpPr/>
            <p:nvPr/>
          </p:nvSpPr>
          <p:spPr>
            <a:xfrm>
              <a:off x="8610362" y="639833"/>
              <a:ext cx="223600" cy="212126"/>
            </a:xfrm>
            <a:custGeom>
              <a:rect b="b" l="l" r="r" t="t"/>
              <a:pathLst>
                <a:path extrusionOk="0" h="7580" w="799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10"/>
            <p:cNvSpPr/>
            <p:nvPr/>
          </p:nvSpPr>
          <p:spPr>
            <a:xfrm>
              <a:off x="9403699" y="1724803"/>
              <a:ext cx="96492" cy="92211"/>
            </a:xfrm>
            <a:custGeom>
              <a:rect b="b" l="l" r="r" t="t"/>
              <a:pathLst>
                <a:path extrusionOk="0" h="3295" w="3448">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10"/>
            <p:cNvSpPr/>
            <p:nvPr/>
          </p:nvSpPr>
          <p:spPr>
            <a:xfrm>
              <a:off x="8350372" y="1841388"/>
              <a:ext cx="61343" cy="86250"/>
            </a:xfrm>
            <a:custGeom>
              <a:rect b="b" l="l" r="r" t="t"/>
              <a:pathLst>
                <a:path extrusionOk="0" h="3082" w="2192">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10"/>
            <p:cNvSpPr/>
            <p:nvPr/>
          </p:nvSpPr>
          <p:spPr>
            <a:xfrm>
              <a:off x="5765929" y="2056005"/>
              <a:ext cx="61343" cy="86893"/>
            </a:xfrm>
            <a:custGeom>
              <a:rect b="b" l="l" r="r" t="t"/>
              <a:pathLst>
                <a:path extrusionOk="0" h="3105" w="2192">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10"/>
            <p:cNvSpPr/>
            <p:nvPr/>
          </p:nvSpPr>
          <p:spPr>
            <a:xfrm>
              <a:off x="5454204" y="1786454"/>
              <a:ext cx="70942" cy="100298"/>
            </a:xfrm>
            <a:custGeom>
              <a:rect b="b" l="l" r="r" t="t"/>
              <a:pathLst>
                <a:path extrusionOk="0" h="3584" w="2535">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10"/>
            <p:cNvSpPr/>
            <p:nvPr/>
          </p:nvSpPr>
          <p:spPr>
            <a:xfrm>
              <a:off x="9740974" y="1209011"/>
              <a:ext cx="74132" cy="104776"/>
            </a:xfrm>
            <a:custGeom>
              <a:rect b="b" l="l" r="r" t="t"/>
              <a:pathLst>
                <a:path extrusionOk="0" h="3744" w="2649">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10"/>
            <p:cNvSpPr/>
            <p:nvPr/>
          </p:nvSpPr>
          <p:spPr>
            <a:xfrm>
              <a:off x="4902955" y="1028228"/>
              <a:ext cx="49226" cy="69011"/>
            </a:xfrm>
            <a:custGeom>
              <a:rect b="b" l="l" r="r" t="t"/>
              <a:pathLst>
                <a:path extrusionOk="0" h="2466" w="1759">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p10"/>
            <p:cNvSpPr/>
            <p:nvPr/>
          </p:nvSpPr>
          <p:spPr>
            <a:xfrm>
              <a:off x="4931052" y="793154"/>
              <a:ext cx="56250" cy="79254"/>
            </a:xfrm>
            <a:custGeom>
              <a:rect b="b" l="l" r="r" t="t"/>
              <a:pathLst>
                <a:path extrusionOk="0" h="2832" w="201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10"/>
            <p:cNvSpPr/>
            <p:nvPr/>
          </p:nvSpPr>
          <p:spPr>
            <a:xfrm>
              <a:off x="6890787" y="557446"/>
              <a:ext cx="56250" cy="79226"/>
            </a:xfrm>
            <a:custGeom>
              <a:rect b="b" l="l" r="r" t="t"/>
              <a:pathLst>
                <a:path extrusionOk="0" h="2831" w="201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10"/>
            <p:cNvSpPr/>
            <p:nvPr/>
          </p:nvSpPr>
          <p:spPr>
            <a:xfrm>
              <a:off x="6209907" y="783886"/>
              <a:ext cx="69039" cy="97780"/>
            </a:xfrm>
            <a:custGeom>
              <a:rect b="b" l="l" r="r" t="t"/>
              <a:pathLst>
                <a:path extrusionOk="0" h="3494" w="2467">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10"/>
            <p:cNvSpPr/>
            <p:nvPr/>
          </p:nvSpPr>
          <p:spPr>
            <a:xfrm>
              <a:off x="6347205" y="4312772"/>
              <a:ext cx="992684" cy="596612"/>
            </a:xfrm>
            <a:custGeom>
              <a:rect b="b" l="l" r="r" t="t"/>
              <a:pathLst>
                <a:path extrusionOk="0" h="21319" w="35472">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10"/>
            <p:cNvSpPr/>
            <p:nvPr/>
          </p:nvSpPr>
          <p:spPr>
            <a:xfrm>
              <a:off x="6544583" y="4345990"/>
              <a:ext cx="152686" cy="289365"/>
            </a:xfrm>
            <a:custGeom>
              <a:rect b="b" l="l" r="r" t="t"/>
              <a:pathLst>
                <a:path extrusionOk="0" h="10340" w="5456">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10"/>
            <p:cNvSpPr/>
            <p:nvPr/>
          </p:nvSpPr>
          <p:spPr>
            <a:xfrm>
              <a:off x="6941886" y="4519721"/>
              <a:ext cx="153330" cy="291380"/>
            </a:xfrm>
            <a:custGeom>
              <a:rect b="b" l="l" r="r" t="t"/>
              <a:pathLst>
                <a:path extrusionOk="0" h="10412" w="5479">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10"/>
            <p:cNvSpPr/>
            <p:nvPr/>
          </p:nvSpPr>
          <p:spPr>
            <a:xfrm>
              <a:off x="6341468" y="4356204"/>
              <a:ext cx="175046" cy="212742"/>
            </a:xfrm>
            <a:custGeom>
              <a:rect b="b" l="l" r="r" t="t"/>
              <a:pathLst>
                <a:path extrusionOk="0" h="7602" w="6255">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10"/>
            <p:cNvSpPr/>
            <p:nvPr/>
          </p:nvSpPr>
          <p:spPr>
            <a:xfrm>
              <a:off x="6373399" y="4365775"/>
              <a:ext cx="143115" cy="121707"/>
            </a:xfrm>
            <a:custGeom>
              <a:rect b="b" l="l" r="r" t="t"/>
              <a:pathLst>
                <a:path extrusionOk="0" h="4349" w="5114">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10"/>
            <p:cNvSpPr/>
            <p:nvPr/>
          </p:nvSpPr>
          <p:spPr>
            <a:xfrm>
              <a:off x="6515199" y="4523555"/>
              <a:ext cx="59440" cy="35541"/>
            </a:xfrm>
            <a:custGeom>
              <a:rect b="b" l="l" r="r" t="t"/>
              <a:pathLst>
                <a:path extrusionOk="0" h="1270" w="2124">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10"/>
            <p:cNvSpPr/>
            <p:nvPr/>
          </p:nvSpPr>
          <p:spPr>
            <a:xfrm>
              <a:off x="6594397" y="4578489"/>
              <a:ext cx="374999" cy="209552"/>
            </a:xfrm>
            <a:custGeom>
              <a:rect b="b" l="l" r="r" t="t"/>
              <a:pathLst>
                <a:path extrusionOk="0" h="7488" w="1340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10"/>
            <p:cNvSpPr/>
            <p:nvPr/>
          </p:nvSpPr>
          <p:spPr>
            <a:xfrm>
              <a:off x="6485171" y="4530579"/>
              <a:ext cx="91371" cy="81408"/>
            </a:xfrm>
            <a:custGeom>
              <a:rect b="b" l="l" r="r" t="t"/>
              <a:pathLst>
                <a:path extrusionOk="0" h="2909" w="3265">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10"/>
            <p:cNvSpPr/>
            <p:nvPr/>
          </p:nvSpPr>
          <p:spPr>
            <a:xfrm>
              <a:off x="6518389" y="4525458"/>
              <a:ext cx="57509" cy="29272"/>
            </a:xfrm>
            <a:custGeom>
              <a:rect b="b" l="l" r="r" t="t"/>
              <a:pathLst>
                <a:path extrusionOk="0" h="1046" w="2055">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10"/>
            <p:cNvSpPr/>
            <p:nvPr/>
          </p:nvSpPr>
          <p:spPr>
            <a:xfrm>
              <a:off x="6630805" y="4574012"/>
              <a:ext cx="339234" cy="169309"/>
            </a:xfrm>
            <a:custGeom>
              <a:rect b="b" l="l" r="r" t="t"/>
              <a:pathLst>
                <a:path extrusionOk="0" h="6050" w="12122">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10"/>
            <p:cNvSpPr/>
            <p:nvPr/>
          </p:nvSpPr>
          <p:spPr>
            <a:xfrm>
              <a:off x="6994274" y="4749030"/>
              <a:ext cx="272154" cy="161641"/>
            </a:xfrm>
            <a:custGeom>
              <a:rect b="b" l="l" r="r" t="t"/>
              <a:pathLst>
                <a:path extrusionOk="0" h="5776" w="9725">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10"/>
            <p:cNvSpPr/>
            <p:nvPr/>
          </p:nvSpPr>
          <p:spPr>
            <a:xfrm>
              <a:off x="6683837" y="4563153"/>
              <a:ext cx="238292" cy="117565"/>
            </a:xfrm>
            <a:custGeom>
              <a:rect b="b" l="l" r="r" t="t"/>
              <a:pathLst>
                <a:path extrusionOk="0" h="4201" w="8515">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10"/>
            <p:cNvSpPr/>
            <p:nvPr/>
          </p:nvSpPr>
          <p:spPr>
            <a:xfrm>
              <a:off x="6939983" y="4675569"/>
              <a:ext cx="14076" cy="13461"/>
            </a:xfrm>
            <a:custGeom>
              <a:rect b="b" l="l" r="r" t="t"/>
              <a:pathLst>
                <a:path extrusionOk="0" h="481" w="503">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10"/>
            <p:cNvSpPr/>
            <p:nvPr/>
          </p:nvSpPr>
          <p:spPr>
            <a:xfrm>
              <a:off x="6680646" y="4523555"/>
              <a:ext cx="129067" cy="66464"/>
            </a:xfrm>
            <a:custGeom>
              <a:rect b="b" l="l" r="r" t="t"/>
              <a:pathLst>
                <a:path extrusionOk="0" h="2375" w="4612">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10"/>
            <p:cNvSpPr/>
            <p:nvPr/>
          </p:nvSpPr>
          <p:spPr>
            <a:xfrm>
              <a:off x="6358063" y="4321055"/>
              <a:ext cx="225503" cy="43908"/>
            </a:xfrm>
            <a:custGeom>
              <a:rect b="b" l="l" r="r" t="t"/>
              <a:pathLst>
                <a:path extrusionOk="0" h="1569" w="8058">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10"/>
            <p:cNvSpPr/>
            <p:nvPr/>
          </p:nvSpPr>
          <p:spPr>
            <a:xfrm>
              <a:off x="6557373" y="4325533"/>
              <a:ext cx="21101" cy="14888"/>
            </a:xfrm>
            <a:custGeom>
              <a:rect b="b" l="l" r="r" t="t"/>
              <a:pathLst>
                <a:path extrusionOk="0" h="532" w="754">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10"/>
            <p:cNvSpPr/>
            <p:nvPr/>
          </p:nvSpPr>
          <p:spPr>
            <a:xfrm>
              <a:off x="6741318" y="4416876"/>
              <a:ext cx="260009" cy="127136"/>
            </a:xfrm>
            <a:custGeom>
              <a:rect b="b" l="l" r="r" t="t"/>
              <a:pathLst>
                <a:path extrusionOk="0" h="4543" w="9291">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10"/>
            <p:cNvSpPr/>
            <p:nvPr/>
          </p:nvSpPr>
          <p:spPr>
            <a:xfrm>
              <a:off x="6910599" y="4529291"/>
              <a:ext cx="100942" cy="50037"/>
            </a:xfrm>
            <a:custGeom>
              <a:rect b="b" l="l" r="r" t="t"/>
              <a:pathLst>
                <a:path extrusionOk="0" h="1788" w="3607">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10"/>
            <p:cNvSpPr/>
            <p:nvPr/>
          </p:nvSpPr>
          <p:spPr>
            <a:xfrm>
              <a:off x="6535013" y="4337035"/>
              <a:ext cx="126492" cy="287154"/>
            </a:xfrm>
            <a:custGeom>
              <a:rect b="b" l="l" r="r" t="t"/>
              <a:pathLst>
                <a:path extrusionOk="0" h="10261" w="452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10"/>
            <p:cNvSpPr/>
            <p:nvPr/>
          </p:nvSpPr>
          <p:spPr>
            <a:xfrm>
              <a:off x="6579705" y="4360038"/>
              <a:ext cx="127164" cy="282341"/>
            </a:xfrm>
            <a:custGeom>
              <a:rect b="b" l="l" r="r" t="t"/>
              <a:pathLst>
                <a:path extrusionOk="0" h="10089" w="4544">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10"/>
            <p:cNvSpPr/>
            <p:nvPr/>
          </p:nvSpPr>
          <p:spPr>
            <a:xfrm>
              <a:off x="6931028" y="4513340"/>
              <a:ext cx="125877" cy="284272"/>
            </a:xfrm>
            <a:custGeom>
              <a:rect b="b" l="l" r="r" t="t"/>
              <a:pathLst>
                <a:path extrusionOk="0" h="10158" w="4498">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10"/>
            <p:cNvSpPr/>
            <p:nvPr/>
          </p:nvSpPr>
          <p:spPr>
            <a:xfrm>
              <a:off x="6978939" y="4533769"/>
              <a:ext cx="124589" cy="284272"/>
            </a:xfrm>
            <a:custGeom>
              <a:rect b="b" l="l" r="r" t="t"/>
              <a:pathLst>
                <a:path extrusionOk="0" h="10158" w="4452">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10"/>
            <p:cNvSpPr/>
            <p:nvPr/>
          </p:nvSpPr>
          <p:spPr>
            <a:xfrm>
              <a:off x="6597615" y="4317221"/>
              <a:ext cx="722461" cy="326725"/>
            </a:xfrm>
            <a:custGeom>
              <a:rect b="b" l="l" r="r" t="t"/>
              <a:pathLst>
                <a:path extrusionOk="0" h="11675" w="25816">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10"/>
            <p:cNvSpPr/>
            <p:nvPr/>
          </p:nvSpPr>
          <p:spPr>
            <a:xfrm>
              <a:off x="6487746" y="4589347"/>
              <a:ext cx="723104" cy="327480"/>
            </a:xfrm>
            <a:custGeom>
              <a:rect b="b" l="l" r="r" t="t"/>
              <a:pathLst>
                <a:path extrusionOk="0" h="11702" w="25839">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10"/>
            <p:cNvSpPr/>
            <p:nvPr/>
          </p:nvSpPr>
          <p:spPr>
            <a:xfrm>
              <a:off x="6487746" y="4319152"/>
              <a:ext cx="123946" cy="281641"/>
            </a:xfrm>
            <a:custGeom>
              <a:rect b="b" l="l" r="r" t="t"/>
              <a:pathLst>
                <a:path extrusionOk="0" h="10064" w="4429">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10"/>
            <p:cNvSpPr/>
            <p:nvPr/>
          </p:nvSpPr>
          <p:spPr>
            <a:xfrm>
              <a:off x="6335703" y="4313387"/>
              <a:ext cx="252341" cy="267677"/>
            </a:xfrm>
            <a:custGeom>
              <a:rect b="b" l="l" r="r" t="t"/>
              <a:pathLst>
                <a:path extrusionOk="0" h="9565" w="9017">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10"/>
            <p:cNvSpPr/>
            <p:nvPr/>
          </p:nvSpPr>
          <p:spPr>
            <a:xfrm>
              <a:off x="6654453" y="4013808"/>
              <a:ext cx="921126" cy="684793"/>
            </a:xfrm>
            <a:custGeom>
              <a:rect b="b" l="l" r="r" t="t"/>
              <a:pathLst>
                <a:path extrusionOk="0" h="24470" w="32915">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10"/>
            <p:cNvSpPr/>
            <p:nvPr/>
          </p:nvSpPr>
          <p:spPr>
            <a:xfrm>
              <a:off x="6821159" y="4071317"/>
              <a:ext cx="181455" cy="266697"/>
            </a:xfrm>
            <a:custGeom>
              <a:rect b="b" l="l" r="r" t="t"/>
              <a:pathLst>
                <a:path extrusionOk="0" h="9530" w="6484">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10"/>
            <p:cNvSpPr/>
            <p:nvPr/>
          </p:nvSpPr>
          <p:spPr>
            <a:xfrm>
              <a:off x="6653809" y="4039358"/>
              <a:ext cx="148852" cy="221529"/>
            </a:xfrm>
            <a:custGeom>
              <a:rect b="b" l="l" r="r" t="t"/>
              <a:pathLst>
                <a:path extrusionOk="0" h="7916" w="5319">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10"/>
            <p:cNvSpPr/>
            <p:nvPr/>
          </p:nvSpPr>
          <p:spPr>
            <a:xfrm>
              <a:off x="6696598" y="4055981"/>
              <a:ext cx="114375" cy="123078"/>
            </a:xfrm>
            <a:custGeom>
              <a:rect b="b" l="l" r="r" t="t"/>
              <a:pathLst>
                <a:path extrusionOk="0" h="4398" w="4087">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10"/>
            <p:cNvSpPr/>
            <p:nvPr/>
          </p:nvSpPr>
          <p:spPr>
            <a:xfrm>
              <a:off x="6761775" y="4234833"/>
              <a:ext cx="90084" cy="75392"/>
            </a:xfrm>
            <a:custGeom>
              <a:rect b="b" l="l" r="r" t="t"/>
              <a:pathLst>
                <a:path extrusionOk="0" h="2694" w="3219">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10"/>
            <p:cNvSpPr/>
            <p:nvPr/>
          </p:nvSpPr>
          <p:spPr>
            <a:xfrm>
              <a:off x="6794350" y="4232902"/>
              <a:ext cx="49841" cy="36241"/>
            </a:xfrm>
            <a:custGeom>
              <a:rect b="b" l="l" r="r" t="t"/>
              <a:pathLst>
                <a:path extrusionOk="0" h="1295" w="1781">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10"/>
            <p:cNvSpPr/>
            <p:nvPr/>
          </p:nvSpPr>
          <p:spPr>
            <a:xfrm>
              <a:off x="6863976" y="4293602"/>
              <a:ext cx="353898" cy="244029"/>
            </a:xfrm>
            <a:custGeom>
              <a:rect b="b" l="l" r="r" t="t"/>
              <a:pathLst>
                <a:path extrusionOk="0" h="8720" w="12646">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10"/>
            <p:cNvSpPr/>
            <p:nvPr/>
          </p:nvSpPr>
          <p:spPr>
            <a:xfrm>
              <a:off x="6879312" y="4301913"/>
              <a:ext cx="75392" cy="48162"/>
            </a:xfrm>
            <a:custGeom>
              <a:rect b="b" l="l" r="r" t="t"/>
              <a:pathLst>
                <a:path extrusionOk="0" h="1721" w="2694">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10"/>
            <p:cNvSpPr/>
            <p:nvPr/>
          </p:nvSpPr>
          <p:spPr>
            <a:xfrm>
              <a:off x="6905478" y="4294889"/>
              <a:ext cx="65205" cy="44972"/>
            </a:xfrm>
            <a:custGeom>
              <a:rect b="b" l="l" r="r" t="t"/>
              <a:pathLst>
                <a:path extrusionOk="0" h="1607" w="233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10"/>
            <p:cNvSpPr/>
            <p:nvPr/>
          </p:nvSpPr>
          <p:spPr>
            <a:xfrm>
              <a:off x="6800086" y="4230999"/>
              <a:ext cx="56250" cy="41334"/>
            </a:xfrm>
            <a:custGeom>
              <a:rect b="b" l="l" r="r" t="t"/>
              <a:pathLst>
                <a:path extrusionOk="0" h="1477" w="201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10"/>
            <p:cNvSpPr/>
            <p:nvPr/>
          </p:nvSpPr>
          <p:spPr>
            <a:xfrm>
              <a:off x="7316214" y="4554226"/>
              <a:ext cx="672" cy="644"/>
            </a:xfrm>
            <a:custGeom>
              <a:rect b="b" l="l" r="r" t="t"/>
              <a:pathLst>
                <a:path extrusionOk="0" h="23" w="24">
                  <a:moveTo>
                    <a:pt x="1" y="0"/>
                  </a:moveTo>
                  <a:cubicBezTo>
                    <a:pt x="6" y="6"/>
                    <a:pt x="12" y="11"/>
                    <a:pt x="23" y="23"/>
                  </a:cubicBezTo>
                  <a:cubicBezTo>
                    <a:pt x="23" y="0"/>
                    <a:pt x="1" y="0"/>
                    <a:pt x="1" y="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10"/>
            <p:cNvSpPr/>
            <p:nvPr/>
          </p:nvSpPr>
          <p:spPr>
            <a:xfrm>
              <a:off x="7268947" y="4603396"/>
              <a:ext cx="1315" cy="1287"/>
            </a:xfrm>
            <a:custGeom>
              <a:rect b="b" l="l" r="r" t="t"/>
              <a:pathLst>
                <a:path extrusionOk="0" h="46" w="47">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10"/>
            <p:cNvSpPr/>
            <p:nvPr/>
          </p:nvSpPr>
          <p:spPr>
            <a:xfrm>
              <a:off x="7229348" y="4521624"/>
              <a:ext cx="230624" cy="174570"/>
            </a:xfrm>
            <a:custGeom>
              <a:rect b="b" l="l" r="r" t="t"/>
              <a:pathLst>
                <a:path extrusionOk="0" h="6238" w="8241">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10"/>
            <p:cNvSpPr/>
            <p:nvPr/>
          </p:nvSpPr>
          <p:spPr>
            <a:xfrm>
              <a:off x="7177604" y="4298695"/>
              <a:ext cx="186548" cy="269663"/>
            </a:xfrm>
            <a:custGeom>
              <a:rect b="b" l="l" r="r" t="t"/>
              <a:pathLst>
                <a:path extrusionOk="0" h="9636" w="6666">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10"/>
            <p:cNvSpPr/>
            <p:nvPr/>
          </p:nvSpPr>
          <p:spPr>
            <a:xfrm>
              <a:off x="6668501" y="4015739"/>
              <a:ext cx="230624" cy="50121"/>
            </a:xfrm>
            <a:custGeom>
              <a:rect b="b" l="l" r="r" t="t"/>
              <a:pathLst>
                <a:path extrusionOk="0" h="1791" w="8241">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10"/>
            <p:cNvSpPr/>
            <p:nvPr/>
          </p:nvSpPr>
          <p:spPr>
            <a:xfrm>
              <a:off x="7021756" y="4150515"/>
              <a:ext cx="243386" cy="153190"/>
            </a:xfrm>
            <a:custGeom>
              <a:rect b="b" l="l" r="r" t="t"/>
              <a:pathLst>
                <a:path extrusionOk="0" h="5474" w="8697">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10"/>
            <p:cNvSpPr/>
            <p:nvPr/>
          </p:nvSpPr>
          <p:spPr>
            <a:xfrm>
              <a:off x="7274684" y="4305747"/>
              <a:ext cx="7696" cy="7668"/>
            </a:xfrm>
            <a:custGeom>
              <a:rect b="b" l="l" r="r" t="t"/>
              <a:pathLst>
                <a:path extrusionOk="0" h="274" w="275">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10"/>
            <p:cNvSpPr/>
            <p:nvPr/>
          </p:nvSpPr>
          <p:spPr>
            <a:xfrm>
              <a:off x="7081140" y="4231643"/>
              <a:ext cx="203171" cy="126744"/>
            </a:xfrm>
            <a:custGeom>
              <a:rect b="b" l="l" r="r" t="t"/>
              <a:pathLst>
                <a:path extrusionOk="0" h="4529" w="726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10"/>
            <p:cNvSpPr/>
            <p:nvPr/>
          </p:nvSpPr>
          <p:spPr>
            <a:xfrm>
              <a:off x="6812876" y="4065552"/>
              <a:ext cx="156520" cy="250438"/>
            </a:xfrm>
            <a:custGeom>
              <a:rect b="b" l="l" r="r" t="t"/>
              <a:pathLst>
                <a:path extrusionOk="0" h="8949" w="5593">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10"/>
            <p:cNvSpPr/>
            <p:nvPr/>
          </p:nvSpPr>
          <p:spPr>
            <a:xfrm>
              <a:off x="6853118" y="4092390"/>
              <a:ext cx="157807" cy="249150"/>
            </a:xfrm>
            <a:custGeom>
              <a:rect b="b" l="l" r="r" t="t"/>
              <a:pathLst>
                <a:path extrusionOk="0" h="8903" w="5639">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p10"/>
            <p:cNvSpPr/>
            <p:nvPr/>
          </p:nvSpPr>
          <p:spPr>
            <a:xfrm>
              <a:off x="7173127" y="4294889"/>
              <a:ext cx="156520" cy="249766"/>
            </a:xfrm>
            <a:custGeom>
              <a:rect b="b" l="l" r="r" t="t"/>
              <a:pathLst>
                <a:path extrusionOk="0" h="8925" w="5593">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10"/>
            <p:cNvSpPr/>
            <p:nvPr/>
          </p:nvSpPr>
          <p:spPr>
            <a:xfrm>
              <a:off x="7215916" y="4321699"/>
              <a:ext cx="155904" cy="250438"/>
            </a:xfrm>
            <a:custGeom>
              <a:rect b="b" l="l" r="r" t="t"/>
              <a:pathLst>
                <a:path extrusionOk="0" h="8949" w="5571">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10"/>
            <p:cNvSpPr/>
            <p:nvPr/>
          </p:nvSpPr>
          <p:spPr>
            <a:xfrm>
              <a:off x="6646785" y="4006140"/>
              <a:ext cx="924317" cy="699485"/>
            </a:xfrm>
            <a:custGeom>
              <a:rect b="b" l="l" r="r" t="t"/>
              <a:pathLst>
                <a:path extrusionOk="0" h="24995" w="33029">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10"/>
            <p:cNvSpPr/>
            <p:nvPr/>
          </p:nvSpPr>
          <p:spPr>
            <a:xfrm>
              <a:off x="6808398" y="3704657"/>
              <a:ext cx="861070" cy="700101"/>
            </a:xfrm>
            <a:custGeom>
              <a:rect b="b" l="l" r="r" t="t"/>
              <a:pathLst>
                <a:path extrusionOk="0" h="25017" w="30769">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10"/>
            <p:cNvSpPr/>
            <p:nvPr/>
          </p:nvSpPr>
          <p:spPr>
            <a:xfrm>
              <a:off x="6607186" y="3508567"/>
              <a:ext cx="118824" cy="122015"/>
            </a:xfrm>
            <a:custGeom>
              <a:rect b="b" l="l" r="r" t="t"/>
              <a:pathLst>
                <a:path extrusionOk="0" h="4360" w="4246">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10"/>
            <p:cNvSpPr/>
            <p:nvPr/>
          </p:nvSpPr>
          <p:spPr>
            <a:xfrm>
              <a:off x="6665954" y="3535376"/>
              <a:ext cx="308535" cy="309206"/>
            </a:xfrm>
            <a:custGeom>
              <a:rect b="b" l="l" r="r" t="t"/>
              <a:pathLst>
                <a:path extrusionOk="0" h="11049" w="11025">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10"/>
            <p:cNvSpPr/>
            <p:nvPr/>
          </p:nvSpPr>
          <p:spPr>
            <a:xfrm>
              <a:off x="7145673" y="3803025"/>
              <a:ext cx="261268" cy="188871"/>
            </a:xfrm>
            <a:custGeom>
              <a:rect b="b" l="l" r="r" t="t"/>
              <a:pathLst>
                <a:path extrusionOk="0" h="6749" w="9336">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10"/>
            <p:cNvSpPr/>
            <p:nvPr/>
          </p:nvSpPr>
          <p:spPr>
            <a:xfrm>
              <a:off x="7433751" y="4009358"/>
              <a:ext cx="10243" cy="10243"/>
            </a:xfrm>
            <a:custGeom>
              <a:rect b="b" l="l" r="r" t="t"/>
              <a:pathLst>
                <a:path extrusionOk="0" h="366" w="366">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10"/>
            <p:cNvSpPr/>
            <p:nvPr/>
          </p:nvSpPr>
          <p:spPr>
            <a:xfrm>
              <a:off x="7475281" y="4043192"/>
              <a:ext cx="118824" cy="81632"/>
            </a:xfrm>
            <a:custGeom>
              <a:rect b="b" l="l" r="r" t="t"/>
              <a:pathLst>
                <a:path extrusionOk="0" h="2917" w="4246">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10"/>
            <p:cNvSpPr/>
            <p:nvPr/>
          </p:nvSpPr>
          <p:spPr>
            <a:xfrm>
              <a:off x="6943817" y="3870748"/>
              <a:ext cx="281081" cy="200596"/>
            </a:xfrm>
            <a:custGeom>
              <a:rect b="b" l="l" r="r" t="t"/>
              <a:pathLst>
                <a:path extrusionOk="0" h="7168" w="10044">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10"/>
            <p:cNvSpPr/>
            <p:nvPr/>
          </p:nvSpPr>
          <p:spPr>
            <a:xfrm>
              <a:off x="7244041" y="4082819"/>
              <a:ext cx="9599" cy="8955"/>
            </a:xfrm>
            <a:custGeom>
              <a:rect b="b" l="l" r="r" t="t"/>
              <a:pathLst>
                <a:path extrusionOk="0" h="320" w="343">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10"/>
            <p:cNvSpPr/>
            <p:nvPr/>
          </p:nvSpPr>
          <p:spPr>
            <a:xfrm>
              <a:off x="7281093" y="4108985"/>
              <a:ext cx="106063" cy="73489"/>
            </a:xfrm>
            <a:custGeom>
              <a:rect b="b" l="l" r="r" t="t"/>
              <a:pathLst>
                <a:path extrusionOk="0" h="2626" w="379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10"/>
            <p:cNvSpPr/>
            <p:nvPr/>
          </p:nvSpPr>
          <p:spPr>
            <a:xfrm>
              <a:off x="6877381" y="3763426"/>
              <a:ext cx="807423" cy="571510"/>
            </a:xfrm>
            <a:custGeom>
              <a:rect b="b" l="l" r="r" t="t"/>
              <a:pathLst>
                <a:path extrusionOk="0" h="20422" w="28852">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10"/>
            <p:cNvSpPr/>
            <p:nvPr/>
          </p:nvSpPr>
          <p:spPr>
            <a:xfrm>
              <a:off x="6879312" y="3766616"/>
              <a:ext cx="95821" cy="63274"/>
            </a:xfrm>
            <a:custGeom>
              <a:rect b="b" l="l" r="r" t="t"/>
              <a:pathLst>
                <a:path extrusionOk="0" h="2261" w="3424">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10"/>
            <p:cNvSpPr/>
            <p:nvPr/>
          </p:nvSpPr>
          <p:spPr>
            <a:xfrm>
              <a:off x="6885693" y="3759592"/>
              <a:ext cx="121399" cy="90923"/>
            </a:xfrm>
            <a:custGeom>
              <a:rect b="b" l="l" r="r" t="t"/>
              <a:pathLst>
                <a:path extrusionOk="0" h="3249" w="4338">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10"/>
            <p:cNvSpPr/>
            <p:nvPr/>
          </p:nvSpPr>
          <p:spPr>
            <a:xfrm>
              <a:off x="6894620" y="3762139"/>
              <a:ext cx="183358" cy="141856"/>
            </a:xfrm>
            <a:custGeom>
              <a:rect b="b" l="l" r="r" t="t"/>
              <a:pathLst>
                <a:path extrusionOk="0" h="5069" w="6552">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10"/>
            <p:cNvSpPr/>
            <p:nvPr/>
          </p:nvSpPr>
          <p:spPr>
            <a:xfrm>
              <a:off x="6895907" y="3765329"/>
              <a:ext cx="737153" cy="518926"/>
            </a:xfrm>
            <a:custGeom>
              <a:rect b="b" l="l" r="r" t="t"/>
              <a:pathLst>
                <a:path extrusionOk="0" h="18543" w="26341">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10"/>
            <p:cNvSpPr/>
            <p:nvPr/>
          </p:nvSpPr>
          <p:spPr>
            <a:xfrm>
              <a:off x="6985347" y="3791523"/>
              <a:ext cx="290652" cy="207761"/>
            </a:xfrm>
            <a:custGeom>
              <a:rect b="b" l="l" r="r" t="t"/>
              <a:pathLst>
                <a:path extrusionOk="0" h="7424" w="10386">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10"/>
            <p:cNvSpPr/>
            <p:nvPr/>
          </p:nvSpPr>
          <p:spPr>
            <a:xfrm>
              <a:off x="7295141" y="4011905"/>
              <a:ext cx="11530" cy="11530"/>
            </a:xfrm>
            <a:custGeom>
              <a:rect b="b" l="l" r="r" t="t"/>
              <a:pathLst>
                <a:path extrusionOk="0" h="412" w="412">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10"/>
            <p:cNvSpPr/>
            <p:nvPr/>
          </p:nvSpPr>
          <p:spPr>
            <a:xfrm>
              <a:off x="7329003" y="4034265"/>
              <a:ext cx="121371" cy="88796"/>
            </a:xfrm>
            <a:custGeom>
              <a:rect b="b" l="l" r="r" t="t"/>
              <a:pathLst>
                <a:path extrusionOk="0" h="3173" w="4337">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10"/>
            <p:cNvSpPr/>
            <p:nvPr/>
          </p:nvSpPr>
          <p:spPr>
            <a:xfrm>
              <a:off x="7379460" y="4039358"/>
              <a:ext cx="178880" cy="127584"/>
            </a:xfrm>
            <a:custGeom>
              <a:rect b="b" l="l" r="r" t="t"/>
              <a:pathLst>
                <a:path extrusionOk="0" h="4559" w="6392">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10"/>
            <p:cNvSpPr/>
            <p:nvPr/>
          </p:nvSpPr>
          <p:spPr>
            <a:xfrm>
              <a:off x="6603996" y="3513016"/>
              <a:ext cx="85606" cy="113199"/>
            </a:xfrm>
            <a:custGeom>
              <a:rect b="b" l="l" r="r" t="t"/>
              <a:pathLst>
                <a:path extrusionOk="0" h="4045" w="3059">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10"/>
            <p:cNvSpPr/>
            <p:nvPr/>
          </p:nvSpPr>
          <p:spPr>
            <a:xfrm>
              <a:off x="6637857" y="3530899"/>
              <a:ext cx="54963" cy="50513"/>
            </a:xfrm>
            <a:custGeom>
              <a:rect b="b" l="l" r="r" t="t"/>
              <a:pathLst>
                <a:path extrusionOk="0" h="1805" w="1964">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10"/>
            <p:cNvSpPr/>
            <p:nvPr/>
          </p:nvSpPr>
          <p:spPr>
            <a:xfrm>
              <a:off x="6667857" y="3628650"/>
              <a:ext cx="184001" cy="212882"/>
            </a:xfrm>
            <a:custGeom>
              <a:rect b="b" l="l" r="r" t="t"/>
              <a:pathLst>
                <a:path extrusionOk="0" h="7607" w="6575">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10"/>
            <p:cNvSpPr/>
            <p:nvPr/>
          </p:nvSpPr>
          <p:spPr>
            <a:xfrm>
              <a:off x="6691505" y="3606290"/>
              <a:ext cx="197406" cy="162901"/>
            </a:xfrm>
            <a:custGeom>
              <a:rect b="b" l="l" r="r" t="t"/>
              <a:pathLst>
                <a:path extrusionOk="0" h="5821" w="7054">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10"/>
            <p:cNvSpPr/>
            <p:nvPr/>
          </p:nvSpPr>
          <p:spPr>
            <a:xfrm>
              <a:off x="6763034" y="3622270"/>
              <a:ext cx="18554" cy="17910"/>
            </a:xfrm>
            <a:custGeom>
              <a:rect b="b" l="l" r="r" t="t"/>
              <a:pathLst>
                <a:path extrusionOk="0" h="640" w="663">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10"/>
            <p:cNvSpPr/>
            <p:nvPr/>
          </p:nvSpPr>
          <p:spPr>
            <a:xfrm>
              <a:off x="6734937" y="3597335"/>
              <a:ext cx="15364" cy="15364"/>
            </a:xfrm>
            <a:custGeom>
              <a:rect b="b" l="l" r="r" t="t"/>
              <a:pathLst>
                <a:path extrusionOk="0" h="549" w="549">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10"/>
            <p:cNvSpPr/>
            <p:nvPr/>
          </p:nvSpPr>
          <p:spPr>
            <a:xfrm>
              <a:off x="6766225" y="3583287"/>
              <a:ext cx="16007" cy="15364"/>
            </a:xfrm>
            <a:custGeom>
              <a:rect b="b" l="l" r="r" t="t"/>
              <a:pathLst>
                <a:path extrusionOk="0" h="549" w="572">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10"/>
            <p:cNvSpPr/>
            <p:nvPr/>
          </p:nvSpPr>
          <p:spPr>
            <a:xfrm>
              <a:off x="6799443" y="3632484"/>
              <a:ext cx="14076" cy="12789"/>
            </a:xfrm>
            <a:custGeom>
              <a:rect b="b" l="l" r="r" t="t"/>
              <a:pathLst>
                <a:path extrusionOk="0" h="457" w="503">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10"/>
            <p:cNvSpPr/>
            <p:nvPr/>
          </p:nvSpPr>
          <p:spPr>
            <a:xfrm>
              <a:off x="6821159" y="3664415"/>
              <a:ext cx="11530" cy="11530"/>
            </a:xfrm>
            <a:custGeom>
              <a:rect b="b" l="l" r="r" t="t"/>
              <a:pathLst>
                <a:path extrusionOk="0" h="412" w="412">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10"/>
            <p:cNvSpPr/>
            <p:nvPr/>
          </p:nvSpPr>
          <p:spPr>
            <a:xfrm>
              <a:off x="6863333" y="3694443"/>
              <a:ext cx="6409" cy="6409"/>
            </a:xfrm>
            <a:custGeom>
              <a:rect b="b" l="l" r="r" t="t"/>
              <a:pathLst>
                <a:path extrusionOk="0" h="229" w="229">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10"/>
            <p:cNvSpPr/>
            <p:nvPr/>
          </p:nvSpPr>
          <p:spPr>
            <a:xfrm>
              <a:off x="6876737" y="3652913"/>
              <a:ext cx="13461" cy="12817"/>
            </a:xfrm>
            <a:custGeom>
              <a:rect b="b" l="l" r="r" t="t"/>
              <a:pathLst>
                <a:path extrusionOk="0" h="458" w="481">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10"/>
            <p:cNvSpPr/>
            <p:nvPr/>
          </p:nvSpPr>
          <p:spPr>
            <a:xfrm>
              <a:off x="6817969" y="3615861"/>
              <a:ext cx="14720" cy="14720"/>
            </a:xfrm>
            <a:custGeom>
              <a:rect b="b" l="l" r="r" t="t"/>
              <a:pathLst>
                <a:path extrusionOk="0" h="526" w="526">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10"/>
            <p:cNvSpPr/>
            <p:nvPr/>
          </p:nvSpPr>
          <p:spPr>
            <a:xfrm>
              <a:off x="6879312" y="3618436"/>
              <a:ext cx="13433" cy="13433"/>
            </a:xfrm>
            <a:custGeom>
              <a:rect b="b" l="l" r="r" t="t"/>
              <a:pathLst>
                <a:path extrusionOk="0" h="480" w="48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10"/>
            <p:cNvSpPr/>
            <p:nvPr/>
          </p:nvSpPr>
          <p:spPr>
            <a:xfrm>
              <a:off x="6901644" y="3609480"/>
              <a:ext cx="14720" cy="14076"/>
            </a:xfrm>
            <a:custGeom>
              <a:rect b="b" l="l" r="r" t="t"/>
              <a:pathLst>
                <a:path extrusionOk="0" h="503" w="526">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10"/>
            <p:cNvSpPr/>
            <p:nvPr/>
          </p:nvSpPr>
          <p:spPr>
            <a:xfrm>
              <a:off x="6611663" y="3509826"/>
              <a:ext cx="113087" cy="46903"/>
            </a:xfrm>
            <a:custGeom>
              <a:rect b="b" l="l" r="r" t="t"/>
              <a:pathLst>
                <a:path extrusionOk="0" h="1676" w="4041">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10"/>
            <p:cNvSpPr/>
            <p:nvPr/>
          </p:nvSpPr>
          <p:spPr>
            <a:xfrm>
              <a:off x="6596971" y="3501542"/>
              <a:ext cx="135447" cy="141828"/>
            </a:xfrm>
            <a:custGeom>
              <a:rect b="b" l="l" r="r" t="t"/>
              <a:pathLst>
                <a:path extrusionOk="0" h="5068" w="484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10"/>
            <p:cNvSpPr/>
            <p:nvPr/>
          </p:nvSpPr>
          <p:spPr>
            <a:xfrm>
              <a:off x="6685740" y="3530283"/>
              <a:ext cx="28" cy="28"/>
            </a:xfrm>
            <a:custGeom>
              <a:rect b="b" l="l" r="r" t="t"/>
              <a:pathLst>
                <a:path extrusionOk="0" h="1" w="1">
                  <a:moveTo>
                    <a:pt x="1" y="0"/>
                  </a:moveTo>
                  <a:cubicBezTo>
                    <a:pt x="1" y="0"/>
                    <a:pt x="1" y="0"/>
                    <a:pt x="1" y="0"/>
                  </a:cubicBezTo>
                  <a:cubicBezTo>
                    <a:pt x="1" y="0"/>
                    <a:pt x="1" y="0"/>
                    <a:pt x="1"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10"/>
            <p:cNvSpPr/>
            <p:nvPr/>
          </p:nvSpPr>
          <p:spPr>
            <a:xfrm>
              <a:off x="6652550" y="3629294"/>
              <a:ext cx="151399" cy="221333"/>
            </a:xfrm>
            <a:custGeom>
              <a:rect b="b" l="l" r="r" t="t"/>
              <a:pathLst>
                <a:path extrusionOk="0" h="7909" w="541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10"/>
            <p:cNvSpPr/>
            <p:nvPr/>
          </p:nvSpPr>
          <p:spPr>
            <a:xfrm>
              <a:off x="6721533" y="3525162"/>
              <a:ext cx="254244" cy="84347"/>
            </a:xfrm>
            <a:custGeom>
              <a:rect b="b" l="l" r="r" t="t"/>
              <a:pathLst>
                <a:path extrusionOk="0" h="3014" w="9085">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10"/>
            <p:cNvSpPr/>
            <p:nvPr/>
          </p:nvSpPr>
          <p:spPr>
            <a:xfrm>
              <a:off x="6655096" y="3526449"/>
              <a:ext cx="79869" cy="114487"/>
            </a:xfrm>
            <a:custGeom>
              <a:rect b="b" l="l" r="r" t="t"/>
              <a:pathLst>
                <a:path extrusionOk="0" h="4091" w="2854">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10"/>
            <p:cNvSpPr/>
            <p:nvPr/>
          </p:nvSpPr>
          <p:spPr>
            <a:xfrm>
              <a:off x="6787941" y="3839433"/>
              <a:ext cx="804877" cy="573441"/>
            </a:xfrm>
            <a:custGeom>
              <a:rect b="b" l="l" r="r" t="t"/>
              <a:pathLst>
                <a:path extrusionOk="0" h="20491" w="28761">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10"/>
            <p:cNvSpPr/>
            <p:nvPr/>
          </p:nvSpPr>
          <p:spPr>
            <a:xfrm>
              <a:off x="6853762" y="3765973"/>
              <a:ext cx="801658" cy="570894"/>
            </a:xfrm>
            <a:custGeom>
              <a:rect b="b" l="l" r="r" t="t"/>
              <a:pathLst>
                <a:path extrusionOk="0" h="20400" w="28646">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10"/>
            <p:cNvSpPr/>
            <p:nvPr/>
          </p:nvSpPr>
          <p:spPr>
            <a:xfrm>
              <a:off x="6789872" y="3767904"/>
              <a:ext cx="79226" cy="83703"/>
            </a:xfrm>
            <a:custGeom>
              <a:rect b="b" l="l" r="r" t="t"/>
              <a:pathLst>
                <a:path extrusionOk="0" h="2991" w="2831">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10"/>
            <p:cNvSpPr/>
            <p:nvPr/>
          </p:nvSpPr>
          <p:spPr>
            <a:xfrm>
              <a:off x="6855665" y="3676561"/>
              <a:ext cx="84990" cy="100942"/>
            </a:xfrm>
            <a:custGeom>
              <a:rect b="b" l="l" r="r" t="t"/>
              <a:pathLst>
                <a:path extrusionOk="0" h="3607" w="3037">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10"/>
            <p:cNvSpPr/>
            <p:nvPr/>
          </p:nvSpPr>
          <p:spPr>
            <a:xfrm>
              <a:off x="6923360" y="3593501"/>
              <a:ext cx="62015" cy="94561"/>
            </a:xfrm>
            <a:custGeom>
              <a:rect b="b" l="l" r="r" t="t"/>
              <a:pathLst>
                <a:path extrusionOk="0" h="3379" w="2216">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10"/>
            <p:cNvSpPr/>
            <p:nvPr/>
          </p:nvSpPr>
          <p:spPr>
            <a:xfrm>
              <a:off x="5655416" y="850020"/>
              <a:ext cx="186548" cy="155876"/>
            </a:xfrm>
            <a:custGeom>
              <a:rect b="b" l="l" r="r" t="t"/>
              <a:pathLst>
                <a:path extrusionOk="0" h="5570" w="6666">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10"/>
            <p:cNvSpPr/>
            <p:nvPr/>
          </p:nvSpPr>
          <p:spPr>
            <a:xfrm>
              <a:off x="5903251" y="1095952"/>
              <a:ext cx="69039" cy="102845"/>
            </a:xfrm>
            <a:custGeom>
              <a:rect b="b" l="l" r="r" t="t"/>
              <a:pathLst>
                <a:path extrusionOk="0" h="3675" w="2467">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10"/>
            <p:cNvSpPr/>
            <p:nvPr/>
          </p:nvSpPr>
          <p:spPr>
            <a:xfrm>
              <a:off x="5072880" y="1117668"/>
              <a:ext cx="405643" cy="67080"/>
            </a:xfrm>
            <a:custGeom>
              <a:rect b="b" l="l" r="r" t="t"/>
              <a:pathLst>
                <a:path extrusionOk="0" h="2397" w="14495">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10"/>
            <p:cNvSpPr/>
            <p:nvPr/>
          </p:nvSpPr>
          <p:spPr>
            <a:xfrm>
              <a:off x="5065212" y="1189841"/>
              <a:ext cx="8955" cy="7696"/>
            </a:xfrm>
            <a:custGeom>
              <a:rect b="b" l="l" r="r" t="t"/>
              <a:pathLst>
                <a:path extrusionOk="0" h="275" w="32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10"/>
            <p:cNvSpPr/>
            <p:nvPr/>
          </p:nvSpPr>
          <p:spPr>
            <a:xfrm>
              <a:off x="5056901" y="1203890"/>
              <a:ext cx="9599" cy="30056"/>
            </a:xfrm>
            <a:custGeom>
              <a:rect b="b" l="l" r="r" t="t"/>
              <a:pathLst>
                <a:path extrusionOk="0" h="1074" w="343">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10"/>
            <p:cNvSpPr/>
            <p:nvPr/>
          </p:nvSpPr>
          <p:spPr>
            <a:xfrm>
              <a:off x="5039662" y="1227537"/>
              <a:ext cx="975417" cy="446501"/>
            </a:xfrm>
            <a:custGeom>
              <a:rect b="b" l="l" r="r" t="t"/>
              <a:pathLst>
                <a:path extrusionOk="0" h="15955" w="34855">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10"/>
            <p:cNvSpPr/>
            <p:nvPr/>
          </p:nvSpPr>
          <p:spPr>
            <a:xfrm>
              <a:off x="5058804" y="852566"/>
              <a:ext cx="915389" cy="769755"/>
            </a:xfrm>
            <a:custGeom>
              <a:rect b="b" l="l" r="r" t="t"/>
              <a:pathLst>
                <a:path extrusionOk="0" h="27506" w="3271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10"/>
            <p:cNvSpPr/>
            <p:nvPr/>
          </p:nvSpPr>
          <p:spPr>
            <a:xfrm>
              <a:off x="5290044" y="1642723"/>
              <a:ext cx="87537" cy="35653"/>
            </a:xfrm>
            <a:custGeom>
              <a:rect b="b" l="l" r="r" t="t"/>
              <a:pathLst>
                <a:path extrusionOk="0" h="1274" w="3128">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10"/>
            <p:cNvSpPr/>
            <p:nvPr/>
          </p:nvSpPr>
          <p:spPr>
            <a:xfrm>
              <a:off x="5294521" y="1330998"/>
              <a:ext cx="701388" cy="342984"/>
            </a:xfrm>
            <a:custGeom>
              <a:rect b="b" l="l" r="r" t="t"/>
              <a:pathLst>
                <a:path extrusionOk="0" h="12256" w="25063">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10"/>
            <p:cNvSpPr/>
            <p:nvPr/>
          </p:nvSpPr>
          <p:spPr>
            <a:xfrm>
              <a:off x="5301546" y="1571809"/>
              <a:ext cx="451006" cy="73265"/>
            </a:xfrm>
            <a:custGeom>
              <a:rect b="b" l="l" r="r" t="t"/>
              <a:pathLst>
                <a:path extrusionOk="0" h="2618" w="16116">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10"/>
            <p:cNvSpPr/>
            <p:nvPr/>
          </p:nvSpPr>
          <p:spPr>
            <a:xfrm>
              <a:off x="5723140" y="1279254"/>
              <a:ext cx="258721" cy="315699"/>
            </a:xfrm>
            <a:custGeom>
              <a:rect b="b" l="l" r="r" t="t"/>
              <a:pathLst>
                <a:path extrusionOk="0" h="11281" w="9245">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10"/>
            <p:cNvSpPr/>
            <p:nvPr/>
          </p:nvSpPr>
          <p:spPr>
            <a:xfrm>
              <a:off x="5301546" y="1519449"/>
              <a:ext cx="364113" cy="67948"/>
            </a:xfrm>
            <a:custGeom>
              <a:rect b="b" l="l" r="r" t="t"/>
              <a:pathLst>
                <a:path extrusionOk="0" h="2428" w="13011">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10"/>
            <p:cNvSpPr/>
            <p:nvPr/>
          </p:nvSpPr>
          <p:spPr>
            <a:xfrm>
              <a:off x="5062022" y="1203246"/>
              <a:ext cx="251697" cy="374271"/>
            </a:xfrm>
            <a:custGeom>
              <a:rect b="b" l="l" r="r" t="t"/>
              <a:pathLst>
                <a:path extrusionOk="0" h="13374" w="8994">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10"/>
            <p:cNvSpPr/>
            <p:nvPr/>
          </p:nvSpPr>
          <p:spPr>
            <a:xfrm>
              <a:off x="5804884" y="1289496"/>
              <a:ext cx="151427" cy="129934"/>
            </a:xfrm>
            <a:custGeom>
              <a:rect b="b" l="l" r="r" t="t"/>
              <a:pathLst>
                <a:path extrusionOk="0" h="4643" w="5411">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10"/>
            <p:cNvSpPr/>
            <p:nvPr/>
          </p:nvSpPr>
          <p:spPr>
            <a:xfrm>
              <a:off x="5857915" y="1290755"/>
              <a:ext cx="88181" cy="74244"/>
            </a:xfrm>
            <a:custGeom>
              <a:rect b="b" l="l" r="r" t="t"/>
              <a:pathLst>
                <a:path extrusionOk="0" h="2653" w="3151">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10"/>
            <p:cNvSpPr/>
            <p:nvPr/>
          </p:nvSpPr>
          <p:spPr>
            <a:xfrm>
              <a:off x="5417795" y="1158526"/>
              <a:ext cx="283012" cy="395036"/>
            </a:xfrm>
            <a:custGeom>
              <a:rect b="b" l="l" r="r" t="t"/>
              <a:pathLst>
                <a:path extrusionOk="0" h="14116" w="10113">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10"/>
            <p:cNvSpPr/>
            <p:nvPr/>
          </p:nvSpPr>
          <p:spPr>
            <a:xfrm>
              <a:off x="5413318" y="1154077"/>
              <a:ext cx="96492" cy="141884"/>
            </a:xfrm>
            <a:custGeom>
              <a:rect b="b" l="l" r="r" t="t"/>
              <a:pathLst>
                <a:path extrusionOk="0" h="5070" w="3448">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10"/>
            <p:cNvSpPr/>
            <p:nvPr/>
          </p:nvSpPr>
          <p:spPr>
            <a:xfrm>
              <a:off x="5412058" y="1155336"/>
              <a:ext cx="111156" cy="158871"/>
            </a:xfrm>
            <a:custGeom>
              <a:rect b="b" l="l" r="r" t="t"/>
              <a:pathLst>
                <a:path extrusionOk="0" h="5677" w="3972">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10"/>
            <p:cNvSpPr/>
            <p:nvPr/>
          </p:nvSpPr>
          <p:spPr>
            <a:xfrm>
              <a:off x="5407581" y="1150243"/>
              <a:ext cx="164832" cy="243665"/>
            </a:xfrm>
            <a:custGeom>
              <a:rect b="b" l="l" r="r" t="t"/>
              <a:pathLst>
                <a:path extrusionOk="0" h="8707" w="589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10"/>
            <p:cNvSpPr/>
            <p:nvPr/>
          </p:nvSpPr>
          <p:spPr>
            <a:xfrm>
              <a:off x="5449726" y="1210270"/>
              <a:ext cx="153973" cy="232164"/>
            </a:xfrm>
            <a:custGeom>
              <a:rect b="b" l="l" r="r" t="t"/>
              <a:pathLst>
                <a:path extrusionOk="0" h="8296" w="5502">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10"/>
            <p:cNvSpPr/>
            <p:nvPr/>
          </p:nvSpPr>
          <p:spPr>
            <a:xfrm>
              <a:off x="5499568" y="1283087"/>
              <a:ext cx="139281" cy="209860"/>
            </a:xfrm>
            <a:custGeom>
              <a:rect b="b" l="l" r="r" t="t"/>
              <a:pathLst>
                <a:path extrusionOk="0" h="7499" w="4977">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10"/>
            <p:cNvSpPr/>
            <p:nvPr/>
          </p:nvSpPr>
          <p:spPr>
            <a:xfrm>
              <a:off x="5406294" y="1205821"/>
              <a:ext cx="167406" cy="246072"/>
            </a:xfrm>
            <a:custGeom>
              <a:rect b="b" l="l" r="r" t="t"/>
              <a:pathLst>
                <a:path extrusionOk="0" h="8793" w="5982">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10"/>
            <p:cNvSpPr/>
            <p:nvPr/>
          </p:nvSpPr>
          <p:spPr>
            <a:xfrm>
              <a:off x="5582599" y="1472182"/>
              <a:ext cx="12817" cy="11530"/>
            </a:xfrm>
            <a:custGeom>
              <a:rect b="b" l="l" r="r" t="t"/>
              <a:pathLst>
                <a:path extrusionOk="0" h="412" w="458">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10"/>
            <p:cNvSpPr/>
            <p:nvPr/>
          </p:nvSpPr>
          <p:spPr>
            <a:xfrm>
              <a:off x="5411415" y="1277994"/>
              <a:ext cx="134160" cy="202639"/>
            </a:xfrm>
            <a:custGeom>
              <a:rect b="b" l="l" r="r" t="t"/>
              <a:pathLst>
                <a:path extrusionOk="0" h="7241" w="4794">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10"/>
            <p:cNvSpPr/>
            <p:nvPr/>
          </p:nvSpPr>
          <p:spPr>
            <a:xfrm>
              <a:off x="5693112" y="1193675"/>
              <a:ext cx="279794" cy="364113"/>
            </a:xfrm>
            <a:custGeom>
              <a:rect b="b" l="l" r="r" t="t"/>
              <a:pathLst>
                <a:path extrusionOk="0" h="13011" w="9998">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10"/>
            <p:cNvSpPr/>
            <p:nvPr/>
          </p:nvSpPr>
          <p:spPr>
            <a:xfrm>
              <a:off x="5026229" y="1288852"/>
              <a:ext cx="266389" cy="402368"/>
            </a:xfrm>
            <a:custGeom>
              <a:rect b="b" l="l" r="r" t="t"/>
              <a:pathLst>
                <a:path extrusionOk="0" h="14378" w="9519">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10"/>
            <p:cNvSpPr/>
            <p:nvPr/>
          </p:nvSpPr>
          <p:spPr>
            <a:xfrm>
              <a:off x="5281732" y="1617816"/>
              <a:ext cx="433768" cy="74216"/>
            </a:xfrm>
            <a:custGeom>
              <a:rect b="b" l="l" r="r" t="t"/>
              <a:pathLst>
                <a:path extrusionOk="0" h="2652" w="1550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10"/>
            <p:cNvSpPr/>
            <p:nvPr/>
          </p:nvSpPr>
          <p:spPr>
            <a:xfrm>
              <a:off x="5770406" y="1315046"/>
              <a:ext cx="258078" cy="268096"/>
            </a:xfrm>
            <a:custGeom>
              <a:rect b="b" l="l" r="r" t="t"/>
              <a:pathLst>
                <a:path extrusionOk="0" h="9580" w="9222">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10"/>
            <p:cNvSpPr/>
            <p:nvPr/>
          </p:nvSpPr>
          <p:spPr>
            <a:xfrm>
              <a:off x="5702683" y="1573096"/>
              <a:ext cx="87537" cy="75028"/>
            </a:xfrm>
            <a:custGeom>
              <a:rect b="b" l="l" r="r" t="t"/>
              <a:pathLst>
                <a:path extrusionOk="0" h="2681" w="3128">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10"/>
            <p:cNvSpPr/>
            <p:nvPr/>
          </p:nvSpPr>
          <p:spPr>
            <a:xfrm>
              <a:off x="5947328" y="1224963"/>
              <a:ext cx="81157" cy="103377"/>
            </a:xfrm>
            <a:custGeom>
              <a:rect b="b" l="l" r="r" t="t"/>
              <a:pathLst>
                <a:path extrusionOk="0" h="3694" w="290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10"/>
            <p:cNvSpPr/>
            <p:nvPr/>
          </p:nvSpPr>
          <p:spPr>
            <a:xfrm>
              <a:off x="5026873" y="1268395"/>
              <a:ext cx="55606" cy="33498"/>
            </a:xfrm>
            <a:custGeom>
              <a:rect b="b" l="l" r="r" t="t"/>
              <a:pathLst>
                <a:path extrusionOk="0" h="1197" w="1987">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10"/>
            <p:cNvSpPr/>
            <p:nvPr/>
          </p:nvSpPr>
          <p:spPr>
            <a:xfrm>
              <a:off x="5279829" y="1592266"/>
              <a:ext cx="436314" cy="93274"/>
            </a:xfrm>
            <a:custGeom>
              <a:rect b="b" l="l" r="r" t="t"/>
              <a:pathLst>
                <a:path extrusionOk="0" h="3333" w="15591">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10"/>
            <p:cNvSpPr/>
            <p:nvPr/>
          </p:nvSpPr>
          <p:spPr>
            <a:xfrm>
              <a:off x="5704614" y="1568618"/>
              <a:ext cx="60056" cy="51604"/>
            </a:xfrm>
            <a:custGeom>
              <a:rect b="b" l="l" r="r" t="t"/>
              <a:pathLst>
                <a:path extrusionOk="0" h="1844" w="2146">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10"/>
            <p:cNvSpPr/>
            <p:nvPr/>
          </p:nvSpPr>
          <p:spPr>
            <a:xfrm>
              <a:off x="5742925" y="1312472"/>
              <a:ext cx="277247" cy="265606"/>
            </a:xfrm>
            <a:custGeom>
              <a:rect b="b" l="l" r="r" t="t"/>
              <a:pathLst>
                <a:path extrusionOk="0" h="9491" w="9907">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10"/>
            <p:cNvSpPr/>
            <p:nvPr/>
          </p:nvSpPr>
          <p:spPr>
            <a:xfrm>
              <a:off x="5062022" y="1175149"/>
              <a:ext cx="257434" cy="381016"/>
            </a:xfrm>
            <a:custGeom>
              <a:rect b="b" l="l" r="r" t="t"/>
              <a:pathLst>
                <a:path extrusionOk="0" h="13615" w="9199">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p10"/>
            <p:cNvSpPr/>
            <p:nvPr/>
          </p:nvSpPr>
          <p:spPr>
            <a:xfrm>
              <a:off x="5047946" y="1203246"/>
              <a:ext cx="269607" cy="399066"/>
            </a:xfrm>
            <a:custGeom>
              <a:rect b="b" l="l" r="r" t="t"/>
              <a:pathLst>
                <a:path extrusionOk="0" h="14260" w="9634">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10"/>
            <p:cNvSpPr/>
            <p:nvPr/>
          </p:nvSpPr>
          <p:spPr>
            <a:xfrm>
              <a:off x="5047330" y="1239655"/>
              <a:ext cx="265102" cy="391874"/>
            </a:xfrm>
            <a:custGeom>
              <a:rect b="b" l="l" r="r" t="t"/>
              <a:pathLst>
                <a:path extrusionOk="0" h="14003" w="9473">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10"/>
            <p:cNvSpPr/>
            <p:nvPr/>
          </p:nvSpPr>
          <p:spPr>
            <a:xfrm>
              <a:off x="5452945" y="1166194"/>
              <a:ext cx="275960" cy="409756"/>
            </a:xfrm>
            <a:custGeom>
              <a:rect b="b" l="l" r="r" t="t"/>
              <a:pathLst>
                <a:path extrusionOk="0" h="14642" w="9861">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10"/>
            <p:cNvSpPr/>
            <p:nvPr/>
          </p:nvSpPr>
          <p:spPr>
            <a:xfrm>
              <a:off x="5733354" y="842995"/>
              <a:ext cx="250410" cy="370298"/>
            </a:xfrm>
            <a:custGeom>
              <a:rect b="b" l="l" r="r" t="t"/>
              <a:pathLst>
                <a:path extrusionOk="0" h="13232" w="8948">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10"/>
            <p:cNvSpPr/>
            <p:nvPr/>
          </p:nvSpPr>
          <p:spPr>
            <a:xfrm>
              <a:off x="5935854" y="1228797"/>
              <a:ext cx="39627" cy="50149"/>
            </a:xfrm>
            <a:custGeom>
              <a:rect b="b" l="l" r="r" t="t"/>
              <a:pathLst>
                <a:path extrusionOk="0" h="1792" w="1416">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10"/>
            <p:cNvSpPr/>
            <p:nvPr/>
          </p:nvSpPr>
          <p:spPr>
            <a:xfrm>
              <a:off x="5933279" y="1277351"/>
              <a:ext cx="37724" cy="47379"/>
            </a:xfrm>
            <a:custGeom>
              <a:rect b="b" l="l" r="r" t="t"/>
              <a:pathLst>
                <a:path extrusionOk="0" h="1693" w="1348">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10"/>
            <p:cNvSpPr/>
            <p:nvPr/>
          </p:nvSpPr>
          <p:spPr>
            <a:xfrm>
              <a:off x="5452945" y="842352"/>
              <a:ext cx="291296" cy="336744"/>
            </a:xfrm>
            <a:custGeom>
              <a:rect b="b" l="l" r="r" t="t"/>
              <a:pathLst>
                <a:path extrusionOk="0" h="12033" w="10409">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10"/>
            <p:cNvSpPr/>
            <p:nvPr/>
          </p:nvSpPr>
          <p:spPr>
            <a:xfrm>
              <a:off x="5714185" y="1202603"/>
              <a:ext cx="267677" cy="368618"/>
            </a:xfrm>
            <a:custGeom>
              <a:rect b="b" l="l" r="r" t="t"/>
              <a:pathLst>
                <a:path extrusionOk="0" h="13172" w="9565">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10"/>
            <p:cNvSpPr/>
            <p:nvPr/>
          </p:nvSpPr>
          <p:spPr>
            <a:xfrm>
              <a:off x="5716115" y="1267136"/>
              <a:ext cx="255531" cy="306240"/>
            </a:xfrm>
            <a:custGeom>
              <a:rect b="b" l="l" r="r" t="t"/>
              <a:pathLst>
                <a:path extrusionOk="0" h="10943" w="9131">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10"/>
            <p:cNvSpPr/>
            <p:nvPr/>
          </p:nvSpPr>
          <p:spPr>
            <a:xfrm>
              <a:off x="5716115" y="1313759"/>
              <a:ext cx="252341" cy="255923"/>
            </a:xfrm>
            <a:custGeom>
              <a:rect b="b" l="l" r="r" t="t"/>
              <a:pathLst>
                <a:path extrusionOk="0" h="9145" w="9017">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10"/>
            <p:cNvSpPr/>
            <p:nvPr/>
          </p:nvSpPr>
          <p:spPr>
            <a:xfrm>
              <a:off x="5306667" y="1509234"/>
              <a:ext cx="420950" cy="67388"/>
            </a:xfrm>
            <a:custGeom>
              <a:rect b="b" l="l" r="r" t="t"/>
              <a:pathLst>
                <a:path extrusionOk="0" h="2408" w="15042">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10"/>
            <p:cNvSpPr/>
            <p:nvPr/>
          </p:nvSpPr>
          <p:spPr>
            <a:xfrm>
              <a:off x="5303449" y="1543068"/>
              <a:ext cx="422266" cy="60392"/>
            </a:xfrm>
            <a:custGeom>
              <a:rect b="b" l="l" r="r" t="t"/>
              <a:pathLst>
                <a:path extrusionOk="0" h="2158" w="15089">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10"/>
            <p:cNvSpPr/>
            <p:nvPr/>
          </p:nvSpPr>
          <p:spPr>
            <a:xfrm>
              <a:off x="5299643" y="1562881"/>
              <a:ext cx="428618" cy="69319"/>
            </a:xfrm>
            <a:custGeom>
              <a:rect b="b" l="l" r="r" t="t"/>
              <a:pathLst>
                <a:path extrusionOk="0" h="2477" w="15316">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10"/>
            <p:cNvSpPr/>
            <p:nvPr/>
          </p:nvSpPr>
          <p:spPr>
            <a:xfrm>
              <a:off x="5063281" y="1123405"/>
              <a:ext cx="403740" cy="63190"/>
            </a:xfrm>
            <a:custGeom>
              <a:rect b="b" l="l" r="r" t="t"/>
              <a:pathLst>
                <a:path extrusionOk="0" h="2258" w="14427">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10"/>
            <p:cNvSpPr/>
            <p:nvPr/>
          </p:nvSpPr>
          <p:spPr>
            <a:xfrm>
              <a:off x="5049877" y="1186651"/>
              <a:ext cx="31315" cy="28265"/>
            </a:xfrm>
            <a:custGeom>
              <a:rect b="b" l="l" r="r" t="t"/>
              <a:pathLst>
                <a:path extrusionOk="0" h="1010" w="1119">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10"/>
            <p:cNvSpPr/>
            <p:nvPr/>
          </p:nvSpPr>
          <p:spPr>
            <a:xfrm>
              <a:off x="5049877" y="1226894"/>
              <a:ext cx="25578" cy="23507"/>
            </a:xfrm>
            <a:custGeom>
              <a:rect b="b" l="l" r="r" t="t"/>
              <a:pathLst>
                <a:path extrusionOk="0" h="840" w="914">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10"/>
            <p:cNvSpPr/>
            <p:nvPr/>
          </p:nvSpPr>
          <p:spPr>
            <a:xfrm>
              <a:off x="8560539" y="1521995"/>
              <a:ext cx="70270" cy="74776"/>
            </a:xfrm>
            <a:custGeom>
              <a:rect b="b" l="l" r="r" t="t"/>
              <a:pathLst>
                <a:path extrusionOk="0" h="2672" w="2511">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10"/>
            <p:cNvSpPr/>
            <p:nvPr/>
          </p:nvSpPr>
          <p:spPr>
            <a:xfrm>
              <a:off x="8280101" y="1081260"/>
              <a:ext cx="293870" cy="145018"/>
            </a:xfrm>
            <a:custGeom>
              <a:rect b="b" l="l" r="r" t="t"/>
              <a:pathLst>
                <a:path extrusionOk="0" h="5182" w="10501">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10"/>
            <p:cNvSpPr/>
            <p:nvPr/>
          </p:nvSpPr>
          <p:spPr>
            <a:xfrm>
              <a:off x="8299271" y="1082519"/>
              <a:ext cx="250438" cy="91707"/>
            </a:xfrm>
            <a:custGeom>
              <a:rect b="b" l="l" r="r" t="t"/>
              <a:pathLst>
                <a:path extrusionOk="0" h="3277" w="8949">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10"/>
            <p:cNvSpPr/>
            <p:nvPr/>
          </p:nvSpPr>
          <p:spPr>
            <a:xfrm>
              <a:off x="8346538" y="1125336"/>
              <a:ext cx="82444" cy="59580"/>
            </a:xfrm>
            <a:custGeom>
              <a:rect b="b" l="l" r="r" t="t"/>
              <a:pathLst>
                <a:path extrusionOk="0" h="2129" w="2946">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10"/>
            <p:cNvSpPr/>
            <p:nvPr/>
          </p:nvSpPr>
          <p:spPr>
            <a:xfrm>
              <a:off x="8308870" y="1118284"/>
              <a:ext cx="52388" cy="32155"/>
            </a:xfrm>
            <a:custGeom>
              <a:rect b="b" l="l" r="r" t="t"/>
              <a:pathLst>
                <a:path extrusionOk="0" h="1149" w="1872">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10"/>
            <p:cNvSpPr/>
            <p:nvPr/>
          </p:nvSpPr>
          <p:spPr>
            <a:xfrm>
              <a:off x="8391901" y="1143834"/>
              <a:ext cx="100298" cy="71110"/>
            </a:xfrm>
            <a:custGeom>
              <a:rect b="b" l="l" r="r" t="t"/>
              <a:pathLst>
                <a:path extrusionOk="0" h="2541" w="3584">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10"/>
            <p:cNvSpPr/>
            <p:nvPr/>
          </p:nvSpPr>
          <p:spPr>
            <a:xfrm>
              <a:off x="8524130" y="1174506"/>
              <a:ext cx="17267" cy="20793"/>
            </a:xfrm>
            <a:custGeom>
              <a:rect b="b" l="l" r="r" t="t"/>
              <a:pathLst>
                <a:path extrusionOk="0" h="743" w="617">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10"/>
            <p:cNvSpPr/>
            <p:nvPr/>
          </p:nvSpPr>
          <p:spPr>
            <a:xfrm>
              <a:off x="8523487" y="1175149"/>
              <a:ext cx="13433" cy="18974"/>
            </a:xfrm>
            <a:custGeom>
              <a:rect b="b" l="l" r="r" t="t"/>
              <a:pathLst>
                <a:path extrusionOk="0" h="678" w="48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10"/>
            <p:cNvSpPr/>
            <p:nvPr/>
          </p:nvSpPr>
          <p:spPr>
            <a:xfrm>
              <a:off x="8522199" y="1175149"/>
              <a:ext cx="12817" cy="17910"/>
            </a:xfrm>
            <a:custGeom>
              <a:rect b="b" l="l" r="r" t="t"/>
              <a:pathLst>
                <a:path extrusionOk="0" h="640" w="458">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10"/>
            <p:cNvSpPr/>
            <p:nvPr/>
          </p:nvSpPr>
          <p:spPr>
            <a:xfrm>
              <a:off x="8520940" y="1173218"/>
              <a:ext cx="13433" cy="19617"/>
            </a:xfrm>
            <a:custGeom>
              <a:rect b="b" l="l" r="r" t="t"/>
              <a:pathLst>
                <a:path extrusionOk="0" h="701" w="48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10"/>
            <p:cNvSpPr/>
            <p:nvPr/>
          </p:nvSpPr>
          <p:spPr>
            <a:xfrm>
              <a:off x="8358683" y="1117024"/>
              <a:ext cx="604924" cy="567256"/>
            </a:xfrm>
            <a:custGeom>
              <a:rect b="b" l="l" r="r" t="t"/>
              <a:pathLst>
                <a:path extrusionOk="0" h="20270" w="21616">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10"/>
            <p:cNvSpPr/>
            <p:nvPr/>
          </p:nvSpPr>
          <p:spPr>
            <a:xfrm>
              <a:off x="8524774" y="1060159"/>
              <a:ext cx="26838" cy="12173"/>
            </a:xfrm>
            <a:custGeom>
              <a:rect b="b" l="l" r="r" t="t"/>
              <a:pathLst>
                <a:path extrusionOk="0" h="435" w="959">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10"/>
            <p:cNvSpPr/>
            <p:nvPr/>
          </p:nvSpPr>
          <p:spPr>
            <a:xfrm>
              <a:off x="8511341" y="1060159"/>
              <a:ext cx="123946" cy="151427"/>
            </a:xfrm>
            <a:custGeom>
              <a:rect b="b" l="l" r="r" t="t"/>
              <a:pathLst>
                <a:path extrusionOk="0" h="5411" w="4429">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10"/>
            <p:cNvSpPr/>
            <p:nvPr/>
          </p:nvSpPr>
          <p:spPr>
            <a:xfrm>
              <a:off x="8506864" y="1059543"/>
              <a:ext cx="65205" cy="61987"/>
            </a:xfrm>
            <a:custGeom>
              <a:rect b="b" l="l" r="r" t="t"/>
              <a:pathLst>
                <a:path extrusionOk="0" h="2215" w="233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10"/>
            <p:cNvSpPr/>
            <p:nvPr/>
          </p:nvSpPr>
          <p:spPr>
            <a:xfrm>
              <a:off x="9047282" y="1348265"/>
              <a:ext cx="97752" cy="99739"/>
            </a:xfrm>
            <a:custGeom>
              <a:rect b="b" l="l" r="r" t="t"/>
              <a:pathLst>
                <a:path extrusionOk="0" h="3564" w="3493">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10"/>
            <p:cNvSpPr/>
            <p:nvPr/>
          </p:nvSpPr>
          <p:spPr>
            <a:xfrm>
              <a:off x="8340157" y="1583311"/>
              <a:ext cx="45392" cy="41810"/>
            </a:xfrm>
            <a:custGeom>
              <a:rect b="b" l="l" r="r" t="t"/>
              <a:pathLst>
                <a:path extrusionOk="0" h="1494" w="1622">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10"/>
            <p:cNvSpPr/>
            <p:nvPr/>
          </p:nvSpPr>
          <p:spPr>
            <a:xfrm>
              <a:off x="8363804" y="1228797"/>
              <a:ext cx="320680" cy="452909"/>
            </a:xfrm>
            <a:custGeom>
              <a:rect b="b" l="l" r="r" t="t"/>
              <a:pathLst>
                <a:path extrusionOk="0" h="16184" w="11459">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10"/>
            <p:cNvSpPr/>
            <p:nvPr/>
          </p:nvSpPr>
          <p:spPr>
            <a:xfrm>
              <a:off x="8388067" y="1250513"/>
              <a:ext cx="26866" cy="45560"/>
            </a:xfrm>
            <a:custGeom>
              <a:rect b="b" l="l" r="r" t="t"/>
              <a:pathLst>
                <a:path extrusionOk="0" h="1628" w="96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10"/>
            <p:cNvSpPr/>
            <p:nvPr/>
          </p:nvSpPr>
          <p:spPr>
            <a:xfrm>
              <a:off x="8458338" y="1507947"/>
              <a:ext cx="99655" cy="63890"/>
            </a:xfrm>
            <a:custGeom>
              <a:rect b="b" l="l" r="r" t="t"/>
              <a:pathLst>
                <a:path extrusionOk="0" h="2283" w="3561">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10"/>
            <p:cNvSpPr/>
            <p:nvPr/>
          </p:nvSpPr>
          <p:spPr>
            <a:xfrm>
              <a:off x="8453216" y="1497089"/>
              <a:ext cx="100326" cy="61343"/>
            </a:xfrm>
            <a:custGeom>
              <a:rect b="b" l="l" r="r" t="t"/>
              <a:pathLst>
                <a:path extrusionOk="0" h="2192" w="3585">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10"/>
            <p:cNvSpPr/>
            <p:nvPr/>
          </p:nvSpPr>
          <p:spPr>
            <a:xfrm>
              <a:off x="8587992" y="1596100"/>
              <a:ext cx="106063" cy="73349"/>
            </a:xfrm>
            <a:custGeom>
              <a:rect b="b" l="l" r="r" t="t"/>
              <a:pathLst>
                <a:path extrusionOk="0" h="2621" w="379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10"/>
            <p:cNvSpPr/>
            <p:nvPr/>
          </p:nvSpPr>
          <p:spPr>
            <a:xfrm>
              <a:off x="8399569" y="1193675"/>
              <a:ext cx="130970" cy="324990"/>
            </a:xfrm>
            <a:custGeom>
              <a:rect b="b" l="l" r="r" t="t"/>
              <a:pathLst>
                <a:path extrusionOk="0" h="11613" w="468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10"/>
            <p:cNvSpPr/>
            <p:nvPr/>
          </p:nvSpPr>
          <p:spPr>
            <a:xfrm>
              <a:off x="8666574" y="1651678"/>
              <a:ext cx="34506" cy="8312"/>
            </a:xfrm>
            <a:custGeom>
              <a:rect b="b" l="l" r="r" t="t"/>
              <a:pathLst>
                <a:path extrusionOk="0" h="297" w="1233">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10"/>
            <p:cNvSpPr/>
            <p:nvPr/>
          </p:nvSpPr>
          <p:spPr>
            <a:xfrm>
              <a:off x="8741294" y="1584598"/>
              <a:ext cx="157164" cy="36436"/>
            </a:xfrm>
            <a:custGeom>
              <a:rect b="b" l="l" r="r" t="t"/>
              <a:pathLst>
                <a:path extrusionOk="0" h="1302" w="5616">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10"/>
            <p:cNvSpPr/>
            <p:nvPr/>
          </p:nvSpPr>
          <p:spPr>
            <a:xfrm>
              <a:off x="8841592" y="1601193"/>
              <a:ext cx="28" cy="28"/>
            </a:xfrm>
            <a:custGeom>
              <a:rect b="b" l="l" r="r" t="t"/>
              <a:pathLst>
                <a:path extrusionOk="0" h="1" w="1">
                  <a:moveTo>
                    <a:pt x="0" y="1"/>
                  </a:moveTo>
                  <a:lnTo>
                    <a:pt x="0" y="1"/>
                  </a:lnTo>
                  <a:lnTo>
                    <a:pt x="0" y="1"/>
                  </a:ln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10"/>
            <p:cNvSpPr/>
            <p:nvPr/>
          </p:nvSpPr>
          <p:spPr>
            <a:xfrm>
              <a:off x="8635902" y="1118927"/>
              <a:ext cx="178880" cy="89804"/>
            </a:xfrm>
            <a:custGeom>
              <a:rect b="b" l="l" r="r" t="t"/>
              <a:pathLst>
                <a:path extrusionOk="0" h="3209" w="6392">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10"/>
            <p:cNvSpPr/>
            <p:nvPr/>
          </p:nvSpPr>
          <p:spPr>
            <a:xfrm>
              <a:off x="8425119" y="1201343"/>
              <a:ext cx="243386" cy="80513"/>
            </a:xfrm>
            <a:custGeom>
              <a:rect b="b" l="l" r="r" t="t"/>
              <a:pathLst>
                <a:path extrusionOk="0" h="2877" w="8697">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10"/>
            <p:cNvSpPr/>
            <p:nvPr/>
          </p:nvSpPr>
          <p:spPr>
            <a:xfrm>
              <a:off x="8423188" y="1209627"/>
              <a:ext cx="235746" cy="97612"/>
            </a:xfrm>
            <a:custGeom>
              <a:rect b="b" l="l" r="r" t="t"/>
              <a:pathLst>
                <a:path extrusionOk="0" h="3488" w="8424">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10"/>
            <p:cNvSpPr/>
            <p:nvPr/>
          </p:nvSpPr>
          <p:spPr>
            <a:xfrm>
              <a:off x="8831378" y="1125336"/>
              <a:ext cx="124589" cy="494411"/>
            </a:xfrm>
            <a:custGeom>
              <a:rect b="b" l="l" r="r" t="t"/>
              <a:pathLst>
                <a:path extrusionOk="0" h="17667" w="4452">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10"/>
            <p:cNvSpPr/>
            <p:nvPr/>
          </p:nvSpPr>
          <p:spPr>
            <a:xfrm>
              <a:off x="8800062" y="1164291"/>
              <a:ext cx="81800" cy="243386"/>
            </a:xfrm>
            <a:custGeom>
              <a:rect b="b" l="l" r="r" t="t"/>
              <a:pathLst>
                <a:path extrusionOk="0" h="8697" w="2923">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10"/>
            <p:cNvSpPr/>
            <p:nvPr/>
          </p:nvSpPr>
          <p:spPr>
            <a:xfrm>
              <a:off x="8824969" y="1416604"/>
              <a:ext cx="45392" cy="47938"/>
            </a:xfrm>
            <a:custGeom>
              <a:rect b="b" l="l" r="r" t="t"/>
              <a:pathLst>
                <a:path extrusionOk="0" h="1713" w="1622">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10"/>
            <p:cNvSpPr/>
            <p:nvPr/>
          </p:nvSpPr>
          <p:spPr>
            <a:xfrm>
              <a:off x="8520940" y="1106810"/>
              <a:ext cx="95205" cy="100074"/>
            </a:xfrm>
            <a:custGeom>
              <a:rect b="b" l="l" r="r" t="t"/>
              <a:pathLst>
                <a:path extrusionOk="0" h="3576" w="3402">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10"/>
            <p:cNvSpPr/>
            <p:nvPr/>
          </p:nvSpPr>
          <p:spPr>
            <a:xfrm>
              <a:off x="8544559" y="1105523"/>
              <a:ext cx="72845" cy="101809"/>
            </a:xfrm>
            <a:custGeom>
              <a:rect b="b" l="l" r="r" t="t"/>
              <a:pathLst>
                <a:path extrusionOk="0" h="3638" w="2603">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10"/>
            <p:cNvSpPr/>
            <p:nvPr/>
          </p:nvSpPr>
          <p:spPr>
            <a:xfrm>
              <a:off x="8589279" y="1191129"/>
              <a:ext cx="45364" cy="16371"/>
            </a:xfrm>
            <a:custGeom>
              <a:rect b="b" l="l" r="r" t="t"/>
              <a:pathLst>
                <a:path extrusionOk="0" h="585" w="1621">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10"/>
            <p:cNvSpPr/>
            <p:nvPr/>
          </p:nvSpPr>
          <p:spPr>
            <a:xfrm>
              <a:off x="8570110" y="1069758"/>
              <a:ext cx="63918" cy="134160"/>
            </a:xfrm>
            <a:custGeom>
              <a:rect b="b" l="l" r="r" t="t"/>
              <a:pathLst>
                <a:path extrusionOk="0" h="4794" w="2284">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10"/>
            <p:cNvSpPr/>
            <p:nvPr/>
          </p:nvSpPr>
          <p:spPr>
            <a:xfrm>
              <a:off x="9074092" y="1346977"/>
              <a:ext cx="71586" cy="91875"/>
            </a:xfrm>
            <a:custGeom>
              <a:rect b="b" l="l" r="r" t="t"/>
              <a:pathLst>
                <a:path extrusionOk="0" h="3283" w="2558">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10"/>
            <p:cNvSpPr/>
            <p:nvPr/>
          </p:nvSpPr>
          <p:spPr>
            <a:xfrm>
              <a:off x="9081116" y="1348880"/>
              <a:ext cx="51129" cy="98255"/>
            </a:xfrm>
            <a:custGeom>
              <a:rect b="b" l="l" r="r" t="t"/>
              <a:pathLst>
                <a:path extrusionOk="0" h="3511" w="1827">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10"/>
            <p:cNvSpPr/>
            <p:nvPr/>
          </p:nvSpPr>
          <p:spPr>
            <a:xfrm>
              <a:off x="9077926" y="1370597"/>
              <a:ext cx="26866" cy="54963"/>
            </a:xfrm>
            <a:custGeom>
              <a:rect b="b" l="l" r="r" t="t"/>
              <a:pathLst>
                <a:path extrusionOk="0" h="1964" w="96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10"/>
            <p:cNvSpPr/>
            <p:nvPr/>
          </p:nvSpPr>
          <p:spPr>
            <a:xfrm>
              <a:off x="8345894" y="1576286"/>
              <a:ext cx="35177" cy="54207"/>
            </a:xfrm>
            <a:custGeom>
              <a:rect b="b" l="l" r="r" t="t"/>
              <a:pathLst>
                <a:path extrusionOk="0" h="1937" w="1257">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10"/>
            <p:cNvSpPr/>
            <p:nvPr/>
          </p:nvSpPr>
          <p:spPr>
            <a:xfrm>
              <a:off x="8269887" y="1070401"/>
              <a:ext cx="240839" cy="165447"/>
            </a:xfrm>
            <a:custGeom>
              <a:rect b="b" l="l" r="r" t="t"/>
              <a:pathLst>
                <a:path extrusionOk="0" h="5912" w="8606">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10"/>
            <p:cNvSpPr/>
            <p:nvPr/>
          </p:nvSpPr>
          <p:spPr>
            <a:xfrm>
              <a:off x="8281388" y="1113191"/>
              <a:ext cx="318133" cy="96912"/>
            </a:xfrm>
            <a:custGeom>
              <a:rect b="b" l="l" r="r" t="t"/>
              <a:pathLst>
                <a:path extrusionOk="0" h="3463" w="11368">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10"/>
            <p:cNvSpPr/>
            <p:nvPr/>
          </p:nvSpPr>
          <p:spPr>
            <a:xfrm>
              <a:off x="8310773" y="1086353"/>
              <a:ext cx="59440" cy="75532"/>
            </a:xfrm>
            <a:custGeom>
              <a:rect b="b" l="l" r="r" t="t"/>
              <a:pathLst>
                <a:path extrusionOk="0" h="2699" w="2124">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10"/>
            <p:cNvSpPr/>
            <p:nvPr/>
          </p:nvSpPr>
          <p:spPr>
            <a:xfrm>
              <a:off x="8352302" y="1076138"/>
              <a:ext cx="84347" cy="118433"/>
            </a:xfrm>
            <a:custGeom>
              <a:rect b="b" l="l" r="r" t="t"/>
              <a:pathLst>
                <a:path extrusionOk="0" h="4232" w="3014">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10"/>
            <p:cNvSpPr/>
            <p:nvPr/>
          </p:nvSpPr>
          <p:spPr>
            <a:xfrm>
              <a:off x="8397638" y="1084450"/>
              <a:ext cx="102229" cy="140177"/>
            </a:xfrm>
            <a:custGeom>
              <a:rect b="b" l="l" r="r" t="t"/>
              <a:pathLst>
                <a:path extrusionOk="0" h="5009" w="3653">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10"/>
            <p:cNvSpPr/>
            <p:nvPr/>
          </p:nvSpPr>
          <p:spPr>
            <a:xfrm>
              <a:off x="8523487" y="1146409"/>
              <a:ext cx="27481" cy="56222"/>
            </a:xfrm>
            <a:custGeom>
              <a:rect b="b" l="l" r="r" t="t"/>
              <a:pathLst>
                <a:path extrusionOk="0" h="2009" w="982">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10"/>
            <p:cNvSpPr/>
            <p:nvPr/>
          </p:nvSpPr>
          <p:spPr>
            <a:xfrm>
              <a:off x="8538179" y="1147668"/>
              <a:ext cx="28" cy="28"/>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10"/>
            <p:cNvSpPr/>
            <p:nvPr/>
          </p:nvSpPr>
          <p:spPr>
            <a:xfrm>
              <a:off x="8498580" y="1052491"/>
              <a:ext cx="143731" cy="164216"/>
            </a:xfrm>
            <a:custGeom>
              <a:rect b="b" l="l" r="r" t="t"/>
              <a:pathLst>
                <a:path extrusionOk="0" h="5868" w="5136">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10"/>
            <p:cNvSpPr/>
            <p:nvPr/>
          </p:nvSpPr>
          <p:spPr>
            <a:xfrm>
              <a:off x="8506864" y="1060159"/>
              <a:ext cx="76679" cy="70382"/>
            </a:xfrm>
            <a:custGeom>
              <a:rect b="b" l="l" r="r" t="t"/>
              <a:pathLst>
                <a:path extrusionOk="0" h="2515" w="274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10"/>
            <p:cNvSpPr/>
            <p:nvPr/>
          </p:nvSpPr>
          <p:spPr>
            <a:xfrm>
              <a:off x="8352302" y="1110000"/>
              <a:ext cx="615138" cy="580493"/>
            </a:xfrm>
            <a:custGeom>
              <a:rect b="b" l="l" r="r" t="t"/>
              <a:pathLst>
                <a:path extrusionOk="0" h="20743" w="21981">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10"/>
            <p:cNvSpPr/>
            <p:nvPr/>
          </p:nvSpPr>
          <p:spPr>
            <a:xfrm>
              <a:off x="8827544" y="1131717"/>
              <a:ext cx="672" cy="672"/>
            </a:xfrm>
            <a:custGeom>
              <a:rect b="b" l="l" r="r" t="t"/>
              <a:pathLst>
                <a:path extrusionOk="0" h="24" w="24">
                  <a:moveTo>
                    <a:pt x="23" y="23"/>
                  </a:moveTo>
                  <a:lnTo>
                    <a:pt x="0" y="0"/>
                  </a:ln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10"/>
            <p:cNvSpPr/>
            <p:nvPr/>
          </p:nvSpPr>
          <p:spPr>
            <a:xfrm>
              <a:off x="8858187" y="1148312"/>
              <a:ext cx="672" cy="28"/>
            </a:xfrm>
            <a:custGeom>
              <a:rect b="b" l="l" r="r" t="t"/>
              <a:pathLst>
                <a:path extrusionOk="0" h="1" w="24">
                  <a:moveTo>
                    <a:pt x="24" y="1"/>
                  </a:moveTo>
                  <a:cubicBezTo>
                    <a:pt x="1" y="1"/>
                    <a:pt x="1" y="1"/>
                    <a:pt x="1" y="1"/>
                  </a:cubicBezTo>
                  <a:cubicBezTo>
                    <a:pt x="1" y="1"/>
                    <a:pt x="1" y="1"/>
                    <a:pt x="24" y="1"/>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10"/>
            <p:cNvSpPr/>
            <p:nvPr/>
          </p:nvSpPr>
          <p:spPr>
            <a:xfrm>
              <a:off x="8732367" y="1636342"/>
              <a:ext cx="28" cy="28"/>
            </a:xfrm>
            <a:custGeom>
              <a:rect b="b" l="l" r="r" t="t"/>
              <a:pathLst>
                <a:path extrusionOk="0" h="1" w="1">
                  <a:moveTo>
                    <a:pt x="0" y="0"/>
                  </a:moveTo>
                  <a:cubicBezTo>
                    <a:pt x="0" y="0"/>
                    <a:pt x="0" y="0"/>
                    <a:pt x="0" y="0"/>
                  </a:cubicBezTo>
                  <a:cubicBezTo>
                    <a:pt x="0" y="0"/>
                    <a:pt x="0" y="0"/>
                    <a:pt x="0"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10"/>
            <p:cNvSpPr/>
            <p:nvPr/>
          </p:nvSpPr>
          <p:spPr>
            <a:xfrm>
              <a:off x="8536248" y="1205177"/>
              <a:ext cx="28" cy="28"/>
            </a:xfrm>
            <a:custGeom>
              <a:rect b="b" l="l" r="r" t="t"/>
              <a:pathLst>
                <a:path extrusionOk="0" h="1" w="1">
                  <a:moveTo>
                    <a:pt x="1" y="0"/>
                  </a:moveTo>
                  <a:cubicBezTo>
                    <a:pt x="1" y="0"/>
                    <a:pt x="1" y="0"/>
                    <a:pt x="1" y="0"/>
                  </a:cubicBezTo>
                  <a:cubicBezTo>
                    <a:pt x="1" y="0"/>
                    <a:pt x="1" y="0"/>
                    <a:pt x="1"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10"/>
            <p:cNvSpPr/>
            <p:nvPr/>
          </p:nvSpPr>
          <p:spPr>
            <a:xfrm>
              <a:off x="8536248" y="1205177"/>
              <a:ext cx="672" cy="28"/>
            </a:xfrm>
            <a:custGeom>
              <a:rect b="b" l="l" r="r" t="t"/>
              <a:pathLst>
                <a:path extrusionOk="0" h="1" w="24">
                  <a:moveTo>
                    <a:pt x="24" y="0"/>
                  </a:moveTo>
                  <a:cubicBezTo>
                    <a:pt x="1" y="0"/>
                    <a:pt x="1" y="0"/>
                    <a:pt x="1" y="0"/>
                  </a:cubicBezTo>
                  <a:cubicBezTo>
                    <a:pt x="1" y="0"/>
                    <a:pt x="1" y="0"/>
                    <a:pt x="24"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10"/>
            <p:cNvSpPr/>
            <p:nvPr/>
          </p:nvSpPr>
          <p:spPr>
            <a:xfrm>
              <a:off x="8536892" y="1205177"/>
              <a:ext cx="28" cy="28"/>
            </a:xfrm>
            <a:custGeom>
              <a:rect b="b" l="l" r="r" t="t"/>
              <a:pathLst>
                <a:path extrusionOk="0" h="1" w="1">
                  <a:moveTo>
                    <a:pt x="1" y="0"/>
                  </a:moveTo>
                  <a:lnTo>
                    <a:pt x="1" y="0"/>
                  </a:lnTo>
                  <a:lnTo>
                    <a:pt x="1" y="0"/>
                  </a:lnTo>
                  <a:lnTo>
                    <a:pt x="1" y="0"/>
                  </a:ln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10"/>
            <p:cNvSpPr/>
            <p:nvPr/>
          </p:nvSpPr>
          <p:spPr>
            <a:xfrm>
              <a:off x="8368254" y="1364860"/>
              <a:ext cx="28" cy="28"/>
            </a:xfrm>
            <a:custGeom>
              <a:rect b="b" l="l" r="r" t="t"/>
              <a:pathLst>
                <a:path extrusionOk="0" h="1" w="1">
                  <a:moveTo>
                    <a:pt x="1" y="1"/>
                  </a:moveTo>
                  <a:cubicBezTo>
                    <a:pt x="1" y="1"/>
                    <a:pt x="1" y="1"/>
                    <a:pt x="1" y="1"/>
                  </a:cubicBezTo>
                  <a:cubicBezTo>
                    <a:pt x="1" y="1"/>
                    <a:pt x="1" y="1"/>
                    <a:pt x="1" y="1"/>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10"/>
            <p:cNvSpPr/>
            <p:nvPr/>
          </p:nvSpPr>
          <p:spPr>
            <a:xfrm>
              <a:off x="8928458" y="1517518"/>
              <a:ext cx="28" cy="28"/>
            </a:xfrm>
            <a:custGeom>
              <a:rect b="b" l="l" r="r" t="t"/>
              <a:pathLst>
                <a:path extrusionOk="0" h="1" w="1">
                  <a:moveTo>
                    <a:pt x="1" y="1"/>
                  </a:moveTo>
                  <a:cubicBezTo>
                    <a:pt x="1" y="1"/>
                    <a:pt x="1" y="1"/>
                    <a:pt x="1" y="1"/>
                  </a:cubicBezTo>
                  <a:cubicBezTo>
                    <a:pt x="1" y="1"/>
                    <a:pt x="1" y="1"/>
                    <a:pt x="1" y="1"/>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10"/>
            <p:cNvSpPr/>
            <p:nvPr/>
          </p:nvSpPr>
          <p:spPr>
            <a:xfrm>
              <a:off x="8430213" y="1549477"/>
              <a:ext cx="672" cy="28"/>
            </a:xfrm>
            <a:custGeom>
              <a:rect b="b" l="l" r="r" t="t"/>
              <a:pathLst>
                <a:path extrusionOk="0" h="1" w="24">
                  <a:moveTo>
                    <a:pt x="24" y="0"/>
                  </a:moveTo>
                  <a:cubicBezTo>
                    <a:pt x="1" y="0"/>
                    <a:pt x="1" y="0"/>
                    <a:pt x="1" y="0"/>
                  </a:cubicBezTo>
                  <a:cubicBezTo>
                    <a:pt x="1" y="0"/>
                    <a:pt x="1" y="0"/>
                    <a:pt x="24"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10"/>
            <p:cNvSpPr/>
            <p:nvPr/>
          </p:nvSpPr>
          <p:spPr>
            <a:xfrm>
              <a:off x="8430856" y="1549477"/>
              <a:ext cx="28" cy="644"/>
            </a:xfrm>
            <a:custGeom>
              <a:rect b="b" l="l" r="r" t="t"/>
              <a:pathLst>
                <a:path extrusionOk="0" h="23" w="1">
                  <a:moveTo>
                    <a:pt x="1" y="23"/>
                  </a:moveTo>
                  <a:cubicBezTo>
                    <a:pt x="1" y="23"/>
                    <a:pt x="1" y="0"/>
                    <a:pt x="1" y="0"/>
                  </a:cubicBezTo>
                  <a:cubicBezTo>
                    <a:pt x="1" y="0"/>
                    <a:pt x="1" y="23"/>
                    <a:pt x="1" y="23"/>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10"/>
            <p:cNvSpPr/>
            <p:nvPr/>
          </p:nvSpPr>
          <p:spPr>
            <a:xfrm>
              <a:off x="8732367" y="1635698"/>
              <a:ext cx="672" cy="672"/>
            </a:xfrm>
            <a:custGeom>
              <a:rect b="b" l="l" r="r" t="t"/>
              <a:pathLst>
                <a:path extrusionOk="0" h="24" w="24">
                  <a:moveTo>
                    <a:pt x="23" y="0"/>
                  </a:moveTo>
                  <a:cubicBezTo>
                    <a:pt x="23" y="0"/>
                    <a:pt x="0" y="23"/>
                    <a:pt x="0" y="23"/>
                  </a:cubicBezTo>
                  <a:lnTo>
                    <a:pt x="23" y="23"/>
                  </a:lnTo>
                  <a:cubicBezTo>
                    <a:pt x="23" y="0"/>
                    <a:pt x="23" y="0"/>
                    <a:pt x="23"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10"/>
            <p:cNvSpPr/>
            <p:nvPr/>
          </p:nvSpPr>
          <p:spPr>
            <a:xfrm>
              <a:off x="8592470" y="1666986"/>
              <a:ext cx="672" cy="672"/>
            </a:xfrm>
            <a:custGeom>
              <a:rect b="b" l="l" r="r" t="t"/>
              <a:pathLst>
                <a:path extrusionOk="0" h="24" w="24">
                  <a:moveTo>
                    <a:pt x="0" y="1"/>
                  </a:moveTo>
                  <a:cubicBezTo>
                    <a:pt x="0" y="24"/>
                    <a:pt x="0" y="24"/>
                    <a:pt x="0" y="24"/>
                  </a:cubicBezTo>
                  <a:lnTo>
                    <a:pt x="23" y="24"/>
                  </a:lnTo>
                  <a:cubicBezTo>
                    <a:pt x="0" y="24"/>
                    <a:pt x="0" y="24"/>
                    <a:pt x="0" y="1"/>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10"/>
            <p:cNvSpPr/>
            <p:nvPr/>
          </p:nvSpPr>
          <p:spPr>
            <a:xfrm>
              <a:off x="8934223" y="1211558"/>
              <a:ext cx="291940" cy="168666"/>
            </a:xfrm>
            <a:custGeom>
              <a:rect b="b" l="l" r="r" t="t"/>
              <a:pathLst>
                <a:path extrusionOk="0" h="6027" w="10432">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10"/>
            <p:cNvSpPr/>
            <p:nvPr/>
          </p:nvSpPr>
          <p:spPr>
            <a:xfrm>
              <a:off x="8129374" y="1417248"/>
              <a:ext cx="933244" cy="253208"/>
            </a:xfrm>
            <a:custGeom>
              <a:rect b="b" l="l" r="r" t="t"/>
              <a:pathLst>
                <a:path extrusionOk="0" h="9048" w="33348">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10"/>
            <p:cNvSpPr/>
            <p:nvPr/>
          </p:nvSpPr>
          <p:spPr>
            <a:xfrm>
              <a:off x="8241146" y="1656127"/>
              <a:ext cx="672" cy="28"/>
            </a:xfrm>
            <a:custGeom>
              <a:rect b="b" l="l" r="r" t="t"/>
              <a:pathLst>
                <a:path extrusionOk="0" h="1" w="24">
                  <a:moveTo>
                    <a:pt x="23" y="1"/>
                  </a:moveTo>
                  <a:cubicBezTo>
                    <a:pt x="23" y="1"/>
                    <a:pt x="23" y="1"/>
                    <a:pt x="1" y="1"/>
                  </a:cubicBezTo>
                  <a:cubicBezTo>
                    <a:pt x="23" y="1"/>
                    <a:pt x="23" y="1"/>
                    <a:pt x="23" y="1"/>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10"/>
            <p:cNvSpPr/>
            <p:nvPr/>
          </p:nvSpPr>
          <p:spPr>
            <a:xfrm>
              <a:off x="9163532" y="1343143"/>
              <a:ext cx="672" cy="28"/>
            </a:xfrm>
            <a:custGeom>
              <a:rect b="b" l="l" r="r" t="t"/>
              <a:pathLst>
                <a:path extrusionOk="0" h="1" w="24">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10"/>
            <p:cNvSpPr/>
            <p:nvPr/>
          </p:nvSpPr>
          <p:spPr>
            <a:xfrm>
              <a:off x="9163532" y="1343143"/>
              <a:ext cx="28" cy="28"/>
            </a:xfrm>
            <a:custGeom>
              <a:rect b="b" l="l" r="r" t="t"/>
              <a:pathLst>
                <a:path extrusionOk="0" h="1" w="1">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10"/>
            <p:cNvSpPr/>
            <p:nvPr/>
          </p:nvSpPr>
          <p:spPr>
            <a:xfrm>
              <a:off x="9163532" y="1343787"/>
              <a:ext cx="28" cy="28"/>
            </a:xfrm>
            <a:custGeom>
              <a:rect b="b" l="l" r="r" t="t"/>
              <a:pathLst>
                <a:path extrusionOk="0" h="1" w="1">
                  <a:moveTo>
                    <a:pt x="0" y="0"/>
                  </a:moveTo>
                  <a:cubicBezTo>
                    <a:pt x="0" y="0"/>
                    <a:pt x="0" y="0"/>
                    <a:pt x="0" y="0"/>
                  </a:cubicBezTo>
                  <a:cubicBezTo>
                    <a:pt x="0" y="0"/>
                    <a:pt x="0" y="0"/>
                    <a:pt x="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10"/>
            <p:cNvSpPr/>
            <p:nvPr/>
          </p:nvSpPr>
          <p:spPr>
            <a:xfrm>
              <a:off x="8190045" y="1538618"/>
              <a:ext cx="672" cy="644"/>
            </a:xfrm>
            <a:custGeom>
              <a:rect b="b" l="l" r="r" t="t"/>
              <a:pathLst>
                <a:path extrusionOk="0" h="23" w="24">
                  <a:moveTo>
                    <a:pt x="23" y="0"/>
                  </a:moveTo>
                  <a:cubicBezTo>
                    <a:pt x="23" y="23"/>
                    <a:pt x="23" y="23"/>
                    <a:pt x="1" y="23"/>
                  </a:cubicBezTo>
                  <a:lnTo>
                    <a:pt x="23" y="23"/>
                  </a:lnTo>
                  <a:cubicBezTo>
                    <a:pt x="23" y="0"/>
                    <a:pt x="23" y="0"/>
                    <a:pt x="23"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10"/>
            <p:cNvSpPr/>
            <p:nvPr/>
          </p:nvSpPr>
          <p:spPr>
            <a:xfrm>
              <a:off x="8190045" y="1539234"/>
              <a:ext cx="28" cy="28"/>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10"/>
            <p:cNvSpPr/>
            <p:nvPr/>
          </p:nvSpPr>
          <p:spPr>
            <a:xfrm>
              <a:off x="8241790" y="1656127"/>
              <a:ext cx="672" cy="28"/>
            </a:xfrm>
            <a:custGeom>
              <a:rect b="b" l="l" r="r" t="t"/>
              <a:pathLst>
                <a:path extrusionOk="0" h="1" w="24">
                  <a:moveTo>
                    <a:pt x="23" y="1"/>
                  </a:moveTo>
                  <a:lnTo>
                    <a:pt x="0" y="1"/>
                  </a:ln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10"/>
            <p:cNvSpPr/>
            <p:nvPr/>
          </p:nvSpPr>
          <p:spPr>
            <a:xfrm>
              <a:off x="8945081" y="1240298"/>
              <a:ext cx="218479" cy="107994"/>
            </a:xfrm>
            <a:custGeom>
              <a:rect b="b" l="l" r="r" t="t"/>
              <a:pathLst>
                <a:path extrusionOk="0" h="3859" w="7807">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10"/>
            <p:cNvSpPr/>
            <p:nvPr/>
          </p:nvSpPr>
          <p:spPr>
            <a:xfrm>
              <a:off x="9089427" y="1350811"/>
              <a:ext cx="28" cy="28"/>
            </a:xfrm>
            <a:custGeom>
              <a:rect b="b" l="l" r="r" t="t"/>
              <a:pathLst>
                <a:path extrusionOk="0" h="1" w="1">
                  <a:moveTo>
                    <a:pt x="1" y="0"/>
                  </a:moveTo>
                  <a:lnTo>
                    <a:pt x="1" y="0"/>
                  </a:ln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10"/>
            <p:cNvSpPr/>
            <p:nvPr/>
          </p:nvSpPr>
          <p:spPr>
            <a:xfrm>
              <a:off x="8626332" y="1369337"/>
              <a:ext cx="429262" cy="190382"/>
            </a:xfrm>
            <a:custGeom>
              <a:rect b="b" l="l" r="r" t="t"/>
              <a:pathLst>
                <a:path extrusionOk="0" h="6803" w="15339">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10"/>
            <p:cNvSpPr/>
            <p:nvPr/>
          </p:nvSpPr>
          <p:spPr>
            <a:xfrm>
              <a:off x="9058140" y="1377005"/>
              <a:ext cx="28" cy="672"/>
            </a:xfrm>
            <a:custGeom>
              <a:rect b="b" l="l" r="r" t="t"/>
              <a:pathLst>
                <a:path extrusionOk="0" h="24" w="1">
                  <a:moveTo>
                    <a:pt x="0" y="23"/>
                  </a:moveTo>
                  <a:cubicBezTo>
                    <a:pt x="0" y="23"/>
                    <a:pt x="0" y="0"/>
                    <a:pt x="0" y="0"/>
                  </a:cubicBezTo>
                  <a:cubicBezTo>
                    <a:pt x="0" y="0"/>
                    <a:pt x="0" y="23"/>
                    <a:pt x="0" y="23"/>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10"/>
            <p:cNvSpPr/>
            <p:nvPr/>
          </p:nvSpPr>
          <p:spPr>
            <a:xfrm>
              <a:off x="9058140" y="1377649"/>
              <a:ext cx="28" cy="28"/>
            </a:xfrm>
            <a:custGeom>
              <a:rect b="b" l="l" r="r" t="t"/>
              <a:pathLst>
                <a:path extrusionOk="0" h="1" w="1">
                  <a:moveTo>
                    <a:pt x="0" y="0"/>
                  </a:moveTo>
                  <a:cubicBezTo>
                    <a:pt x="0" y="0"/>
                    <a:pt x="0" y="0"/>
                    <a:pt x="0" y="0"/>
                  </a:cubicBezTo>
                  <a:cubicBezTo>
                    <a:pt x="0" y="0"/>
                    <a:pt x="0" y="0"/>
                    <a:pt x="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10"/>
            <p:cNvSpPr/>
            <p:nvPr/>
          </p:nvSpPr>
          <p:spPr>
            <a:xfrm>
              <a:off x="8211118" y="1449822"/>
              <a:ext cx="154617" cy="169701"/>
            </a:xfrm>
            <a:custGeom>
              <a:rect b="b" l="l" r="r" t="t"/>
              <a:pathLst>
                <a:path extrusionOk="0" h="6064" w="5525">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10"/>
            <p:cNvSpPr/>
            <p:nvPr/>
          </p:nvSpPr>
          <p:spPr>
            <a:xfrm>
              <a:off x="8381043" y="1562881"/>
              <a:ext cx="190382" cy="51129"/>
            </a:xfrm>
            <a:custGeom>
              <a:rect b="b" l="l" r="r" t="t"/>
              <a:pathLst>
                <a:path extrusionOk="0" h="1827" w="6803">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10"/>
            <p:cNvSpPr/>
            <p:nvPr/>
          </p:nvSpPr>
          <p:spPr>
            <a:xfrm>
              <a:off x="9119455" y="1323330"/>
              <a:ext cx="672" cy="672"/>
            </a:xfrm>
            <a:custGeom>
              <a:rect b="b" l="l" r="r" t="t"/>
              <a:pathLst>
                <a:path extrusionOk="0" h="24" w="24">
                  <a:moveTo>
                    <a:pt x="23" y="1"/>
                  </a:moveTo>
                  <a:cubicBezTo>
                    <a:pt x="0" y="1"/>
                    <a:pt x="0" y="1"/>
                    <a:pt x="0" y="24"/>
                  </a:cubicBezTo>
                  <a:cubicBezTo>
                    <a:pt x="0" y="24"/>
                    <a:pt x="0" y="1"/>
                    <a:pt x="23" y="1"/>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10"/>
            <p:cNvSpPr/>
            <p:nvPr/>
          </p:nvSpPr>
          <p:spPr>
            <a:xfrm>
              <a:off x="8231575" y="1561594"/>
              <a:ext cx="28" cy="28"/>
            </a:xfrm>
            <a:custGeom>
              <a:rect b="b" l="l" r="r" t="t"/>
              <a:pathLst>
                <a:path extrusionOk="0" h="1" w="1">
                  <a:moveTo>
                    <a:pt x="0" y="1"/>
                  </a:moveTo>
                  <a:lnTo>
                    <a:pt x="0" y="1"/>
                  </a:ln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10"/>
            <p:cNvSpPr/>
            <p:nvPr/>
          </p:nvSpPr>
          <p:spPr>
            <a:xfrm>
              <a:off x="8492172" y="1580120"/>
              <a:ext cx="1315" cy="28"/>
            </a:xfrm>
            <a:custGeom>
              <a:rect b="b" l="l" r="r" t="t"/>
              <a:pathLst>
                <a:path extrusionOk="0" h="1" w="47">
                  <a:moveTo>
                    <a:pt x="1" y="1"/>
                  </a:moveTo>
                  <a:cubicBezTo>
                    <a:pt x="24" y="1"/>
                    <a:pt x="24" y="1"/>
                    <a:pt x="47" y="1"/>
                  </a:cubicBezTo>
                  <a:cubicBezTo>
                    <a:pt x="24" y="1"/>
                    <a:pt x="24" y="1"/>
                    <a:pt x="1" y="1"/>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10"/>
            <p:cNvSpPr/>
            <p:nvPr/>
          </p:nvSpPr>
          <p:spPr>
            <a:xfrm>
              <a:off x="9038327" y="1339309"/>
              <a:ext cx="119468" cy="118377"/>
            </a:xfrm>
            <a:custGeom>
              <a:rect b="b" l="l" r="r" t="t"/>
              <a:pathLst>
                <a:path extrusionOk="0" h="4230" w="4269">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10"/>
            <p:cNvSpPr/>
            <p:nvPr/>
          </p:nvSpPr>
          <p:spPr>
            <a:xfrm>
              <a:off x="8329299" y="1573096"/>
              <a:ext cx="64533" cy="63918"/>
            </a:xfrm>
            <a:custGeom>
              <a:rect b="b" l="l" r="r" t="t"/>
              <a:pathLst>
                <a:path extrusionOk="0" h="2284" w="2306">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10"/>
            <p:cNvSpPr/>
            <p:nvPr/>
          </p:nvSpPr>
          <p:spPr>
            <a:xfrm>
              <a:off x="8553515" y="1514971"/>
              <a:ext cx="85606" cy="85774"/>
            </a:xfrm>
            <a:custGeom>
              <a:rect b="b" l="l" r="r" t="t"/>
              <a:pathLst>
                <a:path extrusionOk="0" h="3065" w="3059">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10"/>
            <p:cNvSpPr/>
            <p:nvPr/>
          </p:nvSpPr>
          <p:spPr>
            <a:xfrm>
              <a:off x="8566919" y="1528544"/>
              <a:ext cx="58796" cy="58293"/>
            </a:xfrm>
            <a:custGeom>
              <a:rect b="b" l="l" r="r" t="t"/>
              <a:pathLst>
                <a:path extrusionOk="0" h="2083" w="2101">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10"/>
            <p:cNvSpPr/>
            <p:nvPr/>
          </p:nvSpPr>
          <p:spPr>
            <a:xfrm>
              <a:off x="8620567" y="1573096"/>
              <a:ext cx="672" cy="672"/>
            </a:xfrm>
            <a:custGeom>
              <a:rect b="b" l="l" r="r" t="t"/>
              <a:pathLst>
                <a:path extrusionOk="0" h="24" w="24">
                  <a:moveTo>
                    <a:pt x="24" y="1"/>
                  </a:moveTo>
                  <a:lnTo>
                    <a:pt x="1" y="23"/>
                  </a:lnTo>
                  <a:cubicBezTo>
                    <a:pt x="24" y="23"/>
                    <a:pt x="24" y="1"/>
                    <a:pt x="24"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10"/>
            <p:cNvSpPr/>
            <p:nvPr/>
          </p:nvSpPr>
          <p:spPr>
            <a:xfrm>
              <a:off x="8917599" y="1935278"/>
              <a:ext cx="342396" cy="256175"/>
            </a:xfrm>
            <a:custGeom>
              <a:rect b="b" l="l" r="r" t="t"/>
              <a:pathLst>
                <a:path extrusionOk="0" h="9154" w="12235">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10"/>
            <p:cNvSpPr/>
            <p:nvPr/>
          </p:nvSpPr>
          <p:spPr>
            <a:xfrm>
              <a:off x="8696602" y="1837554"/>
              <a:ext cx="592778" cy="385829"/>
            </a:xfrm>
            <a:custGeom>
              <a:rect b="b" l="l" r="r" t="t"/>
              <a:pathLst>
                <a:path extrusionOk="0" h="13787" w="21182">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10"/>
            <p:cNvSpPr/>
            <p:nvPr/>
          </p:nvSpPr>
          <p:spPr>
            <a:xfrm>
              <a:off x="9141815" y="2194615"/>
              <a:ext cx="170569" cy="136203"/>
            </a:xfrm>
            <a:custGeom>
              <a:rect b="b" l="l" r="r" t="t"/>
              <a:pathLst>
                <a:path extrusionOk="0" h="4867" w="6095">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10"/>
            <p:cNvSpPr/>
            <p:nvPr/>
          </p:nvSpPr>
          <p:spPr>
            <a:xfrm>
              <a:off x="9305975" y="2284055"/>
              <a:ext cx="113731" cy="103013"/>
            </a:xfrm>
            <a:custGeom>
              <a:rect b="b" l="l" r="r" t="t"/>
              <a:pathLst>
                <a:path extrusionOk="0" h="3681" w="4064">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10"/>
            <p:cNvSpPr/>
            <p:nvPr/>
          </p:nvSpPr>
          <p:spPr>
            <a:xfrm>
              <a:off x="9401152" y="2370277"/>
              <a:ext cx="132257" cy="102229"/>
            </a:xfrm>
            <a:custGeom>
              <a:rect b="b" l="l" r="r" t="t"/>
              <a:pathLst>
                <a:path extrusionOk="0" h="3653" w="4726">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10"/>
            <p:cNvSpPr/>
            <p:nvPr/>
          </p:nvSpPr>
          <p:spPr>
            <a:xfrm>
              <a:off x="9152673" y="1983832"/>
              <a:ext cx="516155" cy="457387"/>
            </a:xfrm>
            <a:custGeom>
              <a:rect b="b" l="l" r="r" t="t"/>
              <a:pathLst>
                <a:path extrusionOk="0" h="16344" w="18444">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10"/>
            <p:cNvSpPr/>
            <p:nvPr/>
          </p:nvSpPr>
          <p:spPr>
            <a:xfrm>
              <a:off x="9268280" y="2082199"/>
              <a:ext cx="299607" cy="216576"/>
            </a:xfrm>
            <a:custGeom>
              <a:rect b="b" l="l" r="r" t="t"/>
              <a:pathLst>
                <a:path extrusionOk="0" h="7739" w="10706">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10"/>
            <p:cNvSpPr/>
            <p:nvPr/>
          </p:nvSpPr>
          <p:spPr>
            <a:xfrm>
              <a:off x="9225490" y="2102628"/>
              <a:ext cx="339850" cy="260009"/>
            </a:xfrm>
            <a:custGeom>
              <a:rect b="b" l="l" r="r" t="t"/>
              <a:pathLst>
                <a:path extrusionOk="0" h="9291" w="12144">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10"/>
            <p:cNvSpPr/>
            <p:nvPr/>
          </p:nvSpPr>
          <p:spPr>
            <a:xfrm>
              <a:off x="9258709" y="2132656"/>
              <a:ext cx="28125" cy="27901"/>
            </a:xfrm>
            <a:custGeom>
              <a:rect b="b" l="l" r="r" t="t"/>
              <a:pathLst>
                <a:path extrusionOk="0" h="997" w="1005">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10"/>
            <p:cNvSpPr/>
            <p:nvPr/>
          </p:nvSpPr>
          <p:spPr>
            <a:xfrm>
              <a:off x="8839046" y="1995334"/>
              <a:ext cx="18526" cy="18526"/>
            </a:xfrm>
            <a:custGeom>
              <a:rect b="b" l="l" r="r" t="t"/>
              <a:pathLst>
                <a:path extrusionOk="0" h="662" w="662">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10"/>
            <p:cNvSpPr/>
            <p:nvPr/>
          </p:nvSpPr>
          <p:spPr>
            <a:xfrm>
              <a:off x="8803253" y="1985735"/>
              <a:ext cx="10270" cy="10886"/>
            </a:xfrm>
            <a:custGeom>
              <a:rect b="b" l="l" r="r" t="t"/>
              <a:pathLst>
                <a:path extrusionOk="0" h="389" w="367">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10"/>
            <p:cNvSpPr/>
            <p:nvPr/>
          </p:nvSpPr>
          <p:spPr>
            <a:xfrm>
              <a:off x="8817301" y="1965306"/>
              <a:ext cx="8340" cy="8312"/>
            </a:xfrm>
            <a:custGeom>
              <a:rect b="b" l="l" r="r" t="t"/>
              <a:pathLst>
                <a:path extrusionOk="0" h="297" w="298">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10"/>
            <p:cNvSpPr/>
            <p:nvPr/>
          </p:nvSpPr>
          <p:spPr>
            <a:xfrm>
              <a:off x="8780893" y="1956994"/>
              <a:ext cx="8983" cy="8983"/>
            </a:xfrm>
            <a:custGeom>
              <a:rect b="b" l="l" r="r" t="t"/>
              <a:pathLst>
                <a:path extrusionOk="0" h="321" w="321">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10"/>
            <p:cNvSpPr/>
            <p:nvPr/>
          </p:nvSpPr>
          <p:spPr>
            <a:xfrm>
              <a:off x="8743225" y="1933991"/>
              <a:ext cx="13433" cy="13461"/>
            </a:xfrm>
            <a:custGeom>
              <a:rect b="b" l="l" r="r" t="t"/>
              <a:pathLst>
                <a:path extrusionOk="0" h="481" w="48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10"/>
            <p:cNvSpPr/>
            <p:nvPr/>
          </p:nvSpPr>
          <p:spPr>
            <a:xfrm>
              <a:off x="8760464" y="1916108"/>
              <a:ext cx="10886" cy="10886"/>
            </a:xfrm>
            <a:custGeom>
              <a:rect b="b" l="l" r="r" t="t"/>
              <a:pathLst>
                <a:path extrusionOk="0" h="389" w="389">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10"/>
            <p:cNvSpPr/>
            <p:nvPr/>
          </p:nvSpPr>
          <p:spPr>
            <a:xfrm>
              <a:off x="8809018" y="1932731"/>
              <a:ext cx="7696" cy="7052"/>
            </a:xfrm>
            <a:custGeom>
              <a:rect b="b" l="l" r="r" t="t"/>
              <a:pathLst>
                <a:path extrusionOk="0" h="252" w="275">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10"/>
            <p:cNvSpPr/>
            <p:nvPr/>
          </p:nvSpPr>
          <p:spPr>
            <a:xfrm>
              <a:off x="8852450" y="1936565"/>
              <a:ext cx="7052" cy="7696"/>
            </a:xfrm>
            <a:custGeom>
              <a:rect b="b" l="l" r="r" t="t"/>
              <a:pathLst>
                <a:path extrusionOk="0" h="275" w="252">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10"/>
            <p:cNvSpPr/>
            <p:nvPr/>
          </p:nvSpPr>
          <p:spPr>
            <a:xfrm>
              <a:off x="8862021" y="1968496"/>
              <a:ext cx="5149" cy="5121"/>
            </a:xfrm>
            <a:custGeom>
              <a:rect b="b" l="l" r="r" t="t"/>
              <a:pathLst>
                <a:path extrusionOk="0" h="183" w="184">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10"/>
            <p:cNvSpPr/>
            <p:nvPr/>
          </p:nvSpPr>
          <p:spPr>
            <a:xfrm>
              <a:off x="8890762" y="2025334"/>
              <a:ext cx="9627" cy="8983"/>
            </a:xfrm>
            <a:custGeom>
              <a:rect b="b" l="l" r="r" t="t"/>
              <a:pathLst>
                <a:path extrusionOk="0" h="321" w="344">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10"/>
            <p:cNvSpPr/>
            <p:nvPr/>
          </p:nvSpPr>
          <p:spPr>
            <a:xfrm>
              <a:off x="8973178" y="2132656"/>
              <a:ext cx="13433" cy="14076"/>
            </a:xfrm>
            <a:custGeom>
              <a:rect b="b" l="l" r="r" t="t"/>
              <a:pathLst>
                <a:path extrusionOk="0" h="503" w="48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10"/>
            <p:cNvSpPr/>
            <p:nvPr/>
          </p:nvSpPr>
          <p:spPr>
            <a:xfrm>
              <a:off x="8918887" y="2119251"/>
              <a:ext cx="10886" cy="10886"/>
            </a:xfrm>
            <a:custGeom>
              <a:rect b="b" l="l" r="r" t="t"/>
              <a:pathLst>
                <a:path extrusionOk="0" h="389" w="389">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10"/>
            <p:cNvSpPr/>
            <p:nvPr/>
          </p:nvSpPr>
          <p:spPr>
            <a:xfrm>
              <a:off x="8953364" y="2111583"/>
              <a:ext cx="5149" cy="5765"/>
            </a:xfrm>
            <a:custGeom>
              <a:rect b="b" l="l" r="r" t="t"/>
              <a:pathLst>
                <a:path extrusionOk="0" h="206" w="184">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10"/>
            <p:cNvSpPr/>
            <p:nvPr/>
          </p:nvSpPr>
          <p:spPr>
            <a:xfrm>
              <a:off x="8974465" y="2073244"/>
              <a:ext cx="4478" cy="4506"/>
            </a:xfrm>
            <a:custGeom>
              <a:rect b="b" l="l" r="r" t="t"/>
              <a:pathLst>
                <a:path extrusionOk="0" h="161" w="16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10"/>
            <p:cNvSpPr/>
            <p:nvPr/>
          </p:nvSpPr>
          <p:spPr>
            <a:xfrm>
              <a:off x="8999372" y="2164587"/>
              <a:ext cx="5765" cy="5793"/>
            </a:xfrm>
            <a:custGeom>
              <a:rect b="b" l="l" r="r" t="t"/>
              <a:pathLst>
                <a:path extrusionOk="0" h="207" w="206">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10"/>
            <p:cNvSpPr/>
            <p:nvPr/>
          </p:nvSpPr>
          <p:spPr>
            <a:xfrm>
              <a:off x="8997441" y="1907181"/>
              <a:ext cx="15364" cy="15336"/>
            </a:xfrm>
            <a:custGeom>
              <a:rect b="b" l="l" r="r" t="t"/>
              <a:pathLst>
                <a:path extrusionOk="0" h="548" w="549">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10"/>
            <p:cNvSpPr/>
            <p:nvPr/>
          </p:nvSpPr>
          <p:spPr>
            <a:xfrm>
              <a:off x="8950818" y="1904606"/>
              <a:ext cx="12173" cy="12173"/>
            </a:xfrm>
            <a:custGeom>
              <a:rect b="b" l="l" r="r" t="t"/>
              <a:pathLst>
                <a:path extrusionOk="0" h="435" w="435">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10"/>
            <p:cNvSpPr/>
            <p:nvPr/>
          </p:nvSpPr>
          <p:spPr>
            <a:xfrm>
              <a:off x="8979558" y="1884821"/>
              <a:ext cx="5793" cy="5121"/>
            </a:xfrm>
            <a:custGeom>
              <a:rect b="b" l="l" r="r" t="t"/>
              <a:pathLst>
                <a:path extrusionOk="0" h="183" w="207">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10"/>
            <p:cNvSpPr/>
            <p:nvPr/>
          </p:nvSpPr>
          <p:spPr>
            <a:xfrm>
              <a:off x="8931648" y="1873319"/>
              <a:ext cx="5149" cy="5149"/>
            </a:xfrm>
            <a:custGeom>
              <a:rect b="b" l="l" r="r" t="t"/>
              <a:pathLst>
                <a:path extrusionOk="0" h="184" w="184">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10"/>
            <p:cNvSpPr/>
            <p:nvPr/>
          </p:nvSpPr>
          <p:spPr>
            <a:xfrm>
              <a:off x="8909932" y="1865651"/>
              <a:ext cx="5149" cy="5149"/>
            </a:xfrm>
            <a:custGeom>
              <a:rect b="b" l="l" r="r" t="t"/>
              <a:pathLst>
                <a:path extrusionOk="0" h="184" w="184">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10"/>
            <p:cNvSpPr/>
            <p:nvPr/>
          </p:nvSpPr>
          <p:spPr>
            <a:xfrm>
              <a:off x="9058756" y="1933991"/>
              <a:ext cx="7080" cy="7052"/>
            </a:xfrm>
            <a:custGeom>
              <a:rect b="b" l="l" r="r" t="t"/>
              <a:pathLst>
                <a:path extrusionOk="0" h="252" w="253">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10"/>
            <p:cNvSpPr/>
            <p:nvPr/>
          </p:nvSpPr>
          <p:spPr>
            <a:xfrm>
              <a:off x="9133504" y="1894392"/>
              <a:ext cx="14720" cy="15364"/>
            </a:xfrm>
            <a:custGeom>
              <a:rect b="b" l="l" r="r" t="t"/>
              <a:pathLst>
                <a:path extrusionOk="0" h="549" w="526">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10"/>
            <p:cNvSpPr/>
            <p:nvPr/>
          </p:nvSpPr>
          <p:spPr>
            <a:xfrm>
              <a:off x="9094549" y="1866295"/>
              <a:ext cx="14720" cy="14720"/>
            </a:xfrm>
            <a:custGeom>
              <a:rect b="b" l="l" r="r" t="t"/>
              <a:pathLst>
                <a:path extrusionOk="0" h="526" w="526">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10"/>
            <p:cNvSpPr/>
            <p:nvPr/>
          </p:nvSpPr>
          <p:spPr>
            <a:xfrm>
              <a:off x="9119455" y="1863105"/>
              <a:ext cx="5765" cy="5121"/>
            </a:xfrm>
            <a:custGeom>
              <a:rect b="b" l="l" r="r" t="t"/>
              <a:pathLst>
                <a:path extrusionOk="0" h="183" w="206">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10"/>
            <p:cNvSpPr/>
            <p:nvPr/>
          </p:nvSpPr>
          <p:spPr>
            <a:xfrm>
              <a:off x="9130957" y="1874606"/>
              <a:ext cx="5765" cy="6409"/>
            </a:xfrm>
            <a:custGeom>
              <a:rect b="b" l="l" r="r" t="t"/>
              <a:pathLst>
                <a:path extrusionOk="0" h="229" w="206">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10"/>
            <p:cNvSpPr/>
            <p:nvPr/>
          </p:nvSpPr>
          <p:spPr>
            <a:xfrm>
              <a:off x="9173103" y="1889914"/>
              <a:ext cx="6409" cy="6437"/>
            </a:xfrm>
            <a:custGeom>
              <a:rect b="b" l="l" r="r" t="t"/>
              <a:pathLst>
                <a:path extrusionOk="0" h="230" w="229">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10"/>
            <p:cNvSpPr/>
            <p:nvPr/>
          </p:nvSpPr>
          <p:spPr>
            <a:xfrm>
              <a:off x="9202487" y="1921229"/>
              <a:ext cx="10243" cy="10886"/>
            </a:xfrm>
            <a:custGeom>
              <a:rect b="b" l="l" r="r" t="t"/>
              <a:pathLst>
                <a:path extrusionOk="0" h="389" w="366">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10"/>
            <p:cNvSpPr/>
            <p:nvPr/>
          </p:nvSpPr>
          <p:spPr>
            <a:xfrm>
              <a:off x="8872236" y="1944233"/>
              <a:ext cx="4506" cy="4478"/>
            </a:xfrm>
            <a:custGeom>
              <a:rect b="b" l="l" r="r" t="t"/>
              <a:pathLst>
                <a:path extrusionOk="0" h="160" w="161">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10"/>
            <p:cNvSpPr/>
            <p:nvPr/>
          </p:nvSpPr>
          <p:spPr>
            <a:xfrm>
              <a:off x="8977655" y="1997237"/>
              <a:ext cx="11502" cy="11530"/>
            </a:xfrm>
            <a:custGeom>
              <a:rect b="b" l="l" r="r" t="t"/>
              <a:pathLst>
                <a:path extrusionOk="0" h="412" w="411">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10"/>
            <p:cNvSpPr/>
            <p:nvPr/>
          </p:nvSpPr>
          <p:spPr>
            <a:xfrm>
              <a:off x="8955295" y="1977423"/>
              <a:ext cx="6409" cy="6437"/>
            </a:xfrm>
            <a:custGeom>
              <a:rect b="b" l="l" r="r" t="t"/>
              <a:pathLst>
                <a:path extrusionOk="0" h="230" w="229">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10"/>
            <p:cNvSpPr/>
            <p:nvPr/>
          </p:nvSpPr>
          <p:spPr>
            <a:xfrm>
              <a:off x="9019801" y="1994690"/>
              <a:ext cx="5793" cy="6409"/>
            </a:xfrm>
            <a:custGeom>
              <a:rect b="b" l="l" r="r" t="t"/>
              <a:pathLst>
                <a:path extrusionOk="0" h="229" w="207">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10"/>
            <p:cNvSpPr/>
            <p:nvPr/>
          </p:nvSpPr>
          <p:spPr>
            <a:xfrm>
              <a:off x="9016610" y="2018309"/>
              <a:ext cx="8340" cy="8340"/>
            </a:xfrm>
            <a:custGeom>
              <a:rect b="b" l="l" r="r" t="t"/>
              <a:pathLst>
                <a:path extrusionOk="0" h="298" w="298">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10"/>
            <p:cNvSpPr/>
            <p:nvPr/>
          </p:nvSpPr>
          <p:spPr>
            <a:xfrm>
              <a:off x="9047282" y="2004261"/>
              <a:ext cx="10886" cy="10886"/>
            </a:xfrm>
            <a:custGeom>
              <a:rect b="b" l="l" r="r" t="t"/>
              <a:pathLst>
                <a:path extrusionOk="0" h="389" w="389">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10"/>
            <p:cNvSpPr/>
            <p:nvPr/>
          </p:nvSpPr>
          <p:spPr>
            <a:xfrm>
              <a:off x="9093261" y="2030455"/>
              <a:ext cx="15364" cy="15364"/>
            </a:xfrm>
            <a:custGeom>
              <a:rect b="b" l="l" r="r" t="t"/>
              <a:pathLst>
                <a:path extrusionOk="0" h="549" w="549">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10"/>
            <p:cNvSpPr/>
            <p:nvPr/>
          </p:nvSpPr>
          <p:spPr>
            <a:xfrm>
              <a:off x="9120743" y="2080912"/>
              <a:ext cx="13433" cy="13433"/>
            </a:xfrm>
            <a:custGeom>
              <a:rect b="b" l="l" r="r" t="t"/>
              <a:pathLst>
                <a:path extrusionOk="0" h="480" w="48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10"/>
            <p:cNvSpPr/>
            <p:nvPr/>
          </p:nvSpPr>
          <p:spPr>
            <a:xfrm>
              <a:off x="9060687" y="2033001"/>
              <a:ext cx="5765" cy="5149"/>
            </a:xfrm>
            <a:custGeom>
              <a:rect b="b" l="l" r="r" t="t"/>
              <a:pathLst>
                <a:path extrusionOk="0" h="184" w="206">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10"/>
            <p:cNvSpPr/>
            <p:nvPr/>
          </p:nvSpPr>
          <p:spPr>
            <a:xfrm>
              <a:off x="9153317" y="2007451"/>
              <a:ext cx="17910" cy="18554"/>
            </a:xfrm>
            <a:custGeom>
              <a:rect b="b" l="l" r="r" t="t"/>
              <a:pathLst>
                <a:path extrusionOk="0" h="663" w="64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10"/>
            <p:cNvSpPr/>
            <p:nvPr/>
          </p:nvSpPr>
          <p:spPr>
            <a:xfrm>
              <a:off x="9156507" y="1957638"/>
              <a:ext cx="14076" cy="14076"/>
            </a:xfrm>
            <a:custGeom>
              <a:rect b="b" l="l" r="r" t="t"/>
              <a:pathLst>
                <a:path extrusionOk="0" h="503" w="503">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10"/>
            <p:cNvSpPr/>
            <p:nvPr/>
          </p:nvSpPr>
          <p:spPr>
            <a:xfrm>
              <a:off x="9193560" y="1978067"/>
              <a:ext cx="8955" cy="8983"/>
            </a:xfrm>
            <a:custGeom>
              <a:rect b="b" l="l" r="r" t="t"/>
              <a:pathLst>
                <a:path extrusionOk="0" h="321" w="32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10"/>
            <p:cNvSpPr/>
            <p:nvPr/>
          </p:nvSpPr>
          <p:spPr>
            <a:xfrm>
              <a:off x="9195463" y="2006192"/>
              <a:ext cx="7052" cy="7668"/>
            </a:xfrm>
            <a:custGeom>
              <a:rect b="b" l="l" r="r" t="t"/>
              <a:pathLst>
                <a:path extrusionOk="0" h="274" w="252">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10"/>
            <p:cNvSpPr/>
            <p:nvPr/>
          </p:nvSpPr>
          <p:spPr>
            <a:xfrm>
              <a:off x="9049829" y="2118608"/>
              <a:ext cx="10886" cy="10886"/>
            </a:xfrm>
            <a:custGeom>
              <a:rect b="b" l="l" r="r" t="t"/>
              <a:pathLst>
                <a:path extrusionOk="0" h="389" w="389">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10"/>
            <p:cNvSpPr/>
            <p:nvPr/>
          </p:nvSpPr>
          <p:spPr>
            <a:xfrm>
              <a:off x="9089427" y="2145445"/>
              <a:ext cx="14720" cy="14076"/>
            </a:xfrm>
            <a:custGeom>
              <a:rect b="b" l="l" r="r" t="t"/>
              <a:pathLst>
                <a:path extrusionOk="0" h="503" w="526">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10"/>
            <p:cNvSpPr/>
            <p:nvPr/>
          </p:nvSpPr>
          <p:spPr>
            <a:xfrm>
              <a:off x="9074092" y="2094960"/>
              <a:ext cx="8983" cy="9627"/>
            </a:xfrm>
            <a:custGeom>
              <a:rect b="b" l="l" r="r" t="t"/>
              <a:pathLst>
                <a:path extrusionOk="0" h="344" w="321">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10"/>
            <p:cNvSpPr/>
            <p:nvPr/>
          </p:nvSpPr>
          <p:spPr>
            <a:xfrm>
              <a:off x="9104120" y="2123701"/>
              <a:ext cx="9599" cy="8983"/>
            </a:xfrm>
            <a:custGeom>
              <a:rect b="b" l="l" r="r" t="t"/>
              <a:pathLst>
                <a:path extrusionOk="0" h="321" w="343">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10"/>
            <p:cNvSpPr/>
            <p:nvPr/>
          </p:nvSpPr>
          <p:spPr>
            <a:xfrm>
              <a:off x="9127767" y="2135203"/>
              <a:ext cx="5121" cy="5149"/>
            </a:xfrm>
            <a:custGeom>
              <a:rect b="b" l="l" r="r" t="t"/>
              <a:pathLst>
                <a:path extrusionOk="0" h="184" w="183">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10"/>
            <p:cNvSpPr/>
            <p:nvPr/>
          </p:nvSpPr>
          <p:spPr>
            <a:xfrm>
              <a:off x="9275304" y="1987666"/>
              <a:ext cx="175046" cy="116921"/>
            </a:xfrm>
            <a:custGeom>
              <a:rect b="b" l="l" r="r" t="t"/>
              <a:pathLst>
                <a:path extrusionOk="0" h="4178" w="6255">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10"/>
            <p:cNvSpPr/>
            <p:nvPr/>
          </p:nvSpPr>
          <p:spPr>
            <a:xfrm>
              <a:off x="9433727" y="2089223"/>
              <a:ext cx="134160" cy="99039"/>
            </a:xfrm>
            <a:custGeom>
              <a:rect b="b" l="l" r="r" t="t"/>
              <a:pathLst>
                <a:path extrusionOk="0" h="3539" w="4794">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10"/>
            <p:cNvSpPr/>
            <p:nvPr/>
          </p:nvSpPr>
          <p:spPr>
            <a:xfrm>
              <a:off x="9539118" y="2167162"/>
              <a:ext cx="125233" cy="86502"/>
            </a:xfrm>
            <a:custGeom>
              <a:rect b="b" l="l" r="r" t="t"/>
              <a:pathLst>
                <a:path extrusionOk="0" h="3091" w="4475">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10"/>
            <p:cNvSpPr/>
            <p:nvPr/>
          </p:nvSpPr>
          <p:spPr>
            <a:xfrm>
              <a:off x="9279138" y="2020884"/>
              <a:ext cx="114375" cy="83535"/>
            </a:xfrm>
            <a:custGeom>
              <a:rect b="b" l="l" r="r" t="t"/>
              <a:pathLst>
                <a:path extrusionOk="0" h="2985" w="4087">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10"/>
            <p:cNvSpPr/>
            <p:nvPr/>
          </p:nvSpPr>
          <p:spPr>
            <a:xfrm>
              <a:off x="9401152" y="2103915"/>
              <a:ext cx="12145" cy="11530"/>
            </a:xfrm>
            <a:custGeom>
              <a:rect b="b" l="l" r="r" t="t"/>
              <a:pathLst>
                <a:path extrusionOk="0" h="412" w="434">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10"/>
            <p:cNvSpPr/>
            <p:nvPr/>
          </p:nvSpPr>
          <p:spPr>
            <a:xfrm>
              <a:off x="9530191" y="2199736"/>
              <a:ext cx="78582" cy="57341"/>
            </a:xfrm>
            <a:custGeom>
              <a:rect b="b" l="l" r="r" t="t"/>
              <a:pathLst>
                <a:path extrusionOk="0" h="2049" w="2808">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10"/>
            <p:cNvSpPr/>
            <p:nvPr/>
          </p:nvSpPr>
          <p:spPr>
            <a:xfrm>
              <a:off x="9422225" y="2354297"/>
              <a:ext cx="123302" cy="84990"/>
            </a:xfrm>
            <a:custGeom>
              <a:rect b="b" l="l" r="r" t="t"/>
              <a:pathLst>
                <a:path extrusionOk="0" h="3037" w="4406">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10"/>
            <p:cNvSpPr/>
            <p:nvPr/>
          </p:nvSpPr>
          <p:spPr>
            <a:xfrm>
              <a:off x="9303541" y="2261695"/>
              <a:ext cx="143619" cy="110009"/>
            </a:xfrm>
            <a:custGeom>
              <a:rect b="b" l="l" r="r" t="t"/>
              <a:pathLst>
                <a:path extrusionOk="0" h="3931" w="5132">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10"/>
            <p:cNvSpPr/>
            <p:nvPr/>
          </p:nvSpPr>
          <p:spPr>
            <a:xfrm>
              <a:off x="9153933" y="2167162"/>
              <a:ext cx="164832" cy="115746"/>
            </a:xfrm>
            <a:custGeom>
              <a:rect b="b" l="l" r="r" t="t"/>
              <a:pathLst>
                <a:path extrusionOk="0" h="4136" w="589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10"/>
            <p:cNvSpPr/>
            <p:nvPr/>
          </p:nvSpPr>
          <p:spPr>
            <a:xfrm>
              <a:off x="9244660" y="2103272"/>
              <a:ext cx="325801" cy="225363"/>
            </a:xfrm>
            <a:custGeom>
              <a:rect b="b" l="l" r="r" t="t"/>
              <a:pathLst>
                <a:path extrusionOk="0" h="8053" w="11642">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10"/>
            <p:cNvSpPr/>
            <p:nvPr/>
          </p:nvSpPr>
          <p:spPr>
            <a:xfrm>
              <a:off x="9248494" y="2110940"/>
              <a:ext cx="69655" cy="46259"/>
            </a:xfrm>
            <a:custGeom>
              <a:rect b="b" l="l" r="r" t="t"/>
              <a:pathLst>
                <a:path extrusionOk="0" h="1653" w="2489">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10"/>
            <p:cNvSpPr/>
            <p:nvPr/>
          </p:nvSpPr>
          <p:spPr>
            <a:xfrm>
              <a:off x="9247207" y="2111583"/>
              <a:ext cx="26866" cy="19198"/>
            </a:xfrm>
            <a:custGeom>
              <a:rect b="b" l="l" r="r" t="t"/>
              <a:pathLst>
                <a:path extrusionOk="0" h="686" w="96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10"/>
            <p:cNvSpPr/>
            <p:nvPr/>
          </p:nvSpPr>
          <p:spPr>
            <a:xfrm>
              <a:off x="9244660" y="2111583"/>
              <a:ext cx="28769" cy="20457"/>
            </a:xfrm>
            <a:custGeom>
              <a:rect b="b" l="l" r="r" t="t"/>
              <a:pathLst>
                <a:path extrusionOk="0" h="731" w="1028">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10"/>
            <p:cNvSpPr/>
            <p:nvPr/>
          </p:nvSpPr>
          <p:spPr>
            <a:xfrm>
              <a:off x="9245919" y="2112227"/>
              <a:ext cx="38367" cy="25830"/>
            </a:xfrm>
            <a:custGeom>
              <a:rect b="b" l="l" r="r" t="t"/>
              <a:pathLst>
                <a:path extrusionOk="0" h="923" w="1371">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10"/>
            <p:cNvSpPr/>
            <p:nvPr/>
          </p:nvSpPr>
          <p:spPr>
            <a:xfrm>
              <a:off x="9285518" y="2137134"/>
              <a:ext cx="53060" cy="36045"/>
            </a:xfrm>
            <a:custGeom>
              <a:rect b="b" l="l" r="r" t="t"/>
              <a:pathLst>
                <a:path extrusionOk="0" h="1288" w="1896">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10"/>
            <p:cNvSpPr/>
            <p:nvPr/>
          </p:nvSpPr>
          <p:spPr>
            <a:xfrm>
              <a:off x="9284903" y="2137777"/>
              <a:ext cx="97108" cy="67080"/>
            </a:xfrm>
            <a:custGeom>
              <a:rect b="b" l="l" r="r" t="t"/>
              <a:pathLst>
                <a:path extrusionOk="0" h="2397" w="347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10"/>
            <p:cNvSpPr/>
            <p:nvPr/>
          </p:nvSpPr>
          <p:spPr>
            <a:xfrm>
              <a:off x="9293186" y="2142227"/>
              <a:ext cx="115662" cy="77966"/>
            </a:xfrm>
            <a:custGeom>
              <a:rect b="b" l="l" r="r" t="t"/>
              <a:pathLst>
                <a:path extrusionOk="0" h="2786" w="4133">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10"/>
            <p:cNvSpPr/>
            <p:nvPr/>
          </p:nvSpPr>
          <p:spPr>
            <a:xfrm>
              <a:off x="9342384" y="2195902"/>
              <a:ext cx="176333" cy="121399"/>
            </a:xfrm>
            <a:custGeom>
              <a:rect b="b" l="l" r="r" t="t"/>
              <a:pathLst>
                <a:path extrusionOk="0" h="4338" w="6301">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10"/>
            <p:cNvSpPr/>
            <p:nvPr/>
          </p:nvSpPr>
          <p:spPr>
            <a:xfrm>
              <a:off x="9528260" y="2322366"/>
              <a:ext cx="5765" cy="5149"/>
            </a:xfrm>
            <a:custGeom>
              <a:rect b="b" l="l" r="r" t="t"/>
              <a:pathLst>
                <a:path extrusionOk="0" h="184" w="206">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10"/>
            <p:cNvSpPr/>
            <p:nvPr/>
          </p:nvSpPr>
          <p:spPr>
            <a:xfrm>
              <a:off x="8993607" y="2069410"/>
              <a:ext cx="159738" cy="130354"/>
            </a:xfrm>
            <a:custGeom>
              <a:rect b="b" l="l" r="r" t="t"/>
              <a:pathLst>
                <a:path extrusionOk="0" h="4658" w="5708">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10"/>
            <p:cNvSpPr/>
            <p:nvPr/>
          </p:nvSpPr>
          <p:spPr>
            <a:xfrm>
              <a:off x="9033206" y="2149251"/>
              <a:ext cx="672" cy="28"/>
            </a:xfrm>
            <a:custGeom>
              <a:rect b="b" l="l" r="r" t="t"/>
              <a:pathLst>
                <a:path extrusionOk="0" h="1" w="24">
                  <a:moveTo>
                    <a:pt x="24" y="1"/>
                  </a:moveTo>
                  <a:cubicBezTo>
                    <a:pt x="1" y="1"/>
                    <a:pt x="1" y="1"/>
                    <a:pt x="1" y="1"/>
                  </a:cubicBezTo>
                  <a:cubicBezTo>
                    <a:pt x="1" y="1"/>
                    <a:pt x="1" y="1"/>
                    <a:pt x="24"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10"/>
            <p:cNvSpPr/>
            <p:nvPr/>
          </p:nvSpPr>
          <p:spPr>
            <a:xfrm>
              <a:off x="9033849" y="2149251"/>
              <a:ext cx="28" cy="28"/>
            </a:xfrm>
            <a:custGeom>
              <a:rect b="b" l="l" r="r" t="t"/>
              <a:pathLst>
                <a:path extrusionOk="0" h="1" w="1">
                  <a:moveTo>
                    <a:pt x="1" y="1"/>
                  </a:moveTo>
                  <a:cubicBezTo>
                    <a:pt x="1" y="1"/>
                    <a:pt x="1" y="1"/>
                    <a:pt x="1" y="1"/>
                  </a:cubicBezTo>
                  <a:cubicBezTo>
                    <a:pt x="1" y="1"/>
                    <a:pt x="1" y="1"/>
                    <a:pt x="1"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10"/>
            <p:cNvSpPr/>
            <p:nvPr/>
          </p:nvSpPr>
          <p:spPr>
            <a:xfrm>
              <a:off x="8908029" y="1927610"/>
              <a:ext cx="364113" cy="151427"/>
            </a:xfrm>
            <a:custGeom>
              <a:rect b="b" l="l" r="r" t="t"/>
              <a:pathLst>
                <a:path extrusionOk="0" h="5411" w="13011">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10"/>
            <p:cNvSpPr/>
            <p:nvPr/>
          </p:nvSpPr>
          <p:spPr>
            <a:xfrm>
              <a:off x="8945696" y="1960185"/>
              <a:ext cx="28" cy="28"/>
            </a:xfrm>
            <a:custGeom>
              <a:rect b="b" l="l" r="r" t="t"/>
              <a:pathLst>
                <a:path extrusionOk="0" h="1" w="1">
                  <a:moveTo>
                    <a:pt x="1" y="1"/>
                  </a:moveTo>
                  <a:cubicBezTo>
                    <a:pt x="1" y="1"/>
                    <a:pt x="1" y="1"/>
                    <a:pt x="1" y="1"/>
                  </a:cubicBezTo>
                  <a:cubicBezTo>
                    <a:pt x="1" y="1"/>
                    <a:pt x="1" y="1"/>
                    <a:pt x="1"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10"/>
            <p:cNvSpPr/>
            <p:nvPr/>
          </p:nvSpPr>
          <p:spPr>
            <a:xfrm>
              <a:off x="8945081" y="1960185"/>
              <a:ext cx="28" cy="28"/>
            </a:xfrm>
            <a:custGeom>
              <a:rect b="b" l="l" r="r" t="t"/>
              <a:pathLst>
                <a:path extrusionOk="0" h="1" w="1">
                  <a:moveTo>
                    <a:pt x="0" y="1"/>
                  </a:moveTo>
                  <a:cubicBezTo>
                    <a:pt x="0" y="1"/>
                    <a:pt x="0" y="1"/>
                    <a:pt x="0" y="1"/>
                  </a:cubicBezTo>
                  <a:cubicBezTo>
                    <a:pt x="0" y="1"/>
                    <a:pt x="0" y="1"/>
                    <a:pt x="0"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10"/>
            <p:cNvSpPr/>
            <p:nvPr/>
          </p:nvSpPr>
          <p:spPr>
            <a:xfrm>
              <a:off x="9134791" y="1982545"/>
              <a:ext cx="28" cy="28"/>
            </a:xfrm>
            <a:custGeom>
              <a:rect b="b" l="l" r="r" t="t"/>
              <a:pathLst>
                <a:path extrusionOk="0" h="1" w="1">
                  <a:moveTo>
                    <a:pt x="0" y="1"/>
                  </a:moveTo>
                  <a:cubicBezTo>
                    <a:pt x="0" y="1"/>
                    <a:pt x="0" y="1"/>
                    <a:pt x="0" y="1"/>
                  </a:cubicBezTo>
                  <a:cubicBezTo>
                    <a:pt x="0" y="1"/>
                    <a:pt x="0" y="1"/>
                    <a:pt x="0" y="1"/>
                  </a:cubicBezTo>
                  <a:lnTo>
                    <a:pt x="0" y="1"/>
                  </a:ln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10"/>
            <p:cNvSpPr/>
            <p:nvPr/>
          </p:nvSpPr>
          <p:spPr>
            <a:xfrm>
              <a:off x="8879904" y="2071985"/>
              <a:ext cx="267677" cy="161613"/>
            </a:xfrm>
            <a:custGeom>
              <a:rect b="b" l="l" r="r" t="t"/>
              <a:pathLst>
                <a:path extrusionOk="0" h="5775" w="9565">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10"/>
            <p:cNvSpPr/>
            <p:nvPr/>
          </p:nvSpPr>
          <p:spPr>
            <a:xfrm>
              <a:off x="8998728" y="2188234"/>
              <a:ext cx="672" cy="672"/>
            </a:xfrm>
            <a:custGeom>
              <a:rect b="b" l="l" r="r" t="t"/>
              <a:pathLst>
                <a:path extrusionOk="0" h="24" w="24">
                  <a:moveTo>
                    <a:pt x="23" y="23"/>
                  </a:moveTo>
                  <a:lnTo>
                    <a:pt x="0" y="0"/>
                  </a:lnTo>
                  <a:close/>
                </a:path>
              </a:pathLst>
            </a:custGeom>
            <a:solidFill>
              <a:srgbClr val="CC77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10"/>
            <p:cNvSpPr/>
            <p:nvPr/>
          </p:nvSpPr>
          <p:spPr>
            <a:xfrm>
              <a:off x="8688290" y="1877153"/>
              <a:ext cx="266389" cy="208600"/>
            </a:xfrm>
            <a:custGeom>
              <a:rect b="b" l="l" r="r" t="t"/>
              <a:pathLst>
                <a:path extrusionOk="0" h="7454" w="9519">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10"/>
            <p:cNvSpPr/>
            <p:nvPr/>
          </p:nvSpPr>
          <p:spPr>
            <a:xfrm>
              <a:off x="8871620" y="1829243"/>
              <a:ext cx="433740" cy="155261"/>
            </a:xfrm>
            <a:custGeom>
              <a:rect b="b" l="l" r="r" t="t"/>
              <a:pathLst>
                <a:path extrusionOk="0" h="5548" w="15499">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10"/>
            <p:cNvSpPr/>
            <p:nvPr/>
          </p:nvSpPr>
          <p:spPr>
            <a:xfrm>
              <a:off x="8899073" y="1892489"/>
              <a:ext cx="28" cy="28"/>
            </a:xfrm>
            <a:custGeom>
              <a:rect b="b" l="l" r="r" t="t"/>
              <a:pathLst>
                <a:path extrusionOk="0" h="1" w="1">
                  <a:moveTo>
                    <a:pt x="1" y="0"/>
                  </a:moveTo>
                  <a:lnTo>
                    <a:pt x="1" y="0"/>
                  </a:lnTo>
                  <a:cubicBezTo>
                    <a:pt x="1" y="0"/>
                    <a:pt x="1" y="0"/>
                    <a:pt x="1" y="0"/>
                  </a:cubicBezTo>
                  <a:cubicBezTo>
                    <a:pt x="1" y="0"/>
                    <a:pt x="1" y="0"/>
                    <a:pt x="1" y="0"/>
                  </a:cubicBezTo>
                  <a:close/>
                </a:path>
              </a:pathLst>
            </a:custGeom>
            <a:solidFill>
              <a:srgbClr val="CC77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10"/>
            <p:cNvSpPr/>
            <p:nvPr/>
          </p:nvSpPr>
          <p:spPr>
            <a:xfrm>
              <a:off x="9098383" y="1907181"/>
              <a:ext cx="28" cy="28"/>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CC77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10"/>
            <p:cNvSpPr/>
            <p:nvPr/>
          </p:nvSpPr>
          <p:spPr>
            <a:xfrm>
              <a:off x="9274044" y="2071985"/>
              <a:ext cx="302798" cy="212574"/>
            </a:xfrm>
            <a:custGeom>
              <a:rect b="b" l="l" r="r" t="t"/>
              <a:pathLst>
                <a:path extrusionOk="0" h="7596" w="1082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10"/>
            <p:cNvSpPr/>
            <p:nvPr/>
          </p:nvSpPr>
          <p:spPr>
            <a:xfrm>
              <a:off x="9256134" y="2070697"/>
              <a:ext cx="29412" cy="35653"/>
            </a:xfrm>
            <a:custGeom>
              <a:rect b="b" l="l" r="r" t="t"/>
              <a:pathLst>
                <a:path extrusionOk="0" h="1274" w="1051">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10"/>
            <p:cNvSpPr/>
            <p:nvPr/>
          </p:nvSpPr>
          <p:spPr>
            <a:xfrm>
              <a:off x="9549977" y="2271266"/>
              <a:ext cx="27509" cy="35513"/>
            </a:xfrm>
            <a:custGeom>
              <a:rect b="b" l="l" r="r" t="t"/>
              <a:pathLst>
                <a:path extrusionOk="0" h="1269" w="983">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10"/>
            <p:cNvSpPr/>
            <p:nvPr/>
          </p:nvSpPr>
          <p:spPr>
            <a:xfrm>
              <a:off x="9148196" y="2181210"/>
              <a:ext cx="172500" cy="120363"/>
            </a:xfrm>
            <a:custGeom>
              <a:rect b="b" l="l" r="r" t="t"/>
              <a:pathLst>
                <a:path extrusionOk="0" h="4301" w="6164">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10"/>
            <p:cNvSpPr/>
            <p:nvPr/>
          </p:nvSpPr>
          <p:spPr>
            <a:xfrm>
              <a:off x="9415201" y="2361322"/>
              <a:ext cx="125233" cy="88740"/>
            </a:xfrm>
            <a:custGeom>
              <a:rect b="b" l="l" r="r" t="t"/>
              <a:pathLst>
                <a:path extrusionOk="0" h="3171" w="4475">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10"/>
            <p:cNvSpPr/>
            <p:nvPr/>
          </p:nvSpPr>
          <p:spPr>
            <a:xfrm>
              <a:off x="9550620" y="2147348"/>
              <a:ext cx="125233" cy="88433"/>
            </a:xfrm>
            <a:custGeom>
              <a:rect b="b" l="l" r="r" t="t"/>
              <a:pathLst>
                <a:path extrusionOk="0" h="3160" w="4475">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10"/>
            <p:cNvSpPr/>
            <p:nvPr/>
          </p:nvSpPr>
          <p:spPr>
            <a:xfrm>
              <a:off x="9134147" y="2226546"/>
              <a:ext cx="166091" cy="116418"/>
            </a:xfrm>
            <a:custGeom>
              <a:rect b="b" l="l" r="r" t="t"/>
              <a:pathLst>
                <a:path extrusionOk="0" h="4160" w="5935">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10"/>
            <p:cNvSpPr/>
            <p:nvPr/>
          </p:nvSpPr>
          <p:spPr>
            <a:xfrm>
              <a:off x="9390294" y="2399661"/>
              <a:ext cx="118181" cy="83955"/>
            </a:xfrm>
            <a:custGeom>
              <a:rect b="b" l="l" r="r" t="t"/>
              <a:pathLst>
                <a:path extrusionOk="0" h="3000" w="4223">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10"/>
            <p:cNvSpPr/>
            <p:nvPr/>
          </p:nvSpPr>
          <p:spPr>
            <a:xfrm>
              <a:off x="9494398" y="2225286"/>
              <a:ext cx="182714" cy="258330"/>
            </a:xfrm>
            <a:custGeom>
              <a:rect b="b" l="l" r="r" t="t"/>
              <a:pathLst>
                <a:path extrusionOk="0" h="9231" w="6529">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10"/>
            <p:cNvSpPr/>
            <p:nvPr/>
          </p:nvSpPr>
          <p:spPr>
            <a:xfrm>
              <a:off x="9132860" y="1971686"/>
              <a:ext cx="169309" cy="268320"/>
            </a:xfrm>
            <a:custGeom>
              <a:rect b="b" l="l" r="r" t="t"/>
              <a:pathLst>
                <a:path extrusionOk="0" h="9588" w="605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10"/>
            <p:cNvSpPr/>
            <p:nvPr/>
          </p:nvSpPr>
          <p:spPr>
            <a:xfrm>
              <a:off x="9309166" y="2275743"/>
              <a:ext cx="120112" cy="98395"/>
            </a:xfrm>
            <a:custGeom>
              <a:rect b="b" l="l" r="r" t="t"/>
              <a:pathLst>
                <a:path extrusionOk="0" h="3516" w="4292">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10"/>
            <p:cNvSpPr/>
            <p:nvPr/>
          </p:nvSpPr>
          <p:spPr>
            <a:xfrm>
              <a:off x="9286162" y="2323010"/>
              <a:ext cx="118852" cy="90727"/>
            </a:xfrm>
            <a:custGeom>
              <a:rect b="b" l="l" r="r" t="t"/>
              <a:pathLst>
                <a:path extrusionOk="0" h="3242" w="4247">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10"/>
            <p:cNvSpPr/>
            <p:nvPr/>
          </p:nvSpPr>
          <p:spPr>
            <a:xfrm>
              <a:off x="9449063" y="2082199"/>
              <a:ext cx="113731" cy="88405"/>
            </a:xfrm>
            <a:custGeom>
              <a:rect b="b" l="l" r="r" t="t"/>
              <a:pathLst>
                <a:path extrusionOk="0" h="3159" w="4064">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10"/>
            <p:cNvSpPr/>
            <p:nvPr/>
          </p:nvSpPr>
          <p:spPr>
            <a:xfrm>
              <a:off x="9217179" y="2145445"/>
              <a:ext cx="326445" cy="225503"/>
            </a:xfrm>
            <a:custGeom>
              <a:rect b="b" l="l" r="r" t="t"/>
              <a:pathLst>
                <a:path extrusionOk="0" h="8058" w="11665">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10"/>
            <p:cNvSpPr/>
            <p:nvPr/>
          </p:nvSpPr>
          <p:spPr>
            <a:xfrm>
              <a:off x="9248494" y="2091770"/>
              <a:ext cx="327704" cy="226343"/>
            </a:xfrm>
            <a:custGeom>
              <a:rect b="b" l="l" r="r" t="t"/>
              <a:pathLst>
                <a:path extrusionOk="0" h="8088" w="1171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10"/>
            <p:cNvSpPr/>
            <p:nvPr/>
          </p:nvSpPr>
          <p:spPr>
            <a:xfrm>
              <a:off x="9216535" y="2091770"/>
              <a:ext cx="43461" cy="65821"/>
            </a:xfrm>
            <a:custGeom>
              <a:rect b="b" l="l" r="r" t="t"/>
              <a:pathLst>
                <a:path extrusionOk="0" h="2352" w="1553">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10"/>
            <p:cNvSpPr/>
            <p:nvPr/>
          </p:nvSpPr>
          <p:spPr>
            <a:xfrm>
              <a:off x="9530807" y="2305128"/>
              <a:ext cx="46035" cy="64477"/>
            </a:xfrm>
            <a:custGeom>
              <a:rect b="b" l="l" r="r" t="t"/>
              <a:pathLst>
                <a:path extrusionOk="0" h="2304" w="1645">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10"/>
            <p:cNvSpPr/>
            <p:nvPr/>
          </p:nvSpPr>
          <p:spPr>
            <a:xfrm>
              <a:off x="9257421" y="2130753"/>
              <a:ext cx="32603" cy="32603"/>
            </a:xfrm>
            <a:custGeom>
              <a:rect b="b" l="l" r="r" t="t"/>
              <a:pathLst>
                <a:path extrusionOk="0" h="1165" w="1165">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10"/>
            <p:cNvSpPr/>
            <p:nvPr/>
          </p:nvSpPr>
          <p:spPr>
            <a:xfrm>
              <a:off x="9265089" y="2142227"/>
              <a:ext cx="16623" cy="7696"/>
            </a:xfrm>
            <a:custGeom>
              <a:rect b="b" l="l" r="r" t="t"/>
              <a:pathLst>
                <a:path extrusionOk="0" h="275" w="594">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10"/>
            <p:cNvSpPr/>
            <p:nvPr/>
          </p:nvSpPr>
          <p:spPr>
            <a:xfrm>
              <a:off x="9268280" y="2139680"/>
              <a:ext cx="10243" cy="14888"/>
            </a:xfrm>
            <a:custGeom>
              <a:rect b="b" l="l" r="r" t="t"/>
              <a:pathLst>
                <a:path extrusionOk="0" h="532" w="366">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10"/>
            <p:cNvSpPr/>
            <p:nvPr/>
          </p:nvSpPr>
          <p:spPr>
            <a:xfrm>
              <a:off x="7394152" y="3063969"/>
              <a:ext cx="534038" cy="614523"/>
            </a:xfrm>
            <a:custGeom>
              <a:rect b="b" l="l" r="r" t="t"/>
              <a:pathLst>
                <a:path extrusionOk="0" h="21959" w="19083">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10"/>
            <p:cNvSpPr/>
            <p:nvPr/>
          </p:nvSpPr>
          <p:spPr>
            <a:xfrm>
              <a:off x="7394796" y="3564117"/>
              <a:ext cx="48778" cy="78554"/>
            </a:xfrm>
            <a:custGeom>
              <a:rect b="b" l="l" r="r" t="t"/>
              <a:pathLst>
                <a:path extrusionOk="0" h="2807" w="1743">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10"/>
            <p:cNvSpPr/>
            <p:nvPr/>
          </p:nvSpPr>
          <p:spPr>
            <a:xfrm>
              <a:off x="7450346" y="3640768"/>
              <a:ext cx="396715" cy="116921"/>
            </a:xfrm>
            <a:custGeom>
              <a:rect b="b" l="l" r="r" t="t"/>
              <a:pathLst>
                <a:path extrusionOk="0" h="4178" w="14176">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10"/>
            <p:cNvSpPr/>
            <p:nvPr/>
          </p:nvSpPr>
          <p:spPr>
            <a:xfrm>
              <a:off x="7921138" y="3184053"/>
              <a:ext cx="43461" cy="46035"/>
            </a:xfrm>
            <a:custGeom>
              <a:rect b="b" l="l" r="r" t="t"/>
              <a:pathLst>
                <a:path extrusionOk="0" h="1645" w="1553">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10"/>
            <p:cNvSpPr/>
            <p:nvPr/>
          </p:nvSpPr>
          <p:spPr>
            <a:xfrm>
              <a:off x="7438228" y="3607578"/>
              <a:ext cx="391594" cy="125205"/>
            </a:xfrm>
            <a:custGeom>
              <a:rect b="b" l="l" r="r" t="t"/>
              <a:pathLst>
                <a:path extrusionOk="0" h="4474" w="13993">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10"/>
            <p:cNvSpPr/>
            <p:nvPr/>
          </p:nvSpPr>
          <p:spPr>
            <a:xfrm>
              <a:off x="7815102" y="3223036"/>
              <a:ext cx="139897" cy="513721"/>
            </a:xfrm>
            <a:custGeom>
              <a:rect b="b" l="l" r="r" t="t"/>
              <a:pathLst>
                <a:path extrusionOk="0" h="18357" w="4999">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10"/>
            <p:cNvSpPr/>
            <p:nvPr/>
          </p:nvSpPr>
          <p:spPr>
            <a:xfrm>
              <a:off x="7835531" y="3199388"/>
              <a:ext cx="152686" cy="544028"/>
            </a:xfrm>
            <a:custGeom>
              <a:rect b="b" l="l" r="r" t="t"/>
              <a:pathLst>
                <a:path extrusionOk="0" h="19440" w="5456">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10"/>
            <p:cNvSpPr/>
            <p:nvPr/>
          </p:nvSpPr>
          <p:spPr>
            <a:xfrm>
              <a:off x="7788908" y="2982840"/>
              <a:ext cx="202499" cy="140569"/>
            </a:xfrm>
            <a:custGeom>
              <a:rect b="b" l="l" r="r" t="t"/>
              <a:pathLst>
                <a:path extrusionOk="0" h="5023" w="7236">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10"/>
            <p:cNvSpPr/>
            <p:nvPr/>
          </p:nvSpPr>
          <p:spPr>
            <a:xfrm>
              <a:off x="7429273" y="3224295"/>
              <a:ext cx="511034" cy="485512"/>
            </a:xfrm>
            <a:custGeom>
              <a:rect b="b" l="l" r="r" t="t"/>
              <a:pathLst>
                <a:path extrusionOk="0" h="17349" w="18261">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10"/>
            <p:cNvSpPr/>
            <p:nvPr/>
          </p:nvSpPr>
          <p:spPr>
            <a:xfrm>
              <a:off x="7988833" y="3348213"/>
              <a:ext cx="327704" cy="268320"/>
            </a:xfrm>
            <a:custGeom>
              <a:rect b="b" l="l" r="r" t="t"/>
              <a:pathLst>
                <a:path extrusionOk="0" h="9588" w="1171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10"/>
            <p:cNvSpPr/>
            <p:nvPr/>
          </p:nvSpPr>
          <p:spPr>
            <a:xfrm>
              <a:off x="7070925" y="3138073"/>
              <a:ext cx="318777" cy="261912"/>
            </a:xfrm>
            <a:custGeom>
              <a:rect b="b" l="l" r="r" t="t"/>
              <a:pathLst>
                <a:path extrusionOk="0" h="9359" w="11391">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10"/>
            <p:cNvSpPr/>
            <p:nvPr/>
          </p:nvSpPr>
          <p:spPr>
            <a:xfrm>
              <a:off x="7939020" y="3414005"/>
              <a:ext cx="75392" cy="39655"/>
            </a:xfrm>
            <a:custGeom>
              <a:rect b="b" l="l" r="r" t="t"/>
              <a:pathLst>
                <a:path extrusionOk="0" h="1417" w="2694">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10"/>
            <p:cNvSpPr/>
            <p:nvPr/>
          </p:nvSpPr>
          <p:spPr>
            <a:xfrm>
              <a:off x="7374339" y="3288828"/>
              <a:ext cx="74132" cy="34506"/>
            </a:xfrm>
            <a:custGeom>
              <a:rect b="b" l="l" r="r" t="t"/>
              <a:pathLst>
                <a:path extrusionOk="0" h="1233" w="2649">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10"/>
            <p:cNvSpPr/>
            <p:nvPr/>
          </p:nvSpPr>
          <p:spPr>
            <a:xfrm>
              <a:off x="7818936" y="3619051"/>
              <a:ext cx="20457" cy="61147"/>
            </a:xfrm>
            <a:custGeom>
              <a:rect b="b" l="l" r="r" t="t"/>
              <a:pathLst>
                <a:path extrusionOk="0" h="2185" w="731">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10"/>
            <p:cNvSpPr/>
            <p:nvPr/>
          </p:nvSpPr>
          <p:spPr>
            <a:xfrm>
              <a:off x="7394152" y="3067803"/>
              <a:ext cx="174403" cy="509775"/>
            </a:xfrm>
            <a:custGeom>
              <a:rect b="b" l="l" r="r" t="t"/>
              <a:pathLst>
                <a:path extrusionOk="0" h="18216" w="6232">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10"/>
            <p:cNvSpPr/>
            <p:nvPr/>
          </p:nvSpPr>
          <p:spPr>
            <a:xfrm>
              <a:off x="7442062" y="3060135"/>
              <a:ext cx="119468" cy="338674"/>
            </a:xfrm>
            <a:custGeom>
              <a:rect b="b" l="l" r="r" t="t"/>
              <a:pathLst>
                <a:path extrusionOk="0" h="12102" w="4269">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10"/>
            <p:cNvSpPr/>
            <p:nvPr/>
          </p:nvSpPr>
          <p:spPr>
            <a:xfrm>
              <a:off x="7433107" y="3070993"/>
              <a:ext cx="141828" cy="511062"/>
            </a:xfrm>
            <a:custGeom>
              <a:rect b="b" l="l" r="r" t="t"/>
              <a:pathLst>
                <a:path extrusionOk="0" h="18262" w="5068">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10"/>
            <p:cNvSpPr/>
            <p:nvPr/>
          </p:nvSpPr>
          <p:spPr>
            <a:xfrm>
              <a:off x="7556381" y="3070993"/>
              <a:ext cx="18554" cy="60895"/>
            </a:xfrm>
            <a:custGeom>
              <a:rect b="b" l="l" r="r" t="t"/>
              <a:pathLst>
                <a:path extrusionOk="0" h="2176" w="663">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10"/>
            <p:cNvSpPr/>
            <p:nvPr/>
          </p:nvSpPr>
          <p:spPr>
            <a:xfrm>
              <a:off x="7506568" y="3109976"/>
              <a:ext cx="92658" cy="312201"/>
            </a:xfrm>
            <a:custGeom>
              <a:rect b="b" l="l" r="r" t="t"/>
              <a:pathLst>
                <a:path extrusionOk="0" h="11156" w="3311">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10"/>
            <p:cNvSpPr/>
            <p:nvPr/>
          </p:nvSpPr>
          <p:spPr>
            <a:xfrm>
              <a:off x="7505280" y="3330330"/>
              <a:ext cx="69655" cy="219234"/>
            </a:xfrm>
            <a:custGeom>
              <a:rect b="b" l="l" r="r" t="t"/>
              <a:pathLst>
                <a:path extrusionOk="0" h="7834" w="2489">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10"/>
            <p:cNvSpPr/>
            <p:nvPr/>
          </p:nvSpPr>
          <p:spPr>
            <a:xfrm>
              <a:off x="7500831" y="3561570"/>
              <a:ext cx="17910" cy="17267"/>
            </a:xfrm>
            <a:custGeom>
              <a:rect b="b" l="l" r="r" t="t"/>
              <a:pathLst>
                <a:path extrusionOk="0" h="617" w="64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10"/>
            <p:cNvSpPr/>
            <p:nvPr/>
          </p:nvSpPr>
          <p:spPr>
            <a:xfrm>
              <a:off x="7771026" y="3147644"/>
              <a:ext cx="154589" cy="531743"/>
            </a:xfrm>
            <a:custGeom>
              <a:rect b="b" l="l" r="r" t="t"/>
              <a:pathLst>
                <a:path extrusionOk="0" h="19001" w="5524">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10"/>
            <p:cNvSpPr/>
            <p:nvPr/>
          </p:nvSpPr>
          <p:spPr>
            <a:xfrm>
              <a:off x="7876418" y="3148288"/>
              <a:ext cx="24291" cy="85802"/>
            </a:xfrm>
            <a:custGeom>
              <a:rect b="b" l="l" r="r" t="t"/>
              <a:pathLst>
                <a:path extrusionOk="0" h="3066" w="868">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10"/>
            <p:cNvSpPr/>
            <p:nvPr/>
          </p:nvSpPr>
          <p:spPr>
            <a:xfrm>
              <a:off x="7868106" y="3145097"/>
              <a:ext cx="32603" cy="113087"/>
            </a:xfrm>
            <a:custGeom>
              <a:rect b="b" l="l" r="r" t="t"/>
              <a:pathLst>
                <a:path extrusionOk="0" h="4041" w="1165">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10"/>
            <p:cNvSpPr/>
            <p:nvPr/>
          </p:nvSpPr>
          <p:spPr>
            <a:xfrm>
              <a:off x="7767836" y="3146385"/>
              <a:ext cx="134804" cy="531323"/>
            </a:xfrm>
            <a:custGeom>
              <a:rect b="b" l="l" r="r" t="t"/>
              <a:pathLst>
                <a:path extrusionOk="0" h="18986" w="4817">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10"/>
            <p:cNvSpPr/>
            <p:nvPr/>
          </p:nvSpPr>
          <p:spPr>
            <a:xfrm>
              <a:off x="7875130" y="3150834"/>
              <a:ext cx="23675" cy="74412"/>
            </a:xfrm>
            <a:custGeom>
              <a:rect b="b" l="l" r="r" t="t"/>
              <a:pathLst>
                <a:path extrusionOk="0" h="2659" w="846">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10"/>
            <p:cNvSpPr/>
            <p:nvPr/>
          </p:nvSpPr>
          <p:spPr>
            <a:xfrm>
              <a:off x="7867462" y="3141263"/>
              <a:ext cx="33890" cy="111800"/>
            </a:xfrm>
            <a:custGeom>
              <a:rect b="b" l="l" r="r" t="t"/>
              <a:pathLst>
                <a:path extrusionOk="0" h="3995" w="1211">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10"/>
            <p:cNvSpPr/>
            <p:nvPr/>
          </p:nvSpPr>
          <p:spPr>
            <a:xfrm>
              <a:off x="7861082" y="3144454"/>
              <a:ext cx="37080" cy="141996"/>
            </a:xfrm>
            <a:custGeom>
              <a:rect b="b" l="l" r="r" t="t"/>
              <a:pathLst>
                <a:path extrusionOk="0" h="5074" w="1325">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10"/>
            <p:cNvSpPr/>
            <p:nvPr/>
          </p:nvSpPr>
          <p:spPr>
            <a:xfrm>
              <a:off x="7756950" y="3231319"/>
              <a:ext cx="72229" cy="240307"/>
            </a:xfrm>
            <a:custGeom>
              <a:rect b="b" l="l" r="r" t="t"/>
              <a:pathLst>
                <a:path extrusionOk="0" h="8587" w="2581">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10"/>
            <p:cNvSpPr/>
            <p:nvPr/>
          </p:nvSpPr>
          <p:spPr>
            <a:xfrm>
              <a:off x="7753759" y="3493231"/>
              <a:ext cx="8983" cy="8340"/>
            </a:xfrm>
            <a:custGeom>
              <a:rect b="b" l="l" r="r" t="t"/>
              <a:pathLst>
                <a:path extrusionOk="0" h="298" w="321">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10"/>
            <p:cNvSpPr/>
            <p:nvPr/>
          </p:nvSpPr>
          <p:spPr>
            <a:xfrm>
              <a:off x="7693088" y="3424891"/>
              <a:ext cx="60699" cy="192061"/>
            </a:xfrm>
            <a:custGeom>
              <a:rect b="b" l="l" r="r" t="t"/>
              <a:pathLst>
                <a:path extrusionOk="0" h="6863" w="2169">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10"/>
            <p:cNvSpPr/>
            <p:nvPr/>
          </p:nvSpPr>
          <p:spPr>
            <a:xfrm>
              <a:off x="7839365" y="3205153"/>
              <a:ext cx="145662" cy="537844"/>
            </a:xfrm>
            <a:custGeom>
              <a:rect b="b" l="l" r="r" t="t"/>
              <a:pathLst>
                <a:path extrusionOk="0" h="19219" w="5205">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10"/>
            <p:cNvSpPr/>
            <p:nvPr/>
          </p:nvSpPr>
          <p:spPr>
            <a:xfrm>
              <a:off x="7786334" y="2980294"/>
              <a:ext cx="158451" cy="138302"/>
            </a:xfrm>
            <a:custGeom>
              <a:rect b="b" l="l" r="r" t="t"/>
              <a:pathLst>
                <a:path extrusionOk="0" h="4942" w="5662">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10"/>
            <p:cNvSpPr/>
            <p:nvPr/>
          </p:nvSpPr>
          <p:spPr>
            <a:xfrm>
              <a:off x="7900681" y="2994342"/>
              <a:ext cx="92015" cy="63974"/>
            </a:xfrm>
            <a:custGeom>
              <a:rect b="b" l="l" r="r" t="t"/>
              <a:pathLst>
                <a:path extrusionOk="0" h="2286" w="3288">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10"/>
            <p:cNvSpPr/>
            <p:nvPr/>
          </p:nvSpPr>
          <p:spPr>
            <a:xfrm>
              <a:off x="7067735" y="3138073"/>
              <a:ext cx="65821" cy="204598"/>
            </a:xfrm>
            <a:custGeom>
              <a:rect b="b" l="l" r="r" t="t"/>
              <a:pathLst>
                <a:path extrusionOk="0" h="7311" w="2352">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10"/>
            <p:cNvSpPr/>
            <p:nvPr/>
          </p:nvSpPr>
          <p:spPr>
            <a:xfrm>
              <a:off x="7074116" y="3141907"/>
              <a:ext cx="58796" cy="197154"/>
            </a:xfrm>
            <a:custGeom>
              <a:rect b="b" l="l" r="r" t="t"/>
              <a:pathLst>
                <a:path extrusionOk="0" h="7045" w="2101">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10"/>
            <p:cNvSpPr/>
            <p:nvPr/>
          </p:nvSpPr>
          <p:spPr>
            <a:xfrm>
              <a:off x="7134815" y="3154053"/>
              <a:ext cx="65177" cy="203423"/>
            </a:xfrm>
            <a:custGeom>
              <a:rect b="b" l="l" r="r" t="t"/>
              <a:pathLst>
                <a:path extrusionOk="0" h="7269" w="2329">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10"/>
            <p:cNvSpPr/>
            <p:nvPr/>
          </p:nvSpPr>
          <p:spPr>
            <a:xfrm>
              <a:off x="7138649" y="3160433"/>
              <a:ext cx="61343" cy="195251"/>
            </a:xfrm>
            <a:custGeom>
              <a:rect b="b" l="l" r="r" t="t"/>
              <a:pathLst>
                <a:path extrusionOk="0" h="6977" w="2192">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10"/>
            <p:cNvSpPr/>
            <p:nvPr/>
          </p:nvSpPr>
          <p:spPr>
            <a:xfrm>
              <a:off x="7210822" y="3171291"/>
              <a:ext cx="61987" cy="203255"/>
            </a:xfrm>
            <a:custGeom>
              <a:rect b="b" l="l" r="r" t="t"/>
              <a:pathLst>
                <a:path extrusionOk="0" h="7263" w="2215">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10"/>
            <p:cNvSpPr/>
            <p:nvPr/>
          </p:nvSpPr>
          <p:spPr>
            <a:xfrm>
              <a:off x="7276615" y="3188530"/>
              <a:ext cx="62630" cy="202639"/>
            </a:xfrm>
            <a:custGeom>
              <a:rect b="b" l="l" r="r" t="t"/>
              <a:pathLst>
                <a:path extrusionOk="0" h="7241" w="2238">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10"/>
            <p:cNvSpPr/>
            <p:nvPr/>
          </p:nvSpPr>
          <p:spPr>
            <a:xfrm>
              <a:off x="7110524" y="3180862"/>
              <a:ext cx="270223" cy="80513"/>
            </a:xfrm>
            <a:custGeom>
              <a:rect b="b" l="l" r="r" t="t"/>
              <a:pathLst>
                <a:path extrusionOk="0" h="2877" w="9656">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10"/>
            <p:cNvSpPr/>
            <p:nvPr/>
          </p:nvSpPr>
          <p:spPr>
            <a:xfrm>
              <a:off x="7109880" y="3176385"/>
              <a:ext cx="273441" cy="80513"/>
            </a:xfrm>
            <a:custGeom>
              <a:rect b="b" l="l" r="r" t="t"/>
              <a:pathLst>
                <a:path extrusionOk="0" h="2877" w="9771">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10"/>
            <p:cNvSpPr/>
            <p:nvPr/>
          </p:nvSpPr>
          <p:spPr>
            <a:xfrm>
              <a:off x="7115645" y="3178959"/>
              <a:ext cx="44104" cy="16875"/>
            </a:xfrm>
            <a:custGeom>
              <a:rect b="b" l="l" r="r" t="t"/>
              <a:pathLst>
                <a:path extrusionOk="0" h="603" w="1576">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10"/>
            <p:cNvSpPr/>
            <p:nvPr/>
          </p:nvSpPr>
          <p:spPr>
            <a:xfrm>
              <a:off x="7098407" y="3260088"/>
              <a:ext cx="256790" cy="83703"/>
            </a:xfrm>
            <a:custGeom>
              <a:rect b="b" l="l" r="r" t="t"/>
              <a:pathLst>
                <a:path extrusionOk="0" h="2991" w="9176">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10"/>
            <p:cNvSpPr/>
            <p:nvPr/>
          </p:nvSpPr>
          <p:spPr>
            <a:xfrm>
              <a:off x="7277902" y="3310545"/>
              <a:ext cx="71558" cy="21744"/>
            </a:xfrm>
            <a:custGeom>
              <a:rect b="b" l="l" r="r" t="t"/>
              <a:pathLst>
                <a:path extrusionOk="0" h="777" w="2557">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10"/>
            <p:cNvSpPr/>
            <p:nvPr/>
          </p:nvSpPr>
          <p:spPr>
            <a:xfrm>
              <a:off x="7073472" y="3324593"/>
              <a:ext cx="274057" cy="79226"/>
            </a:xfrm>
            <a:custGeom>
              <a:rect b="b" l="l" r="r" t="t"/>
              <a:pathLst>
                <a:path extrusionOk="0" h="2831" w="9793">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10"/>
            <p:cNvSpPr/>
            <p:nvPr/>
          </p:nvSpPr>
          <p:spPr>
            <a:xfrm>
              <a:off x="7371148" y="3290088"/>
              <a:ext cx="76035" cy="24963"/>
            </a:xfrm>
            <a:custGeom>
              <a:rect b="b" l="l" r="r" t="t"/>
              <a:pathLst>
                <a:path extrusionOk="0" h="892" w="2717">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10"/>
            <p:cNvSpPr/>
            <p:nvPr/>
          </p:nvSpPr>
          <p:spPr>
            <a:xfrm>
              <a:off x="7989477" y="3349500"/>
              <a:ext cx="63890" cy="204207"/>
            </a:xfrm>
            <a:custGeom>
              <a:rect b="b" l="l" r="r" t="t"/>
              <a:pathLst>
                <a:path extrusionOk="0" h="7297" w="2283">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10"/>
            <p:cNvSpPr/>
            <p:nvPr/>
          </p:nvSpPr>
          <p:spPr>
            <a:xfrm>
              <a:off x="8064841" y="3368026"/>
              <a:ext cx="60727" cy="202835"/>
            </a:xfrm>
            <a:custGeom>
              <a:rect b="b" l="l" r="r" t="t"/>
              <a:pathLst>
                <a:path extrusionOk="0" h="7248" w="217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10"/>
            <p:cNvSpPr/>
            <p:nvPr/>
          </p:nvSpPr>
          <p:spPr>
            <a:xfrm>
              <a:off x="8130633" y="3384649"/>
              <a:ext cx="62630" cy="200177"/>
            </a:xfrm>
            <a:custGeom>
              <a:rect b="b" l="l" r="r" t="t"/>
              <a:pathLst>
                <a:path extrusionOk="0" h="7153" w="2238">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10"/>
            <p:cNvSpPr/>
            <p:nvPr/>
          </p:nvSpPr>
          <p:spPr>
            <a:xfrm>
              <a:off x="8206025" y="3403791"/>
              <a:ext cx="59412" cy="203479"/>
            </a:xfrm>
            <a:custGeom>
              <a:rect b="b" l="l" r="r" t="t"/>
              <a:pathLst>
                <a:path extrusionOk="0" h="7271" w="2123">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10"/>
            <p:cNvSpPr/>
            <p:nvPr/>
          </p:nvSpPr>
          <p:spPr>
            <a:xfrm>
              <a:off x="8030363" y="3394864"/>
              <a:ext cx="275960" cy="78218"/>
            </a:xfrm>
            <a:custGeom>
              <a:rect b="b" l="l" r="r" t="t"/>
              <a:pathLst>
                <a:path extrusionOk="0" h="2795" w="9861">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10"/>
            <p:cNvSpPr/>
            <p:nvPr/>
          </p:nvSpPr>
          <p:spPr>
            <a:xfrm>
              <a:off x="8170876" y="3428082"/>
              <a:ext cx="127780" cy="32127"/>
            </a:xfrm>
            <a:custGeom>
              <a:rect b="b" l="l" r="r" t="t"/>
              <a:pathLst>
                <a:path extrusionOk="0" h="1148" w="4566">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10"/>
            <p:cNvSpPr/>
            <p:nvPr/>
          </p:nvSpPr>
          <p:spPr>
            <a:xfrm>
              <a:off x="8169616" y="3426151"/>
              <a:ext cx="136063" cy="36436"/>
            </a:xfrm>
            <a:custGeom>
              <a:rect b="b" l="l" r="r" t="t"/>
              <a:pathLst>
                <a:path extrusionOk="0" h="1302" w="4862">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10"/>
            <p:cNvSpPr/>
            <p:nvPr/>
          </p:nvSpPr>
          <p:spPr>
            <a:xfrm>
              <a:off x="8156184" y="3422960"/>
              <a:ext cx="136091" cy="36436"/>
            </a:xfrm>
            <a:custGeom>
              <a:rect b="b" l="l" r="r" t="t"/>
              <a:pathLst>
                <a:path extrusionOk="0" h="1302" w="4863">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10"/>
            <p:cNvSpPr/>
            <p:nvPr/>
          </p:nvSpPr>
          <p:spPr>
            <a:xfrm>
              <a:off x="8032910" y="3391030"/>
              <a:ext cx="77966" cy="24935"/>
            </a:xfrm>
            <a:custGeom>
              <a:rect b="b" l="l" r="r" t="t"/>
              <a:pathLst>
                <a:path extrusionOk="0" h="891" w="2786">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10"/>
            <p:cNvSpPr/>
            <p:nvPr/>
          </p:nvSpPr>
          <p:spPr>
            <a:xfrm>
              <a:off x="8030363" y="3389099"/>
              <a:ext cx="97752" cy="30056"/>
            </a:xfrm>
            <a:custGeom>
              <a:rect b="b" l="l" r="r" t="t"/>
              <a:pathLst>
                <a:path extrusionOk="0" h="1074" w="3493">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10"/>
            <p:cNvSpPr/>
            <p:nvPr/>
          </p:nvSpPr>
          <p:spPr>
            <a:xfrm>
              <a:off x="8037387" y="3388455"/>
              <a:ext cx="267677" cy="74776"/>
            </a:xfrm>
            <a:custGeom>
              <a:rect b="b" l="l" r="r" t="t"/>
              <a:pathLst>
                <a:path extrusionOk="0" h="2672" w="9565">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10"/>
            <p:cNvSpPr/>
            <p:nvPr/>
          </p:nvSpPr>
          <p:spPr>
            <a:xfrm>
              <a:off x="8009262" y="3480442"/>
              <a:ext cx="274701" cy="76679"/>
            </a:xfrm>
            <a:custGeom>
              <a:rect b="b" l="l" r="r" t="t"/>
              <a:pathLst>
                <a:path extrusionOk="0" h="2740" w="9816">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10"/>
            <p:cNvSpPr/>
            <p:nvPr/>
          </p:nvSpPr>
          <p:spPr>
            <a:xfrm>
              <a:off x="8013096" y="3476608"/>
              <a:ext cx="272798" cy="76231"/>
            </a:xfrm>
            <a:custGeom>
              <a:rect b="b" l="l" r="r" t="t"/>
              <a:pathLst>
                <a:path extrusionOk="0" h="2724" w="9748">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10"/>
            <p:cNvSpPr/>
            <p:nvPr/>
          </p:nvSpPr>
          <p:spPr>
            <a:xfrm>
              <a:off x="7994598" y="3535376"/>
              <a:ext cx="272126" cy="77323"/>
            </a:xfrm>
            <a:custGeom>
              <a:rect b="b" l="l" r="r" t="t"/>
              <a:pathLst>
                <a:path extrusionOk="0" h="2763" w="9724">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10"/>
            <p:cNvSpPr/>
            <p:nvPr/>
          </p:nvSpPr>
          <p:spPr>
            <a:xfrm>
              <a:off x="7943470" y="3415936"/>
              <a:ext cx="70942" cy="28405"/>
            </a:xfrm>
            <a:custGeom>
              <a:rect b="b" l="l" r="r" t="t"/>
              <a:pathLst>
                <a:path extrusionOk="0" h="1015" w="2535">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10"/>
            <p:cNvSpPr/>
            <p:nvPr/>
          </p:nvSpPr>
          <p:spPr>
            <a:xfrm>
              <a:off x="7438228" y="3318856"/>
              <a:ext cx="10243" cy="14188"/>
            </a:xfrm>
            <a:custGeom>
              <a:rect b="b" l="l" r="r" t="t"/>
              <a:pathLst>
                <a:path extrusionOk="0" h="507" w="366">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10"/>
            <p:cNvSpPr/>
            <p:nvPr/>
          </p:nvSpPr>
          <p:spPr>
            <a:xfrm>
              <a:off x="7444609" y="3294565"/>
              <a:ext cx="7696" cy="12817"/>
            </a:xfrm>
            <a:custGeom>
              <a:rect b="b" l="l" r="r" t="t"/>
              <a:pathLst>
                <a:path extrusionOk="0" h="458" w="275">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10"/>
            <p:cNvSpPr/>
            <p:nvPr/>
          </p:nvSpPr>
          <p:spPr>
            <a:xfrm>
              <a:off x="7930708" y="3429341"/>
              <a:ext cx="16623" cy="16651"/>
            </a:xfrm>
            <a:custGeom>
              <a:rect b="b" l="l" r="r" t="t"/>
              <a:pathLst>
                <a:path extrusionOk="0" h="595" w="594">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10"/>
            <p:cNvSpPr/>
            <p:nvPr/>
          </p:nvSpPr>
          <p:spPr>
            <a:xfrm>
              <a:off x="7939020" y="3404434"/>
              <a:ext cx="11530" cy="14076"/>
            </a:xfrm>
            <a:custGeom>
              <a:rect b="b" l="l" r="r" t="t"/>
              <a:pathLst>
                <a:path extrusionOk="0" h="503" w="412">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10"/>
            <p:cNvSpPr/>
            <p:nvPr/>
          </p:nvSpPr>
          <p:spPr>
            <a:xfrm>
              <a:off x="7774860" y="2936217"/>
              <a:ext cx="179496" cy="179524"/>
            </a:xfrm>
            <a:custGeom>
              <a:rect b="b" l="l" r="r" t="t"/>
              <a:pathLst>
                <a:path extrusionOk="0" h="6415" w="6414">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10"/>
            <p:cNvSpPr/>
            <p:nvPr/>
          </p:nvSpPr>
          <p:spPr>
            <a:xfrm>
              <a:off x="7930708" y="3014156"/>
              <a:ext cx="28" cy="28"/>
            </a:xfrm>
            <a:custGeom>
              <a:rect b="b" l="l" r="r" t="t"/>
              <a:pathLst>
                <a:path extrusionOk="0" h="1" w="1">
                  <a:moveTo>
                    <a:pt x="0" y="0"/>
                  </a:moveTo>
                  <a:cubicBezTo>
                    <a:pt x="0" y="0"/>
                    <a:pt x="0" y="0"/>
                    <a:pt x="0" y="0"/>
                  </a:cubicBezTo>
                  <a:lnTo>
                    <a:pt x="0" y="0"/>
                  </a:lnTo>
                  <a:cubicBezTo>
                    <a:pt x="0" y="0"/>
                    <a:pt x="0" y="0"/>
                    <a:pt x="0"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10"/>
            <p:cNvSpPr/>
            <p:nvPr/>
          </p:nvSpPr>
          <p:spPr>
            <a:xfrm>
              <a:off x="7930708" y="3014799"/>
              <a:ext cx="28" cy="28"/>
            </a:xfrm>
            <a:custGeom>
              <a:rect b="b" l="l" r="r" t="t"/>
              <a:pathLst>
                <a:path extrusionOk="0" h="1" w="1">
                  <a:moveTo>
                    <a:pt x="0" y="0"/>
                  </a:moveTo>
                  <a:cubicBezTo>
                    <a:pt x="0" y="0"/>
                    <a:pt x="0" y="0"/>
                    <a:pt x="0" y="0"/>
                  </a:cubicBezTo>
                  <a:cubicBezTo>
                    <a:pt x="0" y="0"/>
                    <a:pt x="0" y="0"/>
                    <a:pt x="0"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10"/>
            <p:cNvSpPr/>
            <p:nvPr/>
          </p:nvSpPr>
          <p:spPr>
            <a:xfrm>
              <a:off x="7789552" y="3109976"/>
              <a:ext cx="644" cy="644"/>
            </a:xfrm>
            <a:custGeom>
              <a:rect b="b" l="l" r="r" t="t"/>
              <a:pathLst>
                <a:path extrusionOk="0" h="23" w="23">
                  <a:moveTo>
                    <a:pt x="23" y="0"/>
                  </a:moveTo>
                  <a:cubicBezTo>
                    <a:pt x="23" y="23"/>
                    <a:pt x="0" y="23"/>
                    <a:pt x="0" y="23"/>
                  </a:cubicBezTo>
                  <a:cubicBezTo>
                    <a:pt x="0" y="23"/>
                    <a:pt x="23" y="23"/>
                    <a:pt x="23" y="0"/>
                  </a:cubicBezTo>
                  <a:lnTo>
                    <a:pt x="23" y="0"/>
                  </a:ln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10"/>
            <p:cNvSpPr/>
            <p:nvPr/>
          </p:nvSpPr>
          <p:spPr>
            <a:xfrm>
              <a:off x="7824030" y="2936861"/>
              <a:ext cx="185904" cy="194860"/>
            </a:xfrm>
            <a:custGeom>
              <a:rect b="b" l="l" r="r" t="t"/>
              <a:pathLst>
                <a:path extrusionOk="0" h="6963" w="6643">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10"/>
            <p:cNvSpPr/>
            <p:nvPr/>
          </p:nvSpPr>
          <p:spPr>
            <a:xfrm>
              <a:off x="7978619" y="3017990"/>
              <a:ext cx="28" cy="28"/>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10"/>
            <p:cNvSpPr/>
            <p:nvPr/>
          </p:nvSpPr>
          <p:spPr>
            <a:xfrm>
              <a:off x="7978619" y="3017990"/>
              <a:ext cx="28" cy="28"/>
            </a:xfrm>
            <a:custGeom>
              <a:rect b="b" l="l" r="r" t="t"/>
              <a:pathLst>
                <a:path extrusionOk="0" h="1" w="1">
                  <a:moveTo>
                    <a:pt x="0" y="0"/>
                  </a:moveTo>
                  <a:cubicBezTo>
                    <a:pt x="0" y="0"/>
                    <a:pt x="0" y="0"/>
                    <a:pt x="0" y="0"/>
                  </a:cubicBezTo>
                  <a:cubicBezTo>
                    <a:pt x="0" y="0"/>
                    <a:pt x="0" y="0"/>
                    <a:pt x="0"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10"/>
            <p:cNvSpPr/>
            <p:nvPr/>
          </p:nvSpPr>
          <p:spPr>
            <a:xfrm>
              <a:off x="7413937" y="3628650"/>
              <a:ext cx="448460" cy="137994"/>
            </a:xfrm>
            <a:custGeom>
              <a:rect b="b" l="l" r="r" t="t"/>
              <a:pathLst>
                <a:path extrusionOk="0" h="4931" w="16025">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10"/>
            <p:cNvSpPr/>
            <p:nvPr/>
          </p:nvSpPr>
          <p:spPr>
            <a:xfrm>
              <a:off x="7923684" y="3177028"/>
              <a:ext cx="74132" cy="36576"/>
            </a:xfrm>
            <a:custGeom>
              <a:rect b="b" l="l" r="r" t="t"/>
              <a:pathLst>
                <a:path extrusionOk="0" h="1307" w="2649">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p10"/>
            <p:cNvSpPr/>
            <p:nvPr/>
          </p:nvSpPr>
          <p:spPr>
            <a:xfrm>
              <a:off x="7416512" y="3570525"/>
              <a:ext cx="44720" cy="89916"/>
            </a:xfrm>
            <a:custGeom>
              <a:rect b="b" l="l" r="r" t="t"/>
              <a:pathLst>
                <a:path extrusionOk="0" h="3213" w="1598">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10"/>
            <p:cNvSpPr/>
            <p:nvPr/>
          </p:nvSpPr>
          <p:spPr>
            <a:xfrm>
              <a:off x="7438228" y="3624173"/>
              <a:ext cx="400521" cy="119104"/>
            </a:xfrm>
            <a:custGeom>
              <a:rect b="b" l="l" r="r" t="t"/>
              <a:pathLst>
                <a:path extrusionOk="0" h="4256" w="14312">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10"/>
            <p:cNvSpPr/>
            <p:nvPr/>
          </p:nvSpPr>
          <p:spPr>
            <a:xfrm>
              <a:off x="7826576" y="3730208"/>
              <a:ext cx="34533" cy="26222"/>
            </a:xfrm>
            <a:custGeom>
              <a:rect b="b" l="l" r="r" t="t"/>
              <a:pathLst>
                <a:path extrusionOk="0" h="937" w="1234">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p10"/>
            <p:cNvSpPr/>
            <p:nvPr/>
          </p:nvSpPr>
          <p:spPr>
            <a:xfrm>
              <a:off x="7827864" y="3194911"/>
              <a:ext cx="143759" cy="544392"/>
            </a:xfrm>
            <a:custGeom>
              <a:rect b="b" l="l" r="r" t="t"/>
              <a:pathLst>
                <a:path extrusionOk="0" h="19453" w="5137">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10"/>
            <p:cNvSpPr/>
            <p:nvPr/>
          </p:nvSpPr>
          <p:spPr>
            <a:xfrm>
              <a:off x="7817649" y="3224939"/>
              <a:ext cx="133516" cy="486883"/>
            </a:xfrm>
            <a:custGeom>
              <a:rect b="b" l="l" r="r" t="t"/>
              <a:pathLst>
                <a:path extrusionOk="0" h="17398" w="4771">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p10"/>
            <p:cNvSpPr/>
            <p:nvPr/>
          </p:nvSpPr>
          <p:spPr>
            <a:xfrm>
              <a:off x="7916016" y="3217271"/>
              <a:ext cx="33246" cy="21185"/>
            </a:xfrm>
            <a:custGeom>
              <a:rect b="b" l="l" r="r" t="t"/>
              <a:pathLst>
                <a:path extrusionOk="0" h="757" w="1188">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10"/>
            <p:cNvSpPr/>
            <p:nvPr/>
          </p:nvSpPr>
          <p:spPr>
            <a:xfrm>
              <a:off x="7436941" y="3596691"/>
              <a:ext cx="390950" cy="119552"/>
            </a:xfrm>
            <a:custGeom>
              <a:rect b="b" l="l" r="r" t="t"/>
              <a:pathLst>
                <a:path extrusionOk="0" h="4272" w="1397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10"/>
            <p:cNvSpPr/>
            <p:nvPr/>
          </p:nvSpPr>
          <p:spPr>
            <a:xfrm>
              <a:off x="7818936" y="3701467"/>
              <a:ext cx="28" cy="28"/>
            </a:xfrm>
            <a:custGeom>
              <a:rect b="b" l="l" r="r" t="t"/>
              <a:pathLst>
                <a:path extrusionOk="0" h="1" w="1">
                  <a:moveTo>
                    <a:pt x="0" y="0"/>
                  </a:moveTo>
                  <a:cubicBezTo>
                    <a:pt x="0" y="0"/>
                    <a:pt x="0" y="0"/>
                    <a:pt x="0" y="0"/>
                  </a:cubicBezTo>
                  <a:cubicBezTo>
                    <a:pt x="0" y="0"/>
                    <a:pt x="0" y="0"/>
                    <a:pt x="0"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10"/>
            <p:cNvSpPr/>
            <p:nvPr/>
          </p:nvSpPr>
          <p:spPr>
            <a:xfrm>
              <a:off x="7383938" y="3061422"/>
              <a:ext cx="132873" cy="500428"/>
            </a:xfrm>
            <a:custGeom>
              <a:rect b="b" l="l" r="r" t="t"/>
              <a:pathLst>
                <a:path extrusionOk="0" h="17882" w="4748">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10"/>
            <p:cNvSpPr/>
            <p:nvPr/>
          </p:nvSpPr>
          <p:spPr>
            <a:xfrm>
              <a:off x="7799123" y="3154053"/>
              <a:ext cx="139925" cy="530819"/>
            </a:xfrm>
            <a:custGeom>
              <a:rect b="b" l="l" r="r" t="t"/>
              <a:pathLst>
                <a:path extrusionOk="0" h="18968" w="500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10"/>
            <p:cNvSpPr/>
            <p:nvPr/>
          </p:nvSpPr>
          <p:spPr>
            <a:xfrm>
              <a:off x="7385197" y="3551999"/>
              <a:ext cx="427359" cy="134748"/>
            </a:xfrm>
            <a:custGeom>
              <a:rect b="b" l="l" r="r" t="t"/>
              <a:pathLst>
                <a:path extrusionOk="0" h="4815" w="15271">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10"/>
            <p:cNvSpPr/>
            <p:nvPr/>
          </p:nvSpPr>
          <p:spPr>
            <a:xfrm>
              <a:off x="7504637" y="3058876"/>
              <a:ext cx="430577" cy="106651"/>
            </a:xfrm>
            <a:custGeom>
              <a:rect b="b" l="l" r="r" t="t"/>
              <a:pathLst>
                <a:path extrusionOk="0" h="3811" w="15386">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10"/>
            <p:cNvSpPr/>
            <p:nvPr/>
          </p:nvSpPr>
          <p:spPr>
            <a:xfrm>
              <a:off x="7383938" y="3552643"/>
              <a:ext cx="42817" cy="88013"/>
            </a:xfrm>
            <a:custGeom>
              <a:rect b="b" l="l" r="r" t="t"/>
              <a:pathLst>
                <a:path extrusionOk="0" h="3145" w="153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10"/>
            <p:cNvSpPr/>
            <p:nvPr/>
          </p:nvSpPr>
          <p:spPr>
            <a:xfrm>
              <a:off x="7059423" y="3129762"/>
              <a:ext cx="388404" cy="281725"/>
            </a:xfrm>
            <a:custGeom>
              <a:rect b="b" l="l" r="r" t="t"/>
              <a:pathLst>
                <a:path extrusionOk="0" h="10067" w="13879">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10"/>
            <p:cNvSpPr/>
            <p:nvPr/>
          </p:nvSpPr>
          <p:spPr>
            <a:xfrm>
              <a:off x="7940923" y="3339929"/>
              <a:ext cx="382023" cy="286175"/>
            </a:xfrm>
            <a:custGeom>
              <a:rect b="b" l="l" r="r" t="t"/>
              <a:pathLst>
                <a:path extrusionOk="0" h="10226" w="13651">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10"/>
            <p:cNvSpPr/>
            <p:nvPr/>
          </p:nvSpPr>
          <p:spPr>
            <a:xfrm>
              <a:off x="7969664" y="3665702"/>
              <a:ext cx="468889" cy="262471"/>
            </a:xfrm>
            <a:custGeom>
              <a:rect b="b" l="l" r="r" t="t"/>
              <a:pathLst>
                <a:path extrusionOk="0" h="9379" w="16755">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10"/>
            <p:cNvSpPr/>
            <p:nvPr/>
          </p:nvSpPr>
          <p:spPr>
            <a:xfrm>
              <a:off x="8095512" y="3709779"/>
              <a:ext cx="328348" cy="196371"/>
            </a:xfrm>
            <a:custGeom>
              <a:rect b="b" l="l" r="r" t="t"/>
              <a:pathLst>
                <a:path extrusionOk="0" h="7017" w="11733">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10"/>
            <p:cNvSpPr/>
            <p:nvPr/>
          </p:nvSpPr>
          <p:spPr>
            <a:xfrm>
              <a:off x="9888539" y="3384005"/>
              <a:ext cx="453525" cy="85466"/>
            </a:xfrm>
            <a:custGeom>
              <a:rect b="b" l="l" r="r" t="t"/>
              <a:pathLst>
                <a:path extrusionOk="0" h="3054" w="16206">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10"/>
            <p:cNvSpPr/>
            <p:nvPr/>
          </p:nvSpPr>
          <p:spPr>
            <a:xfrm>
              <a:off x="9882774" y="3390386"/>
              <a:ext cx="39627" cy="21912"/>
            </a:xfrm>
            <a:custGeom>
              <a:rect b="b" l="l" r="r" t="t"/>
              <a:pathLst>
                <a:path extrusionOk="0" h="783" w="1416">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10"/>
            <p:cNvSpPr/>
            <p:nvPr/>
          </p:nvSpPr>
          <p:spPr>
            <a:xfrm>
              <a:off x="9880871" y="3403791"/>
              <a:ext cx="91987" cy="14076"/>
            </a:xfrm>
            <a:custGeom>
              <a:rect b="b" l="l" r="r" t="t"/>
              <a:pathLst>
                <a:path extrusionOk="0" h="503" w="3287">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10"/>
            <p:cNvSpPr/>
            <p:nvPr/>
          </p:nvSpPr>
          <p:spPr>
            <a:xfrm>
              <a:off x="9877681" y="3405722"/>
              <a:ext cx="113703" cy="15364"/>
            </a:xfrm>
            <a:custGeom>
              <a:rect b="b" l="l" r="r" t="t"/>
              <a:pathLst>
                <a:path extrusionOk="0" h="549" w="4063">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10"/>
            <p:cNvSpPr/>
            <p:nvPr/>
          </p:nvSpPr>
          <p:spPr>
            <a:xfrm>
              <a:off x="9873203" y="3410815"/>
              <a:ext cx="475913" cy="69011"/>
            </a:xfrm>
            <a:custGeom>
              <a:rect b="b" l="l" r="r" t="t"/>
              <a:pathLst>
                <a:path extrusionOk="0" h="2466" w="17006">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10"/>
            <p:cNvSpPr/>
            <p:nvPr/>
          </p:nvSpPr>
          <p:spPr>
            <a:xfrm>
              <a:off x="9870013" y="3415293"/>
              <a:ext cx="97752" cy="13741"/>
            </a:xfrm>
            <a:custGeom>
              <a:rect b="b" l="l" r="r" t="t"/>
              <a:pathLst>
                <a:path extrusionOk="0" h="491" w="3493">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10"/>
            <p:cNvSpPr/>
            <p:nvPr/>
          </p:nvSpPr>
          <p:spPr>
            <a:xfrm>
              <a:off x="9867438" y="3414005"/>
              <a:ext cx="196147" cy="25578"/>
            </a:xfrm>
            <a:custGeom>
              <a:rect b="b" l="l" r="r" t="t"/>
              <a:pathLst>
                <a:path extrusionOk="0" h="914" w="7009">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10"/>
            <p:cNvSpPr/>
            <p:nvPr/>
          </p:nvSpPr>
          <p:spPr>
            <a:xfrm>
              <a:off x="9892989" y="3415936"/>
              <a:ext cx="260009" cy="33890"/>
            </a:xfrm>
            <a:custGeom>
              <a:rect b="b" l="l" r="r" t="t"/>
              <a:pathLst>
                <a:path extrusionOk="0" h="1211" w="9291">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10"/>
            <p:cNvSpPr/>
            <p:nvPr/>
          </p:nvSpPr>
          <p:spPr>
            <a:xfrm>
              <a:off x="8404047" y="3599910"/>
              <a:ext cx="432452" cy="129682"/>
            </a:xfrm>
            <a:custGeom>
              <a:rect b="b" l="l" r="r" t="t"/>
              <a:pathLst>
                <a:path extrusionOk="0" h="4634" w="15453">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10"/>
            <p:cNvSpPr/>
            <p:nvPr/>
          </p:nvSpPr>
          <p:spPr>
            <a:xfrm>
              <a:off x="8818589" y="3570525"/>
              <a:ext cx="332826" cy="127835"/>
            </a:xfrm>
            <a:custGeom>
              <a:rect b="b" l="l" r="r" t="t"/>
              <a:pathLst>
                <a:path extrusionOk="0" h="4568" w="11893">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10"/>
            <p:cNvSpPr/>
            <p:nvPr/>
          </p:nvSpPr>
          <p:spPr>
            <a:xfrm>
              <a:off x="9130957" y="3533473"/>
              <a:ext cx="93918" cy="70774"/>
            </a:xfrm>
            <a:custGeom>
              <a:rect b="b" l="l" r="r" t="t"/>
              <a:pathLst>
                <a:path extrusionOk="0" h="2529" w="3356">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10"/>
            <p:cNvSpPr/>
            <p:nvPr/>
          </p:nvSpPr>
          <p:spPr>
            <a:xfrm>
              <a:off x="9190985" y="3413390"/>
              <a:ext cx="529560" cy="183833"/>
            </a:xfrm>
            <a:custGeom>
              <a:rect b="b" l="l" r="r" t="t"/>
              <a:pathLst>
                <a:path extrusionOk="0" h="6569" w="18923">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10"/>
            <p:cNvSpPr/>
            <p:nvPr/>
          </p:nvSpPr>
          <p:spPr>
            <a:xfrm>
              <a:off x="9654109" y="3422317"/>
              <a:ext cx="60699" cy="81352"/>
            </a:xfrm>
            <a:custGeom>
              <a:rect b="b" l="l" r="r" t="t"/>
              <a:pathLst>
                <a:path extrusionOk="0" h="2907" w="2169">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10"/>
            <p:cNvSpPr/>
            <p:nvPr/>
          </p:nvSpPr>
          <p:spPr>
            <a:xfrm>
              <a:off x="9690517" y="3393576"/>
              <a:ext cx="237649" cy="98395"/>
            </a:xfrm>
            <a:custGeom>
              <a:rect b="b" l="l" r="r" t="t"/>
              <a:pathLst>
                <a:path extrusionOk="0" h="3516" w="8492">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10"/>
            <p:cNvSpPr/>
            <p:nvPr/>
          </p:nvSpPr>
          <p:spPr>
            <a:xfrm>
              <a:off x="9675181" y="3414005"/>
              <a:ext cx="263199" cy="88181"/>
            </a:xfrm>
            <a:custGeom>
              <a:rect b="b" l="l" r="r" t="t"/>
              <a:pathLst>
                <a:path extrusionOk="0" h="3151" w="9405">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10"/>
            <p:cNvSpPr/>
            <p:nvPr/>
          </p:nvSpPr>
          <p:spPr>
            <a:xfrm>
              <a:off x="8391258" y="3634387"/>
              <a:ext cx="298964" cy="117257"/>
            </a:xfrm>
            <a:custGeom>
              <a:rect b="b" l="l" r="r" t="t"/>
              <a:pathLst>
                <a:path extrusionOk="0" h="4190" w="10683">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10"/>
            <p:cNvSpPr/>
            <p:nvPr/>
          </p:nvSpPr>
          <p:spPr>
            <a:xfrm>
              <a:off x="8663384" y="3615217"/>
              <a:ext cx="180783" cy="74776"/>
            </a:xfrm>
            <a:custGeom>
              <a:rect b="b" l="l" r="r" t="t"/>
              <a:pathLst>
                <a:path extrusionOk="0" h="2672" w="646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10"/>
            <p:cNvSpPr/>
            <p:nvPr/>
          </p:nvSpPr>
          <p:spPr>
            <a:xfrm>
              <a:off x="8654429" y="3613958"/>
              <a:ext cx="198693" cy="86306"/>
            </a:xfrm>
            <a:custGeom>
              <a:rect b="b" l="l" r="r" t="t"/>
              <a:pathLst>
                <a:path extrusionOk="0" h="3084" w="710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10"/>
            <p:cNvSpPr/>
            <p:nvPr/>
          </p:nvSpPr>
          <p:spPr>
            <a:xfrm>
              <a:off x="6934862" y="3610768"/>
              <a:ext cx="834904" cy="645166"/>
            </a:xfrm>
            <a:custGeom>
              <a:rect b="b" l="l" r="r" t="t"/>
              <a:pathLst>
                <a:path extrusionOk="0" h="23054" w="29834">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10"/>
            <p:cNvSpPr/>
            <p:nvPr/>
          </p:nvSpPr>
          <p:spPr>
            <a:xfrm>
              <a:off x="6871644" y="3691253"/>
              <a:ext cx="849569" cy="643263"/>
            </a:xfrm>
            <a:custGeom>
              <a:rect b="b" l="l" r="r" t="t"/>
              <a:pathLst>
                <a:path extrusionOk="0" h="22986" w="30358">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10"/>
            <p:cNvSpPr/>
            <p:nvPr/>
          </p:nvSpPr>
          <p:spPr>
            <a:xfrm>
              <a:off x="6968724" y="3636934"/>
              <a:ext cx="785707" cy="565997"/>
            </a:xfrm>
            <a:custGeom>
              <a:rect b="b" l="l" r="r" t="t"/>
              <a:pathLst>
                <a:path extrusionOk="0" h="20225" w="28076">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10"/>
            <p:cNvSpPr/>
            <p:nvPr/>
          </p:nvSpPr>
          <p:spPr>
            <a:xfrm>
              <a:off x="6975748" y="3614602"/>
              <a:ext cx="791472" cy="582564"/>
            </a:xfrm>
            <a:custGeom>
              <a:rect b="b" l="l" r="r" t="t"/>
              <a:pathLst>
                <a:path extrusionOk="0" h="20817" w="28282">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10"/>
            <p:cNvSpPr/>
            <p:nvPr/>
          </p:nvSpPr>
          <p:spPr>
            <a:xfrm>
              <a:off x="6964246" y="3592885"/>
              <a:ext cx="804233" cy="573273"/>
            </a:xfrm>
            <a:custGeom>
              <a:rect b="b" l="l" r="r" t="t"/>
              <a:pathLst>
                <a:path extrusionOk="0" h="20485" w="28738">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10"/>
            <p:cNvSpPr/>
            <p:nvPr/>
          </p:nvSpPr>
          <p:spPr>
            <a:xfrm>
              <a:off x="6922101" y="3676561"/>
              <a:ext cx="797209" cy="567676"/>
            </a:xfrm>
            <a:custGeom>
              <a:rect b="b" l="l" r="r" t="t"/>
              <a:pathLst>
                <a:path extrusionOk="0" h="20285" w="28487">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361" name="Google Shape;5361;p10"/>
            <p:cNvGrpSpPr/>
            <p:nvPr/>
          </p:nvGrpSpPr>
          <p:grpSpPr>
            <a:xfrm>
              <a:off x="6865846" y="3367444"/>
              <a:ext cx="3497286" cy="1928562"/>
              <a:chOff x="6865879" y="3367382"/>
              <a:chExt cx="3497286" cy="1780266"/>
            </a:xfrm>
          </p:grpSpPr>
          <p:sp>
            <p:nvSpPr>
              <p:cNvPr id="5362" name="Google Shape;5362;p10"/>
              <p:cNvSpPr/>
              <p:nvPr/>
            </p:nvSpPr>
            <p:spPr>
              <a:xfrm>
                <a:off x="7868106" y="3374406"/>
                <a:ext cx="2495059" cy="1756646"/>
              </a:xfrm>
              <a:custGeom>
                <a:rect b="b" l="l" r="r" t="t"/>
                <a:pathLst>
                  <a:path extrusionOk="0" h="62771" w="89157">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10"/>
              <p:cNvSpPr/>
              <p:nvPr/>
            </p:nvSpPr>
            <p:spPr>
              <a:xfrm>
                <a:off x="8711910" y="3843911"/>
                <a:ext cx="544252" cy="425428"/>
              </a:xfrm>
              <a:custGeom>
                <a:rect b="b" l="l" r="r" t="t"/>
                <a:pathLst>
                  <a:path extrusionOk="0" h="15202" w="19448">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10"/>
              <p:cNvSpPr/>
              <p:nvPr/>
            </p:nvSpPr>
            <p:spPr>
              <a:xfrm>
                <a:off x="6869069" y="3928873"/>
                <a:ext cx="1779650" cy="1218775"/>
              </a:xfrm>
              <a:custGeom>
                <a:rect b="b" l="l" r="r" t="t"/>
                <a:pathLst>
                  <a:path extrusionOk="0" h="43551" w="63593">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10"/>
              <p:cNvSpPr/>
              <p:nvPr/>
            </p:nvSpPr>
            <p:spPr>
              <a:xfrm>
                <a:off x="9473326" y="4567631"/>
                <a:ext cx="201884" cy="101586"/>
              </a:xfrm>
              <a:custGeom>
                <a:rect b="b" l="l" r="r" t="t"/>
                <a:pathLst>
                  <a:path extrusionOk="0" h="3630" w="7214">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10"/>
              <p:cNvSpPr/>
              <p:nvPr/>
            </p:nvSpPr>
            <p:spPr>
              <a:xfrm>
                <a:off x="9274660" y="4559319"/>
                <a:ext cx="148237" cy="123946"/>
              </a:xfrm>
              <a:custGeom>
                <a:rect b="b" l="l" r="r" t="t"/>
                <a:pathLst>
                  <a:path extrusionOk="0" h="4429" w="5297">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10"/>
              <p:cNvSpPr/>
              <p:nvPr/>
            </p:nvSpPr>
            <p:spPr>
              <a:xfrm>
                <a:off x="9351955" y="3525805"/>
                <a:ext cx="848309" cy="1029064"/>
              </a:xfrm>
              <a:custGeom>
                <a:rect b="b" l="l" r="r" t="t"/>
                <a:pathLst>
                  <a:path extrusionOk="0" h="36772" w="30313">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10"/>
              <p:cNvSpPr/>
              <p:nvPr/>
            </p:nvSpPr>
            <p:spPr>
              <a:xfrm>
                <a:off x="7895587" y="3645889"/>
                <a:ext cx="530819" cy="293395"/>
              </a:xfrm>
              <a:custGeom>
                <a:rect b="b" l="l" r="r" t="t"/>
                <a:pathLst>
                  <a:path extrusionOk="0" h="10484" w="18968">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10"/>
              <p:cNvSpPr/>
              <p:nvPr/>
            </p:nvSpPr>
            <p:spPr>
              <a:xfrm>
                <a:off x="8124896" y="3832409"/>
                <a:ext cx="168022" cy="104580"/>
              </a:xfrm>
              <a:custGeom>
                <a:rect b="b" l="l" r="r" t="t"/>
                <a:pathLst>
                  <a:path extrusionOk="0" h="3737" w="6004">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10"/>
              <p:cNvSpPr/>
              <p:nvPr/>
            </p:nvSpPr>
            <p:spPr>
              <a:xfrm>
                <a:off x="6880571" y="3929489"/>
                <a:ext cx="1091695" cy="1213066"/>
              </a:xfrm>
              <a:custGeom>
                <a:rect b="b" l="l" r="r" t="t"/>
                <a:pathLst>
                  <a:path extrusionOk="0" h="43347" w="3901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10"/>
              <p:cNvSpPr/>
              <p:nvPr/>
            </p:nvSpPr>
            <p:spPr>
              <a:xfrm>
                <a:off x="7376270" y="4064908"/>
                <a:ext cx="550633" cy="598011"/>
              </a:xfrm>
              <a:custGeom>
                <a:rect b="b" l="l" r="r" t="t"/>
                <a:pathLst>
                  <a:path extrusionOk="0" h="21369" w="19676">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10"/>
              <p:cNvSpPr/>
              <p:nvPr/>
            </p:nvSpPr>
            <p:spPr>
              <a:xfrm>
                <a:off x="7293854" y="4507575"/>
                <a:ext cx="275344" cy="407406"/>
              </a:xfrm>
              <a:custGeom>
                <a:rect b="b" l="l" r="r" t="t"/>
                <a:pathLst>
                  <a:path extrusionOk="0" h="14558" w="9839">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10"/>
              <p:cNvSpPr/>
              <p:nvPr/>
            </p:nvSpPr>
            <p:spPr>
              <a:xfrm>
                <a:off x="7822742" y="3921205"/>
                <a:ext cx="836835" cy="1083159"/>
              </a:xfrm>
              <a:custGeom>
                <a:rect b="b" l="l" r="r" t="t"/>
                <a:pathLst>
                  <a:path extrusionOk="0" h="38705" w="29903">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10"/>
              <p:cNvSpPr/>
              <p:nvPr/>
            </p:nvSpPr>
            <p:spPr>
              <a:xfrm>
                <a:off x="7931996" y="3943565"/>
                <a:ext cx="28" cy="28"/>
              </a:xfrm>
              <a:custGeom>
                <a:rect b="b" l="l" r="r" t="t"/>
                <a:pathLst>
                  <a:path extrusionOk="0" h="1" w="1">
                    <a:moveTo>
                      <a:pt x="0" y="0"/>
                    </a:moveTo>
                    <a:lnTo>
                      <a:pt x="0" y="0"/>
                    </a:lnTo>
                    <a:lnTo>
                      <a:pt x="0" y="0"/>
                    </a:ln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10"/>
              <p:cNvSpPr/>
              <p:nvPr/>
            </p:nvSpPr>
            <p:spPr>
              <a:xfrm>
                <a:off x="8071865" y="3944181"/>
                <a:ext cx="28" cy="28"/>
              </a:xfrm>
              <a:custGeom>
                <a:rect b="b" l="l" r="r" t="t"/>
                <a:pathLst>
                  <a:path extrusionOk="0" h="1" w="1">
                    <a:moveTo>
                      <a:pt x="1" y="1"/>
                    </a:moveTo>
                    <a:cubicBezTo>
                      <a:pt x="1" y="1"/>
                      <a:pt x="1" y="1"/>
                      <a:pt x="1" y="1"/>
                    </a:cubicBezTo>
                    <a:cubicBezTo>
                      <a:pt x="1" y="1"/>
                      <a:pt x="1" y="1"/>
                      <a:pt x="1"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10"/>
              <p:cNvSpPr/>
              <p:nvPr/>
            </p:nvSpPr>
            <p:spPr>
              <a:xfrm>
                <a:off x="8071865" y="3944181"/>
                <a:ext cx="28" cy="28"/>
              </a:xfrm>
              <a:custGeom>
                <a:rect b="b" l="l" r="r" t="t"/>
                <a:pathLst>
                  <a:path extrusionOk="0" h="1" w="1">
                    <a:moveTo>
                      <a:pt x="1" y="1"/>
                    </a:moveTo>
                    <a:cubicBezTo>
                      <a:pt x="1" y="1"/>
                      <a:pt x="1" y="1"/>
                      <a:pt x="1" y="1"/>
                    </a:cubicBezTo>
                    <a:cubicBezTo>
                      <a:pt x="1" y="1"/>
                      <a:pt x="1" y="1"/>
                      <a:pt x="1"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10"/>
              <p:cNvSpPr/>
              <p:nvPr/>
            </p:nvSpPr>
            <p:spPr>
              <a:xfrm>
                <a:off x="8184924" y="4143490"/>
                <a:ext cx="672" cy="28"/>
              </a:xfrm>
              <a:custGeom>
                <a:rect b="b" l="l" r="r" t="t"/>
                <a:pathLst>
                  <a:path extrusionOk="0" h="1" w="24">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10"/>
              <p:cNvSpPr/>
              <p:nvPr/>
            </p:nvSpPr>
            <p:spPr>
              <a:xfrm>
                <a:off x="8233478" y="4151158"/>
                <a:ext cx="1315" cy="28"/>
              </a:xfrm>
              <a:custGeom>
                <a:rect b="b" l="l" r="r" t="t"/>
                <a:pathLst>
                  <a:path extrusionOk="0" h="1" w="47">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10"/>
              <p:cNvSpPr/>
              <p:nvPr/>
            </p:nvSpPr>
            <p:spPr>
              <a:xfrm>
                <a:off x="8234765" y="4151158"/>
                <a:ext cx="672" cy="28"/>
              </a:xfrm>
              <a:custGeom>
                <a:rect b="b" l="l" r="r" t="t"/>
                <a:pathLst>
                  <a:path extrusionOk="0" h="1" w="24">
                    <a:moveTo>
                      <a:pt x="0" y="0"/>
                    </a:moveTo>
                    <a:lnTo>
                      <a:pt x="23" y="0"/>
                    </a:ln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10"/>
              <p:cNvSpPr/>
              <p:nvPr/>
            </p:nvSpPr>
            <p:spPr>
              <a:xfrm>
                <a:off x="8600781" y="4627659"/>
                <a:ext cx="28" cy="28"/>
              </a:xfrm>
              <a:custGeom>
                <a:rect b="b" l="l" r="r" t="t"/>
                <a:pathLst>
                  <a:path extrusionOk="0" h="1" w="1">
                    <a:moveTo>
                      <a:pt x="0" y="1"/>
                    </a:moveTo>
                    <a:cubicBezTo>
                      <a:pt x="0" y="1"/>
                      <a:pt x="0" y="1"/>
                      <a:pt x="0" y="1"/>
                    </a:cubicBezTo>
                    <a:cubicBezTo>
                      <a:pt x="0" y="1"/>
                      <a:pt x="0" y="1"/>
                      <a:pt x="0"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10"/>
              <p:cNvSpPr/>
              <p:nvPr/>
            </p:nvSpPr>
            <p:spPr>
              <a:xfrm>
                <a:off x="8600781" y="4627659"/>
                <a:ext cx="28" cy="672"/>
              </a:xfrm>
              <a:custGeom>
                <a:rect b="b" l="l" r="r" t="t"/>
                <a:pathLst>
                  <a:path extrusionOk="0" h="24" w="1">
                    <a:moveTo>
                      <a:pt x="0" y="24"/>
                    </a:moveTo>
                    <a:cubicBezTo>
                      <a:pt x="0" y="24"/>
                      <a:pt x="0" y="24"/>
                      <a:pt x="0" y="1"/>
                    </a:cubicBezTo>
                    <a:lnTo>
                      <a:pt x="0" y="24"/>
                    </a:ln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10"/>
              <p:cNvSpPr/>
              <p:nvPr/>
            </p:nvSpPr>
            <p:spPr>
              <a:xfrm>
                <a:off x="9343027" y="3522615"/>
                <a:ext cx="833617" cy="1036956"/>
              </a:xfrm>
              <a:custGeom>
                <a:rect b="b" l="l" r="r" t="t"/>
                <a:pathLst>
                  <a:path extrusionOk="0" h="37054" w="29788">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10"/>
              <p:cNvSpPr/>
              <p:nvPr/>
            </p:nvSpPr>
            <p:spPr>
              <a:xfrm>
                <a:off x="8704885" y="3834956"/>
                <a:ext cx="560875" cy="443982"/>
              </a:xfrm>
              <a:custGeom>
                <a:rect b="b" l="l" r="r" t="t"/>
                <a:pathLst>
                  <a:path extrusionOk="0" h="15865" w="20042">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10"/>
              <p:cNvSpPr/>
              <p:nvPr/>
            </p:nvSpPr>
            <p:spPr>
              <a:xfrm>
                <a:off x="9468204" y="4563153"/>
                <a:ext cx="214673" cy="111492"/>
              </a:xfrm>
              <a:custGeom>
                <a:rect b="b" l="l" r="r" t="t"/>
                <a:pathLst>
                  <a:path extrusionOk="0" h="3984" w="7671">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10"/>
              <p:cNvSpPr/>
              <p:nvPr/>
            </p:nvSpPr>
            <p:spPr>
              <a:xfrm>
                <a:off x="9267636" y="4550392"/>
                <a:ext cx="160998" cy="144011"/>
              </a:xfrm>
              <a:custGeom>
                <a:rect b="b" l="l" r="r" t="t"/>
                <a:pathLst>
                  <a:path extrusionOk="0" h="5146" w="5753">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10"/>
              <p:cNvSpPr/>
              <p:nvPr/>
            </p:nvSpPr>
            <p:spPr>
              <a:xfrm>
                <a:off x="6865879" y="3367382"/>
                <a:ext cx="3476185" cy="1748139"/>
              </a:xfrm>
              <a:custGeom>
                <a:rect b="b" l="l" r="r" t="t"/>
                <a:pathLst>
                  <a:path extrusionOk="0" h="62467" w="124216">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87" name="Google Shape;5387;p10"/>
            <p:cNvSpPr/>
            <p:nvPr/>
          </p:nvSpPr>
          <p:spPr>
            <a:xfrm>
              <a:off x="8419998" y="2782916"/>
              <a:ext cx="1475593" cy="910912"/>
            </a:xfrm>
            <a:custGeom>
              <a:rect b="b" l="l" r="r" t="t"/>
              <a:pathLst>
                <a:path extrusionOk="0" h="32550" w="52728">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10"/>
            <p:cNvSpPr/>
            <p:nvPr/>
          </p:nvSpPr>
          <p:spPr>
            <a:xfrm>
              <a:off x="9014064" y="2584894"/>
              <a:ext cx="103489" cy="93302"/>
            </a:xfrm>
            <a:custGeom>
              <a:rect b="b" l="l" r="r" t="t"/>
              <a:pathLst>
                <a:path extrusionOk="0" h="3334" w="3698">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10"/>
            <p:cNvSpPr/>
            <p:nvPr/>
          </p:nvSpPr>
          <p:spPr>
            <a:xfrm>
              <a:off x="9187795" y="2611088"/>
              <a:ext cx="50485" cy="49841"/>
            </a:xfrm>
            <a:custGeom>
              <a:rect b="b" l="l" r="r" t="t"/>
              <a:pathLst>
                <a:path extrusionOk="0" h="1781" w="1804">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10"/>
            <p:cNvSpPr/>
            <p:nvPr/>
          </p:nvSpPr>
          <p:spPr>
            <a:xfrm>
              <a:off x="9117524" y="2723503"/>
              <a:ext cx="30056" cy="35177"/>
            </a:xfrm>
            <a:custGeom>
              <a:rect b="b" l="l" r="r" t="t"/>
              <a:pathLst>
                <a:path extrusionOk="0" h="1257" w="1074">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10"/>
            <p:cNvSpPr/>
            <p:nvPr/>
          </p:nvSpPr>
          <p:spPr>
            <a:xfrm>
              <a:off x="8772609" y="3113167"/>
              <a:ext cx="33246" cy="31959"/>
            </a:xfrm>
            <a:custGeom>
              <a:rect b="b" l="l" r="r" t="t"/>
              <a:pathLst>
                <a:path extrusionOk="0" h="1142" w="1188">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10"/>
            <p:cNvSpPr/>
            <p:nvPr/>
          </p:nvSpPr>
          <p:spPr>
            <a:xfrm>
              <a:off x="8649307" y="3093997"/>
              <a:ext cx="72873" cy="75392"/>
            </a:xfrm>
            <a:custGeom>
              <a:rect b="b" l="l" r="r" t="t"/>
              <a:pathLst>
                <a:path extrusionOk="0" h="2694" w="2604">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10"/>
            <p:cNvSpPr/>
            <p:nvPr/>
          </p:nvSpPr>
          <p:spPr>
            <a:xfrm>
              <a:off x="8847329" y="2920266"/>
              <a:ext cx="244057" cy="400577"/>
            </a:xfrm>
            <a:custGeom>
              <a:rect b="b" l="l" r="r" t="t"/>
              <a:pathLst>
                <a:path extrusionOk="0" h="14314" w="8721">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10"/>
            <p:cNvSpPr/>
            <p:nvPr/>
          </p:nvSpPr>
          <p:spPr>
            <a:xfrm>
              <a:off x="8868430" y="2869781"/>
              <a:ext cx="64533" cy="69990"/>
            </a:xfrm>
            <a:custGeom>
              <a:rect b="b" l="l" r="r" t="t"/>
              <a:pathLst>
                <a:path extrusionOk="0" h="2501" w="2306">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10"/>
            <p:cNvSpPr/>
            <p:nvPr/>
          </p:nvSpPr>
          <p:spPr>
            <a:xfrm>
              <a:off x="8960389" y="2906189"/>
              <a:ext cx="284915" cy="425680"/>
            </a:xfrm>
            <a:custGeom>
              <a:rect b="b" l="l" r="r" t="t"/>
              <a:pathLst>
                <a:path extrusionOk="0" h="15211" w="10181">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10"/>
            <p:cNvSpPr/>
            <p:nvPr/>
          </p:nvSpPr>
          <p:spPr>
            <a:xfrm>
              <a:off x="9141172" y="3247299"/>
              <a:ext cx="77323" cy="146585"/>
            </a:xfrm>
            <a:custGeom>
              <a:rect b="b" l="l" r="r" t="t"/>
              <a:pathLst>
                <a:path extrusionOk="0" h="5238" w="2763">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10"/>
            <p:cNvSpPr/>
            <p:nvPr/>
          </p:nvSpPr>
          <p:spPr>
            <a:xfrm>
              <a:off x="9015967" y="3051208"/>
              <a:ext cx="72201" cy="105839"/>
            </a:xfrm>
            <a:custGeom>
              <a:rect b="b" l="l" r="r" t="t"/>
              <a:pathLst>
                <a:path extrusionOk="0" h="3782" w="258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10"/>
            <p:cNvSpPr/>
            <p:nvPr/>
          </p:nvSpPr>
          <p:spPr>
            <a:xfrm>
              <a:off x="9152030" y="3110592"/>
              <a:ext cx="143115" cy="220410"/>
            </a:xfrm>
            <a:custGeom>
              <a:rect b="b" l="l" r="r" t="t"/>
              <a:pathLst>
                <a:path extrusionOk="0" h="7876" w="5114">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10"/>
            <p:cNvSpPr/>
            <p:nvPr/>
          </p:nvSpPr>
          <p:spPr>
            <a:xfrm>
              <a:off x="8775799" y="3300946"/>
              <a:ext cx="18554" cy="17295"/>
            </a:xfrm>
            <a:custGeom>
              <a:rect b="b" l="l" r="r" t="t"/>
              <a:pathLst>
                <a:path extrusionOk="0" h="618" w="663">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10"/>
            <p:cNvSpPr/>
            <p:nvPr/>
          </p:nvSpPr>
          <p:spPr>
            <a:xfrm>
              <a:off x="8781536" y="3265181"/>
              <a:ext cx="7052" cy="7052"/>
            </a:xfrm>
            <a:custGeom>
              <a:rect b="b" l="l" r="r" t="t"/>
              <a:pathLst>
                <a:path extrusionOk="0" h="252" w="252">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10"/>
            <p:cNvSpPr/>
            <p:nvPr/>
          </p:nvSpPr>
          <p:spPr>
            <a:xfrm>
              <a:off x="8822422" y="3280517"/>
              <a:ext cx="10886" cy="10886"/>
            </a:xfrm>
            <a:custGeom>
              <a:rect b="b" l="l" r="r" t="t"/>
              <a:pathLst>
                <a:path extrusionOk="0" h="389" w="389">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10"/>
            <p:cNvSpPr/>
            <p:nvPr/>
          </p:nvSpPr>
          <p:spPr>
            <a:xfrm>
              <a:off x="8833924" y="3331617"/>
              <a:ext cx="6409" cy="6409"/>
            </a:xfrm>
            <a:custGeom>
              <a:rect b="b" l="l" r="r" t="t"/>
              <a:pathLst>
                <a:path extrusionOk="0" h="229" w="229">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10"/>
            <p:cNvSpPr/>
            <p:nvPr/>
          </p:nvSpPr>
          <p:spPr>
            <a:xfrm>
              <a:off x="8852450" y="3234537"/>
              <a:ext cx="8340" cy="7668"/>
            </a:xfrm>
            <a:custGeom>
              <a:rect b="b" l="l" r="r" t="t"/>
              <a:pathLst>
                <a:path extrusionOk="0" h="274" w="298">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10"/>
            <p:cNvSpPr/>
            <p:nvPr/>
          </p:nvSpPr>
          <p:spPr>
            <a:xfrm>
              <a:off x="8899717" y="3268371"/>
              <a:ext cx="10243" cy="10270"/>
            </a:xfrm>
            <a:custGeom>
              <a:rect b="b" l="l" r="r" t="t"/>
              <a:pathLst>
                <a:path extrusionOk="0" h="367" w="366">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10"/>
            <p:cNvSpPr/>
            <p:nvPr/>
          </p:nvSpPr>
          <p:spPr>
            <a:xfrm>
              <a:off x="8544559" y="3484919"/>
              <a:ext cx="18554" cy="18554"/>
            </a:xfrm>
            <a:custGeom>
              <a:rect b="b" l="l" r="r" t="t"/>
              <a:pathLst>
                <a:path extrusionOk="0" h="663" w="663">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10"/>
            <p:cNvSpPr/>
            <p:nvPr/>
          </p:nvSpPr>
          <p:spPr>
            <a:xfrm>
              <a:off x="8524774" y="3443390"/>
              <a:ext cx="13433" cy="12817"/>
            </a:xfrm>
            <a:custGeom>
              <a:rect b="b" l="l" r="r" t="t"/>
              <a:pathLst>
                <a:path extrusionOk="0" h="458" w="48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10"/>
            <p:cNvSpPr/>
            <p:nvPr/>
          </p:nvSpPr>
          <p:spPr>
            <a:xfrm>
              <a:off x="8581612" y="3444677"/>
              <a:ext cx="7052" cy="7052"/>
            </a:xfrm>
            <a:custGeom>
              <a:rect b="b" l="l" r="r" t="t"/>
              <a:pathLst>
                <a:path extrusionOk="0" h="252" w="252">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10"/>
            <p:cNvSpPr/>
            <p:nvPr/>
          </p:nvSpPr>
          <p:spPr>
            <a:xfrm>
              <a:off x="8590567" y="3490684"/>
              <a:ext cx="6409" cy="5765"/>
            </a:xfrm>
            <a:custGeom>
              <a:rect b="b" l="l" r="r" t="t"/>
              <a:pathLst>
                <a:path extrusionOk="0" h="206" w="229">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10"/>
            <p:cNvSpPr/>
            <p:nvPr/>
          </p:nvSpPr>
          <p:spPr>
            <a:xfrm>
              <a:off x="8600138" y="3425507"/>
              <a:ext cx="8340" cy="7696"/>
            </a:xfrm>
            <a:custGeom>
              <a:rect b="b" l="l" r="r" t="t"/>
              <a:pathLst>
                <a:path extrusionOk="0" h="275" w="298">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10"/>
            <p:cNvSpPr/>
            <p:nvPr/>
          </p:nvSpPr>
          <p:spPr>
            <a:xfrm>
              <a:off x="8646761" y="3477895"/>
              <a:ext cx="12817" cy="12173"/>
            </a:xfrm>
            <a:custGeom>
              <a:rect b="b" l="l" r="r" t="t"/>
              <a:pathLst>
                <a:path extrusionOk="0" h="435" w="458">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10"/>
            <p:cNvSpPr/>
            <p:nvPr/>
          </p:nvSpPr>
          <p:spPr>
            <a:xfrm>
              <a:off x="8722152" y="3481085"/>
              <a:ext cx="10243" cy="9599"/>
            </a:xfrm>
            <a:custGeom>
              <a:rect b="b" l="l" r="r" t="t"/>
              <a:pathLst>
                <a:path extrusionOk="0" h="343" w="366">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10"/>
            <p:cNvSpPr/>
            <p:nvPr/>
          </p:nvSpPr>
          <p:spPr>
            <a:xfrm>
              <a:off x="8758561" y="3419127"/>
              <a:ext cx="10243" cy="9599"/>
            </a:xfrm>
            <a:custGeom>
              <a:rect b="b" l="l" r="r" t="t"/>
              <a:pathLst>
                <a:path extrusionOk="0" h="343" w="366">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10"/>
            <p:cNvSpPr/>
            <p:nvPr/>
          </p:nvSpPr>
          <p:spPr>
            <a:xfrm>
              <a:off x="8513888" y="3573072"/>
              <a:ext cx="10886" cy="10243"/>
            </a:xfrm>
            <a:custGeom>
              <a:rect b="b" l="l" r="r" t="t"/>
              <a:pathLst>
                <a:path extrusionOk="0" h="366" w="389">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10"/>
            <p:cNvSpPr/>
            <p:nvPr/>
          </p:nvSpPr>
          <p:spPr>
            <a:xfrm>
              <a:off x="8459597" y="3596076"/>
              <a:ext cx="8340" cy="7696"/>
            </a:xfrm>
            <a:custGeom>
              <a:rect b="b" l="l" r="r" t="t"/>
              <a:pathLst>
                <a:path extrusionOk="0" h="275" w="298">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10"/>
            <p:cNvSpPr/>
            <p:nvPr/>
          </p:nvSpPr>
          <p:spPr>
            <a:xfrm>
              <a:off x="8511341" y="3626719"/>
              <a:ext cx="7696" cy="7052"/>
            </a:xfrm>
            <a:custGeom>
              <a:rect b="b" l="l" r="r" t="t"/>
              <a:pathLst>
                <a:path extrusionOk="0" h="252" w="275">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10"/>
            <p:cNvSpPr/>
            <p:nvPr/>
          </p:nvSpPr>
          <p:spPr>
            <a:xfrm>
              <a:off x="8578421" y="3604359"/>
              <a:ext cx="4506" cy="4506"/>
            </a:xfrm>
            <a:custGeom>
              <a:rect b="b" l="l" r="r" t="t"/>
              <a:pathLst>
                <a:path extrusionOk="0" h="161" w="161">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10"/>
            <p:cNvSpPr/>
            <p:nvPr/>
          </p:nvSpPr>
          <p:spPr>
            <a:xfrm>
              <a:off x="9367290" y="3115070"/>
              <a:ext cx="19198" cy="17910"/>
            </a:xfrm>
            <a:custGeom>
              <a:rect b="b" l="l" r="r" t="t"/>
              <a:pathLst>
                <a:path extrusionOk="0" h="640" w="686">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10"/>
            <p:cNvSpPr/>
            <p:nvPr/>
          </p:nvSpPr>
          <p:spPr>
            <a:xfrm>
              <a:off x="9358979" y="3040350"/>
              <a:ext cx="16007" cy="15979"/>
            </a:xfrm>
            <a:custGeom>
              <a:rect b="b" l="l" r="r" t="t"/>
              <a:pathLst>
                <a:path extrusionOk="0" h="571" w="572">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10"/>
            <p:cNvSpPr/>
            <p:nvPr/>
          </p:nvSpPr>
          <p:spPr>
            <a:xfrm>
              <a:off x="9417747" y="3028848"/>
              <a:ext cx="8340" cy="7696"/>
            </a:xfrm>
            <a:custGeom>
              <a:rect b="b" l="l" r="r" t="t"/>
              <a:pathLst>
                <a:path extrusionOk="0" h="275" w="298">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10"/>
            <p:cNvSpPr/>
            <p:nvPr/>
          </p:nvSpPr>
          <p:spPr>
            <a:xfrm>
              <a:off x="9415844" y="3074827"/>
              <a:ext cx="8340" cy="8340"/>
            </a:xfrm>
            <a:custGeom>
              <a:rect b="b" l="l" r="r" t="t"/>
              <a:pathLst>
                <a:path extrusionOk="0" h="298" w="298">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10"/>
            <p:cNvSpPr/>
            <p:nvPr/>
          </p:nvSpPr>
          <p:spPr>
            <a:xfrm>
              <a:off x="9341096" y="3088876"/>
              <a:ext cx="5793" cy="5793"/>
            </a:xfrm>
            <a:custGeom>
              <a:rect b="b" l="l" r="r" t="t"/>
              <a:pathLst>
                <a:path extrusionOk="0" h="207" w="207">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10"/>
            <p:cNvSpPr/>
            <p:nvPr/>
          </p:nvSpPr>
          <p:spPr>
            <a:xfrm>
              <a:off x="9305975" y="3138717"/>
              <a:ext cx="12173" cy="11530"/>
            </a:xfrm>
            <a:custGeom>
              <a:rect b="b" l="l" r="r" t="t"/>
              <a:pathLst>
                <a:path extrusionOk="0" h="412" w="435">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10"/>
            <p:cNvSpPr/>
            <p:nvPr/>
          </p:nvSpPr>
          <p:spPr>
            <a:xfrm>
              <a:off x="9351311" y="3179603"/>
              <a:ext cx="16651" cy="15979"/>
            </a:xfrm>
            <a:custGeom>
              <a:rect b="b" l="l" r="r" t="t"/>
              <a:pathLst>
                <a:path extrusionOk="0" h="571" w="595">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10"/>
            <p:cNvSpPr/>
            <p:nvPr/>
          </p:nvSpPr>
          <p:spPr>
            <a:xfrm>
              <a:off x="9446488" y="3108689"/>
              <a:ext cx="14720" cy="14076"/>
            </a:xfrm>
            <a:custGeom>
              <a:rect b="b" l="l" r="r" t="t"/>
              <a:pathLst>
                <a:path extrusionOk="0" h="503" w="526">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10"/>
            <p:cNvSpPr/>
            <p:nvPr/>
          </p:nvSpPr>
          <p:spPr>
            <a:xfrm>
              <a:off x="9459277" y="3010965"/>
              <a:ext cx="5149" cy="5765"/>
            </a:xfrm>
            <a:custGeom>
              <a:rect b="b" l="l" r="r" t="t"/>
              <a:pathLst>
                <a:path extrusionOk="0" h="206" w="184">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10"/>
            <p:cNvSpPr/>
            <p:nvPr/>
          </p:nvSpPr>
          <p:spPr>
            <a:xfrm>
              <a:off x="9512281" y="3056945"/>
              <a:ext cx="7696" cy="7052"/>
            </a:xfrm>
            <a:custGeom>
              <a:rect b="b" l="l" r="r" t="t"/>
              <a:pathLst>
                <a:path extrusionOk="0" h="252" w="275">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10"/>
            <p:cNvSpPr/>
            <p:nvPr/>
          </p:nvSpPr>
          <p:spPr>
            <a:xfrm>
              <a:off x="9531450" y="3106142"/>
              <a:ext cx="7052" cy="7052"/>
            </a:xfrm>
            <a:custGeom>
              <a:rect b="b" l="l" r="r" t="t"/>
              <a:pathLst>
                <a:path extrusionOk="0" h="252" w="252">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10"/>
            <p:cNvSpPr/>
            <p:nvPr/>
          </p:nvSpPr>
          <p:spPr>
            <a:xfrm>
              <a:off x="9578717" y="3241562"/>
              <a:ext cx="16007" cy="15336"/>
            </a:xfrm>
            <a:custGeom>
              <a:rect b="b" l="l" r="r" t="t"/>
              <a:pathLst>
                <a:path extrusionOk="0" h="548" w="572">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10"/>
            <p:cNvSpPr/>
            <p:nvPr/>
          </p:nvSpPr>
          <p:spPr>
            <a:xfrm>
              <a:off x="9605555" y="3196198"/>
              <a:ext cx="11530" cy="12173"/>
            </a:xfrm>
            <a:custGeom>
              <a:rect b="b" l="l" r="r" t="t"/>
              <a:pathLst>
                <a:path extrusionOk="0" h="435" w="412">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10"/>
            <p:cNvSpPr/>
            <p:nvPr/>
          </p:nvSpPr>
          <p:spPr>
            <a:xfrm>
              <a:off x="9627915" y="3240918"/>
              <a:ext cx="7052" cy="6409"/>
            </a:xfrm>
            <a:custGeom>
              <a:rect b="b" l="l" r="r" t="t"/>
              <a:pathLst>
                <a:path extrusionOk="0" h="229" w="252">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10"/>
            <p:cNvSpPr/>
            <p:nvPr/>
          </p:nvSpPr>
          <p:spPr>
            <a:xfrm>
              <a:off x="9547430" y="3228773"/>
              <a:ext cx="5121" cy="5149"/>
            </a:xfrm>
            <a:custGeom>
              <a:rect b="b" l="l" r="r" t="t"/>
              <a:pathLst>
                <a:path extrusionOk="0" h="184" w="183">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10"/>
            <p:cNvSpPr/>
            <p:nvPr/>
          </p:nvSpPr>
          <p:spPr>
            <a:xfrm>
              <a:off x="9735853" y="3297756"/>
              <a:ext cx="17910" cy="17295"/>
            </a:xfrm>
            <a:custGeom>
              <a:rect b="b" l="l" r="r" t="t"/>
              <a:pathLst>
                <a:path extrusionOk="0" h="618" w="64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10"/>
            <p:cNvSpPr/>
            <p:nvPr/>
          </p:nvSpPr>
          <p:spPr>
            <a:xfrm>
              <a:off x="9752476" y="3250489"/>
              <a:ext cx="11530" cy="11530"/>
            </a:xfrm>
            <a:custGeom>
              <a:rect b="b" l="l" r="r" t="t"/>
              <a:pathLst>
                <a:path extrusionOk="0" h="412" w="412">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10"/>
            <p:cNvSpPr/>
            <p:nvPr/>
          </p:nvSpPr>
          <p:spPr>
            <a:xfrm>
              <a:off x="9807411" y="3277327"/>
              <a:ext cx="4478" cy="4506"/>
            </a:xfrm>
            <a:custGeom>
              <a:rect b="b" l="l" r="r" t="t"/>
              <a:pathLst>
                <a:path extrusionOk="0" h="161" w="16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10"/>
            <p:cNvSpPr/>
            <p:nvPr/>
          </p:nvSpPr>
          <p:spPr>
            <a:xfrm>
              <a:off x="9792075" y="3311188"/>
              <a:ext cx="4506" cy="5121"/>
            </a:xfrm>
            <a:custGeom>
              <a:rect b="b" l="l" r="r" t="t"/>
              <a:pathLst>
                <a:path extrusionOk="0" h="183" w="161">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10"/>
            <p:cNvSpPr/>
            <p:nvPr/>
          </p:nvSpPr>
          <p:spPr>
            <a:xfrm>
              <a:off x="9825293" y="3346310"/>
              <a:ext cx="8955" cy="8983"/>
            </a:xfrm>
            <a:custGeom>
              <a:rect b="b" l="l" r="r" t="t"/>
              <a:pathLst>
                <a:path extrusionOk="0" h="321" w="32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10"/>
            <p:cNvSpPr/>
            <p:nvPr/>
          </p:nvSpPr>
          <p:spPr>
            <a:xfrm>
              <a:off x="9836795" y="3278614"/>
              <a:ext cx="7696" cy="7668"/>
            </a:xfrm>
            <a:custGeom>
              <a:rect b="b" l="l" r="r" t="t"/>
              <a:pathLst>
                <a:path extrusionOk="0" h="274" w="275">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10"/>
            <p:cNvSpPr/>
            <p:nvPr/>
          </p:nvSpPr>
          <p:spPr>
            <a:xfrm>
              <a:off x="9838054" y="3365479"/>
              <a:ext cx="14076" cy="13433"/>
            </a:xfrm>
            <a:custGeom>
              <a:rect b="b" l="l" r="r" t="t"/>
              <a:pathLst>
                <a:path extrusionOk="0" h="480" w="503">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10"/>
            <p:cNvSpPr/>
            <p:nvPr/>
          </p:nvSpPr>
          <p:spPr>
            <a:xfrm>
              <a:off x="9669417" y="3340573"/>
              <a:ext cx="12173" cy="12145"/>
            </a:xfrm>
            <a:custGeom>
              <a:rect b="b" l="l" r="r" t="t"/>
              <a:pathLst>
                <a:path extrusionOk="0" h="434" w="435">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10"/>
            <p:cNvSpPr/>
            <p:nvPr/>
          </p:nvSpPr>
          <p:spPr>
            <a:xfrm>
              <a:off x="9579361" y="3437009"/>
              <a:ext cx="8983" cy="8983"/>
            </a:xfrm>
            <a:custGeom>
              <a:rect b="b" l="l" r="r" t="t"/>
              <a:pathLst>
                <a:path extrusionOk="0" h="321" w="321">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10"/>
            <p:cNvSpPr/>
            <p:nvPr/>
          </p:nvSpPr>
          <p:spPr>
            <a:xfrm>
              <a:off x="9608745" y="3374406"/>
              <a:ext cx="4506" cy="4506"/>
            </a:xfrm>
            <a:custGeom>
              <a:rect b="b" l="l" r="r" t="t"/>
              <a:pathLst>
                <a:path extrusionOk="0" h="161" w="161">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10"/>
            <p:cNvSpPr/>
            <p:nvPr/>
          </p:nvSpPr>
          <p:spPr>
            <a:xfrm>
              <a:off x="9643251" y="3397410"/>
              <a:ext cx="10243" cy="10243"/>
            </a:xfrm>
            <a:custGeom>
              <a:rect b="b" l="l" r="r" t="t"/>
              <a:pathLst>
                <a:path extrusionOk="0" h="366" w="366">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10"/>
            <p:cNvSpPr/>
            <p:nvPr/>
          </p:nvSpPr>
          <p:spPr>
            <a:xfrm>
              <a:off x="9306619" y="3262634"/>
              <a:ext cx="14720" cy="14076"/>
            </a:xfrm>
            <a:custGeom>
              <a:rect b="b" l="l" r="r" t="t"/>
              <a:pathLst>
                <a:path extrusionOk="0" h="503" w="526">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10"/>
            <p:cNvSpPr/>
            <p:nvPr/>
          </p:nvSpPr>
          <p:spPr>
            <a:xfrm>
              <a:off x="9069614" y="3373147"/>
              <a:ext cx="11530" cy="10886"/>
            </a:xfrm>
            <a:custGeom>
              <a:rect b="b" l="l" r="r" t="t"/>
              <a:pathLst>
                <a:path extrusionOk="0" h="389" w="412">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10"/>
            <p:cNvSpPr/>
            <p:nvPr/>
          </p:nvSpPr>
          <p:spPr>
            <a:xfrm>
              <a:off x="9110500" y="3363548"/>
              <a:ext cx="5793" cy="5793"/>
            </a:xfrm>
            <a:custGeom>
              <a:rect b="b" l="l" r="r" t="t"/>
              <a:pathLst>
                <a:path extrusionOk="0" h="207" w="207">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10"/>
            <p:cNvSpPr/>
            <p:nvPr/>
          </p:nvSpPr>
          <p:spPr>
            <a:xfrm>
              <a:off x="8414261" y="2765033"/>
              <a:ext cx="1488970" cy="936462"/>
            </a:xfrm>
            <a:custGeom>
              <a:rect b="b" l="l" r="r" t="t"/>
              <a:pathLst>
                <a:path extrusionOk="0" h="33463" w="53206">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10"/>
            <p:cNvSpPr/>
            <p:nvPr/>
          </p:nvSpPr>
          <p:spPr>
            <a:xfrm>
              <a:off x="8764941" y="3106142"/>
              <a:ext cx="49198" cy="49198"/>
            </a:xfrm>
            <a:custGeom>
              <a:rect b="b" l="l" r="r" t="t"/>
              <a:pathLst>
                <a:path extrusionOk="0" h="1758" w="1758">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10"/>
            <p:cNvSpPr/>
            <p:nvPr/>
          </p:nvSpPr>
          <p:spPr>
            <a:xfrm>
              <a:off x="8641667" y="3084426"/>
              <a:ext cx="92630" cy="93274"/>
            </a:xfrm>
            <a:custGeom>
              <a:rect b="b" l="l" r="r" t="t"/>
              <a:pathLst>
                <a:path extrusionOk="0" h="3333" w="331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10"/>
            <p:cNvSpPr/>
            <p:nvPr/>
          </p:nvSpPr>
          <p:spPr>
            <a:xfrm>
              <a:off x="9008299" y="2574035"/>
              <a:ext cx="114375" cy="112444"/>
            </a:xfrm>
            <a:custGeom>
              <a:rect b="b" l="l" r="r" t="t"/>
              <a:pathLst>
                <a:path extrusionOk="0" h="4018" w="4087">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10"/>
            <p:cNvSpPr/>
            <p:nvPr/>
          </p:nvSpPr>
          <p:spPr>
            <a:xfrm>
              <a:off x="9106666" y="2716479"/>
              <a:ext cx="50513" cy="50485"/>
            </a:xfrm>
            <a:custGeom>
              <a:rect b="b" l="l" r="r" t="t"/>
              <a:pathLst>
                <a:path extrusionOk="0" h="1804" w="1805">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10"/>
            <p:cNvSpPr/>
            <p:nvPr/>
          </p:nvSpPr>
          <p:spPr>
            <a:xfrm>
              <a:off x="9178867" y="2601517"/>
              <a:ext cx="70914" cy="69011"/>
            </a:xfrm>
            <a:custGeom>
              <a:rect b="b" l="l" r="r" t="t"/>
              <a:pathLst>
                <a:path extrusionOk="0" h="2466" w="2534">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10"/>
            <p:cNvSpPr/>
            <p:nvPr/>
          </p:nvSpPr>
          <p:spPr>
            <a:xfrm>
              <a:off x="8128730" y="2430333"/>
              <a:ext cx="647097" cy="469504"/>
            </a:xfrm>
            <a:custGeom>
              <a:rect b="b" l="l" r="r" t="t"/>
              <a:pathLst>
                <a:path extrusionOk="0" h="16777" w="23123">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10"/>
            <p:cNvSpPr/>
            <p:nvPr/>
          </p:nvSpPr>
          <p:spPr>
            <a:xfrm>
              <a:off x="8499839" y="2838494"/>
              <a:ext cx="178264" cy="179524"/>
            </a:xfrm>
            <a:custGeom>
              <a:rect b="b" l="l" r="r" t="t"/>
              <a:pathLst>
                <a:path extrusionOk="0" h="6415" w="637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10"/>
            <p:cNvSpPr/>
            <p:nvPr/>
          </p:nvSpPr>
          <p:spPr>
            <a:xfrm>
              <a:off x="8682525" y="2960508"/>
              <a:ext cx="82444" cy="73461"/>
            </a:xfrm>
            <a:custGeom>
              <a:rect b="b" l="l" r="r" t="t"/>
              <a:pathLst>
                <a:path extrusionOk="0" h="2625" w="2946">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10"/>
            <p:cNvSpPr/>
            <p:nvPr/>
          </p:nvSpPr>
          <p:spPr>
            <a:xfrm>
              <a:off x="8733626" y="3005844"/>
              <a:ext cx="24963" cy="28125"/>
            </a:xfrm>
            <a:custGeom>
              <a:rect b="b" l="l" r="r" t="t"/>
              <a:pathLst>
                <a:path extrusionOk="0" h="1005" w="892">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10"/>
            <p:cNvSpPr/>
            <p:nvPr/>
          </p:nvSpPr>
          <p:spPr>
            <a:xfrm>
              <a:off x="8726602" y="3019893"/>
              <a:ext cx="13461" cy="16651"/>
            </a:xfrm>
            <a:custGeom>
              <a:rect b="b" l="l" r="r" t="t"/>
              <a:pathLst>
                <a:path extrusionOk="0" h="595" w="481">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10"/>
            <p:cNvSpPr/>
            <p:nvPr/>
          </p:nvSpPr>
          <p:spPr>
            <a:xfrm>
              <a:off x="7975428" y="2460332"/>
              <a:ext cx="130326" cy="109253"/>
            </a:xfrm>
            <a:custGeom>
              <a:rect b="b" l="l" r="r" t="t"/>
              <a:pathLst>
                <a:path extrusionOk="0" h="3904" w="4657">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10"/>
            <p:cNvSpPr/>
            <p:nvPr/>
          </p:nvSpPr>
          <p:spPr>
            <a:xfrm>
              <a:off x="8098059" y="2555509"/>
              <a:ext cx="179524" cy="176333"/>
            </a:xfrm>
            <a:custGeom>
              <a:rect b="b" l="l" r="r" t="t"/>
              <a:pathLst>
                <a:path extrusionOk="0" h="6301" w="6415">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10"/>
            <p:cNvSpPr/>
            <p:nvPr/>
          </p:nvSpPr>
          <p:spPr>
            <a:xfrm>
              <a:off x="8018861" y="2209951"/>
              <a:ext cx="945389" cy="769084"/>
            </a:xfrm>
            <a:custGeom>
              <a:rect b="b" l="l" r="r" t="t"/>
              <a:pathLst>
                <a:path extrusionOk="0" h="27482" w="33782">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10"/>
            <p:cNvSpPr/>
            <p:nvPr/>
          </p:nvSpPr>
          <p:spPr>
            <a:xfrm>
              <a:off x="8140848" y="2597683"/>
              <a:ext cx="92658" cy="95849"/>
            </a:xfrm>
            <a:custGeom>
              <a:rect b="b" l="l" r="r" t="t"/>
              <a:pathLst>
                <a:path extrusionOk="0" h="3425" w="3311">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10"/>
            <p:cNvSpPr/>
            <p:nvPr/>
          </p:nvSpPr>
          <p:spPr>
            <a:xfrm>
              <a:off x="8540082" y="2877449"/>
              <a:ext cx="99039" cy="102873"/>
            </a:xfrm>
            <a:custGeom>
              <a:rect b="b" l="l" r="r" t="t"/>
              <a:pathLst>
                <a:path extrusionOk="0" h="3676" w="3539">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10"/>
            <p:cNvSpPr/>
            <p:nvPr/>
          </p:nvSpPr>
          <p:spPr>
            <a:xfrm>
              <a:off x="8207284" y="2260408"/>
              <a:ext cx="222956" cy="214645"/>
            </a:xfrm>
            <a:custGeom>
              <a:rect b="b" l="l" r="r" t="t"/>
              <a:pathLst>
                <a:path extrusionOk="0" h="7670" w="7967">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10"/>
            <p:cNvSpPr/>
            <p:nvPr/>
          </p:nvSpPr>
          <p:spPr>
            <a:xfrm>
              <a:off x="8144066" y="2431592"/>
              <a:ext cx="44720" cy="34142"/>
            </a:xfrm>
            <a:custGeom>
              <a:rect b="b" l="l" r="r" t="t"/>
              <a:pathLst>
                <a:path extrusionOk="0" h="1220" w="1598">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10"/>
            <p:cNvSpPr/>
            <p:nvPr/>
          </p:nvSpPr>
          <p:spPr>
            <a:xfrm>
              <a:off x="8413618" y="2369633"/>
              <a:ext cx="126492" cy="114039"/>
            </a:xfrm>
            <a:custGeom>
              <a:rect b="b" l="l" r="r" t="t"/>
              <a:pathLst>
                <a:path extrusionOk="0" h="4075" w="452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10"/>
            <p:cNvSpPr/>
            <p:nvPr/>
          </p:nvSpPr>
          <p:spPr>
            <a:xfrm>
              <a:off x="8534989" y="2454596"/>
              <a:ext cx="132257" cy="118209"/>
            </a:xfrm>
            <a:custGeom>
              <a:rect b="b" l="l" r="r" t="t"/>
              <a:pathLst>
                <a:path extrusionOk="0" h="4224" w="4726">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10"/>
            <p:cNvSpPr/>
            <p:nvPr/>
          </p:nvSpPr>
          <p:spPr>
            <a:xfrm>
              <a:off x="8366995" y="2452049"/>
              <a:ext cx="116921" cy="103656"/>
            </a:xfrm>
            <a:custGeom>
              <a:rect b="b" l="l" r="r" t="t"/>
              <a:pathLst>
                <a:path extrusionOk="0" h="3704" w="4178">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10"/>
            <p:cNvSpPr/>
            <p:nvPr/>
          </p:nvSpPr>
          <p:spPr>
            <a:xfrm>
              <a:off x="8654429" y="2541461"/>
              <a:ext cx="127136" cy="116921"/>
            </a:xfrm>
            <a:custGeom>
              <a:rect b="b" l="l" r="r" t="t"/>
              <a:pathLst>
                <a:path extrusionOk="0" h="4178" w="4543">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10"/>
            <p:cNvSpPr/>
            <p:nvPr/>
          </p:nvSpPr>
          <p:spPr>
            <a:xfrm>
              <a:off x="8485791" y="2535080"/>
              <a:ext cx="121399" cy="110793"/>
            </a:xfrm>
            <a:custGeom>
              <a:rect b="b" l="l" r="r" t="t"/>
              <a:pathLst>
                <a:path extrusionOk="0" h="3959" w="4338">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10"/>
            <p:cNvSpPr/>
            <p:nvPr/>
          </p:nvSpPr>
          <p:spPr>
            <a:xfrm>
              <a:off x="8608449" y="2621946"/>
              <a:ext cx="117537" cy="104076"/>
            </a:xfrm>
            <a:custGeom>
              <a:rect b="b" l="l" r="r" t="t"/>
              <a:pathLst>
                <a:path extrusionOk="0" h="3719" w="420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10"/>
            <p:cNvSpPr/>
            <p:nvPr/>
          </p:nvSpPr>
          <p:spPr>
            <a:xfrm>
              <a:off x="8728533" y="2709455"/>
              <a:ext cx="115634" cy="98003"/>
            </a:xfrm>
            <a:custGeom>
              <a:rect b="b" l="l" r="r" t="t"/>
              <a:pathLst>
                <a:path extrusionOk="0" h="3502" w="4132">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10"/>
            <p:cNvSpPr/>
            <p:nvPr/>
          </p:nvSpPr>
          <p:spPr>
            <a:xfrm>
              <a:off x="8773869" y="2625136"/>
              <a:ext cx="53060" cy="79673"/>
            </a:xfrm>
            <a:custGeom>
              <a:rect b="b" l="l" r="r" t="t"/>
              <a:pathLst>
                <a:path extrusionOk="0" h="2847" w="1896">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10"/>
            <p:cNvSpPr/>
            <p:nvPr/>
          </p:nvSpPr>
          <p:spPr>
            <a:xfrm>
              <a:off x="8778990" y="2627067"/>
              <a:ext cx="128423" cy="116921"/>
            </a:xfrm>
            <a:custGeom>
              <a:rect b="b" l="l" r="r" t="t"/>
              <a:pathLst>
                <a:path extrusionOk="0" h="4178" w="4589">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10"/>
            <p:cNvSpPr/>
            <p:nvPr/>
          </p:nvSpPr>
          <p:spPr>
            <a:xfrm>
              <a:off x="8703626" y="2974557"/>
              <a:ext cx="57509" cy="64533"/>
            </a:xfrm>
            <a:custGeom>
              <a:rect b="b" l="l" r="r" t="t"/>
              <a:pathLst>
                <a:path extrusionOk="0" h="2306" w="2055">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10"/>
            <p:cNvSpPr/>
            <p:nvPr/>
          </p:nvSpPr>
          <p:spPr>
            <a:xfrm>
              <a:off x="8733010" y="2855733"/>
              <a:ext cx="43461" cy="45000"/>
            </a:xfrm>
            <a:custGeom>
              <a:rect b="b" l="l" r="r" t="t"/>
              <a:pathLst>
                <a:path extrusionOk="0" h="1608" w="1553">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10"/>
            <p:cNvSpPr/>
            <p:nvPr/>
          </p:nvSpPr>
          <p:spPr>
            <a:xfrm>
              <a:off x="8731079" y="2855089"/>
              <a:ext cx="22388" cy="28181"/>
            </a:xfrm>
            <a:custGeom>
              <a:rect b="b" l="l" r="r" t="t"/>
              <a:pathLst>
                <a:path extrusionOk="0" h="1007" w="80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10"/>
            <p:cNvSpPr/>
            <p:nvPr/>
          </p:nvSpPr>
          <p:spPr>
            <a:xfrm>
              <a:off x="8709363" y="2836563"/>
              <a:ext cx="25578" cy="31175"/>
            </a:xfrm>
            <a:custGeom>
              <a:rect b="b" l="l" r="r" t="t"/>
              <a:pathLst>
                <a:path extrusionOk="0" h="1114" w="914">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10"/>
            <p:cNvSpPr/>
            <p:nvPr/>
          </p:nvSpPr>
          <p:spPr>
            <a:xfrm>
              <a:off x="8711910" y="2840397"/>
              <a:ext cx="21129" cy="25214"/>
            </a:xfrm>
            <a:custGeom>
              <a:rect b="b" l="l" r="r" t="t"/>
              <a:pathLst>
                <a:path extrusionOk="0" h="901" w="755">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10"/>
            <p:cNvSpPr/>
            <p:nvPr/>
          </p:nvSpPr>
          <p:spPr>
            <a:xfrm>
              <a:off x="8597591" y="2920266"/>
              <a:ext cx="69011" cy="83059"/>
            </a:xfrm>
            <a:custGeom>
              <a:rect b="b" l="l" r="r" t="t"/>
              <a:pathLst>
                <a:path extrusionOk="0" h="2968" w="2466">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10"/>
            <p:cNvSpPr/>
            <p:nvPr/>
          </p:nvSpPr>
          <p:spPr>
            <a:xfrm>
              <a:off x="8195782" y="2625136"/>
              <a:ext cx="65821" cy="94953"/>
            </a:xfrm>
            <a:custGeom>
              <a:rect b="b" l="l" r="r" t="t"/>
              <a:pathLst>
                <a:path extrusionOk="0" h="3393" w="2352">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10"/>
            <p:cNvSpPr/>
            <p:nvPr/>
          </p:nvSpPr>
          <p:spPr>
            <a:xfrm>
              <a:off x="8180475" y="2705621"/>
              <a:ext cx="13433" cy="12817"/>
            </a:xfrm>
            <a:custGeom>
              <a:rect b="b" l="l" r="r" t="t"/>
              <a:pathLst>
                <a:path extrusionOk="0" h="458" w="48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10"/>
            <p:cNvSpPr/>
            <p:nvPr/>
          </p:nvSpPr>
          <p:spPr>
            <a:xfrm>
              <a:off x="8577778" y="2991152"/>
              <a:ext cx="12789" cy="12817"/>
            </a:xfrm>
            <a:custGeom>
              <a:rect b="b" l="l" r="r" t="t"/>
              <a:pathLst>
                <a:path extrusionOk="0" h="458" w="457">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10"/>
            <p:cNvSpPr/>
            <p:nvPr/>
          </p:nvSpPr>
          <p:spPr>
            <a:xfrm>
              <a:off x="8040578" y="2505052"/>
              <a:ext cx="63890" cy="64477"/>
            </a:xfrm>
            <a:custGeom>
              <a:rect b="b" l="l" r="r" t="t"/>
              <a:pathLst>
                <a:path extrusionOk="0" h="2304" w="2283">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10"/>
            <p:cNvSpPr/>
            <p:nvPr/>
          </p:nvSpPr>
          <p:spPr>
            <a:xfrm>
              <a:off x="8020764" y="2352394"/>
              <a:ext cx="146306" cy="122322"/>
            </a:xfrm>
            <a:custGeom>
              <a:rect b="b" l="l" r="r" t="t"/>
              <a:pathLst>
                <a:path extrusionOk="0" h="4371" w="5228">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10"/>
            <p:cNvSpPr/>
            <p:nvPr/>
          </p:nvSpPr>
          <p:spPr>
            <a:xfrm>
              <a:off x="8036744" y="2362609"/>
              <a:ext cx="139281" cy="112024"/>
            </a:xfrm>
            <a:custGeom>
              <a:rect b="b" l="l" r="r" t="t"/>
              <a:pathLst>
                <a:path extrusionOk="0" h="4003" w="4977">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10"/>
            <p:cNvSpPr/>
            <p:nvPr/>
          </p:nvSpPr>
          <p:spPr>
            <a:xfrm>
              <a:off x="8042481" y="2210594"/>
              <a:ext cx="344327" cy="271091"/>
            </a:xfrm>
            <a:custGeom>
              <a:rect b="b" l="l" r="r" t="t"/>
              <a:pathLst>
                <a:path extrusionOk="0" h="9687" w="12304">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10"/>
            <p:cNvSpPr/>
            <p:nvPr/>
          </p:nvSpPr>
          <p:spPr>
            <a:xfrm>
              <a:off x="8324821" y="2507599"/>
              <a:ext cx="197406" cy="144822"/>
            </a:xfrm>
            <a:custGeom>
              <a:rect b="b" l="l" r="r" t="t"/>
              <a:pathLst>
                <a:path extrusionOk="0" h="5175" w="7054">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10"/>
            <p:cNvSpPr/>
            <p:nvPr/>
          </p:nvSpPr>
          <p:spPr>
            <a:xfrm>
              <a:off x="8302461" y="2494194"/>
              <a:ext cx="19198" cy="17910"/>
            </a:xfrm>
            <a:custGeom>
              <a:rect b="b" l="l" r="r" t="t"/>
              <a:pathLst>
                <a:path extrusionOk="0" h="640" w="686">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10"/>
            <p:cNvSpPr/>
            <p:nvPr/>
          </p:nvSpPr>
          <p:spPr>
            <a:xfrm>
              <a:off x="8575875" y="2692216"/>
              <a:ext cx="137350" cy="94981"/>
            </a:xfrm>
            <a:custGeom>
              <a:rect b="b" l="l" r="r" t="t"/>
              <a:pathLst>
                <a:path extrusionOk="0" h="3394" w="4908">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10"/>
            <p:cNvSpPr/>
            <p:nvPr/>
          </p:nvSpPr>
          <p:spPr>
            <a:xfrm>
              <a:off x="8556705" y="2680071"/>
              <a:ext cx="8955" cy="8340"/>
            </a:xfrm>
            <a:custGeom>
              <a:rect b="b" l="l" r="r" t="t"/>
              <a:pathLst>
                <a:path extrusionOk="0" h="298" w="32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10"/>
            <p:cNvSpPr/>
            <p:nvPr/>
          </p:nvSpPr>
          <p:spPr>
            <a:xfrm>
              <a:off x="8322275" y="2211238"/>
              <a:ext cx="272770" cy="158031"/>
            </a:xfrm>
            <a:custGeom>
              <a:rect b="b" l="l" r="r" t="t"/>
              <a:pathLst>
                <a:path extrusionOk="0" h="5647" w="9747">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10"/>
            <p:cNvSpPr/>
            <p:nvPr/>
          </p:nvSpPr>
          <p:spPr>
            <a:xfrm>
              <a:off x="7973498" y="2455883"/>
              <a:ext cx="56250" cy="60699"/>
            </a:xfrm>
            <a:custGeom>
              <a:rect b="b" l="l" r="r" t="t"/>
              <a:pathLst>
                <a:path extrusionOk="0" h="2169" w="201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10"/>
            <p:cNvSpPr/>
            <p:nvPr/>
          </p:nvSpPr>
          <p:spPr>
            <a:xfrm>
              <a:off x="8128730" y="2427758"/>
              <a:ext cx="31959" cy="35177"/>
            </a:xfrm>
            <a:custGeom>
              <a:rect b="b" l="l" r="r" t="t"/>
              <a:pathLst>
                <a:path extrusionOk="0" h="1257" w="1142">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10"/>
            <p:cNvSpPr/>
            <p:nvPr/>
          </p:nvSpPr>
          <p:spPr>
            <a:xfrm>
              <a:off x="8110848" y="2569558"/>
              <a:ext cx="67724" cy="77966"/>
            </a:xfrm>
            <a:custGeom>
              <a:rect b="b" l="l" r="r" t="t"/>
              <a:pathLst>
                <a:path extrusionOk="0" h="2786" w="242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10"/>
            <p:cNvSpPr/>
            <p:nvPr/>
          </p:nvSpPr>
          <p:spPr>
            <a:xfrm>
              <a:off x="8115298" y="2657095"/>
              <a:ext cx="7080" cy="7052"/>
            </a:xfrm>
            <a:custGeom>
              <a:rect b="b" l="l" r="r" t="t"/>
              <a:pathLst>
                <a:path extrusionOk="0" h="252" w="253">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10"/>
            <p:cNvSpPr/>
            <p:nvPr/>
          </p:nvSpPr>
          <p:spPr>
            <a:xfrm>
              <a:off x="8154281" y="2446928"/>
              <a:ext cx="25578" cy="29188"/>
            </a:xfrm>
            <a:custGeom>
              <a:rect b="b" l="l" r="r" t="t"/>
              <a:pathLst>
                <a:path extrusionOk="0" h="1043" w="914">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10"/>
            <p:cNvSpPr/>
            <p:nvPr/>
          </p:nvSpPr>
          <p:spPr>
            <a:xfrm>
              <a:off x="8009262" y="2479502"/>
              <a:ext cx="39655" cy="52416"/>
            </a:xfrm>
            <a:custGeom>
              <a:rect b="b" l="l" r="r" t="t"/>
              <a:pathLst>
                <a:path extrusionOk="0" h="1873" w="1417">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10"/>
            <p:cNvSpPr/>
            <p:nvPr/>
          </p:nvSpPr>
          <p:spPr>
            <a:xfrm>
              <a:off x="8511985" y="2850639"/>
              <a:ext cx="68367" cy="83059"/>
            </a:xfrm>
            <a:custGeom>
              <a:rect b="b" l="l" r="r" t="t"/>
              <a:pathLst>
                <a:path extrusionOk="0" h="2968" w="2443">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10"/>
            <p:cNvSpPr/>
            <p:nvPr/>
          </p:nvSpPr>
          <p:spPr>
            <a:xfrm>
              <a:off x="8518365" y="2941982"/>
              <a:ext cx="7052" cy="7668"/>
            </a:xfrm>
            <a:custGeom>
              <a:rect b="b" l="l" r="r" t="t"/>
              <a:pathLst>
                <a:path extrusionOk="0" h="274" w="252">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10"/>
            <p:cNvSpPr/>
            <p:nvPr/>
          </p:nvSpPr>
          <p:spPr>
            <a:xfrm>
              <a:off x="8683169" y="2961124"/>
              <a:ext cx="41558" cy="48582"/>
            </a:xfrm>
            <a:custGeom>
              <a:rect b="b" l="l" r="r" t="t"/>
              <a:pathLst>
                <a:path extrusionOk="0" h="1736" w="1485">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10"/>
            <p:cNvSpPr/>
            <p:nvPr/>
          </p:nvSpPr>
          <p:spPr>
            <a:xfrm>
              <a:off x="8271818" y="2347273"/>
              <a:ext cx="29412" cy="73153"/>
            </a:xfrm>
            <a:custGeom>
              <a:rect b="b" l="l" r="r" t="t"/>
              <a:pathLst>
                <a:path extrusionOk="0" h="2614" w="1051">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10"/>
            <p:cNvSpPr/>
            <p:nvPr/>
          </p:nvSpPr>
          <p:spPr>
            <a:xfrm>
              <a:off x="8283935" y="2316629"/>
              <a:ext cx="22388" cy="52640"/>
            </a:xfrm>
            <a:custGeom>
              <a:rect b="b" l="l" r="r" t="t"/>
              <a:pathLst>
                <a:path extrusionOk="0" h="1881" w="80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p10"/>
            <p:cNvSpPr/>
            <p:nvPr/>
          </p:nvSpPr>
          <p:spPr>
            <a:xfrm>
              <a:off x="8307582" y="2343439"/>
              <a:ext cx="27481" cy="65821"/>
            </a:xfrm>
            <a:custGeom>
              <a:rect b="b" l="l" r="r" t="t"/>
              <a:pathLst>
                <a:path extrusionOk="0" h="2352" w="982">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p10"/>
            <p:cNvSpPr/>
            <p:nvPr/>
          </p:nvSpPr>
          <p:spPr>
            <a:xfrm>
              <a:off x="8309485" y="2292338"/>
              <a:ext cx="28797" cy="71586"/>
            </a:xfrm>
            <a:custGeom>
              <a:rect b="b" l="l" r="r" t="t"/>
              <a:pathLst>
                <a:path extrusionOk="0" h="2558" w="1029">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10"/>
            <p:cNvSpPr/>
            <p:nvPr/>
          </p:nvSpPr>
          <p:spPr>
            <a:xfrm>
              <a:off x="8331202" y="2315986"/>
              <a:ext cx="24319" cy="62798"/>
            </a:xfrm>
            <a:custGeom>
              <a:rect b="b" l="l" r="r" t="t"/>
              <a:pathLst>
                <a:path extrusionOk="0" h="2244" w="869">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10"/>
            <p:cNvSpPr/>
            <p:nvPr/>
          </p:nvSpPr>
          <p:spPr>
            <a:xfrm>
              <a:off x="8337610" y="2285314"/>
              <a:ext cx="26838" cy="73768"/>
            </a:xfrm>
            <a:custGeom>
              <a:rect b="b" l="l" r="r" t="t"/>
              <a:pathLst>
                <a:path extrusionOk="0" h="2636" w="959">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10"/>
            <p:cNvSpPr/>
            <p:nvPr/>
          </p:nvSpPr>
          <p:spPr>
            <a:xfrm>
              <a:off x="8454504" y="2399017"/>
              <a:ext cx="20457" cy="44748"/>
            </a:xfrm>
            <a:custGeom>
              <a:rect b="b" l="l" r="r" t="t"/>
              <a:pathLst>
                <a:path extrusionOk="0" h="1599" w="731">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10"/>
            <p:cNvSpPr/>
            <p:nvPr/>
          </p:nvSpPr>
          <p:spPr>
            <a:xfrm>
              <a:off x="8467909" y="2395183"/>
              <a:ext cx="28125" cy="66884"/>
            </a:xfrm>
            <a:custGeom>
              <a:rect b="b" l="l" r="r" t="t"/>
              <a:pathLst>
                <a:path extrusionOk="0" h="2390" w="1005">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10"/>
            <p:cNvSpPr/>
            <p:nvPr/>
          </p:nvSpPr>
          <p:spPr>
            <a:xfrm>
              <a:off x="8571397" y="2485883"/>
              <a:ext cx="17910" cy="44748"/>
            </a:xfrm>
            <a:custGeom>
              <a:rect b="b" l="l" r="r" t="t"/>
              <a:pathLst>
                <a:path extrusionOk="0" h="1599" w="64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10"/>
            <p:cNvSpPr/>
            <p:nvPr/>
          </p:nvSpPr>
          <p:spPr>
            <a:xfrm>
              <a:off x="8583515" y="2478859"/>
              <a:ext cx="26866" cy="67108"/>
            </a:xfrm>
            <a:custGeom>
              <a:rect b="b" l="l" r="r" t="t"/>
              <a:pathLst>
                <a:path extrusionOk="0" h="2398" w="96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10"/>
            <p:cNvSpPr/>
            <p:nvPr/>
          </p:nvSpPr>
          <p:spPr>
            <a:xfrm>
              <a:off x="8694671" y="2569558"/>
              <a:ext cx="16623" cy="47938"/>
            </a:xfrm>
            <a:custGeom>
              <a:rect b="b" l="l" r="r" t="t"/>
              <a:pathLst>
                <a:path extrusionOk="0" h="1713" w="594">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10"/>
            <p:cNvSpPr/>
            <p:nvPr/>
          </p:nvSpPr>
          <p:spPr>
            <a:xfrm>
              <a:off x="8702983" y="2562534"/>
              <a:ext cx="26222" cy="67752"/>
            </a:xfrm>
            <a:custGeom>
              <a:rect b="b" l="l" r="r" t="t"/>
              <a:pathLst>
                <a:path extrusionOk="0" h="2421" w="937">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10"/>
            <p:cNvSpPr/>
            <p:nvPr/>
          </p:nvSpPr>
          <p:spPr>
            <a:xfrm>
              <a:off x="8814111" y="2653261"/>
              <a:ext cx="19841" cy="51744"/>
            </a:xfrm>
            <a:custGeom>
              <a:rect b="b" l="l" r="r" t="t"/>
              <a:pathLst>
                <a:path extrusionOk="0" h="1849" w="709">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10"/>
            <p:cNvSpPr/>
            <p:nvPr/>
          </p:nvSpPr>
          <p:spPr>
            <a:xfrm>
              <a:off x="8830734" y="2652617"/>
              <a:ext cx="20457" cy="58153"/>
            </a:xfrm>
            <a:custGeom>
              <a:rect b="b" l="l" r="r" t="t"/>
              <a:pathLst>
                <a:path extrusionOk="0" h="2078" w="731">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10"/>
            <p:cNvSpPr/>
            <p:nvPr/>
          </p:nvSpPr>
          <p:spPr>
            <a:xfrm>
              <a:off x="8771966" y="2736293"/>
              <a:ext cx="17267" cy="40270"/>
            </a:xfrm>
            <a:custGeom>
              <a:rect b="b" l="l" r="r" t="t"/>
              <a:pathLst>
                <a:path extrusionOk="0" h="1439" w="617">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10"/>
            <p:cNvSpPr/>
            <p:nvPr/>
          </p:nvSpPr>
          <p:spPr>
            <a:xfrm>
              <a:off x="8791751" y="2753531"/>
              <a:ext cx="16007" cy="31959"/>
            </a:xfrm>
            <a:custGeom>
              <a:rect b="b" l="l" r="r" t="t"/>
              <a:pathLst>
                <a:path extrusionOk="0" h="1142" w="572">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10"/>
            <p:cNvSpPr/>
            <p:nvPr/>
          </p:nvSpPr>
          <p:spPr>
            <a:xfrm>
              <a:off x="8649307" y="2646852"/>
              <a:ext cx="17938" cy="36436"/>
            </a:xfrm>
            <a:custGeom>
              <a:rect b="b" l="l" r="r" t="t"/>
              <a:pathLst>
                <a:path extrusionOk="0" h="1302" w="641">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10"/>
            <p:cNvSpPr/>
            <p:nvPr/>
          </p:nvSpPr>
          <p:spPr>
            <a:xfrm>
              <a:off x="8663999" y="2661545"/>
              <a:ext cx="17295" cy="34533"/>
            </a:xfrm>
            <a:custGeom>
              <a:rect b="b" l="l" r="r" t="t"/>
              <a:pathLst>
                <a:path extrusionOk="0" h="1234" w="618">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10"/>
            <p:cNvSpPr/>
            <p:nvPr/>
          </p:nvSpPr>
          <p:spPr>
            <a:xfrm>
              <a:off x="8526033" y="2564465"/>
              <a:ext cx="19198" cy="34925"/>
            </a:xfrm>
            <a:custGeom>
              <a:rect b="b" l="l" r="r" t="t"/>
              <a:pathLst>
                <a:path extrusionOk="0" h="1248" w="686">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10"/>
            <p:cNvSpPr/>
            <p:nvPr/>
          </p:nvSpPr>
          <p:spPr>
            <a:xfrm>
              <a:off x="8545203" y="2580444"/>
              <a:ext cx="17267" cy="32379"/>
            </a:xfrm>
            <a:custGeom>
              <a:rect b="b" l="l" r="r" t="t"/>
              <a:pathLst>
                <a:path extrusionOk="0" h="1157" w="617">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10"/>
            <p:cNvSpPr/>
            <p:nvPr/>
          </p:nvSpPr>
          <p:spPr>
            <a:xfrm>
              <a:off x="8409784" y="2480146"/>
              <a:ext cx="20457" cy="37332"/>
            </a:xfrm>
            <a:custGeom>
              <a:rect b="b" l="l" r="r" t="t"/>
              <a:pathLst>
                <a:path extrusionOk="0" h="1334" w="731">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10"/>
            <p:cNvSpPr/>
            <p:nvPr/>
          </p:nvSpPr>
          <p:spPr>
            <a:xfrm>
              <a:off x="8429597" y="2495482"/>
              <a:ext cx="17267" cy="31315"/>
            </a:xfrm>
            <a:custGeom>
              <a:rect b="b" l="l" r="r" t="t"/>
              <a:pathLst>
                <a:path extrusionOk="0" h="1119" w="617">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10"/>
            <p:cNvSpPr/>
            <p:nvPr/>
          </p:nvSpPr>
          <p:spPr>
            <a:xfrm>
              <a:off x="8084654" y="2552963"/>
              <a:ext cx="46007" cy="36436"/>
            </a:xfrm>
            <a:custGeom>
              <a:rect b="b" l="l" r="r" t="t"/>
              <a:pathLst>
                <a:path extrusionOk="0" h="1302" w="1644">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10"/>
            <p:cNvSpPr/>
            <p:nvPr/>
          </p:nvSpPr>
          <p:spPr>
            <a:xfrm>
              <a:off x="8260959" y="2676880"/>
              <a:ext cx="272126" cy="196763"/>
            </a:xfrm>
            <a:custGeom>
              <a:rect b="b" l="l" r="r" t="t"/>
              <a:pathLst>
                <a:path extrusionOk="0" h="7031" w="9724">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10"/>
            <p:cNvSpPr/>
            <p:nvPr/>
          </p:nvSpPr>
          <p:spPr>
            <a:xfrm>
              <a:off x="8662740" y="2960508"/>
              <a:ext cx="32603" cy="30028"/>
            </a:xfrm>
            <a:custGeom>
              <a:rect b="b" l="l" r="r" t="t"/>
              <a:pathLst>
                <a:path extrusionOk="0" h="1073" w="1165">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10"/>
            <p:cNvSpPr/>
            <p:nvPr/>
          </p:nvSpPr>
          <p:spPr>
            <a:xfrm>
              <a:off x="8386780" y="2214428"/>
              <a:ext cx="541706" cy="387005"/>
            </a:xfrm>
            <a:custGeom>
              <a:rect b="b" l="l" r="r" t="t"/>
              <a:pathLst>
                <a:path extrusionOk="0" h="13829" w="19357">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10"/>
            <p:cNvSpPr/>
            <p:nvPr/>
          </p:nvSpPr>
          <p:spPr>
            <a:xfrm>
              <a:off x="8751509" y="2694763"/>
              <a:ext cx="214673" cy="287126"/>
            </a:xfrm>
            <a:custGeom>
              <a:rect b="b" l="l" r="r" t="t"/>
              <a:pathLst>
                <a:path extrusionOk="0" h="10260" w="7671">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10"/>
            <p:cNvSpPr/>
            <p:nvPr/>
          </p:nvSpPr>
          <p:spPr>
            <a:xfrm>
              <a:off x="8165782" y="2247646"/>
              <a:ext cx="99655" cy="129347"/>
            </a:xfrm>
            <a:custGeom>
              <a:rect b="b" l="l" r="r" t="t"/>
              <a:pathLst>
                <a:path extrusionOk="0" h="4622" w="3561">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10"/>
            <p:cNvSpPr/>
            <p:nvPr/>
          </p:nvSpPr>
          <p:spPr>
            <a:xfrm>
              <a:off x="8004813" y="2355585"/>
              <a:ext cx="87537" cy="111800"/>
            </a:xfrm>
            <a:custGeom>
              <a:rect b="b" l="l" r="r" t="t"/>
              <a:pathLst>
                <a:path extrusionOk="0" h="3995" w="3128">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10"/>
            <p:cNvSpPr/>
            <p:nvPr/>
          </p:nvSpPr>
          <p:spPr>
            <a:xfrm>
              <a:off x="8915696" y="2588728"/>
              <a:ext cx="58796" cy="116558"/>
            </a:xfrm>
            <a:custGeom>
              <a:rect b="b" l="l" r="r" t="t"/>
              <a:pathLst>
                <a:path extrusionOk="0" h="4165" w="2101">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10"/>
            <p:cNvSpPr/>
            <p:nvPr/>
          </p:nvSpPr>
          <p:spPr>
            <a:xfrm>
              <a:off x="8252004" y="2202926"/>
              <a:ext cx="145662" cy="55298"/>
            </a:xfrm>
            <a:custGeom>
              <a:rect b="b" l="l" r="r" t="t"/>
              <a:pathLst>
                <a:path extrusionOk="0" h="1976" w="5205">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10"/>
            <p:cNvSpPr/>
            <p:nvPr/>
          </p:nvSpPr>
          <p:spPr>
            <a:xfrm>
              <a:off x="8078273" y="2342823"/>
              <a:ext cx="99655" cy="33498"/>
            </a:xfrm>
            <a:custGeom>
              <a:rect b="b" l="l" r="r" t="t"/>
              <a:pathLst>
                <a:path extrusionOk="0" h="1197" w="3561">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10"/>
            <p:cNvSpPr/>
            <p:nvPr/>
          </p:nvSpPr>
          <p:spPr>
            <a:xfrm>
              <a:off x="8748962" y="2970723"/>
              <a:ext cx="10243" cy="12789"/>
            </a:xfrm>
            <a:custGeom>
              <a:rect b="b" l="l" r="r" t="t"/>
              <a:pathLst>
                <a:path extrusionOk="0" h="457" w="366">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10"/>
            <p:cNvSpPr/>
            <p:nvPr/>
          </p:nvSpPr>
          <p:spPr>
            <a:xfrm>
              <a:off x="8749606" y="2968148"/>
              <a:ext cx="10886" cy="12649"/>
            </a:xfrm>
            <a:custGeom>
              <a:rect b="b" l="l" r="r" t="t"/>
              <a:pathLst>
                <a:path extrusionOk="0" h="452" w="389">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10"/>
            <p:cNvSpPr/>
            <p:nvPr/>
          </p:nvSpPr>
          <p:spPr>
            <a:xfrm>
              <a:off x="8749606" y="2967533"/>
              <a:ext cx="10886" cy="13209"/>
            </a:xfrm>
            <a:custGeom>
              <a:rect b="b" l="l" r="r" t="t"/>
              <a:pathLst>
                <a:path extrusionOk="0" h="472" w="389">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10"/>
            <p:cNvSpPr/>
            <p:nvPr/>
          </p:nvSpPr>
          <p:spPr>
            <a:xfrm>
              <a:off x="8749606" y="2968148"/>
              <a:ext cx="10243" cy="12173"/>
            </a:xfrm>
            <a:custGeom>
              <a:rect b="b" l="l" r="r" t="t"/>
              <a:pathLst>
                <a:path extrusionOk="0" h="435" w="366">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10"/>
            <p:cNvSpPr/>
            <p:nvPr/>
          </p:nvSpPr>
          <p:spPr>
            <a:xfrm>
              <a:off x="8755342" y="2973913"/>
              <a:ext cx="9627" cy="11306"/>
            </a:xfrm>
            <a:custGeom>
              <a:rect b="b" l="l" r="r" t="t"/>
              <a:pathLst>
                <a:path extrusionOk="0" h="404" w="344">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10"/>
            <p:cNvSpPr/>
            <p:nvPr/>
          </p:nvSpPr>
          <p:spPr>
            <a:xfrm>
              <a:off x="8755986" y="2971982"/>
              <a:ext cx="12173" cy="13937"/>
            </a:xfrm>
            <a:custGeom>
              <a:rect b="b" l="l" r="r" t="t"/>
              <a:pathLst>
                <a:path extrusionOk="0" h="498" w="435">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10"/>
            <p:cNvSpPr/>
            <p:nvPr/>
          </p:nvSpPr>
          <p:spPr>
            <a:xfrm>
              <a:off x="8755986" y="2972626"/>
              <a:ext cx="12173" cy="13545"/>
            </a:xfrm>
            <a:custGeom>
              <a:rect b="b" l="l" r="r" t="t"/>
              <a:pathLst>
                <a:path extrusionOk="0" h="484" w="435">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10"/>
            <p:cNvSpPr/>
            <p:nvPr/>
          </p:nvSpPr>
          <p:spPr>
            <a:xfrm>
              <a:off x="8197713" y="2394540"/>
              <a:ext cx="122658" cy="90755"/>
            </a:xfrm>
            <a:custGeom>
              <a:rect b="b" l="l" r="r" t="t"/>
              <a:pathLst>
                <a:path extrusionOk="0" h="3243" w="4383">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10"/>
            <p:cNvSpPr/>
            <p:nvPr/>
          </p:nvSpPr>
          <p:spPr>
            <a:xfrm>
              <a:off x="8308226" y="2307031"/>
              <a:ext cx="132257" cy="174850"/>
            </a:xfrm>
            <a:custGeom>
              <a:rect b="b" l="l" r="r" t="t"/>
              <a:pathLst>
                <a:path extrusionOk="0" h="6248" w="4726">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10"/>
            <p:cNvSpPr/>
            <p:nvPr/>
          </p:nvSpPr>
          <p:spPr>
            <a:xfrm>
              <a:off x="8194523" y="2260408"/>
              <a:ext cx="110541" cy="145466"/>
            </a:xfrm>
            <a:custGeom>
              <a:rect b="b" l="l" r="r" t="t"/>
              <a:pathLst>
                <a:path extrusionOk="0" h="5198" w="395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10"/>
            <p:cNvSpPr/>
            <p:nvPr/>
          </p:nvSpPr>
          <p:spPr>
            <a:xfrm>
              <a:off x="8290344" y="2254027"/>
              <a:ext cx="148852" cy="65177"/>
            </a:xfrm>
            <a:custGeom>
              <a:rect b="b" l="l" r="r" t="t"/>
              <a:pathLst>
                <a:path extrusionOk="0" h="2329" w="5319">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10"/>
            <p:cNvSpPr/>
            <p:nvPr/>
          </p:nvSpPr>
          <p:spPr>
            <a:xfrm>
              <a:off x="8446836" y="2422665"/>
              <a:ext cx="106707" cy="142807"/>
            </a:xfrm>
            <a:custGeom>
              <a:rect b="b" l="l" r="r" t="t"/>
              <a:pathLst>
                <a:path extrusionOk="0" h="5103" w="3813">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10"/>
            <p:cNvSpPr/>
            <p:nvPr/>
          </p:nvSpPr>
          <p:spPr>
            <a:xfrm>
              <a:off x="8354205" y="2358131"/>
              <a:ext cx="106707" cy="142500"/>
            </a:xfrm>
            <a:custGeom>
              <a:rect b="b" l="l" r="r" t="t"/>
              <a:pathLst>
                <a:path extrusionOk="0" h="5092" w="3813">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10"/>
            <p:cNvSpPr/>
            <p:nvPr/>
          </p:nvSpPr>
          <p:spPr>
            <a:xfrm>
              <a:off x="8446836" y="2357488"/>
              <a:ext cx="105419" cy="77183"/>
            </a:xfrm>
            <a:custGeom>
              <a:rect b="b" l="l" r="r" t="t"/>
              <a:pathLst>
                <a:path extrusionOk="0" h="2758" w="3767">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10"/>
            <p:cNvSpPr/>
            <p:nvPr/>
          </p:nvSpPr>
          <p:spPr>
            <a:xfrm>
              <a:off x="8355493" y="2487814"/>
              <a:ext cx="102873" cy="75867"/>
            </a:xfrm>
            <a:custGeom>
              <a:rect b="b" l="l" r="r" t="t"/>
              <a:pathLst>
                <a:path extrusionOk="0" h="2711" w="3676">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10"/>
            <p:cNvSpPr/>
            <p:nvPr/>
          </p:nvSpPr>
          <p:spPr>
            <a:xfrm>
              <a:off x="8405306" y="2421377"/>
              <a:ext cx="97752" cy="72033"/>
            </a:xfrm>
            <a:custGeom>
              <a:rect b="b" l="l" r="r" t="t"/>
              <a:pathLst>
                <a:path extrusionOk="0" h="2574" w="3493">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10"/>
            <p:cNvSpPr/>
            <p:nvPr/>
          </p:nvSpPr>
          <p:spPr>
            <a:xfrm>
              <a:off x="8389355" y="2439260"/>
              <a:ext cx="102845" cy="75867"/>
            </a:xfrm>
            <a:custGeom>
              <a:rect b="b" l="l" r="r" t="t"/>
              <a:pathLst>
                <a:path extrusionOk="0" h="2711" w="3675">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10"/>
            <p:cNvSpPr/>
            <p:nvPr/>
          </p:nvSpPr>
          <p:spPr>
            <a:xfrm>
              <a:off x="8568822" y="2508886"/>
              <a:ext cx="106707" cy="142835"/>
            </a:xfrm>
            <a:custGeom>
              <a:rect b="b" l="l" r="r" t="t"/>
              <a:pathLst>
                <a:path extrusionOk="0" h="5104" w="3813">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10"/>
            <p:cNvSpPr/>
            <p:nvPr/>
          </p:nvSpPr>
          <p:spPr>
            <a:xfrm>
              <a:off x="8476220" y="2444381"/>
              <a:ext cx="106707" cy="142500"/>
            </a:xfrm>
            <a:custGeom>
              <a:rect b="b" l="l" r="r" t="t"/>
              <a:pathLst>
                <a:path extrusionOk="0" h="5092" w="3813">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10"/>
            <p:cNvSpPr/>
            <p:nvPr/>
          </p:nvSpPr>
          <p:spPr>
            <a:xfrm>
              <a:off x="8568822" y="2443737"/>
              <a:ext cx="105447" cy="77155"/>
            </a:xfrm>
            <a:custGeom>
              <a:rect b="b" l="l" r="r" t="t"/>
              <a:pathLst>
                <a:path extrusionOk="0" h="2757" w="3768">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10"/>
            <p:cNvSpPr/>
            <p:nvPr/>
          </p:nvSpPr>
          <p:spPr>
            <a:xfrm>
              <a:off x="8477479" y="2574679"/>
              <a:ext cx="102873" cy="75252"/>
            </a:xfrm>
            <a:custGeom>
              <a:rect b="b" l="l" r="r" t="t"/>
              <a:pathLst>
                <a:path extrusionOk="0" h="2689" w="3676">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10"/>
            <p:cNvSpPr/>
            <p:nvPr/>
          </p:nvSpPr>
          <p:spPr>
            <a:xfrm>
              <a:off x="8527321" y="2507599"/>
              <a:ext cx="97752" cy="72061"/>
            </a:xfrm>
            <a:custGeom>
              <a:rect b="b" l="l" r="r" t="t"/>
              <a:pathLst>
                <a:path extrusionOk="0" h="2575" w="3493">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10"/>
            <p:cNvSpPr/>
            <p:nvPr/>
          </p:nvSpPr>
          <p:spPr>
            <a:xfrm>
              <a:off x="8511341" y="2525510"/>
              <a:ext cx="102873" cy="75867"/>
            </a:xfrm>
            <a:custGeom>
              <a:rect b="b" l="l" r="r" t="t"/>
              <a:pathLst>
                <a:path extrusionOk="0" h="2711" w="3676">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10"/>
            <p:cNvSpPr/>
            <p:nvPr/>
          </p:nvSpPr>
          <p:spPr>
            <a:xfrm>
              <a:off x="8688290" y="2593205"/>
              <a:ext cx="106707" cy="142304"/>
            </a:xfrm>
            <a:custGeom>
              <a:rect b="b" l="l" r="r" t="t"/>
              <a:pathLst>
                <a:path extrusionOk="0" h="5085" w="3813">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10"/>
            <p:cNvSpPr/>
            <p:nvPr/>
          </p:nvSpPr>
          <p:spPr>
            <a:xfrm>
              <a:off x="8595016" y="2528056"/>
              <a:ext cx="106707" cy="142807"/>
            </a:xfrm>
            <a:custGeom>
              <a:rect b="b" l="l" r="r" t="t"/>
              <a:pathLst>
                <a:path extrusionOk="0" h="5103" w="3813">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10"/>
            <p:cNvSpPr/>
            <p:nvPr/>
          </p:nvSpPr>
          <p:spPr>
            <a:xfrm>
              <a:off x="8687647" y="2527412"/>
              <a:ext cx="105419" cy="77351"/>
            </a:xfrm>
            <a:custGeom>
              <a:rect b="b" l="l" r="r" t="t"/>
              <a:pathLst>
                <a:path extrusionOk="0" h="2764" w="3767">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10"/>
            <p:cNvSpPr/>
            <p:nvPr/>
          </p:nvSpPr>
          <p:spPr>
            <a:xfrm>
              <a:off x="8596304" y="2658354"/>
              <a:ext cx="102873" cy="75448"/>
            </a:xfrm>
            <a:custGeom>
              <a:rect b="b" l="l" r="r" t="t"/>
              <a:pathLst>
                <a:path extrusionOk="0" h="2696" w="3676">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10"/>
            <p:cNvSpPr/>
            <p:nvPr/>
          </p:nvSpPr>
          <p:spPr>
            <a:xfrm>
              <a:off x="8646117" y="2591302"/>
              <a:ext cx="98395" cy="72229"/>
            </a:xfrm>
            <a:custGeom>
              <a:rect b="b" l="l" r="r" t="t"/>
              <a:pathLst>
                <a:path extrusionOk="0" h="2581" w="3516">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10"/>
            <p:cNvSpPr/>
            <p:nvPr/>
          </p:nvSpPr>
          <p:spPr>
            <a:xfrm>
              <a:off x="8630166" y="2609800"/>
              <a:ext cx="102873" cy="75448"/>
            </a:xfrm>
            <a:custGeom>
              <a:rect b="b" l="l" r="r" t="t"/>
              <a:pathLst>
                <a:path extrusionOk="0" h="2696" w="3676">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10"/>
            <p:cNvSpPr/>
            <p:nvPr/>
          </p:nvSpPr>
          <p:spPr>
            <a:xfrm>
              <a:off x="8810277" y="2679427"/>
              <a:ext cx="106063" cy="142528"/>
            </a:xfrm>
            <a:custGeom>
              <a:rect b="b" l="l" r="r" t="t"/>
              <a:pathLst>
                <a:path extrusionOk="0" h="5093" w="379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10"/>
            <p:cNvSpPr/>
            <p:nvPr/>
          </p:nvSpPr>
          <p:spPr>
            <a:xfrm>
              <a:off x="8717031" y="2614278"/>
              <a:ext cx="106707" cy="142947"/>
            </a:xfrm>
            <a:custGeom>
              <a:rect b="b" l="l" r="r" t="t"/>
              <a:pathLst>
                <a:path extrusionOk="0" h="5108" w="3813">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10"/>
            <p:cNvSpPr/>
            <p:nvPr/>
          </p:nvSpPr>
          <p:spPr>
            <a:xfrm>
              <a:off x="8809661" y="2614278"/>
              <a:ext cx="105419" cy="76707"/>
            </a:xfrm>
            <a:custGeom>
              <a:rect b="b" l="l" r="r" t="t"/>
              <a:pathLst>
                <a:path extrusionOk="0" h="2741" w="3767">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10"/>
            <p:cNvSpPr/>
            <p:nvPr/>
          </p:nvSpPr>
          <p:spPr>
            <a:xfrm>
              <a:off x="8718318" y="2744604"/>
              <a:ext cx="102845" cy="75420"/>
            </a:xfrm>
            <a:custGeom>
              <a:rect b="b" l="l" r="r" t="t"/>
              <a:pathLst>
                <a:path extrusionOk="0" h="2695" w="3675">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10"/>
            <p:cNvSpPr/>
            <p:nvPr/>
          </p:nvSpPr>
          <p:spPr>
            <a:xfrm>
              <a:off x="8768132" y="2677524"/>
              <a:ext cx="98395" cy="72229"/>
            </a:xfrm>
            <a:custGeom>
              <a:rect b="b" l="l" r="r" t="t"/>
              <a:pathLst>
                <a:path extrusionOk="0" h="2581" w="3516">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10"/>
            <p:cNvSpPr/>
            <p:nvPr/>
          </p:nvSpPr>
          <p:spPr>
            <a:xfrm>
              <a:off x="8752152" y="2696050"/>
              <a:ext cx="102873" cy="75420"/>
            </a:xfrm>
            <a:custGeom>
              <a:rect b="b" l="l" r="r" t="t"/>
              <a:pathLst>
                <a:path extrusionOk="0" h="2695" w="3676">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10"/>
            <p:cNvSpPr/>
            <p:nvPr/>
          </p:nvSpPr>
          <p:spPr>
            <a:xfrm>
              <a:off x="8089747" y="2548485"/>
              <a:ext cx="196147" cy="194216"/>
            </a:xfrm>
            <a:custGeom>
              <a:rect b="b" l="l" r="r" t="t"/>
              <a:pathLst>
                <a:path extrusionOk="0" h="6940" w="7009">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10"/>
            <p:cNvSpPr/>
            <p:nvPr/>
          </p:nvSpPr>
          <p:spPr>
            <a:xfrm>
              <a:off x="8129374" y="2588084"/>
              <a:ext cx="115634" cy="114375"/>
            </a:xfrm>
            <a:custGeom>
              <a:rect b="b" l="l" r="r" t="t"/>
              <a:pathLst>
                <a:path extrusionOk="0" h="4087" w="4132">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10"/>
            <p:cNvSpPr/>
            <p:nvPr/>
          </p:nvSpPr>
          <p:spPr>
            <a:xfrm>
              <a:off x="8491556" y="2831470"/>
              <a:ext cx="196119" cy="194216"/>
            </a:xfrm>
            <a:custGeom>
              <a:rect b="b" l="l" r="r" t="t"/>
              <a:pathLst>
                <a:path extrusionOk="0" h="6940" w="7008">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10"/>
            <p:cNvSpPr/>
            <p:nvPr/>
          </p:nvSpPr>
          <p:spPr>
            <a:xfrm>
              <a:off x="8531798" y="2871068"/>
              <a:ext cx="114990" cy="114375"/>
            </a:xfrm>
            <a:custGeom>
              <a:rect b="b" l="l" r="r" t="t"/>
              <a:pathLst>
                <a:path extrusionOk="0" h="4087" w="4109">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10"/>
            <p:cNvSpPr/>
            <p:nvPr/>
          </p:nvSpPr>
          <p:spPr>
            <a:xfrm>
              <a:off x="7998404" y="2448215"/>
              <a:ext cx="116306" cy="85914"/>
            </a:xfrm>
            <a:custGeom>
              <a:rect b="b" l="l" r="r" t="t"/>
              <a:pathLst>
                <a:path extrusionOk="0" h="3070" w="4156">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10"/>
            <p:cNvSpPr/>
            <p:nvPr/>
          </p:nvSpPr>
          <p:spPr>
            <a:xfrm>
              <a:off x="7966473" y="2496125"/>
              <a:ext cx="115018" cy="84795"/>
            </a:xfrm>
            <a:custGeom>
              <a:rect b="b" l="l" r="r" t="t"/>
              <a:pathLst>
                <a:path extrusionOk="0" h="3030" w="411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10"/>
            <p:cNvSpPr/>
            <p:nvPr/>
          </p:nvSpPr>
          <p:spPr>
            <a:xfrm>
              <a:off x="8671052" y="2997533"/>
              <a:ext cx="68367" cy="51436"/>
            </a:xfrm>
            <a:custGeom>
              <a:rect b="b" l="l" r="r" t="t"/>
              <a:pathLst>
                <a:path extrusionOk="0" h="1838" w="2443">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10"/>
            <p:cNvSpPr/>
            <p:nvPr/>
          </p:nvSpPr>
          <p:spPr>
            <a:xfrm>
              <a:off x="8704885" y="2950266"/>
              <a:ext cx="68395" cy="50989"/>
            </a:xfrm>
            <a:custGeom>
              <a:rect b="b" l="l" r="r" t="t"/>
              <a:pathLst>
                <a:path extrusionOk="0" h="1822" w="2444">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10"/>
            <p:cNvSpPr/>
            <p:nvPr/>
          </p:nvSpPr>
          <p:spPr>
            <a:xfrm>
              <a:off x="8137042" y="2417543"/>
              <a:ext cx="651547" cy="466118"/>
            </a:xfrm>
            <a:custGeom>
              <a:rect b="b" l="l" r="r" t="t"/>
              <a:pathLst>
                <a:path extrusionOk="0" h="16656" w="23282">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10"/>
            <p:cNvSpPr/>
            <p:nvPr/>
          </p:nvSpPr>
          <p:spPr>
            <a:xfrm>
              <a:off x="8115298" y="2444381"/>
              <a:ext cx="651575" cy="466146"/>
            </a:xfrm>
            <a:custGeom>
              <a:rect b="b" l="l" r="r" t="t"/>
              <a:pathLst>
                <a:path extrusionOk="0" h="16657" w="23283">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10"/>
            <p:cNvSpPr/>
            <p:nvPr/>
          </p:nvSpPr>
          <p:spPr>
            <a:xfrm>
              <a:off x="7965830" y="2447571"/>
              <a:ext cx="46035" cy="61343"/>
            </a:xfrm>
            <a:custGeom>
              <a:rect b="b" l="l" r="r" t="t"/>
              <a:pathLst>
                <a:path extrusionOk="0" h="2192" w="1645">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10"/>
            <p:cNvSpPr/>
            <p:nvPr/>
          </p:nvSpPr>
          <p:spPr>
            <a:xfrm>
              <a:off x="8067415" y="2521676"/>
              <a:ext cx="47910" cy="60056"/>
            </a:xfrm>
            <a:custGeom>
              <a:rect b="b" l="l" r="r" t="t"/>
              <a:pathLst>
                <a:path extrusionOk="0" h="2146" w="1712">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10"/>
            <p:cNvSpPr/>
            <p:nvPr/>
          </p:nvSpPr>
          <p:spPr>
            <a:xfrm>
              <a:off x="8115941" y="2417543"/>
              <a:ext cx="34533" cy="40746"/>
            </a:xfrm>
            <a:custGeom>
              <a:rect b="b" l="l" r="r" t="t"/>
              <a:pathLst>
                <a:path extrusionOk="0" h="1456" w="1234">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10"/>
            <p:cNvSpPr/>
            <p:nvPr/>
          </p:nvSpPr>
          <p:spPr>
            <a:xfrm>
              <a:off x="8753439" y="2870425"/>
              <a:ext cx="34533" cy="39879"/>
            </a:xfrm>
            <a:custGeom>
              <a:rect b="b" l="l" r="r" t="t"/>
              <a:pathLst>
                <a:path extrusionOk="0" h="1425" w="1234">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10"/>
            <p:cNvSpPr/>
            <p:nvPr/>
          </p:nvSpPr>
          <p:spPr>
            <a:xfrm>
              <a:off x="8671667" y="2949007"/>
              <a:ext cx="46679" cy="61427"/>
            </a:xfrm>
            <a:custGeom>
              <a:rect b="b" l="l" r="r" t="t"/>
              <a:pathLst>
                <a:path extrusionOk="0" h="2195" w="1668">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10"/>
            <p:cNvSpPr/>
            <p:nvPr/>
          </p:nvSpPr>
          <p:spPr>
            <a:xfrm>
              <a:off x="8725958" y="2988605"/>
              <a:ext cx="46679" cy="60084"/>
            </a:xfrm>
            <a:custGeom>
              <a:rect b="b" l="l" r="r" t="t"/>
              <a:pathLst>
                <a:path extrusionOk="0" h="2147" w="1668">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10"/>
            <p:cNvSpPr/>
            <p:nvPr/>
          </p:nvSpPr>
          <p:spPr>
            <a:xfrm>
              <a:off x="6371468" y="1632508"/>
              <a:ext cx="808711" cy="737797"/>
            </a:xfrm>
            <a:custGeom>
              <a:rect b="b" l="l" r="r" t="t"/>
              <a:pathLst>
                <a:path extrusionOk="0" h="26364" w="28898">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10"/>
            <p:cNvSpPr/>
            <p:nvPr/>
          </p:nvSpPr>
          <p:spPr>
            <a:xfrm>
              <a:off x="6918267" y="1787097"/>
              <a:ext cx="52416" cy="27089"/>
            </a:xfrm>
            <a:custGeom>
              <a:rect b="b" l="l" r="r" t="t"/>
              <a:pathLst>
                <a:path extrusionOk="0" h="968" w="1873">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10"/>
            <p:cNvSpPr/>
            <p:nvPr/>
          </p:nvSpPr>
          <p:spPr>
            <a:xfrm>
              <a:off x="6420022" y="1243489"/>
              <a:ext cx="1093598" cy="1062926"/>
            </a:xfrm>
            <a:custGeom>
              <a:rect b="b" l="l" r="r" t="t"/>
              <a:pathLst>
                <a:path extrusionOk="0" h="37982" w="39078">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10"/>
            <p:cNvSpPr/>
            <p:nvPr/>
          </p:nvSpPr>
          <p:spPr>
            <a:xfrm>
              <a:off x="6340181" y="2162040"/>
              <a:ext cx="175046" cy="152686"/>
            </a:xfrm>
            <a:custGeom>
              <a:rect b="b" l="l" r="r" t="t"/>
              <a:pathLst>
                <a:path extrusionOk="0" h="5456" w="6255">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10"/>
            <p:cNvSpPr/>
            <p:nvPr/>
          </p:nvSpPr>
          <p:spPr>
            <a:xfrm>
              <a:off x="6361897" y="2160109"/>
              <a:ext cx="21101" cy="20569"/>
            </a:xfrm>
            <a:custGeom>
              <a:rect b="b" l="l" r="r" t="t"/>
              <a:pathLst>
                <a:path extrusionOk="0" h="735" w="754">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10"/>
            <p:cNvSpPr/>
            <p:nvPr/>
          </p:nvSpPr>
          <p:spPr>
            <a:xfrm>
              <a:off x="6664023" y="2340249"/>
              <a:ext cx="516155" cy="157164"/>
            </a:xfrm>
            <a:custGeom>
              <a:rect b="b" l="l" r="r" t="t"/>
              <a:pathLst>
                <a:path extrusionOk="0" h="5616" w="18444">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10"/>
            <p:cNvSpPr/>
            <p:nvPr/>
          </p:nvSpPr>
          <p:spPr>
            <a:xfrm>
              <a:off x="6555442" y="2505052"/>
              <a:ext cx="219123" cy="195503"/>
            </a:xfrm>
            <a:custGeom>
              <a:rect b="b" l="l" r="r" t="t"/>
              <a:pathLst>
                <a:path extrusionOk="0" h="6986" w="783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10"/>
            <p:cNvSpPr/>
            <p:nvPr/>
          </p:nvSpPr>
          <p:spPr>
            <a:xfrm>
              <a:off x="5939044" y="2321079"/>
              <a:ext cx="97108" cy="155261"/>
            </a:xfrm>
            <a:custGeom>
              <a:rect b="b" l="l" r="r" t="t"/>
              <a:pathLst>
                <a:path extrusionOk="0" h="5548" w="347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10"/>
            <p:cNvSpPr/>
            <p:nvPr/>
          </p:nvSpPr>
          <p:spPr>
            <a:xfrm>
              <a:off x="5841292" y="3177672"/>
              <a:ext cx="351352" cy="343040"/>
            </a:xfrm>
            <a:custGeom>
              <a:rect b="b" l="l" r="r" t="t"/>
              <a:pathLst>
                <a:path extrusionOk="0" h="12258" w="12555">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10"/>
            <p:cNvSpPr/>
            <p:nvPr/>
          </p:nvSpPr>
          <p:spPr>
            <a:xfrm>
              <a:off x="5562814" y="2729912"/>
              <a:ext cx="371781" cy="343684"/>
            </a:xfrm>
            <a:custGeom>
              <a:rect b="b" l="l" r="r" t="t"/>
              <a:pathLst>
                <a:path extrusionOk="0" h="12281" w="13285">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10"/>
            <p:cNvSpPr/>
            <p:nvPr/>
          </p:nvSpPr>
          <p:spPr>
            <a:xfrm>
              <a:off x="6555442" y="2349848"/>
              <a:ext cx="802946" cy="761416"/>
            </a:xfrm>
            <a:custGeom>
              <a:rect b="b" l="l" r="r" t="t"/>
              <a:pathLst>
                <a:path extrusionOk="0" h="27208" w="28692">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10"/>
            <p:cNvSpPr/>
            <p:nvPr/>
          </p:nvSpPr>
          <p:spPr>
            <a:xfrm>
              <a:off x="7387128" y="1164291"/>
              <a:ext cx="95821" cy="106063"/>
            </a:xfrm>
            <a:custGeom>
              <a:rect b="b" l="l" r="r" t="t"/>
              <a:pathLst>
                <a:path extrusionOk="0" h="3790" w="3424">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10"/>
            <p:cNvSpPr/>
            <p:nvPr/>
          </p:nvSpPr>
          <p:spPr>
            <a:xfrm>
              <a:off x="6481337" y="2872356"/>
              <a:ext cx="180811" cy="186548"/>
            </a:xfrm>
            <a:custGeom>
              <a:rect b="b" l="l" r="r" t="t"/>
              <a:pathLst>
                <a:path extrusionOk="0" h="6666" w="6461">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10"/>
            <p:cNvSpPr/>
            <p:nvPr/>
          </p:nvSpPr>
          <p:spPr>
            <a:xfrm>
              <a:off x="6977679" y="2920266"/>
              <a:ext cx="129682" cy="73265"/>
            </a:xfrm>
            <a:custGeom>
              <a:rect b="b" l="l" r="r" t="t"/>
              <a:pathLst>
                <a:path extrusionOk="0" h="2618" w="4634">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10"/>
            <p:cNvSpPr/>
            <p:nvPr/>
          </p:nvSpPr>
          <p:spPr>
            <a:xfrm>
              <a:off x="7097119" y="2838494"/>
              <a:ext cx="84347" cy="50737"/>
            </a:xfrm>
            <a:custGeom>
              <a:rect b="b" l="l" r="r" t="t"/>
              <a:pathLst>
                <a:path extrusionOk="0" h="1813" w="3014">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10"/>
            <p:cNvSpPr/>
            <p:nvPr/>
          </p:nvSpPr>
          <p:spPr>
            <a:xfrm>
              <a:off x="7140552" y="2667953"/>
              <a:ext cx="102873" cy="69655"/>
            </a:xfrm>
            <a:custGeom>
              <a:rect b="b" l="l" r="r" t="t"/>
              <a:pathLst>
                <a:path extrusionOk="0" h="2489" w="3676">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10"/>
            <p:cNvSpPr/>
            <p:nvPr/>
          </p:nvSpPr>
          <p:spPr>
            <a:xfrm>
              <a:off x="7115002" y="2556153"/>
              <a:ext cx="135447" cy="143759"/>
            </a:xfrm>
            <a:custGeom>
              <a:rect b="b" l="l" r="r" t="t"/>
              <a:pathLst>
                <a:path extrusionOk="0" h="5137" w="484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10"/>
            <p:cNvSpPr/>
            <p:nvPr/>
          </p:nvSpPr>
          <p:spPr>
            <a:xfrm>
              <a:off x="7111168" y="2706908"/>
              <a:ext cx="126492" cy="153330"/>
            </a:xfrm>
            <a:custGeom>
              <a:rect b="b" l="l" r="r" t="t"/>
              <a:pathLst>
                <a:path extrusionOk="0" h="5479" w="452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10"/>
            <p:cNvSpPr/>
            <p:nvPr/>
          </p:nvSpPr>
          <p:spPr>
            <a:xfrm>
              <a:off x="6992371" y="2859566"/>
              <a:ext cx="174403" cy="107994"/>
            </a:xfrm>
            <a:custGeom>
              <a:rect b="b" l="l" r="r" t="t"/>
              <a:pathLst>
                <a:path extrusionOk="0" h="3859" w="6232">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10"/>
            <p:cNvSpPr/>
            <p:nvPr/>
          </p:nvSpPr>
          <p:spPr>
            <a:xfrm>
              <a:off x="6918267" y="2945816"/>
              <a:ext cx="163544" cy="94561"/>
            </a:xfrm>
            <a:custGeom>
              <a:rect b="b" l="l" r="r" t="t"/>
              <a:pathLst>
                <a:path extrusionOk="0" h="3379" w="5844">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10"/>
            <p:cNvSpPr/>
            <p:nvPr/>
          </p:nvSpPr>
          <p:spPr>
            <a:xfrm>
              <a:off x="5966497" y="2201639"/>
              <a:ext cx="698841" cy="587685"/>
            </a:xfrm>
            <a:custGeom>
              <a:rect b="b" l="l" r="r" t="t"/>
              <a:pathLst>
                <a:path extrusionOk="0" h="21000" w="24972">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10"/>
            <p:cNvSpPr/>
            <p:nvPr/>
          </p:nvSpPr>
          <p:spPr>
            <a:xfrm>
              <a:off x="5812552" y="2589371"/>
              <a:ext cx="1039951" cy="627284"/>
            </a:xfrm>
            <a:custGeom>
              <a:rect b="b" l="l" r="r" t="t"/>
              <a:pathLst>
                <a:path extrusionOk="0" h="22415" w="37161">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10"/>
            <p:cNvSpPr/>
            <p:nvPr/>
          </p:nvSpPr>
          <p:spPr>
            <a:xfrm>
              <a:off x="6630190" y="2459717"/>
              <a:ext cx="511678" cy="523152"/>
            </a:xfrm>
            <a:custGeom>
              <a:rect b="b" l="l" r="r" t="t"/>
              <a:pathLst>
                <a:path extrusionOk="0" h="18694" w="18284">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10"/>
            <p:cNvSpPr/>
            <p:nvPr/>
          </p:nvSpPr>
          <p:spPr>
            <a:xfrm>
              <a:off x="5818317" y="2590659"/>
              <a:ext cx="364113" cy="315559"/>
            </a:xfrm>
            <a:custGeom>
              <a:rect b="b" l="l" r="r" t="t"/>
              <a:pathLst>
                <a:path extrusionOk="0" h="11276" w="13011">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10"/>
            <p:cNvSpPr/>
            <p:nvPr/>
          </p:nvSpPr>
          <p:spPr>
            <a:xfrm>
              <a:off x="6022719" y="2176732"/>
              <a:ext cx="221026" cy="247863"/>
            </a:xfrm>
            <a:custGeom>
              <a:rect b="b" l="l" r="r" t="t"/>
              <a:pathLst>
                <a:path extrusionOk="0" h="8857" w="7898">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10"/>
            <p:cNvSpPr/>
            <p:nvPr/>
          </p:nvSpPr>
          <p:spPr>
            <a:xfrm>
              <a:off x="6254575" y="2278290"/>
              <a:ext cx="392238" cy="143115"/>
            </a:xfrm>
            <a:custGeom>
              <a:rect b="b" l="l" r="r" t="t"/>
              <a:pathLst>
                <a:path extrusionOk="0" h="5114" w="14016">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10"/>
            <p:cNvSpPr/>
            <p:nvPr/>
          </p:nvSpPr>
          <p:spPr>
            <a:xfrm>
              <a:off x="6199640" y="995654"/>
              <a:ext cx="1409800" cy="1393177"/>
            </a:xfrm>
            <a:custGeom>
              <a:rect b="b" l="l" r="r" t="t"/>
              <a:pathLst>
                <a:path extrusionOk="0" h="49783" w="50377">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10"/>
            <p:cNvSpPr/>
            <p:nvPr/>
          </p:nvSpPr>
          <p:spPr>
            <a:xfrm>
              <a:off x="6462196" y="1695754"/>
              <a:ext cx="63890" cy="78582"/>
            </a:xfrm>
            <a:custGeom>
              <a:rect b="b" l="l" r="r" t="t"/>
              <a:pathLst>
                <a:path extrusionOk="0" h="2808" w="2283">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10"/>
            <p:cNvSpPr/>
            <p:nvPr/>
          </p:nvSpPr>
          <p:spPr>
            <a:xfrm>
              <a:off x="6510078" y="1688702"/>
              <a:ext cx="21772" cy="32882"/>
            </a:xfrm>
            <a:custGeom>
              <a:rect b="b" l="l" r="r" t="t"/>
              <a:pathLst>
                <a:path extrusionOk="0" h="1175" w="778">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10"/>
            <p:cNvSpPr/>
            <p:nvPr/>
          </p:nvSpPr>
          <p:spPr>
            <a:xfrm>
              <a:off x="6544583" y="1633767"/>
              <a:ext cx="76679" cy="30056"/>
            </a:xfrm>
            <a:custGeom>
              <a:rect b="b" l="l" r="r" t="t"/>
              <a:pathLst>
                <a:path extrusionOk="0" h="1074" w="274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10"/>
            <p:cNvSpPr/>
            <p:nvPr/>
          </p:nvSpPr>
          <p:spPr>
            <a:xfrm>
              <a:off x="6541393" y="1648460"/>
              <a:ext cx="86893" cy="18554"/>
            </a:xfrm>
            <a:custGeom>
              <a:rect b="b" l="l" r="r" t="t"/>
              <a:pathLst>
                <a:path extrusionOk="0" h="663" w="3105">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10"/>
            <p:cNvSpPr/>
            <p:nvPr/>
          </p:nvSpPr>
          <p:spPr>
            <a:xfrm>
              <a:off x="6526701" y="1651678"/>
              <a:ext cx="113731" cy="28181"/>
            </a:xfrm>
            <a:custGeom>
              <a:rect b="b" l="l" r="r" t="t"/>
              <a:pathLst>
                <a:path extrusionOk="0" h="1007" w="4064">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10"/>
            <p:cNvSpPr/>
            <p:nvPr/>
          </p:nvSpPr>
          <p:spPr>
            <a:xfrm>
              <a:off x="6602065" y="1655512"/>
              <a:ext cx="242126" cy="99934"/>
            </a:xfrm>
            <a:custGeom>
              <a:rect b="b" l="l" r="r" t="t"/>
              <a:pathLst>
                <a:path extrusionOk="0" h="3571" w="8652">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10"/>
            <p:cNvSpPr/>
            <p:nvPr/>
          </p:nvSpPr>
          <p:spPr>
            <a:xfrm>
              <a:off x="6798827" y="1721920"/>
              <a:ext cx="214001" cy="131613"/>
            </a:xfrm>
            <a:custGeom>
              <a:rect b="b" l="l" r="r" t="t"/>
              <a:pathLst>
                <a:path extrusionOk="0" h="4703" w="7647">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10"/>
            <p:cNvSpPr/>
            <p:nvPr/>
          </p:nvSpPr>
          <p:spPr>
            <a:xfrm>
              <a:off x="6952129" y="1840101"/>
              <a:ext cx="51129" cy="256818"/>
            </a:xfrm>
            <a:custGeom>
              <a:rect b="b" l="l" r="r" t="t"/>
              <a:pathLst>
                <a:path extrusionOk="0" h="9177" w="1827">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10"/>
            <p:cNvSpPr/>
            <p:nvPr/>
          </p:nvSpPr>
          <p:spPr>
            <a:xfrm>
              <a:off x="7060711" y="2093057"/>
              <a:ext cx="77966" cy="84431"/>
            </a:xfrm>
            <a:custGeom>
              <a:rect b="b" l="l" r="r" t="t"/>
              <a:pathLst>
                <a:path extrusionOk="0" h="3017" w="2786">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10"/>
            <p:cNvSpPr/>
            <p:nvPr/>
          </p:nvSpPr>
          <p:spPr>
            <a:xfrm>
              <a:off x="6628902" y="2141611"/>
              <a:ext cx="537872" cy="133516"/>
            </a:xfrm>
            <a:custGeom>
              <a:rect b="b" l="l" r="r" t="t"/>
              <a:pathLst>
                <a:path extrusionOk="0" h="4771" w="1922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10"/>
            <p:cNvSpPr/>
            <p:nvPr/>
          </p:nvSpPr>
          <p:spPr>
            <a:xfrm>
              <a:off x="7005133" y="2180566"/>
              <a:ext cx="93302" cy="31791"/>
            </a:xfrm>
            <a:custGeom>
              <a:rect b="b" l="l" r="r" t="t"/>
              <a:pathLst>
                <a:path extrusionOk="0" h="1136" w="3334">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10"/>
            <p:cNvSpPr/>
            <p:nvPr/>
          </p:nvSpPr>
          <p:spPr>
            <a:xfrm>
              <a:off x="6658930" y="2264885"/>
              <a:ext cx="145662" cy="61819"/>
            </a:xfrm>
            <a:custGeom>
              <a:rect b="b" l="l" r="r" t="t"/>
              <a:pathLst>
                <a:path extrusionOk="0" h="2209" w="5205">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10"/>
            <p:cNvSpPr/>
            <p:nvPr/>
          </p:nvSpPr>
          <p:spPr>
            <a:xfrm>
              <a:off x="6660189" y="2287889"/>
              <a:ext cx="134832" cy="39627"/>
            </a:xfrm>
            <a:custGeom>
              <a:rect b="b" l="l" r="r" t="t"/>
              <a:pathLst>
                <a:path extrusionOk="0" h="1416" w="4818">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10"/>
            <p:cNvSpPr/>
            <p:nvPr/>
          </p:nvSpPr>
          <p:spPr>
            <a:xfrm>
              <a:off x="5843223" y="3177672"/>
              <a:ext cx="350708" cy="340493"/>
            </a:xfrm>
            <a:custGeom>
              <a:rect b="b" l="l" r="r" t="t"/>
              <a:pathLst>
                <a:path extrusionOk="0" h="12167" w="12532">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10"/>
            <p:cNvSpPr/>
            <p:nvPr/>
          </p:nvSpPr>
          <p:spPr>
            <a:xfrm>
              <a:off x="6052103" y="3493874"/>
              <a:ext cx="86250" cy="23647"/>
            </a:xfrm>
            <a:custGeom>
              <a:rect b="b" l="l" r="r" t="t"/>
              <a:pathLst>
                <a:path extrusionOk="0" h="845" w="3082">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10"/>
            <p:cNvSpPr/>
            <p:nvPr/>
          </p:nvSpPr>
          <p:spPr>
            <a:xfrm>
              <a:off x="5571741" y="2770154"/>
              <a:ext cx="365400" cy="304057"/>
            </a:xfrm>
            <a:custGeom>
              <a:rect b="b" l="l" r="r" t="t"/>
              <a:pathLst>
                <a:path extrusionOk="0" h="10865" w="13057">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10"/>
            <p:cNvSpPr/>
            <p:nvPr/>
          </p:nvSpPr>
          <p:spPr>
            <a:xfrm>
              <a:off x="5572385" y="2860854"/>
              <a:ext cx="29412" cy="102229"/>
            </a:xfrm>
            <a:custGeom>
              <a:rect b="b" l="l" r="r" t="t"/>
              <a:pathLst>
                <a:path extrusionOk="0" h="3653" w="1051">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10"/>
            <p:cNvSpPr/>
            <p:nvPr/>
          </p:nvSpPr>
          <p:spPr>
            <a:xfrm>
              <a:off x="6743249" y="2927290"/>
              <a:ext cx="70914" cy="61595"/>
            </a:xfrm>
            <a:custGeom>
              <a:rect b="b" l="l" r="r" t="t"/>
              <a:pathLst>
                <a:path extrusionOk="0" h="2201" w="2534">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10"/>
            <p:cNvSpPr/>
            <p:nvPr/>
          </p:nvSpPr>
          <p:spPr>
            <a:xfrm>
              <a:off x="6658930" y="2502506"/>
              <a:ext cx="16623" cy="29524"/>
            </a:xfrm>
            <a:custGeom>
              <a:rect b="b" l="l" r="r" t="t"/>
              <a:pathLst>
                <a:path extrusionOk="0" h="1055" w="594">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10"/>
            <p:cNvSpPr/>
            <p:nvPr/>
          </p:nvSpPr>
          <p:spPr>
            <a:xfrm>
              <a:off x="6671691" y="2505696"/>
              <a:ext cx="105419" cy="180195"/>
            </a:xfrm>
            <a:custGeom>
              <a:rect b="b" l="l" r="r" t="t"/>
              <a:pathLst>
                <a:path extrusionOk="0" h="6439" w="3767">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10"/>
            <p:cNvSpPr/>
            <p:nvPr/>
          </p:nvSpPr>
          <p:spPr>
            <a:xfrm>
              <a:off x="6691505" y="2526769"/>
              <a:ext cx="26866" cy="37892"/>
            </a:xfrm>
            <a:custGeom>
              <a:rect b="b" l="l" r="r" t="t"/>
              <a:pathLst>
                <a:path extrusionOk="0" h="1354" w="96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10"/>
            <p:cNvSpPr/>
            <p:nvPr/>
          </p:nvSpPr>
          <p:spPr>
            <a:xfrm>
              <a:off x="6606542" y="2523579"/>
              <a:ext cx="97808" cy="50569"/>
            </a:xfrm>
            <a:custGeom>
              <a:rect b="b" l="l" r="r" t="t"/>
              <a:pathLst>
                <a:path extrusionOk="0" h="1807" w="3495">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10"/>
            <p:cNvSpPr/>
            <p:nvPr/>
          </p:nvSpPr>
          <p:spPr>
            <a:xfrm>
              <a:off x="6556085" y="2568299"/>
              <a:ext cx="90084" cy="26950"/>
            </a:xfrm>
            <a:custGeom>
              <a:rect b="b" l="l" r="r" t="t"/>
              <a:pathLst>
                <a:path extrusionOk="0" h="963" w="3219">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10"/>
            <p:cNvSpPr/>
            <p:nvPr/>
          </p:nvSpPr>
          <p:spPr>
            <a:xfrm>
              <a:off x="6667242" y="2510174"/>
              <a:ext cx="53675" cy="93442"/>
            </a:xfrm>
            <a:custGeom>
              <a:rect b="b" l="l" r="r" t="t"/>
              <a:pathLst>
                <a:path extrusionOk="0" h="3339" w="1918">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10"/>
            <p:cNvSpPr/>
            <p:nvPr/>
          </p:nvSpPr>
          <p:spPr>
            <a:xfrm>
              <a:off x="7115645" y="2354941"/>
              <a:ext cx="103517" cy="205718"/>
            </a:xfrm>
            <a:custGeom>
              <a:rect b="b" l="l" r="r" t="t"/>
              <a:pathLst>
                <a:path extrusionOk="0" h="7351" w="3699">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10"/>
            <p:cNvSpPr/>
            <p:nvPr/>
          </p:nvSpPr>
          <p:spPr>
            <a:xfrm>
              <a:off x="7159722" y="2365155"/>
              <a:ext cx="68367" cy="187276"/>
            </a:xfrm>
            <a:custGeom>
              <a:rect b="b" l="l" r="r" t="t"/>
              <a:pathLst>
                <a:path extrusionOk="0" h="6692" w="2443">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10"/>
            <p:cNvSpPr/>
            <p:nvPr/>
          </p:nvSpPr>
          <p:spPr>
            <a:xfrm>
              <a:off x="7164815" y="2443094"/>
              <a:ext cx="167406" cy="104916"/>
            </a:xfrm>
            <a:custGeom>
              <a:rect b="b" l="l" r="r" t="t"/>
              <a:pathLst>
                <a:path extrusionOk="0" h="3749" w="5982">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10"/>
            <p:cNvSpPr/>
            <p:nvPr/>
          </p:nvSpPr>
          <p:spPr>
            <a:xfrm>
              <a:off x="6768156" y="2536368"/>
              <a:ext cx="592163" cy="574896"/>
            </a:xfrm>
            <a:custGeom>
              <a:rect b="b" l="l" r="r" t="t"/>
              <a:pathLst>
                <a:path extrusionOk="0" h="20543" w="2116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10"/>
            <p:cNvSpPr/>
            <p:nvPr/>
          </p:nvSpPr>
          <p:spPr>
            <a:xfrm>
              <a:off x="5935210" y="2430948"/>
              <a:ext cx="84347" cy="44300"/>
            </a:xfrm>
            <a:custGeom>
              <a:rect b="b" l="l" r="r" t="t"/>
              <a:pathLst>
                <a:path extrusionOk="0" h="1583" w="3014">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10"/>
            <p:cNvSpPr/>
            <p:nvPr/>
          </p:nvSpPr>
          <p:spPr>
            <a:xfrm>
              <a:off x="5939044" y="2377301"/>
              <a:ext cx="86250" cy="50149"/>
            </a:xfrm>
            <a:custGeom>
              <a:rect b="b" l="l" r="r" t="t"/>
              <a:pathLst>
                <a:path extrusionOk="0" h="1792" w="3082">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10"/>
            <p:cNvSpPr/>
            <p:nvPr/>
          </p:nvSpPr>
          <p:spPr>
            <a:xfrm>
              <a:off x="5945425" y="2334512"/>
              <a:ext cx="91371" cy="45364"/>
            </a:xfrm>
            <a:custGeom>
              <a:rect b="b" l="l" r="r" t="t"/>
              <a:pathLst>
                <a:path extrusionOk="0" h="1621" w="3265">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10"/>
            <p:cNvSpPr/>
            <p:nvPr/>
          </p:nvSpPr>
          <p:spPr>
            <a:xfrm>
              <a:off x="5945425" y="2445640"/>
              <a:ext cx="65821" cy="20317"/>
            </a:xfrm>
            <a:custGeom>
              <a:rect b="b" l="l" r="r" t="t"/>
              <a:pathLst>
                <a:path extrusionOk="0" h="726" w="2352">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10"/>
            <p:cNvSpPr/>
            <p:nvPr/>
          </p:nvSpPr>
          <p:spPr>
            <a:xfrm>
              <a:off x="7008967" y="1811360"/>
              <a:ext cx="79869" cy="30672"/>
            </a:xfrm>
            <a:custGeom>
              <a:rect b="b" l="l" r="r" t="t"/>
              <a:pathLst>
                <a:path extrusionOk="0" h="1096" w="2854">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10"/>
            <p:cNvSpPr/>
            <p:nvPr/>
          </p:nvSpPr>
          <p:spPr>
            <a:xfrm>
              <a:off x="6802017" y="1246679"/>
              <a:ext cx="717340" cy="1061023"/>
            </a:xfrm>
            <a:custGeom>
              <a:rect b="b" l="l" r="r" t="t"/>
              <a:pathLst>
                <a:path extrusionOk="0" h="37914" w="25633">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10"/>
            <p:cNvSpPr/>
            <p:nvPr/>
          </p:nvSpPr>
          <p:spPr>
            <a:xfrm>
              <a:off x="6723436" y="1320783"/>
              <a:ext cx="551277" cy="298964"/>
            </a:xfrm>
            <a:custGeom>
              <a:rect b="b" l="l" r="r" t="t"/>
              <a:pathLst>
                <a:path extrusionOk="0" h="10683" w="19699">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10"/>
            <p:cNvSpPr/>
            <p:nvPr/>
          </p:nvSpPr>
          <p:spPr>
            <a:xfrm>
              <a:off x="6582279" y="1601193"/>
              <a:ext cx="233171" cy="111828"/>
            </a:xfrm>
            <a:custGeom>
              <a:rect b="b" l="l" r="r" t="t"/>
              <a:pathLst>
                <a:path extrusionOk="0" h="3996" w="8332">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10"/>
            <p:cNvSpPr/>
            <p:nvPr/>
          </p:nvSpPr>
          <p:spPr>
            <a:xfrm>
              <a:off x="6790516" y="1654225"/>
              <a:ext cx="295130" cy="161641"/>
            </a:xfrm>
            <a:custGeom>
              <a:rect b="b" l="l" r="r" t="t"/>
              <a:pathLst>
                <a:path extrusionOk="0" h="5776" w="10546">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10"/>
            <p:cNvSpPr/>
            <p:nvPr/>
          </p:nvSpPr>
          <p:spPr>
            <a:xfrm>
              <a:off x="6429621" y="1507303"/>
              <a:ext cx="162901" cy="178125"/>
            </a:xfrm>
            <a:custGeom>
              <a:rect b="b" l="l" r="r" t="t"/>
              <a:pathLst>
                <a:path extrusionOk="0" h="6365" w="5821">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10"/>
            <p:cNvSpPr/>
            <p:nvPr/>
          </p:nvSpPr>
          <p:spPr>
            <a:xfrm>
              <a:off x="7291307" y="1642723"/>
              <a:ext cx="26838" cy="56250"/>
            </a:xfrm>
            <a:custGeom>
              <a:rect b="b" l="l" r="r" t="t"/>
              <a:pathLst>
                <a:path extrusionOk="0" h="2010" w="959">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10"/>
            <p:cNvSpPr/>
            <p:nvPr/>
          </p:nvSpPr>
          <p:spPr>
            <a:xfrm>
              <a:off x="7259992" y="1667629"/>
              <a:ext cx="28797" cy="212742"/>
            </a:xfrm>
            <a:custGeom>
              <a:rect b="b" l="l" r="r" t="t"/>
              <a:pathLst>
                <a:path extrusionOk="0" h="7602" w="1029">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10"/>
            <p:cNvSpPr/>
            <p:nvPr/>
          </p:nvSpPr>
          <p:spPr>
            <a:xfrm>
              <a:off x="7172483" y="1629962"/>
              <a:ext cx="40914" cy="280829"/>
            </a:xfrm>
            <a:custGeom>
              <a:rect b="b" l="l" r="r" t="t"/>
              <a:pathLst>
                <a:path extrusionOk="0" h="10035" w="1462">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10"/>
            <p:cNvSpPr/>
            <p:nvPr/>
          </p:nvSpPr>
          <p:spPr>
            <a:xfrm>
              <a:off x="7236373" y="1713637"/>
              <a:ext cx="12789" cy="89440"/>
            </a:xfrm>
            <a:custGeom>
              <a:rect b="b" l="l" r="r" t="t"/>
              <a:pathLst>
                <a:path extrusionOk="0" h="3196" w="457">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10"/>
            <p:cNvSpPr/>
            <p:nvPr/>
          </p:nvSpPr>
          <p:spPr>
            <a:xfrm>
              <a:off x="7037707" y="1884821"/>
              <a:ext cx="37080" cy="153973"/>
            </a:xfrm>
            <a:custGeom>
              <a:rect b="b" l="l" r="r" t="t"/>
              <a:pathLst>
                <a:path extrusionOk="0" h="5502" w="1325">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10"/>
            <p:cNvSpPr/>
            <p:nvPr/>
          </p:nvSpPr>
          <p:spPr>
            <a:xfrm>
              <a:off x="6853118" y="1647200"/>
              <a:ext cx="229337" cy="122518"/>
            </a:xfrm>
            <a:custGeom>
              <a:rect b="b" l="l" r="r" t="t"/>
              <a:pathLst>
                <a:path extrusionOk="0" h="4378" w="8195">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10"/>
            <p:cNvSpPr/>
            <p:nvPr/>
          </p:nvSpPr>
          <p:spPr>
            <a:xfrm>
              <a:off x="6817325" y="1551380"/>
              <a:ext cx="189123" cy="151679"/>
            </a:xfrm>
            <a:custGeom>
              <a:rect b="b" l="l" r="r" t="t"/>
              <a:pathLst>
                <a:path extrusionOk="0" h="5420" w="6758">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10"/>
            <p:cNvSpPr/>
            <p:nvPr/>
          </p:nvSpPr>
          <p:spPr>
            <a:xfrm>
              <a:off x="6618688" y="2335156"/>
              <a:ext cx="46651" cy="186548"/>
            </a:xfrm>
            <a:custGeom>
              <a:rect b="b" l="l" r="r" t="t"/>
              <a:pathLst>
                <a:path extrusionOk="0" h="6666" w="1667">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10"/>
            <p:cNvSpPr/>
            <p:nvPr/>
          </p:nvSpPr>
          <p:spPr>
            <a:xfrm>
              <a:off x="6612300" y="2339658"/>
              <a:ext cx="18554" cy="172500"/>
            </a:xfrm>
            <a:custGeom>
              <a:rect b="b" l="l" r="r" t="t"/>
              <a:pathLst>
                <a:path extrusionOk="0" h="6164" w="663">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10"/>
            <p:cNvSpPr/>
            <p:nvPr/>
          </p:nvSpPr>
          <p:spPr>
            <a:xfrm>
              <a:off x="6581636" y="2498028"/>
              <a:ext cx="52416" cy="69655"/>
            </a:xfrm>
            <a:custGeom>
              <a:rect b="b" l="l" r="r" t="t"/>
              <a:pathLst>
                <a:path extrusionOk="0" h="2489" w="1873">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10"/>
            <p:cNvSpPr/>
            <p:nvPr/>
          </p:nvSpPr>
          <p:spPr>
            <a:xfrm>
              <a:off x="6533082" y="2546582"/>
              <a:ext cx="72201" cy="84571"/>
            </a:xfrm>
            <a:custGeom>
              <a:rect b="b" l="l" r="r" t="t"/>
              <a:pathLst>
                <a:path extrusionOk="0" h="3022" w="258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10"/>
            <p:cNvSpPr/>
            <p:nvPr/>
          </p:nvSpPr>
          <p:spPr>
            <a:xfrm>
              <a:off x="6538203" y="2615565"/>
              <a:ext cx="111800" cy="92015"/>
            </a:xfrm>
            <a:custGeom>
              <a:rect b="b" l="l" r="r" t="t"/>
              <a:pathLst>
                <a:path extrusionOk="0" h="3288" w="3995">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10"/>
            <p:cNvSpPr/>
            <p:nvPr/>
          </p:nvSpPr>
          <p:spPr>
            <a:xfrm>
              <a:off x="6584826" y="2689670"/>
              <a:ext cx="58796" cy="74104"/>
            </a:xfrm>
            <a:custGeom>
              <a:rect b="b" l="l" r="r" t="t"/>
              <a:pathLst>
                <a:path extrusionOk="0" h="2648" w="2101">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10"/>
            <p:cNvSpPr/>
            <p:nvPr/>
          </p:nvSpPr>
          <p:spPr>
            <a:xfrm>
              <a:off x="6275032" y="2415640"/>
              <a:ext cx="36436" cy="366911"/>
            </a:xfrm>
            <a:custGeom>
              <a:rect b="b" l="l" r="r" t="t"/>
              <a:pathLst>
                <a:path extrusionOk="0" h="13111" w="1302">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10"/>
            <p:cNvSpPr/>
            <p:nvPr/>
          </p:nvSpPr>
          <p:spPr>
            <a:xfrm>
              <a:off x="6233502" y="2425211"/>
              <a:ext cx="53675" cy="362210"/>
            </a:xfrm>
            <a:custGeom>
              <a:rect b="b" l="l" r="r" t="t"/>
              <a:pathLst>
                <a:path extrusionOk="0" h="12943" w="1918">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10"/>
            <p:cNvSpPr/>
            <p:nvPr/>
          </p:nvSpPr>
          <p:spPr>
            <a:xfrm>
              <a:off x="6290368" y="2727337"/>
              <a:ext cx="323227" cy="58153"/>
            </a:xfrm>
            <a:custGeom>
              <a:rect b="b" l="l" r="r" t="t"/>
              <a:pathLst>
                <a:path extrusionOk="0" h="2078" w="1155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10"/>
            <p:cNvSpPr/>
            <p:nvPr/>
          </p:nvSpPr>
          <p:spPr>
            <a:xfrm>
              <a:off x="6590563" y="2372180"/>
              <a:ext cx="16007" cy="106707"/>
            </a:xfrm>
            <a:custGeom>
              <a:rect b="b" l="l" r="r" t="t"/>
              <a:pathLst>
                <a:path extrusionOk="0" h="3813" w="572">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10"/>
            <p:cNvSpPr/>
            <p:nvPr/>
          </p:nvSpPr>
          <p:spPr>
            <a:xfrm>
              <a:off x="6557373" y="2407973"/>
              <a:ext cx="17267" cy="128647"/>
            </a:xfrm>
            <a:custGeom>
              <a:rect b="b" l="l" r="r" t="t"/>
              <a:pathLst>
                <a:path extrusionOk="0" h="4597" w="617">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10"/>
            <p:cNvSpPr/>
            <p:nvPr/>
          </p:nvSpPr>
          <p:spPr>
            <a:xfrm>
              <a:off x="6149183" y="2391349"/>
              <a:ext cx="44104" cy="358376"/>
            </a:xfrm>
            <a:custGeom>
              <a:rect b="b" l="l" r="r" t="t"/>
              <a:pathLst>
                <a:path extrusionOk="0" h="12806" w="1576">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10"/>
            <p:cNvSpPr/>
            <p:nvPr/>
          </p:nvSpPr>
          <p:spPr>
            <a:xfrm>
              <a:off x="6170900" y="2388803"/>
              <a:ext cx="8340" cy="95205"/>
            </a:xfrm>
            <a:custGeom>
              <a:rect b="b" l="l" r="r" t="t"/>
              <a:pathLst>
                <a:path extrusionOk="0" h="3402" w="298">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10"/>
            <p:cNvSpPr/>
            <p:nvPr/>
          </p:nvSpPr>
          <p:spPr>
            <a:xfrm>
              <a:off x="6169640" y="2388803"/>
              <a:ext cx="8312" cy="91007"/>
            </a:xfrm>
            <a:custGeom>
              <a:rect b="b" l="l" r="r" t="t"/>
              <a:pathLst>
                <a:path extrusionOk="0" h="3252" w="297">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10"/>
            <p:cNvSpPr/>
            <p:nvPr/>
          </p:nvSpPr>
          <p:spPr>
            <a:xfrm>
              <a:off x="6167709" y="2387515"/>
              <a:ext cx="8340" cy="133544"/>
            </a:xfrm>
            <a:custGeom>
              <a:rect b="b" l="l" r="r" t="t"/>
              <a:pathLst>
                <a:path extrusionOk="0" h="4772" w="298">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10"/>
            <p:cNvSpPr/>
            <p:nvPr/>
          </p:nvSpPr>
          <p:spPr>
            <a:xfrm>
              <a:off x="6162394" y="2388800"/>
              <a:ext cx="17950" cy="157172"/>
            </a:xfrm>
            <a:custGeom>
              <a:rect b="b" l="l" r="r" t="t"/>
              <a:pathLst>
                <a:path extrusionOk="0" h="5753" w="435">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10"/>
            <p:cNvSpPr/>
            <p:nvPr/>
          </p:nvSpPr>
          <p:spPr>
            <a:xfrm>
              <a:off x="5969688" y="2300006"/>
              <a:ext cx="80513" cy="203171"/>
            </a:xfrm>
            <a:custGeom>
              <a:rect b="b" l="l" r="r" t="t"/>
              <a:pathLst>
                <a:path extrusionOk="0" h="7260" w="2877">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10"/>
            <p:cNvSpPr/>
            <p:nvPr/>
          </p:nvSpPr>
          <p:spPr>
            <a:xfrm>
              <a:off x="6182402" y="2416256"/>
              <a:ext cx="35149" cy="351995"/>
            </a:xfrm>
            <a:custGeom>
              <a:rect b="b" l="l" r="r" t="t"/>
              <a:pathLst>
                <a:path extrusionOk="0" h="12578" w="1256">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10"/>
            <p:cNvSpPr/>
            <p:nvPr/>
          </p:nvSpPr>
          <p:spPr>
            <a:xfrm>
              <a:off x="6202215" y="2422021"/>
              <a:ext cx="10886" cy="55606"/>
            </a:xfrm>
            <a:custGeom>
              <a:rect b="b" l="l" r="r" t="t"/>
              <a:pathLst>
                <a:path extrusionOk="0" h="1987" w="389">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10"/>
            <p:cNvSpPr/>
            <p:nvPr/>
          </p:nvSpPr>
          <p:spPr>
            <a:xfrm>
              <a:off x="6207308" y="2419474"/>
              <a:ext cx="11530" cy="79869"/>
            </a:xfrm>
            <a:custGeom>
              <a:rect b="b" l="l" r="r" t="t"/>
              <a:pathLst>
                <a:path extrusionOk="0" h="2854" w="412">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10"/>
            <p:cNvSpPr/>
            <p:nvPr/>
          </p:nvSpPr>
          <p:spPr>
            <a:xfrm>
              <a:off x="6179198" y="2422796"/>
              <a:ext cx="30700" cy="341137"/>
            </a:xfrm>
            <a:custGeom>
              <a:rect b="b" l="l" r="r" t="t"/>
              <a:pathLst>
                <a:path extrusionOk="0" h="12190" w="1097">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10"/>
            <p:cNvSpPr/>
            <p:nvPr/>
          </p:nvSpPr>
          <p:spPr>
            <a:xfrm>
              <a:off x="6116609" y="2411163"/>
              <a:ext cx="28125" cy="219766"/>
            </a:xfrm>
            <a:custGeom>
              <a:rect b="b" l="l" r="r" t="t"/>
              <a:pathLst>
                <a:path extrusionOk="0" h="7853" w="1005">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10"/>
            <p:cNvSpPr/>
            <p:nvPr/>
          </p:nvSpPr>
          <p:spPr>
            <a:xfrm>
              <a:off x="6118540" y="2646237"/>
              <a:ext cx="14076" cy="13433"/>
            </a:xfrm>
            <a:custGeom>
              <a:rect b="b" l="l" r="r" t="t"/>
              <a:pathLst>
                <a:path extrusionOk="0" h="480" w="503">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10"/>
            <p:cNvSpPr/>
            <p:nvPr/>
          </p:nvSpPr>
          <p:spPr>
            <a:xfrm>
              <a:off x="6078913" y="2503765"/>
              <a:ext cx="22388" cy="150783"/>
            </a:xfrm>
            <a:custGeom>
              <a:rect b="b" l="l" r="r" t="t"/>
              <a:pathLst>
                <a:path extrusionOk="0" h="5388" w="80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10"/>
            <p:cNvSpPr/>
            <p:nvPr/>
          </p:nvSpPr>
          <p:spPr>
            <a:xfrm>
              <a:off x="7017278" y="2355585"/>
              <a:ext cx="158423" cy="134804"/>
            </a:xfrm>
            <a:custGeom>
              <a:rect b="b" l="l" r="r" t="t"/>
              <a:pathLst>
                <a:path extrusionOk="0" h="4817" w="5661">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10"/>
            <p:cNvSpPr/>
            <p:nvPr/>
          </p:nvSpPr>
          <p:spPr>
            <a:xfrm>
              <a:off x="7010254" y="2381135"/>
              <a:ext cx="37080" cy="111744"/>
            </a:xfrm>
            <a:custGeom>
              <a:rect b="b" l="l" r="r" t="t"/>
              <a:pathLst>
                <a:path extrusionOk="0" h="3993" w="1325">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10"/>
            <p:cNvSpPr/>
            <p:nvPr/>
          </p:nvSpPr>
          <p:spPr>
            <a:xfrm>
              <a:off x="6972558" y="2386872"/>
              <a:ext cx="37724" cy="108414"/>
            </a:xfrm>
            <a:custGeom>
              <a:rect b="b" l="l" r="r" t="t"/>
              <a:pathLst>
                <a:path extrusionOk="0" h="3874" w="1348">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10"/>
            <p:cNvSpPr/>
            <p:nvPr/>
          </p:nvSpPr>
          <p:spPr>
            <a:xfrm>
              <a:off x="6662120" y="2346014"/>
              <a:ext cx="24935" cy="114627"/>
            </a:xfrm>
            <a:custGeom>
              <a:rect b="b" l="l" r="r" t="t"/>
              <a:pathLst>
                <a:path extrusionOk="0" h="4096" w="891">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10"/>
            <p:cNvSpPr/>
            <p:nvPr/>
          </p:nvSpPr>
          <p:spPr>
            <a:xfrm>
              <a:off x="6338250" y="2165874"/>
              <a:ext cx="70298" cy="147229"/>
            </a:xfrm>
            <a:custGeom>
              <a:rect b="b" l="l" r="r" t="t"/>
              <a:pathLst>
                <a:path extrusionOk="0" h="5261" w="2512">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10"/>
            <p:cNvSpPr/>
            <p:nvPr/>
          </p:nvSpPr>
          <p:spPr>
            <a:xfrm>
              <a:off x="6402783" y="2213785"/>
              <a:ext cx="37724" cy="90839"/>
            </a:xfrm>
            <a:custGeom>
              <a:rect b="b" l="l" r="r" t="t"/>
              <a:pathLst>
                <a:path extrusionOk="0" h="3246" w="1348">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10"/>
            <p:cNvSpPr/>
            <p:nvPr/>
          </p:nvSpPr>
          <p:spPr>
            <a:xfrm>
              <a:off x="6659574" y="2463523"/>
              <a:ext cx="480363" cy="435670"/>
            </a:xfrm>
            <a:custGeom>
              <a:rect b="b" l="l" r="r" t="t"/>
              <a:pathLst>
                <a:path extrusionOk="0" h="15568" w="17165">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10"/>
            <p:cNvSpPr/>
            <p:nvPr/>
          </p:nvSpPr>
          <p:spPr>
            <a:xfrm>
              <a:off x="6743893" y="2611731"/>
              <a:ext cx="54319" cy="91595"/>
            </a:xfrm>
            <a:custGeom>
              <a:rect b="b" l="l" r="r" t="t"/>
              <a:pathLst>
                <a:path extrusionOk="0" h="3273" w="1941">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10"/>
            <p:cNvSpPr/>
            <p:nvPr/>
          </p:nvSpPr>
          <p:spPr>
            <a:xfrm>
              <a:off x="6841616" y="2567011"/>
              <a:ext cx="51129" cy="87957"/>
            </a:xfrm>
            <a:custGeom>
              <a:rect b="b" l="l" r="r" t="t"/>
              <a:pathLst>
                <a:path extrusionOk="0" h="3143" w="1827">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10"/>
            <p:cNvSpPr/>
            <p:nvPr/>
          </p:nvSpPr>
          <p:spPr>
            <a:xfrm>
              <a:off x="6840973" y="2879380"/>
              <a:ext cx="147593" cy="100466"/>
            </a:xfrm>
            <a:custGeom>
              <a:rect b="b" l="l" r="r" t="t"/>
              <a:pathLst>
                <a:path extrusionOk="0" h="3590" w="5274">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10"/>
            <p:cNvSpPr/>
            <p:nvPr/>
          </p:nvSpPr>
          <p:spPr>
            <a:xfrm>
              <a:off x="6118540" y="3003941"/>
              <a:ext cx="721173" cy="201240"/>
            </a:xfrm>
            <a:custGeom>
              <a:rect b="b" l="l" r="r" t="t"/>
              <a:pathLst>
                <a:path extrusionOk="0" h="7191" w="2577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10"/>
            <p:cNvSpPr/>
            <p:nvPr/>
          </p:nvSpPr>
          <p:spPr>
            <a:xfrm>
              <a:off x="6531179" y="2778438"/>
              <a:ext cx="236361" cy="254104"/>
            </a:xfrm>
            <a:custGeom>
              <a:rect b="b" l="l" r="r" t="t"/>
              <a:pathLst>
                <a:path extrusionOk="0" h="9080" w="8446">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10"/>
            <p:cNvSpPr/>
            <p:nvPr/>
          </p:nvSpPr>
          <p:spPr>
            <a:xfrm>
              <a:off x="6172831" y="2770770"/>
              <a:ext cx="373712" cy="57369"/>
            </a:xfrm>
            <a:custGeom>
              <a:rect b="b" l="l" r="r" t="t"/>
              <a:pathLst>
                <a:path extrusionOk="0" h="2050" w="13354">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10"/>
            <p:cNvSpPr/>
            <p:nvPr/>
          </p:nvSpPr>
          <p:spPr>
            <a:xfrm>
              <a:off x="6167709" y="2773988"/>
              <a:ext cx="175690" cy="45364"/>
            </a:xfrm>
            <a:custGeom>
              <a:rect b="b" l="l" r="r" t="t"/>
              <a:pathLst>
                <a:path extrusionOk="0" h="1621" w="6278">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10"/>
            <p:cNvSpPr/>
            <p:nvPr/>
          </p:nvSpPr>
          <p:spPr>
            <a:xfrm>
              <a:off x="6109585" y="3002654"/>
              <a:ext cx="270867" cy="116530"/>
            </a:xfrm>
            <a:custGeom>
              <a:rect b="b" l="l" r="r" t="t"/>
              <a:pathLst>
                <a:path extrusionOk="0" h="4164" w="9679">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10"/>
            <p:cNvSpPr/>
            <p:nvPr/>
          </p:nvSpPr>
          <p:spPr>
            <a:xfrm>
              <a:off x="6100629" y="3124668"/>
              <a:ext cx="18554" cy="18554"/>
            </a:xfrm>
            <a:custGeom>
              <a:rect b="b" l="l" r="r" t="t"/>
              <a:pathLst>
                <a:path extrusionOk="0" h="663" w="663">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10"/>
            <p:cNvSpPr/>
            <p:nvPr/>
          </p:nvSpPr>
          <p:spPr>
            <a:xfrm>
              <a:off x="5956283" y="2595108"/>
              <a:ext cx="224244" cy="181455"/>
            </a:xfrm>
            <a:custGeom>
              <a:rect b="b" l="l" r="r" t="t"/>
              <a:pathLst>
                <a:path extrusionOk="0" h="6484" w="8013">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10"/>
            <p:cNvSpPr/>
            <p:nvPr/>
          </p:nvSpPr>
          <p:spPr>
            <a:xfrm>
              <a:off x="5934566" y="2751628"/>
              <a:ext cx="221026" cy="150391"/>
            </a:xfrm>
            <a:custGeom>
              <a:rect b="b" l="l" r="r" t="t"/>
              <a:pathLst>
                <a:path extrusionOk="0" h="5374" w="7898">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10"/>
            <p:cNvSpPr/>
            <p:nvPr/>
          </p:nvSpPr>
          <p:spPr>
            <a:xfrm>
              <a:off x="6052103" y="2812943"/>
              <a:ext cx="44748" cy="43461"/>
            </a:xfrm>
            <a:custGeom>
              <a:rect b="b" l="l" r="r" t="t"/>
              <a:pathLst>
                <a:path extrusionOk="0" h="1553" w="1599">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10"/>
            <p:cNvSpPr/>
            <p:nvPr/>
          </p:nvSpPr>
          <p:spPr>
            <a:xfrm>
              <a:off x="5928801" y="2745220"/>
              <a:ext cx="213386" cy="115494"/>
            </a:xfrm>
            <a:custGeom>
              <a:rect b="b" l="l" r="r" t="t"/>
              <a:pathLst>
                <a:path extrusionOk="0" h="4127" w="7625">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10"/>
            <p:cNvSpPr/>
            <p:nvPr/>
          </p:nvSpPr>
          <p:spPr>
            <a:xfrm>
              <a:off x="6417476" y="1329738"/>
              <a:ext cx="316846" cy="343152"/>
            </a:xfrm>
            <a:custGeom>
              <a:rect b="b" l="l" r="r" t="t"/>
              <a:pathLst>
                <a:path extrusionOk="0" h="12262" w="11322">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10"/>
            <p:cNvSpPr/>
            <p:nvPr/>
          </p:nvSpPr>
          <p:spPr>
            <a:xfrm>
              <a:off x="6431524" y="1329738"/>
              <a:ext cx="303441" cy="351967"/>
            </a:xfrm>
            <a:custGeom>
              <a:rect b="b" l="l" r="r" t="t"/>
              <a:pathLst>
                <a:path extrusionOk="0" h="12577" w="10843">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10"/>
            <p:cNvSpPr/>
            <p:nvPr/>
          </p:nvSpPr>
          <p:spPr>
            <a:xfrm>
              <a:off x="6553539" y="1510494"/>
              <a:ext cx="143731" cy="181539"/>
            </a:xfrm>
            <a:custGeom>
              <a:rect b="b" l="l" r="r" t="t"/>
              <a:pathLst>
                <a:path extrusionOk="0" h="6487" w="5136">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10"/>
            <p:cNvSpPr/>
            <p:nvPr/>
          </p:nvSpPr>
          <p:spPr>
            <a:xfrm>
              <a:off x="6772633" y="1586501"/>
              <a:ext cx="142472" cy="191277"/>
            </a:xfrm>
            <a:custGeom>
              <a:rect b="b" l="l" r="r" t="t"/>
              <a:pathLst>
                <a:path extrusionOk="0" h="6835" w="5091">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10"/>
            <p:cNvSpPr/>
            <p:nvPr/>
          </p:nvSpPr>
          <p:spPr>
            <a:xfrm>
              <a:off x="7129694" y="1243489"/>
              <a:ext cx="177593" cy="200680"/>
            </a:xfrm>
            <a:custGeom>
              <a:rect b="b" l="l" r="r" t="t"/>
              <a:pathLst>
                <a:path extrusionOk="0" h="7171" w="6346">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10"/>
            <p:cNvSpPr/>
            <p:nvPr/>
          </p:nvSpPr>
          <p:spPr>
            <a:xfrm>
              <a:off x="7192940" y="1285662"/>
              <a:ext cx="76035" cy="125849"/>
            </a:xfrm>
            <a:custGeom>
              <a:rect b="b" l="l" r="r" t="t"/>
              <a:pathLst>
                <a:path extrusionOk="0" h="4497" w="2717">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10"/>
            <p:cNvSpPr/>
            <p:nvPr/>
          </p:nvSpPr>
          <p:spPr>
            <a:xfrm>
              <a:off x="7229992" y="1375718"/>
              <a:ext cx="22360" cy="95317"/>
            </a:xfrm>
            <a:custGeom>
              <a:rect b="b" l="l" r="r" t="t"/>
              <a:pathLst>
                <a:path extrusionOk="0" h="3406" w="799">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10"/>
            <p:cNvSpPr/>
            <p:nvPr/>
          </p:nvSpPr>
          <p:spPr>
            <a:xfrm>
              <a:off x="6593781" y="1373815"/>
              <a:ext cx="253600" cy="114990"/>
            </a:xfrm>
            <a:custGeom>
              <a:rect b="b" l="l" r="r" t="t"/>
              <a:pathLst>
                <a:path extrusionOk="0" h="4109" w="9062">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10"/>
            <p:cNvSpPr/>
            <p:nvPr/>
          </p:nvSpPr>
          <p:spPr>
            <a:xfrm>
              <a:off x="6656356" y="1449178"/>
              <a:ext cx="67752" cy="156352"/>
            </a:xfrm>
            <a:custGeom>
              <a:rect b="b" l="l" r="r" t="t"/>
              <a:pathLst>
                <a:path extrusionOk="0" h="5587" w="2421">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10"/>
            <p:cNvSpPr/>
            <p:nvPr/>
          </p:nvSpPr>
          <p:spPr>
            <a:xfrm>
              <a:off x="6985963" y="1839457"/>
              <a:ext cx="51772" cy="260652"/>
            </a:xfrm>
            <a:custGeom>
              <a:rect b="b" l="l" r="r" t="t"/>
              <a:pathLst>
                <a:path extrusionOk="0" h="9314" w="185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10"/>
            <p:cNvSpPr/>
            <p:nvPr/>
          </p:nvSpPr>
          <p:spPr>
            <a:xfrm>
              <a:off x="5726974" y="2747151"/>
              <a:ext cx="84347" cy="85382"/>
            </a:xfrm>
            <a:custGeom>
              <a:rect b="b" l="l" r="r" t="t"/>
              <a:pathLst>
                <a:path extrusionOk="0" h="3051" w="3014">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10"/>
            <p:cNvSpPr/>
            <p:nvPr/>
          </p:nvSpPr>
          <p:spPr>
            <a:xfrm>
              <a:off x="5783168" y="2768867"/>
              <a:ext cx="45392" cy="50261"/>
            </a:xfrm>
            <a:custGeom>
              <a:rect b="b" l="l" r="r" t="t"/>
              <a:pathLst>
                <a:path extrusionOk="0" h="1796" w="1622">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10"/>
            <p:cNvSpPr/>
            <p:nvPr/>
          </p:nvSpPr>
          <p:spPr>
            <a:xfrm>
              <a:off x="5617105" y="2751628"/>
              <a:ext cx="95205" cy="106679"/>
            </a:xfrm>
            <a:custGeom>
              <a:rect b="b" l="l" r="r" t="t"/>
              <a:pathLst>
                <a:path extrusionOk="0" h="3812" w="3402">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10"/>
            <p:cNvSpPr/>
            <p:nvPr/>
          </p:nvSpPr>
          <p:spPr>
            <a:xfrm>
              <a:off x="5847701" y="3308614"/>
              <a:ext cx="136063" cy="47295"/>
            </a:xfrm>
            <a:custGeom>
              <a:rect b="b" l="l" r="r" t="t"/>
              <a:pathLst>
                <a:path extrusionOk="0" h="1690" w="4862">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10"/>
            <p:cNvSpPr/>
            <p:nvPr/>
          </p:nvSpPr>
          <p:spPr>
            <a:xfrm>
              <a:off x="5957570" y="3205769"/>
              <a:ext cx="23647" cy="91623"/>
            </a:xfrm>
            <a:custGeom>
              <a:rect b="b" l="l" r="r" t="t"/>
              <a:pathLst>
                <a:path extrusionOk="0" h="3274" w="845">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10"/>
            <p:cNvSpPr/>
            <p:nvPr/>
          </p:nvSpPr>
          <p:spPr>
            <a:xfrm>
              <a:off x="5993335" y="3216627"/>
              <a:ext cx="19198" cy="104916"/>
            </a:xfrm>
            <a:custGeom>
              <a:rect b="b" l="l" r="r" t="t"/>
              <a:pathLst>
                <a:path extrusionOk="0" h="3749" w="686">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10"/>
            <p:cNvSpPr/>
            <p:nvPr/>
          </p:nvSpPr>
          <p:spPr>
            <a:xfrm>
              <a:off x="6565012" y="2641759"/>
              <a:ext cx="125877" cy="44104"/>
            </a:xfrm>
            <a:custGeom>
              <a:rect b="b" l="l" r="r" t="t"/>
              <a:pathLst>
                <a:path extrusionOk="0" h="1576" w="4498">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10"/>
            <p:cNvSpPr/>
            <p:nvPr/>
          </p:nvSpPr>
          <p:spPr>
            <a:xfrm>
              <a:off x="6554798" y="2583634"/>
              <a:ext cx="76679" cy="50065"/>
            </a:xfrm>
            <a:custGeom>
              <a:rect b="b" l="l" r="r" t="t"/>
              <a:pathLst>
                <a:path extrusionOk="0" h="1789" w="274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10"/>
            <p:cNvSpPr/>
            <p:nvPr/>
          </p:nvSpPr>
          <p:spPr>
            <a:xfrm>
              <a:off x="5949902" y="2321079"/>
              <a:ext cx="88181" cy="38843"/>
            </a:xfrm>
            <a:custGeom>
              <a:rect b="b" l="l" r="r" t="t"/>
              <a:pathLst>
                <a:path extrusionOk="0" h="1388" w="3151">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10"/>
            <p:cNvSpPr/>
            <p:nvPr/>
          </p:nvSpPr>
          <p:spPr>
            <a:xfrm>
              <a:off x="7242753" y="2384325"/>
              <a:ext cx="118209" cy="203423"/>
            </a:xfrm>
            <a:custGeom>
              <a:rect b="b" l="l" r="r" t="t"/>
              <a:pathLst>
                <a:path extrusionOk="0" h="7269" w="4224">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10"/>
            <p:cNvSpPr/>
            <p:nvPr/>
          </p:nvSpPr>
          <p:spPr>
            <a:xfrm>
              <a:off x="7199320" y="2525510"/>
              <a:ext cx="123302" cy="57509"/>
            </a:xfrm>
            <a:custGeom>
              <a:rect b="b" l="l" r="r" t="t"/>
              <a:pathLst>
                <a:path extrusionOk="0" h="2055" w="4406">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10"/>
            <p:cNvSpPr/>
            <p:nvPr/>
          </p:nvSpPr>
          <p:spPr>
            <a:xfrm>
              <a:off x="7232539" y="2411806"/>
              <a:ext cx="70298" cy="85074"/>
            </a:xfrm>
            <a:custGeom>
              <a:rect b="b" l="l" r="r" t="t"/>
              <a:pathLst>
                <a:path extrusionOk="0" h="3040" w="2512">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10"/>
            <p:cNvSpPr/>
            <p:nvPr/>
          </p:nvSpPr>
          <p:spPr>
            <a:xfrm>
              <a:off x="7118192" y="2706265"/>
              <a:ext cx="53060" cy="135475"/>
            </a:xfrm>
            <a:custGeom>
              <a:rect b="b" l="l" r="r" t="t"/>
              <a:pathLst>
                <a:path extrusionOk="0" h="4841" w="1896">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10"/>
            <p:cNvSpPr/>
            <p:nvPr/>
          </p:nvSpPr>
          <p:spPr>
            <a:xfrm>
              <a:off x="6997465" y="2865947"/>
              <a:ext cx="120112" cy="65821"/>
            </a:xfrm>
            <a:custGeom>
              <a:rect b="b" l="l" r="r" t="t"/>
              <a:pathLst>
                <a:path extrusionOk="0" h="2352" w="4292">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10"/>
            <p:cNvSpPr/>
            <p:nvPr/>
          </p:nvSpPr>
          <p:spPr>
            <a:xfrm>
              <a:off x="6588660" y="2304484"/>
              <a:ext cx="54963" cy="43461"/>
            </a:xfrm>
            <a:custGeom>
              <a:rect b="b" l="l" r="r" t="t"/>
              <a:pathLst>
                <a:path extrusionOk="0" h="1553" w="1964">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10"/>
            <p:cNvSpPr/>
            <p:nvPr/>
          </p:nvSpPr>
          <p:spPr>
            <a:xfrm>
              <a:off x="6294202" y="2323654"/>
              <a:ext cx="330251" cy="90084"/>
            </a:xfrm>
            <a:custGeom>
              <a:rect b="b" l="l" r="r" t="t"/>
              <a:pathLst>
                <a:path extrusionOk="0" h="3219" w="11801">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10"/>
            <p:cNvSpPr/>
            <p:nvPr/>
          </p:nvSpPr>
          <p:spPr>
            <a:xfrm>
              <a:off x="6260340" y="2288505"/>
              <a:ext cx="334729" cy="131641"/>
            </a:xfrm>
            <a:custGeom>
              <a:rect b="b" l="l" r="r" t="t"/>
              <a:pathLst>
                <a:path extrusionOk="0" h="4704" w="11961">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10"/>
            <p:cNvSpPr/>
            <p:nvPr/>
          </p:nvSpPr>
          <p:spPr>
            <a:xfrm>
              <a:off x="6079557" y="2177376"/>
              <a:ext cx="159095" cy="243833"/>
            </a:xfrm>
            <a:custGeom>
              <a:rect b="b" l="l" r="r" t="t"/>
              <a:pathLst>
                <a:path extrusionOk="0" h="8713" w="5685">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10"/>
            <p:cNvSpPr/>
            <p:nvPr/>
          </p:nvSpPr>
          <p:spPr>
            <a:xfrm>
              <a:off x="6032934" y="2183113"/>
              <a:ext cx="182070" cy="232835"/>
            </a:xfrm>
            <a:custGeom>
              <a:rect b="b" l="l" r="r" t="t"/>
              <a:pathLst>
                <a:path extrusionOk="0" h="8320" w="6506">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10"/>
            <p:cNvSpPr/>
            <p:nvPr/>
          </p:nvSpPr>
          <p:spPr>
            <a:xfrm>
              <a:off x="7387128" y="1161744"/>
              <a:ext cx="68367" cy="44188"/>
            </a:xfrm>
            <a:custGeom>
              <a:rect b="b" l="l" r="r" t="t"/>
              <a:pathLst>
                <a:path extrusionOk="0" h="1579" w="2443">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10"/>
            <p:cNvSpPr/>
            <p:nvPr/>
          </p:nvSpPr>
          <p:spPr>
            <a:xfrm>
              <a:off x="7408201" y="1180886"/>
              <a:ext cx="60699" cy="21241"/>
            </a:xfrm>
            <a:custGeom>
              <a:rect b="b" l="l" r="r" t="t"/>
              <a:pathLst>
                <a:path extrusionOk="0" h="759" w="2169">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10"/>
            <p:cNvSpPr/>
            <p:nvPr/>
          </p:nvSpPr>
          <p:spPr>
            <a:xfrm>
              <a:off x="7428630" y="1203890"/>
              <a:ext cx="47295" cy="24795"/>
            </a:xfrm>
            <a:custGeom>
              <a:rect b="b" l="l" r="r" t="t"/>
              <a:pathLst>
                <a:path extrusionOk="0" h="886" w="169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10"/>
            <p:cNvSpPr/>
            <p:nvPr/>
          </p:nvSpPr>
          <p:spPr>
            <a:xfrm>
              <a:off x="6487102" y="2875546"/>
              <a:ext cx="83059" cy="64813"/>
            </a:xfrm>
            <a:custGeom>
              <a:rect b="b" l="l" r="r" t="t"/>
              <a:pathLst>
                <a:path extrusionOk="0" h="2316" w="2968">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10"/>
            <p:cNvSpPr/>
            <p:nvPr/>
          </p:nvSpPr>
          <p:spPr>
            <a:xfrm>
              <a:off x="6506888" y="2910667"/>
              <a:ext cx="83087" cy="62630"/>
            </a:xfrm>
            <a:custGeom>
              <a:rect b="b" l="l" r="r" t="t"/>
              <a:pathLst>
                <a:path extrusionOk="0" h="2238" w="2969">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10"/>
            <p:cNvSpPr/>
            <p:nvPr/>
          </p:nvSpPr>
          <p:spPr>
            <a:xfrm>
              <a:off x="7145673" y="2858279"/>
              <a:ext cx="33862" cy="34170"/>
            </a:xfrm>
            <a:custGeom>
              <a:rect b="b" l="l" r="r" t="t"/>
              <a:pathLst>
                <a:path extrusionOk="0" h="1221" w="121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10"/>
            <p:cNvSpPr/>
            <p:nvPr/>
          </p:nvSpPr>
          <p:spPr>
            <a:xfrm>
              <a:off x="7145673" y="2858923"/>
              <a:ext cx="22388" cy="29580"/>
            </a:xfrm>
            <a:custGeom>
              <a:rect b="b" l="l" r="r" t="t"/>
              <a:pathLst>
                <a:path extrusionOk="0" h="1057" w="80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10"/>
            <p:cNvSpPr/>
            <p:nvPr/>
          </p:nvSpPr>
          <p:spPr>
            <a:xfrm>
              <a:off x="7212725" y="2697953"/>
              <a:ext cx="21744" cy="36436"/>
            </a:xfrm>
            <a:custGeom>
              <a:rect b="b" l="l" r="r" t="t"/>
              <a:pathLst>
                <a:path extrusionOk="0" h="1302" w="777">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10"/>
            <p:cNvSpPr/>
            <p:nvPr/>
          </p:nvSpPr>
          <p:spPr>
            <a:xfrm>
              <a:off x="7219134" y="2699884"/>
              <a:ext cx="16623" cy="35793"/>
            </a:xfrm>
            <a:custGeom>
              <a:rect b="b" l="l" r="r" t="t"/>
              <a:pathLst>
                <a:path extrusionOk="0" h="1279" w="594">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10"/>
            <p:cNvSpPr/>
            <p:nvPr/>
          </p:nvSpPr>
          <p:spPr>
            <a:xfrm>
              <a:off x="7224227" y="2706265"/>
              <a:ext cx="16651" cy="30224"/>
            </a:xfrm>
            <a:custGeom>
              <a:rect b="b" l="l" r="r" t="t"/>
              <a:pathLst>
                <a:path extrusionOk="0" h="1080" w="595">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10"/>
            <p:cNvSpPr/>
            <p:nvPr/>
          </p:nvSpPr>
          <p:spPr>
            <a:xfrm>
              <a:off x="7065188" y="2963699"/>
              <a:ext cx="25578" cy="28153"/>
            </a:xfrm>
            <a:custGeom>
              <a:rect b="b" l="l" r="r" t="t"/>
              <a:pathLst>
                <a:path extrusionOk="0" h="1006" w="914">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10"/>
            <p:cNvSpPr/>
            <p:nvPr/>
          </p:nvSpPr>
          <p:spPr>
            <a:xfrm>
              <a:off x="7069638" y="2967533"/>
              <a:ext cx="23032" cy="25886"/>
            </a:xfrm>
            <a:custGeom>
              <a:rect b="b" l="l" r="r" t="t"/>
              <a:pathLst>
                <a:path extrusionOk="0" h="925" w="823">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10"/>
            <p:cNvSpPr/>
            <p:nvPr/>
          </p:nvSpPr>
          <p:spPr>
            <a:xfrm>
              <a:off x="7076690" y="2966889"/>
              <a:ext cx="22360" cy="25103"/>
            </a:xfrm>
            <a:custGeom>
              <a:rect b="b" l="l" r="r" t="t"/>
              <a:pathLst>
                <a:path extrusionOk="0" h="897" w="799">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10"/>
            <p:cNvSpPr/>
            <p:nvPr/>
          </p:nvSpPr>
          <p:spPr>
            <a:xfrm>
              <a:off x="7079237" y="2968148"/>
              <a:ext cx="23647" cy="26558"/>
            </a:xfrm>
            <a:custGeom>
              <a:rect b="b" l="l" r="r" t="t"/>
              <a:pathLst>
                <a:path extrusionOk="0" h="949" w="845">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10"/>
            <p:cNvSpPr/>
            <p:nvPr/>
          </p:nvSpPr>
          <p:spPr>
            <a:xfrm>
              <a:off x="6292271" y="1402555"/>
              <a:ext cx="124589" cy="146949"/>
            </a:xfrm>
            <a:custGeom>
              <a:rect b="b" l="l" r="r" t="t"/>
              <a:pathLst>
                <a:path extrusionOk="0" h="5251" w="4452">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10"/>
            <p:cNvSpPr/>
            <p:nvPr/>
          </p:nvSpPr>
          <p:spPr>
            <a:xfrm>
              <a:off x="6411711" y="1082519"/>
              <a:ext cx="414598" cy="286203"/>
            </a:xfrm>
            <a:custGeom>
              <a:rect b="b" l="l" r="r" t="t"/>
              <a:pathLst>
                <a:path extrusionOk="0" h="10227" w="14815">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10"/>
            <p:cNvSpPr/>
            <p:nvPr/>
          </p:nvSpPr>
          <p:spPr>
            <a:xfrm>
              <a:off x="6284603" y="1398078"/>
              <a:ext cx="135447" cy="159067"/>
            </a:xfrm>
            <a:custGeom>
              <a:rect b="b" l="l" r="r" t="t"/>
              <a:pathLst>
                <a:path extrusionOk="0" h="5684" w="484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10"/>
            <p:cNvSpPr/>
            <p:nvPr/>
          </p:nvSpPr>
          <p:spPr>
            <a:xfrm>
              <a:off x="6363185" y="1484943"/>
              <a:ext cx="37696" cy="51129"/>
            </a:xfrm>
            <a:custGeom>
              <a:rect b="b" l="l" r="r" t="t"/>
              <a:pathLst>
                <a:path extrusionOk="0" h="1827" w="1347">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10"/>
            <p:cNvSpPr/>
            <p:nvPr/>
          </p:nvSpPr>
          <p:spPr>
            <a:xfrm>
              <a:off x="6367019" y="1485587"/>
              <a:ext cx="40270" cy="47323"/>
            </a:xfrm>
            <a:custGeom>
              <a:rect b="b" l="l" r="r" t="t"/>
              <a:pathLst>
                <a:path extrusionOk="0" h="1691" w="1439">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10"/>
            <p:cNvSpPr/>
            <p:nvPr/>
          </p:nvSpPr>
          <p:spPr>
            <a:xfrm>
              <a:off x="6365088" y="1490708"/>
              <a:ext cx="40270" cy="45364"/>
            </a:xfrm>
            <a:custGeom>
              <a:rect b="b" l="l" r="r" t="t"/>
              <a:pathLst>
                <a:path extrusionOk="0" h="1621" w="1439">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10"/>
            <p:cNvSpPr/>
            <p:nvPr/>
          </p:nvSpPr>
          <p:spPr>
            <a:xfrm>
              <a:off x="6392569" y="1076138"/>
              <a:ext cx="438861" cy="298320"/>
            </a:xfrm>
            <a:custGeom>
              <a:rect b="b" l="l" r="r" t="t"/>
              <a:pathLst>
                <a:path extrusionOk="0" h="10660" w="15682">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10"/>
            <p:cNvSpPr/>
            <p:nvPr/>
          </p:nvSpPr>
          <p:spPr>
            <a:xfrm>
              <a:off x="6404686" y="1211558"/>
              <a:ext cx="85634" cy="99039"/>
            </a:xfrm>
            <a:custGeom>
              <a:rect b="b" l="l" r="r" t="t"/>
              <a:pathLst>
                <a:path extrusionOk="0" h="3539" w="306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10"/>
            <p:cNvSpPr/>
            <p:nvPr/>
          </p:nvSpPr>
          <p:spPr>
            <a:xfrm>
              <a:off x="6403427" y="1237752"/>
              <a:ext cx="53032" cy="76679"/>
            </a:xfrm>
            <a:custGeom>
              <a:rect b="b" l="l" r="r" t="t"/>
              <a:pathLst>
                <a:path extrusionOk="0" h="2740" w="1895">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10"/>
            <p:cNvSpPr/>
            <p:nvPr/>
          </p:nvSpPr>
          <p:spPr>
            <a:xfrm>
              <a:off x="6400852" y="1234561"/>
              <a:ext cx="58796" cy="79981"/>
            </a:xfrm>
            <a:custGeom>
              <a:rect b="b" l="l" r="r" t="t"/>
              <a:pathLst>
                <a:path extrusionOk="0" h="2858" w="2101">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10"/>
            <p:cNvSpPr/>
            <p:nvPr/>
          </p:nvSpPr>
          <p:spPr>
            <a:xfrm>
              <a:off x="6403427" y="1242229"/>
              <a:ext cx="48554" cy="69795"/>
            </a:xfrm>
            <a:custGeom>
              <a:rect b="b" l="l" r="r" t="t"/>
              <a:pathLst>
                <a:path extrusionOk="0" h="2494" w="1735">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10"/>
            <p:cNvSpPr/>
            <p:nvPr/>
          </p:nvSpPr>
          <p:spPr>
            <a:xfrm>
              <a:off x="6402783" y="1215392"/>
              <a:ext cx="79869" cy="93134"/>
            </a:xfrm>
            <a:custGeom>
              <a:rect b="b" l="l" r="r" t="t"/>
              <a:pathLst>
                <a:path extrusionOk="0" h="3328" w="2854">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10"/>
            <p:cNvSpPr/>
            <p:nvPr/>
          </p:nvSpPr>
          <p:spPr>
            <a:xfrm>
              <a:off x="6400852" y="1214104"/>
              <a:ext cx="79254" cy="106063"/>
            </a:xfrm>
            <a:custGeom>
              <a:rect b="b" l="l" r="r" t="t"/>
              <a:pathLst>
                <a:path extrusionOk="0" h="3790" w="2832">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10"/>
            <p:cNvSpPr/>
            <p:nvPr/>
          </p:nvSpPr>
          <p:spPr>
            <a:xfrm>
              <a:off x="7348788" y="1151502"/>
              <a:ext cx="638170" cy="1485808"/>
            </a:xfrm>
            <a:custGeom>
              <a:rect b="b" l="l" r="r" t="t"/>
              <a:pathLst>
                <a:path extrusionOk="0" h="53093" w="22804">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10"/>
            <p:cNvSpPr/>
            <p:nvPr/>
          </p:nvSpPr>
          <p:spPr>
            <a:xfrm>
              <a:off x="7356456" y="2613634"/>
              <a:ext cx="28" cy="28"/>
            </a:xfrm>
            <a:custGeom>
              <a:rect b="b" l="l" r="r" t="t"/>
              <a:pathLst>
                <a:path extrusionOk="0" h="1" w="1">
                  <a:moveTo>
                    <a:pt x="1" y="1"/>
                  </a:moveTo>
                  <a:cubicBezTo>
                    <a:pt x="1" y="1"/>
                    <a:pt x="1" y="1"/>
                    <a:pt x="1" y="1"/>
                  </a:cubicBezTo>
                  <a:cubicBezTo>
                    <a:pt x="1" y="1"/>
                    <a:pt x="1" y="1"/>
                    <a:pt x="1"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10"/>
            <p:cNvSpPr/>
            <p:nvPr/>
          </p:nvSpPr>
          <p:spPr>
            <a:xfrm>
              <a:off x="7534021" y="1176437"/>
              <a:ext cx="28" cy="28"/>
            </a:xfrm>
            <a:custGeom>
              <a:rect b="b" l="l" r="r" t="t"/>
              <a:pathLst>
                <a:path extrusionOk="0" h="1" w="1">
                  <a:moveTo>
                    <a:pt x="1" y="0"/>
                  </a:moveTo>
                  <a:lnTo>
                    <a:pt x="1" y="0"/>
                  </a:ln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10"/>
            <p:cNvSpPr/>
            <p:nvPr/>
          </p:nvSpPr>
          <p:spPr>
            <a:xfrm>
              <a:off x="7483564" y="1189841"/>
              <a:ext cx="28" cy="28"/>
            </a:xfrm>
            <a:custGeom>
              <a:rect b="b" l="l" r="r" t="t"/>
              <a:pathLst>
                <a:path extrusionOk="0" h="1" w="1">
                  <a:moveTo>
                    <a:pt x="1" y="0"/>
                  </a:moveTo>
                  <a:cubicBezTo>
                    <a:pt x="1" y="0"/>
                    <a:pt x="1" y="0"/>
                    <a:pt x="1" y="0"/>
                  </a:cubicBezTo>
                  <a:cubicBezTo>
                    <a:pt x="1" y="0"/>
                    <a:pt x="1" y="0"/>
                    <a:pt x="1"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10"/>
            <p:cNvSpPr/>
            <p:nvPr/>
          </p:nvSpPr>
          <p:spPr>
            <a:xfrm>
              <a:off x="7433135" y="1193703"/>
              <a:ext cx="2547" cy="3190"/>
            </a:xfrm>
            <a:custGeom>
              <a:rect b="b" l="l" r="r" t="t"/>
              <a:pathLst>
                <a:path extrusionOk="0" h="114" w="91">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10"/>
            <p:cNvSpPr/>
            <p:nvPr/>
          </p:nvSpPr>
          <p:spPr>
            <a:xfrm>
              <a:off x="7718638" y="2063029"/>
              <a:ext cx="28" cy="28"/>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10"/>
            <p:cNvSpPr/>
            <p:nvPr/>
          </p:nvSpPr>
          <p:spPr>
            <a:xfrm>
              <a:off x="7595364" y="2563821"/>
              <a:ext cx="28" cy="28"/>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10"/>
            <p:cNvSpPr/>
            <p:nvPr/>
          </p:nvSpPr>
          <p:spPr>
            <a:xfrm>
              <a:off x="7595364" y="2563821"/>
              <a:ext cx="28" cy="28"/>
            </a:xfrm>
            <a:custGeom>
              <a:rect b="b" l="l" r="r" t="t"/>
              <a:pathLst>
                <a:path extrusionOk="0" h="1" w="1">
                  <a:moveTo>
                    <a:pt x="0" y="1"/>
                  </a:moveTo>
                  <a:cubicBezTo>
                    <a:pt x="0" y="1"/>
                    <a:pt x="0" y="1"/>
                    <a:pt x="0" y="1"/>
                  </a:cubicBezTo>
                  <a:lnTo>
                    <a:pt x="0" y="1"/>
                  </a:ln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10"/>
            <p:cNvSpPr/>
            <p:nvPr/>
          </p:nvSpPr>
          <p:spPr>
            <a:xfrm>
              <a:off x="7454180" y="2573392"/>
              <a:ext cx="28" cy="28"/>
            </a:xfrm>
            <a:custGeom>
              <a:rect b="b" l="l" r="r" t="t"/>
              <a:pathLst>
                <a:path extrusionOk="0" h="1" w="1">
                  <a:moveTo>
                    <a:pt x="1" y="1"/>
                  </a:moveTo>
                  <a:lnTo>
                    <a:pt x="1" y="1"/>
                  </a:ln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10"/>
            <p:cNvSpPr/>
            <p:nvPr/>
          </p:nvSpPr>
          <p:spPr>
            <a:xfrm>
              <a:off x="7355169" y="2613634"/>
              <a:ext cx="1315" cy="28"/>
            </a:xfrm>
            <a:custGeom>
              <a:rect b="b" l="l" r="r" t="t"/>
              <a:pathLst>
                <a:path extrusionOk="0" h="1" w="47">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10"/>
            <p:cNvSpPr/>
            <p:nvPr/>
          </p:nvSpPr>
          <p:spPr>
            <a:xfrm>
              <a:off x="7103500" y="2992439"/>
              <a:ext cx="672" cy="672"/>
            </a:xfrm>
            <a:custGeom>
              <a:rect b="b" l="l" r="r" t="t"/>
              <a:pathLst>
                <a:path extrusionOk="0" h="24" w="24">
                  <a:moveTo>
                    <a:pt x="24" y="23"/>
                  </a:moveTo>
                  <a:cubicBezTo>
                    <a:pt x="24" y="0"/>
                    <a:pt x="24" y="0"/>
                    <a:pt x="1" y="0"/>
                  </a:cubicBezTo>
                  <a:cubicBezTo>
                    <a:pt x="24" y="0"/>
                    <a:pt x="24" y="0"/>
                    <a:pt x="24" y="23"/>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10"/>
            <p:cNvSpPr/>
            <p:nvPr/>
          </p:nvSpPr>
          <p:spPr>
            <a:xfrm>
              <a:off x="6982773" y="2904930"/>
              <a:ext cx="145662" cy="73489"/>
            </a:xfrm>
            <a:custGeom>
              <a:rect b="b" l="l" r="r" t="t"/>
              <a:pathLst>
                <a:path extrusionOk="0" h="2626" w="5205">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10"/>
            <p:cNvSpPr/>
            <p:nvPr/>
          </p:nvSpPr>
          <p:spPr>
            <a:xfrm>
              <a:off x="7067091" y="2849352"/>
              <a:ext cx="672" cy="672"/>
            </a:xfrm>
            <a:custGeom>
              <a:rect b="b" l="l" r="r" t="t"/>
              <a:pathLst>
                <a:path extrusionOk="0" h="24" w="24">
                  <a:moveTo>
                    <a:pt x="1" y="0"/>
                  </a:moveTo>
                  <a:cubicBezTo>
                    <a:pt x="1" y="0"/>
                    <a:pt x="23" y="23"/>
                    <a:pt x="23" y="23"/>
                  </a:cubicBezTo>
                  <a:cubicBezTo>
                    <a:pt x="23" y="23"/>
                    <a:pt x="23" y="0"/>
                    <a:pt x="23"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10"/>
            <p:cNvSpPr/>
            <p:nvPr/>
          </p:nvSpPr>
          <p:spPr>
            <a:xfrm>
              <a:off x="7082427" y="2851255"/>
              <a:ext cx="97108" cy="49226"/>
            </a:xfrm>
            <a:custGeom>
              <a:rect b="b" l="l" r="r" t="t"/>
              <a:pathLst>
                <a:path extrusionOk="0" h="1759" w="347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10"/>
            <p:cNvSpPr/>
            <p:nvPr/>
          </p:nvSpPr>
          <p:spPr>
            <a:xfrm>
              <a:off x="7104143" y="2858923"/>
              <a:ext cx="672" cy="28"/>
            </a:xfrm>
            <a:custGeom>
              <a:rect b="b" l="l" r="r" t="t"/>
              <a:pathLst>
                <a:path extrusionOk="0" h="1" w="24">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10"/>
            <p:cNvSpPr/>
            <p:nvPr/>
          </p:nvSpPr>
          <p:spPr>
            <a:xfrm>
              <a:off x="7104787" y="2858923"/>
              <a:ext cx="28" cy="28"/>
            </a:xfrm>
            <a:custGeom>
              <a:rect b="b" l="l" r="r" t="t"/>
              <a:pathLst>
                <a:path extrusionOk="0" h="1" w="1">
                  <a:moveTo>
                    <a:pt x="0" y="1"/>
                  </a:moveTo>
                  <a:lnTo>
                    <a:pt x="0" y="1"/>
                  </a:lnTo>
                  <a:lnTo>
                    <a:pt x="0" y="1"/>
                  </a:ln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10"/>
            <p:cNvSpPr/>
            <p:nvPr/>
          </p:nvSpPr>
          <p:spPr>
            <a:xfrm>
              <a:off x="7106074" y="2825705"/>
              <a:ext cx="89440" cy="45392"/>
            </a:xfrm>
            <a:custGeom>
              <a:rect b="b" l="l" r="r" t="t"/>
              <a:pathLst>
                <a:path extrusionOk="0" h="1622" w="3196">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10"/>
            <p:cNvSpPr/>
            <p:nvPr/>
          </p:nvSpPr>
          <p:spPr>
            <a:xfrm>
              <a:off x="7131625" y="2683905"/>
              <a:ext cx="0" cy="28"/>
            </a:xfrm>
            <a:custGeom>
              <a:rect b="b" l="l" r="r" t="t"/>
              <a:pathLst>
                <a:path extrusionOk="0" h="1" w="120000">
                  <a:moveTo>
                    <a:pt x="0" y="1"/>
                  </a:moveTo>
                  <a:lnTo>
                    <a:pt x="0" y="1"/>
                  </a:ln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10"/>
            <p:cNvSpPr/>
            <p:nvPr/>
          </p:nvSpPr>
          <p:spPr>
            <a:xfrm>
              <a:off x="7136074" y="2687739"/>
              <a:ext cx="106063" cy="58153"/>
            </a:xfrm>
            <a:custGeom>
              <a:rect b="b" l="l" r="r" t="t"/>
              <a:pathLst>
                <a:path extrusionOk="0" h="2078" w="379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10"/>
            <p:cNvSpPr/>
            <p:nvPr/>
          </p:nvSpPr>
          <p:spPr>
            <a:xfrm>
              <a:off x="7125860" y="2639828"/>
              <a:ext cx="123302" cy="71586"/>
            </a:xfrm>
            <a:custGeom>
              <a:rect b="b" l="l" r="r" t="t"/>
              <a:pathLst>
                <a:path extrusionOk="0" h="2558" w="4406">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10"/>
            <p:cNvSpPr/>
            <p:nvPr/>
          </p:nvSpPr>
          <p:spPr>
            <a:xfrm>
              <a:off x="7221680" y="2691572"/>
              <a:ext cx="672" cy="28"/>
            </a:xfrm>
            <a:custGeom>
              <a:rect b="b" l="l" r="r" t="t"/>
              <a:pathLst>
                <a:path extrusionOk="0" h="1" w="24">
                  <a:moveTo>
                    <a:pt x="23" y="1"/>
                  </a:moveTo>
                  <a:lnTo>
                    <a:pt x="23" y="1"/>
                  </a:lnTo>
                  <a:cubicBezTo>
                    <a:pt x="23" y="1"/>
                    <a:pt x="0" y="1"/>
                    <a:pt x="0" y="1"/>
                  </a:cubicBezTo>
                  <a:cubicBezTo>
                    <a:pt x="0" y="1"/>
                    <a:pt x="23" y="1"/>
                    <a:pt x="23"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10"/>
            <p:cNvSpPr/>
            <p:nvPr/>
          </p:nvSpPr>
          <p:spPr>
            <a:xfrm>
              <a:off x="7222324" y="2691572"/>
              <a:ext cx="28" cy="28"/>
            </a:xfrm>
            <a:custGeom>
              <a:rect b="b" l="l" r="r" t="t"/>
              <a:pathLst>
                <a:path extrusionOk="0" h="1" w="1">
                  <a:moveTo>
                    <a:pt x="0" y="1"/>
                  </a:move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10"/>
            <p:cNvSpPr/>
            <p:nvPr/>
          </p:nvSpPr>
          <p:spPr>
            <a:xfrm>
              <a:off x="7222324" y="2691572"/>
              <a:ext cx="28" cy="28"/>
            </a:xfrm>
            <a:custGeom>
              <a:rect b="b" l="l" r="r" t="t"/>
              <a:pathLst>
                <a:path extrusionOk="0" h="1" w="1">
                  <a:moveTo>
                    <a:pt x="0" y="1"/>
                  </a:move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10"/>
            <p:cNvSpPr/>
            <p:nvPr/>
          </p:nvSpPr>
          <p:spPr>
            <a:xfrm>
              <a:off x="7222324" y="2691572"/>
              <a:ext cx="28" cy="28"/>
            </a:xfrm>
            <a:custGeom>
              <a:rect b="b" l="l" r="r" t="t"/>
              <a:pathLst>
                <a:path extrusionOk="0" h="1" w="1">
                  <a:moveTo>
                    <a:pt x="0" y="1"/>
                  </a:move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10"/>
            <p:cNvSpPr/>
            <p:nvPr/>
          </p:nvSpPr>
          <p:spPr>
            <a:xfrm>
              <a:off x="7222324" y="2691572"/>
              <a:ext cx="672" cy="28"/>
            </a:xfrm>
            <a:custGeom>
              <a:rect b="b" l="l" r="r" t="t"/>
              <a:pathLst>
                <a:path extrusionOk="0" h="1" w="24">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10"/>
            <p:cNvSpPr/>
            <p:nvPr/>
          </p:nvSpPr>
          <p:spPr>
            <a:xfrm>
              <a:off x="6817325" y="2340249"/>
              <a:ext cx="548114" cy="780614"/>
            </a:xfrm>
            <a:custGeom>
              <a:rect b="b" l="l" r="r" t="t"/>
              <a:pathLst>
                <a:path extrusionOk="0" h="27894" w="19586">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10"/>
            <p:cNvSpPr/>
            <p:nvPr/>
          </p:nvSpPr>
          <p:spPr>
            <a:xfrm>
              <a:off x="7064545" y="3086329"/>
              <a:ext cx="28" cy="28"/>
            </a:xfrm>
            <a:custGeom>
              <a:rect b="b" l="l" r="r" t="t"/>
              <a:pathLst>
                <a:path extrusionOk="0" h="1" w="1">
                  <a:moveTo>
                    <a:pt x="0" y="1"/>
                  </a:moveTo>
                  <a:lnTo>
                    <a:pt x="0" y="1"/>
                  </a:lnTo>
                  <a:cubicBezTo>
                    <a:pt x="0" y="1"/>
                    <a:pt x="0" y="1"/>
                    <a:pt x="0" y="1"/>
                  </a:cubicBezTo>
                  <a:cubicBezTo>
                    <a:pt x="0" y="1"/>
                    <a:pt x="0" y="1"/>
                    <a:pt x="0"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10"/>
            <p:cNvSpPr/>
            <p:nvPr/>
          </p:nvSpPr>
          <p:spPr>
            <a:xfrm>
              <a:off x="7138005" y="2452049"/>
              <a:ext cx="196119" cy="103489"/>
            </a:xfrm>
            <a:custGeom>
              <a:rect b="b" l="l" r="r" t="t"/>
              <a:pathLst>
                <a:path extrusionOk="0" h="3698" w="7008">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10"/>
            <p:cNvSpPr/>
            <p:nvPr/>
          </p:nvSpPr>
          <p:spPr>
            <a:xfrm>
              <a:off x="6907409" y="2549773"/>
              <a:ext cx="349421" cy="495698"/>
            </a:xfrm>
            <a:custGeom>
              <a:rect b="b" l="l" r="r" t="t"/>
              <a:pathLst>
                <a:path extrusionOk="0" h="17713" w="12486">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10"/>
            <p:cNvSpPr/>
            <p:nvPr/>
          </p:nvSpPr>
          <p:spPr>
            <a:xfrm>
              <a:off x="7231895" y="2740126"/>
              <a:ext cx="28" cy="672"/>
            </a:xfrm>
            <a:custGeom>
              <a:rect b="b" l="l" r="r" t="t"/>
              <a:pathLst>
                <a:path extrusionOk="0" h="24" w="1">
                  <a:moveTo>
                    <a:pt x="1" y="23"/>
                  </a:moveTo>
                  <a:cubicBezTo>
                    <a:pt x="1" y="23"/>
                    <a:pt x="1" y="0"/>
                    <a:pt x="1" y="0"/>
                  </a:cubicBezTo>
                  <a:cubicBezTo>
                    <a:pt x="1" y="0"/>
                    <a:pt x="1" y="23"/>
                    <a:pt x="1" y="23"/>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10"/>
            <p:cNvSpPr/>
            <p:nvPr/>
          </p:nvSpPr>
          <p:spPr>
            <a:xfrm>
              <a:off x="7371148" y="1154720"/>
              <a:ext cx="122043" cy="126324"/>
            </a:xfrm>
            <a:custGeom>
              <a:rect b="b" l="l" r="r" t="t"/>
              <a:pathLst>
                <a:path extrusionOk="0" h="4514" w="4361">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10"/>
            <p:cNvSpPr/>
            <p:nvPr/>
          </p:nvSpPr>
          <p:spPr>
            <a:xfrm>
              <a:off x="6798183" y="1635055"/>
              <a:ext cx="585138" cy="677825"/>
            </a:xfrm>
            <a:custGeom>
              <a:rect b="b" l="l" r="r" t="t"/>
              <a:pathLst>
                <a:path extrusionOk="0" h="24221" w="20909">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10"/>
            <p:cNvSpPr/>
            <p:nvPr/>
          </p:nvSpPr>
          <p:spPr>
            <a:xfrm>
              <a:off x="7118836" y="1237108"/>
              <a:ext cx="401809" cy="493432"/>
            </a:xfrm>
            <a:custGeom>
              <a:rect b="b" l="l" r="r" t="t"/>
              <a:pathLst>
                <a:path extrusionOk="0" h="17632" w="14358">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10"/>
            <p:cNvSpPr/>
            <p:nvPr/>
          </p:nvSpPr>
          <p:spPr>
            <a:xfrm>
              <a:off x="6557373" y="1824121"/>
              <a:ext cx="118181" cy="126520"/>
            </a:xfrm>
            <a:custGeom>
              <a:rect b="b" l="l" r="r" t="t"/>
              <a:pathLst>
                <a:path extrusionOk="0" h="4521" w="4223">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10"/>
            <p:cNvSpPr/>
            <p:nvPr/>
          </p:nvSpPr>
          <p:spPr>
            <a:xfrm>
              <a:off x="6363800" y="1629318"/>
              <a:ext cx="652218" cy="654177"/>
            </a:xfrm>
            <a:custGeom>
              <a:rect b="b" l="l" r="r" t="t"/>
              <a:pathLst>
                <a:path extrusionOk="0" h="23376" w="23306">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10"/>
            <p:cNvSpPr/>
            <p:nvPr/>
          </p:nvSpPr>
          <p:spPr>
            <a:xfrm>
              <a:off x="6545227" y="1630577"/>
              <a:ext cx="28" cy="672"/>
            </a:xfrm>
            <a:custGeom>
              <a:rect b="b" l="l" r="r" t="t"/>
              <a:pathLst>
                <a:path extrusionOk="0" h="24" w="1">
                  <a:moveTo>
                    <a:pt x="0" y="24"/>
                  </a:moveTo>
                  <a:cubicBezTo>
                    <a:pt x="0" y="24"/>
                    <a:pt x="0" y="1"/>
                    <a:pt x="0" y="1"/>
                  </a:cubicBezTo>
                  <a:cubicBezTo>
                    <a:pt x="0" y="1"/>
                    <a:pt x="0" y="1"/>
                    <a:pt x="0" y="24"/>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10"/>
            <p:cNvSpPr/>
            <p:nvPr/>
          </p:nvSpPr>
          <p:spPr>
            <a:xfrm>
              <a:off x="6390638" y="1887368"/>
              <a:ext cx="28" cy="28"/>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10"/>
            <p:cNvSpPr/>
            <p:nvPr/>
          </p:nvSpPr>
          <p:spPr>
            <a:xfrm>
              <a:off x="6399593" y="2055362"/>
              <a:ext cx="672" cy="672"/>
            </a:xfrm>
            <a:custGeom>
              <a:rect b="b" l="l" r="r" t="t"/>
              <a:pathLst>
                <a:path extrusionOk="0" h="24" w="24">
                  <a:moveTo>
                    <a:pt x="23" y="23"/>
                  </a:moveTo>
                  <a:cubicBezTo>
                    <a:pt x="23" y="23"/>
                    <a:pt x="23" y="23"/>
                    <a:pt x="0" y="1"/>
                  </a:cubicBezTo>
                  <a:cubicBezTo>
                    <a:pt x="23" y="23"/>
                    <a:pt x="23" y="23"/>
                    <a:pt x="23" y="23"/>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10"/>
            <p:cNvSpPr/>
            <p:nvPr/>
          </p:nvSpPr>
          <p:spPr>
            <a:xfrm>
              <a:off x="6400237" y="2056005"/>
              <a:ext cx="28" cy="672"/>
            </a:xfrm>
            <a:custGeom>
              <a:rect b="b" l="l" r="r" t="t"/>
              <a:pathLst>
                <a:path extrusionOk="0" h="24" w="1">
                  <a:moveTo>
                    <a:pt x="0" y="23"/>
                  </a:moveTo>
                  <a:cubicBezTo>
                    <a:pt x="0" y="23"/>
                    <a:pt x="0" y="0"/>
                    <a:pt x="0" y="0"/>
                  </a:cubicBezTo>
                  <a:lnTo>
                    <a:pt x="0" y="23"/>
                  </a:ln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10"/>
            <p:cNvSpPr/>
            <p:nvPr/>
          </p:nvSpPr>
          <p:spPr>
            <a:xfrm>
              <a:off x="6850543" y="2265529"/>
              <a:ext cx="28" cy="28"/>
            </a:xfrm>
            <a:custGeom>
              <a:rect b="b" l="l" r="r" t="t"/>
              <a:pathLst>
                <a:path extrusionOk="0" h="1" w="1">
                  <a:moveTo>
                    <a:pt x="1" y="0"/>
                  </a:moveTo>
                  <a:cubicBezTo>
                    <a:pt x="1" y="0"/>
                    <a:pt x="1" y="0"/>
                    <a:pt x="1" y="0"/>
                  </a:cubicBezTo>
                  <a:cubicBezTo>
                    <a:pt x="1" y="0"/>
                    <a:pt x="1" y="0"/>
                    <a:pt x="1" y="0"/>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10"/>
            <p:cNvSpPr/>
            <p:nvPr/>
          </p:nvSpPr>
          <p:spPr>
            <a:xfrm>
              <a:off x="7001299" y="2032358"/>
              <a:ext cx="189738" cy="187835"/>
            </a:xfrm>
            <a:custGeom>
              <a:rect b="b" l="l" r="r" t="t"/>
              <a:pathLst>
                <a:path extrusionOk="0" h="6712" w="678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10"/>
            <p:cNvSpPr/>
            <p:nvPr/>
          </p:nvSpPr>
          <p:spPr>
            <a:xfrm>
              <a:off x="7073472" y="2066863"/>
              <a:ext cx="28" cy="28"/>
            </a:xfrm>
            <a:custGeom>
              <a:rect b="b" l="l" r="r" t="t"/>
              <a:pathLst>
                <a:path extrusionOk="0" h="1" w="1">
                  <a:moveTo>
                    <a:pt x="1" y="0"/>
                  </a:moveTo>
                  <a:lnTo>
                    <a:pt x="1" y="0"/>
                  </a:ln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10"/>
            <p:cNvSpPr/>
            <p:nvPr/>
          </p:nvSpPr>
          <p:spPr>
            <a:xfrm>
              <a:off x="7052399" y="2085389"/>
              <a:ext cx="40270" cy="91035"/>
            </a:xfrm>
            <a:custGeom>
              <a:rect b="b" l="l" r="r" t="t"/>
              <a:pathLst>
                <a:path extrusionOk="0" h="3253" w="1439">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10"/>
            <p:cNvSpPr/>
            <p:nvPr/>
          </p:nvSpPr>
          <p:spPr>
            <a:xfrm>
              <a:off x="7081140" y="2087292"/>
              <a:ext cx="61371" cy="36940"/>
            </a:xfrm>
            <a:custGeom>
              <a:rect b="b" l="l" r="r" t="t"/>
              <a:pathLst>
                <a:path extrusionOk="0" h="1320" w="2193">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10"/>
            <p:cNvSpPr/>
            <p:nvPr/>
          </p:nvSpPr>
          <p:spPr>
            <a:xfrm>
              <a:off x="6639760" y="2260408"/>
              <a:ext cx="33246" cy="71558"/>
            </a:xfrm>
            <a:custGeom>
              <a:rect b="b" l="l" r="r" t="t"/>
              <a:pathLst>
                <a:path extrusionOk="0" h="2557" w="1188">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10"/>
            <p:cNvSpPr/>
            <p:nvPr/>
          </p:nvSpPr>
          <p:spPr>
            <a:xfrm>
              <a:off x="6788585" y="2271266"/>
              <a:ext cx="24935" cy="110289"/>
            </a:xfrm>
            <a:custGeom>
              <a:rect b="b" l="l" r="r" t="t"/>
              <a:pathLst>
                <a:path extrusionOk="0" h="3941" w="891">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10"/>
            <p:cNvSpPr/>
            <p:nvPr/>
          </p:nvSpPr>
          <p:spPr>
            <a:xfrm>
              <a:off x="6466645" y="1750045"/>
              <a:ext cx="92658" cy="91119"/>
            </a:xfrm>
            <a:custGeom>
              <a:rect b="b" l="l" r="r" t="t"/>
              <a:pathLst>
                <a:path extrusionOk="0" h="3256" w="3311">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10"/>
            <p:cNvSpPr/>
            <p:nvPr/>
          </p:nvSpPr>
          <p:spPr>
            <a:xfrm>
              <a:off x="6735581" y="1836911"/>
              <a:ext cx="125233" cy="114766"/>
            </a:xfrm>
            <a:custGeom>
              <a:rect b="b" l="l" r="r" t="t"/>
              <a:pathLst>
                <a:path extrusionOk="0" h="4101" w="4475">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10"/>
            <p:cNvSpPr/>
            <p:nvPr/>
          </p:nvSpPr>
          <p:spPr>
            <a:xfrm>
              <a:off x="6572680" y="1997880"/>
              <a:ext cx="141212" cy="89944"/>
            </a:xfrm>
            <a:custGeom>
              <a:rect b="b" l="l" r="r" t="t"/>
              <a:pathLst>
                <a:path extrusionOk="0" h="3214" w="5046">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10"/>
            <p:cNvSpPr/>
            <p:nvPr/>
          </p:nvSpPr>
          <p:spPr>
            <a:xfrm>
              <a:off x="6812232" y="1758972"/>
              <a:ext cx="100942" cy="91091"/>
            </a:xfrm>
            <a:custGeom>
              <a:rect b="b" l="l" r="r" t="t"/>
              <a:pathLst>
                <a:path extrusionOk="0" h="3255" w="3607">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10"/>
            <p:cNvSpPr/>
            <p:nvPr/>
          </p:nvSpPr>
          <p:spPr>
            <a:xfrm>
              <a:off x="6522867" y="1672107"/>
              <a:ext cx="99039" cy="40914"/>
            </a:xfrm>
            <a:custGeom>
              <a:rect b="b" l="l" r="r" t="t"/>
              <a:pathLst>
                <a:path extrusionOk="0" h="1462" w="3539">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10"/>
            <p:cNvSpPr/>
            <p:nvPr/>
          </p:nvSpPr>
          <p:spPr>
            <a:xfrm>
              <a:off x="6766868" y="1582051"/>
              <a:ext cx="323898" cy="242098"/>
            </a:xfrm>
            <a:custGeom>
              <a:rect b="b" l="l" r="r" t="t"/>
              <a:pathLst>
                <a:path extrusionOk="0" h="8651" w="11574">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10"/>
            <p:cNvSpPr/>
            <p:nvPr/>
          </p:nvSpPr>
          <p:spPr>
            <a:xfrm>
              <a:off x="6975105" y="1810717"/>
              <a:ext cx="110541" cy="293870"/>
            </a:xfrm>
            <a:custGeom>
              <a:rect b="b" l="l" r="r" t="t"/>
              <a:pathLst>
                <a:path extrusionOk="0" h="10501" w="395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10"/>
            <p:cNvSpPr/>
            <p:nvPr/>
          </p:nvSpPr>
          <p:spPr>
            <a:xfrm>
              <a:off x="6547130" y="1504113"/>
              <a:ext cx="279822" cy="215932"/>
            </a:xfrm>
            <a:custGeom>
              <a:rect b="b" l="l" r="r" t="t"/>
              <a:pathLst>
                <a:path extrusionOk="0" h="7716" w="9999">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10"/>
            <p:cNvSpPr/>
            <p:nvPr/>
          </p:nvSpPr>
          <p:spPr>
            <a:xfrm>
              <a:off x="6409808" y="1316306"/>
              <a:ext cx="866835" cy="371809"/>
            </a:xfrm>
            <a:custGeom>
              <a:rect b="b" l="l" r="r" t="t"/>
              <a:pathLst>
                <a:path extrusionOk="0" h="13286" w="30975">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10"/>
            <p:cNvSpPr/>
            <p:nvPr/>
          </p:nvSpPr>
          <p:spPr>
            <a:xfrm>
              <a:off x="5798503" y="2581060"/>
              <a:ext cx="189095" cy="155261"/>
            </a:xfrm>
            <a:custGeom>
              <a:rect b="b" l="l" r="r" t="t"/>
              <a:pathLst>
                <a:path extrusionOk="0" h="5548" w="6757">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10"/>
            <p:cNvSpPr/>
            <p:nvPr/>
          </p:nvSpPr>
          <p:spPr>
            <a:xfrm>
              <a:off x="5921777" y="2869781"/>
              <a:ext cx="142472" cy="64561"/>
            </a:xfrm>
            <a:custGeom>
              <a:rect b="b" l="l" r="r" t="t"/>
              <a:pathLst>
                <a:path extrusionOk="0" h="2307" w="5091">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10"/>
            <p:cNvSpPr/>
            <p:nvPr/>
          </p:nvSpPr>
          <p:spPr>
            <a:xfrm>
              <a:off x="6537559" y="2766936"/>
              <a:ext cx="325801" cy="288134"/>
            </a:xfrm>
            <a:custGeom>
              <a:rect b="b" l="l" r="r" t="t"/>
              <a:pathLst>
                <a:path extrusionOk="0" h="10296" w="11642">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10"/>
            <p:cNvSpPr/>
            <p:nvPr/>
          </p:nvSpPr>
          <p:spPr>
            <a:xfrm>
              <a:off x="6565012" y="2791227"/>
              <a:ext cx="28" cy="28"/>
            </a:xfrm>
            <a:custGeom>
              <a:rect b="b" l="l" r="r" t="t"/>
              <a:pathLst>
                <a:path extrusionOk="0" h="1" w="1">
                  <a:moveTo>
                    <a:pt x="1" y="0"/>
                  </a:moveTo>
                  <a:cubicBezTo>
                    <a:pt x="1" y="0"/>
                    <a:pt x="1" y="0"/>
                    <a:pt x="1" y="0"/>
                  </a:cubicBezTo>
                  <a:cubicBezTo>
                    <a:pt x="1" y="0"/>
                    <a:pt x="1" y="0"/>
                    <a:pt x="1"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10"/>
            <p:cNvSpPr/>
            <p:nvPr/>
          </p:nvSpPr>
          <p:spPr>
            <a:xfrm>
              <a:off x="6565012" y="2791871"/>
              <a:ext cx="672" cy="644"/>
            </a:xfrm>
            <a:custGeom>
              <a:rect b="b" l="l" r="r" t="t"/>
              <a:pathLst>
                <a:path extrusionOk="0" h="23" w="24">
                  <a:moveTo>
                    <a:pt x="1" y="0"/>
                  </a:moveTo>
                  <a:cubicBezTo>
                    <a:pt x="1" y="0"/>
                    <a:pt x="1" y="0"/>
                    <a:pt x="1" y="23"/>
                  </a:cubicBezTo>
                  <a:lnTo>
                    <a:pt x="24" y="23"/>
                  </a:lnTo>
                  <a:cubicBezTo>
                    <a:pt x="1" y="0"/>
                    <a:pt x="1" y="0"/>
                    <a:pt x="1"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10"/>
            <p:cNvSpPr/>
            <p:nvPr/>
          </p:nvSpPr>
          <p:spPr>
            <a:xfrm>
              <a:off x="6865236" y="3046730"/>
              <a:ext cx="672" cy="28"/>
            </a:xfrm>
            <a:custGeom>
              <a:rect b="b" l="l" r="r" t="t"/>
              <a:pathLst>
                <a:path extrusionOk="0" h="1" w="24">
                  <a:moveTo>
                    <a:pt x="1" y="0"/>
                  </a:moveTo>
                  <a:cubicBezTo>
                    <a:pt x="1" y="0"/>
                    <a:pt x="1" y="0"/>
                    <a:pt x="24" y="0"/>
                  </a:cubicBezTo>
                  <a:cubicBezTo>
                    <a:pt x="1" y="0"/>
                    <a:pt x="1" y="0"/>
                    <a:pt x="1"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10"/>
            <p:cNvSpPr/>
            <p:nvPr/>
          </p:nvSpPr>
          <p:spPr>
            <a:xfrm>
              <a:off x="6565656" y="2792486"/>
              <a:ext cx="28" cy="28"/>
            </a:xfrm>
            <a:custGeom>
              <a:rect b="b" l="l" r="r" t="t"/>
              <a:pathLst>
                <a:path extrusionOk="0" h="1" w="1">
                  <a:moveTo>
                    <a:pt x="1" y="1"/>
                  </a:moveTo>
                  <a:cubicBezTo>
                    <a:pt x="1" y="1"/>
                    <a:pt x="1" y="1"/>
                    <a:pt x="1" y="1"/>
                  </a:cubicBezTo>
                  <a:cubicBezTo>
                    <a:pt x="1" y="1"/>
                    <a:pt x="1" y="1"/>
                    <a:pt x="1"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10"/>
            <p:cNvSpPr/>
            <p:nvPr/>
          </p:nvSpPr>
          <p:spPr>
            <a:xfrm>
              <a:off x="6565656" y="2792486"/>
              <a:ext cx="28" cy="28"/>
            </a:xfrm>
            <a:custGeom>
              <a:rect b="b" l="l" r="r" t="t"/>
              <a:pathLst>
                <a:path extrusionOk="0" h="1" w="1">
                  <a:moveTo>
                    <a:pt x="1" y="1"/>
                  </a:moveTo>
                  <a:cubicBezTo>
                    <a:pt x="1" y="1"/>
                    <a:pt x="1" y="1"/>
                    <a:pt x="1" y="1"/>
                  </a:cubicBezTo>
                  <a:cubicBezTo>
                    <a:pt x="1" y="1"/>
                    <a:pt x="1" y="1"/>
                    <a:pt x="1"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10"/>
            <p:cNvSpPr/>
            <p:nvPr/>
          </p:nvSpPr>
          <p:spPr>
            <a:xfrm>
              <a:off x="6565656" y="2792486"/>
              <a:ext cx="28" cy="672"/>
            </a:xfrm>
            <a:custGeom>
              <a:rect b="b" l="l" r="r" t="t"/>
              <a:pathLst>
                <a:path extrusionOk="0" h="24" w="1">
                  <a:moveTo>
                    <a:pt x="1" y="24"/>
                  </a:moveTo>
                  <a:cubicBezTo>
                    <a:pt x="1" y="1"/>
                    <a:pt x="1" y="1"/>
                    <a:pt x="1" y="1"/>
                  </a:cubicBezTo>
                  <a:cubicBezTo>
                    <a:pt x="1" y="1"/>
                    <a:pt x="1" y="1"/>
                    <a:pt x="1" y="24"/>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10"/>
            <p:cNvSpPr/>
            <p:nvPr/>
          </p:nvSpPr>
          <p:spPr>
            <a:xfrm>
              <a:off x="6565656" y="2793130"/>
              <a:ext cx="28" cy="28"/>
            </a:xfrm>
            <a:custGeom>
              <a:rect b="b" l="l" r="r" t="t"/>
              <a:pathLst>
                <a:path extrusionOk="0" h="1" w="1">
                  <a:moveTo>
                    <a:pt x="1" y="1"/>
                  </a:moveTo>
                  <a:cubicBezTo>
                    <a:pt x="1" y="1"/>
                    <a:pt x="1" y="1"/>
                    <a:pt x="1" y="1"/>
                  </a:cubicBezTo>
                  <a:cubicBezTo>
                    <a:pt x="1" y="1"/>
                    <a:pt x="1" y="1"/>
                    <a:pt x="1"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10"/>
            <p:cNvSpPr/>
            <p:nvPr/>
          </p:nvSpPr>
          <p:spPr>
            <a:xfrm>
              <a:off x="6616113" y="2747794"/>
              <a:ext cx="320708" cy="247219"/>
            </a:xfrm>
            <a:custGeom>
              <a:rect b="b" l="l" r="r" t="t"/>
              <a:pathLst>
                <a:path extrusionOk="0" h="8834" w="1146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10"/>
            <p:cNvSpPr/>
            <p:nvPr/>
          </p:nvSpPr>
          <p:spPr>
            <a:xfrm>
              <a:off x="6702363" y="2834660"/>
              <a:ext cx="28" cy="28"/>
            </a:xfrm>
            <a:custGeom>
              <a:rect b="b" l="l" r="r" t="t"/>
              <a:pathLst>
                <a:path extrusionOk="0" h="1" w="1">
                  <a:moveTo>
                    <a:pt x="0" y="0"/>
                  </a:moveTo>
                  <a:cubicBezTo>
                    <a:pt x="0" y="0"/>
                    <a:pt x="0" y="0"/>
                    <a:pt x="0"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10"/>
            <p:cNvSpPr/>
            <p:nvPr/>
          </p:nvSpPr>
          <p:spPr>
            <a:xfrm>
              <a:off x="6853118" y="2945816"/>
              <a:ext cx="28" cy="28"/>
            </a:xfrm>
            <a:custGeom>
              <a:rect b="b" l="l" r="r" t="t"/>
              <a:pathLst>
                <a:path extrusionOk="0" h="1" w="1">
                  <a:moveTo>
                    <a:pt x="0" y="0"/>
                  </a:moveTo>
                  <a:cubicBezTo>
                    <a:pt x="0" y="0"/>
                    <a:pt x="0" y="0"/>
                    <a:pt x="0" y="0"/>
                  </a:cubicBezTo>
                  <a:cubicBezTo>
                    <a:pt x="0" y="0"/>
                    <a:pt x="0" y="0"/>
                    <a:pt x="0"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10"/>
            <p:cNvSpPr/>
            <p:nvPr/>
          </p:nvSpPr>
          <p:spPr>
            <a:xfrm>
              <a:off x="6466645" y="2918979"/>
              <a:ext cx="127780" cy="151987"/>
            </a:xfrm>
            <a:custGeom>
              <a:rect b="b" l="l" r="r" t="t"/>
              <a:pathLst>
                <a:path extrusionOk="0" h="5431" w="4566">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10"/>
            <p:cNvSpPr/>
            <p:nvPr/>
          </p:nvSpPr>
          <p:spPr>
            <a:xfrm>
              <a:off x="6552895" y="2860210"/>
              <a:ext cx="122658" cy="143759"/>
            </a:xfrm>
            <a:custGeom>
              <a:rect b="b" l="l" r="r" t="t"/>
              <a:pathLst>
                <a:path extrusionOk="0" h="5137" w="4383">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10"/>
            <p:cNvSpPr/>
            <p:nvPr/>
          </p:nvSpPr>
          <p:spPr>
            <a:xfrm>
              <a:off x="6467933" y="2859566"/>
              <a:ext cx="97108" cy="72845"/>
            </a:xfrm>
            <a:custGeom>
              <a:rect b="b" l="l" r="r" t="t"/>
              <a:pathLst>
                <a:path extrusionOk="0" h="2603" w="347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10"/>
            <p:cNvSpPr/>
            <p:nvPr/>
          </p:nvSpPr>
          <p:spPr>
            <a:xfrm>
              <a:off x="6582279" y="2991796"/>
              <a:ext cx="94561" cy="78890"/>
            </a:xfrm>
            <a:custGeom>
              <a:rect b="b" l="l" r="r" t="t"/>
              <a:pathLst>
                <a:path extrusionOk="0" h="2819" w="3379">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10"/>
            <p:cNvSpPr/>
            <p:nvPr/>
          </p:nvSpPr>
          <p:spPr>
            <a:xfrm>
              <a:off x="6550964" y="2867234"/>
              <a:ext cx="46035" cy="197798"/>
            </a:xfrm>
            <a:custGeom>
              <a:rect b="b" l="l" r="r" t="t"/>
              <a:pathLst>
                <a:path extrusionOk="0" h="7068" w="1645">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10"/>
            <p:cNvSpPr/>
            <p:nvPr/>
          </p:nvSpPr>
          <p:spPr>
            <a:xfrm>
              <a:off x="6472410" y="2920266"/>
              <a:ext cx="194860" cy="86726"/>
            </a:xfrm>
            <a:custGeom>
              <a:rect b="b" l="l" r="r" t="t"/>
              <a:pathLst>
                <a:path extrusionOk="0" h="3099" w="6963">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10"/>
            <p:cNvSpPr/>
            <p:nvPr/>
          </p:nvSpPr>
          <p:spPr>
            <a:xfrm>
              <a:off x="7077306" y="2720313"/>
              <a:ext cx="28" cy="28"/>
            </a:xfrm>
            <a:custGeom>
              <a:rect b="b" l="l" r="r" t="t"/>
              <a:pathLst>
                <a:path extrusionOk="0" h="1" w="1">
                  <a:moveTo>
                    <a:pt x="1" y="1"/>
                  </a:moveTo>
                  <a:cubicBezTo>
                    <a:pt x="1" y="1"/>
                    <a:pt x="1" y="1"/>
                    <a:pt x="1" y="1"/>
                  </a:cubicBezTo>
                  <a:cubicBezTo>
                    <a:pt x="1" y="1"/>
                    <a:pt x="1" y="1"/>
                    <a:pt x="1"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10"/>
            <p:cNvSpPr/>
            <p:nvPr/>
          </p:nvSpPr>
          <p:spPr>
            <a:xfrm>
              <a:off x="7077306" y="2720313"/>
              <a:ext cx="28" cy="672"/>
            </a:xfrm>
            <a:custGeom>
              <a:rect b="b" l="l" r="r" t="t"/>
              <a:pathLst>
                <a:path extrusionOk="0" h="24" w="1">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10"/>
            <p:cNvSpPr/>
            <p:nvPr/>
          </p:nvSpPr>
          <p:spPr>
            <a:xfrm>
              <a:off x="5962663" y="3212177"/>
              <a:ext cx="1315" cy="3218"/>
            </a:xfrm>
            <a:custGeom>
              <a:rect b="b" l="l" r="r" t="t"/>
              <a:pathLst>
                <a:path extrusionOk="0" h="115" w="47">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10"/>
            <p:cNvSpPr/>
            <p:nvPr/>
          </p:nvSpPr>
          <p:spPr>
            <a:xfrm>
              <a:off x="6166422" y="2894072"/>
              <a:ext cx="844503" cy="340493"/>
            </a:xfrm>
            <a:custGeom>
              <a:rect b="b" l="l" r="r" t="t"/>
              <a:pathLst>
                <a:path extrusionOk="0" h="12167" w="30177">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10"/>
            <p:cNvSpPr/>
            <p:nvPr/>
          </p:nvSpPr>
          <p:spPr>
            <a:xfrm>
              <a:off x="5957570" y="2759912"/>
              <a:ext cx="249122" cy="439504"/>
            </a:xfrm>
            <a:custGeom>
              <a:rect b="b" l="l" r="r" t="t"/>
              <a:pathLst>
                <a:path extrusionOk="0" h="15705" w="8902">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10"/>
            <p:cNvSpPr/>
            <p:nvPr/>
          </p:nvSpPr>
          <p:spPr>
            <a:xfrm>
              <a:off x="7103500" y="2452049"/>
              <a:ext cx="21744" cy="154589"/>
            </a:xfrm>
            <a:custGeom>
              <a:rect b="b" l="l" r="r" t="t"/>
              <a:pathLst>
                <a:path extrusionOk="0" h="5524" w="777">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10"/>
            <p:cNvSpPr/>
            <p:nvPr/>
          </p:nvSpPr>
          <p:spPr>
            <a:xfrm>
              <a:off x="5558980" y="2722244"/>
              <a:ext cx="385186" cy="361874"/>
            </a:xfrm>
            <a:custGeom>
              <a:rect b="b" l="l" r="r" t="t"/>
              <a:pathLst>
                <a:path extrusionOk="0" h="12931" w="13764">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10"/>
            <p:cNvSpPr/>
            <p:nvPr/>
          </p:nvSpPr>
          <p:spPr>
            <a:xfrm>
              <a:off x="5835555" y="3166814"/>
              <a:ext cx="366687" cy="364421"/>
            </a:xfrm>
            <a:custGeom>
              <a:rect b="b" l="l" r="r" t="t"/>
              <a:pathLst>
                <a:path extrusionOk="0" h="13022" w="13103">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10"/>
            <p:cNvSpPr/>
            <p:nvPr/>
          </p:nvSpPr>
          <p:spPr>
            <a:xfrm>
              <a:off x="6190069" y="986698"/>
              <a:ext cx="1430873" cy="1387440"/>
            </a:xfrm>
            <a:custGeom>
              <a:rect b="b" l="l" r="r" t="t"/>
              <a:pathLst>
                <a:path extrusionOk="0" h="49578" w="5113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10"/>
            <p:cNvSpPr/>
            <p:nvPr/>
          </p:nvSpPr>
          <p:spPr>
            <a:xfrm>
              <a:off x="6997465" y="1006512"/>
              <a:ext cx="28" cy="28"/>
            </a:xfrm>
            <a:custGeom>
              <a:rect b="b" l="l" r="r" t="t"/>
              <a:pathLst>
                <a:path extrusionOk="0" h="1" w="1">
                  <a:moveTo>
                    <a:pt x="1" y="1"/>
                  </a:move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10"/>
            <p:cNvSpPr/>
            <p:nvPr/>
          </p:nvSpPr>
          <p:spPr>
            <a:xfrm>
              <a:off x="6210498" y="1792834"/>
              <a:ext cx="28" cy="28"/>
            </a:xfrm>
            <a:custGeom>
              <a:rect b="b" l="l" r="r" t="t"/>
              <a:pathLst>
                <a:path extrusionOk="0" h="1" w="1">
                  <a:moveTo>
                    <a:pt x="1" y="0"/>
                  </a:moveTo>
                  <a:lnTo>
                    <a:pt x="1" y="0"/>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10"/>
            <p:cNvSpPr/>
            <p:nvPr/>
          </p:nvSpPr>
          <p:spPr>
            <a:xfrm>
              <a:off x="6367019" y="2160109"/>
              <a:ext cx="56866" cy="47938"/>
            </a:xfrm>
            <a:custGeom>
              <a:rect b="b" l="l" r="r" t="t"/>
              <a:pathLst>
                <a:path extrusionOk="0" h="1713" w="2032">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10"/>
            <p:cNvSpPr/>
            <p:nvPr/>
          </p:nvSpPr>
          <p:spPr>
            <a:xfrm>
              <a:off x="6632093" y="2344083"/>
              <a:ext cx="28" cy="28"/>
            </a:xfrm>
            <a:custGeom>
              <a:rect b="b" l="l" r="r" t="t"/>
              <a:pathLst>
                <a:path extrusionOk="0" h="1" w="1">
                  <a:moveTo>
                    <a:pt x="1" y="1"/>
                  </a:move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10"/>
            <p:cNvSpPr/>
            <p:nvPr/>
          </p:nvSpPr>
          <p:spPr>
            <a:xfrm>
              <a:off x="6995562" y="1006512"/>
              <a:ext cx="1931" cy="28"/>
            </a:xfrm>
            <a:custGeom>
              <a:rect b="b" l="l" r="r" t="t"/>
              <a:pathLst>
                <a:path extrusionOk="0" h="1" w="69">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10"/>
            <p:cNvSpPr/>
            <p:nvPr/>
          </p:nvSpPr>
          <p:spPr>
            <a:xfrm>
              <a:off x="6210498" y="1791547"/>
              <a:ext cx="28" cy="672"/>
            </a:xfrm>
            <a:custGeom>
              <a:rect b="b" l="l" r="r" t="t"/>
              <a:pathLst>
                <a:path extrusionOk="0" h="24" w="1">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10"/>
            <p:cNvSpPr/>
            <p:nvPr/>
          </p:nvSpPr>
          <p:spPr>
            <a:xfrm>
              <a:off x="6210498" y="1792191"/>
              <a:ext cx="28" cy="28"/>
            </a:xfrm>
            <a:custGeom>
              <a:rect b="b" l="l" r="r" t="t"/>
              <a:pathLst>
                <a:path extrusionOk="0" h="1" w="1">
                  <a:moveTo>
                    <a:pt x="1" y="1"/>
                  </a:moveTo>
                  <a:lnTo>
                    <a:pt x="1" y="1"/>
                  </a:ln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10"/>
            <p:cNvSpPr/>
            <p:nvPr/>
          </p:nvSpPr>
          <p:spPr>
            <a:xfrm>
              <a:off x="6210498" y="1792191"/>
              <a:ext cx="28" cy="28"/>
            </a:xfrm>
            <a:custGeom>
              <a:rect b="b" l="l" r="r" t="t"/>
              <a:pathLst>
                <a:path extrusionOk="0" h="1" w="1">
                  <a:moveTo>
                    <a:pt x="1" y="1"/>
                  </a:moveTo>
                  <a:lnTo>
                    <a:pt x="1" y="1"/>
                  </a:ln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10"/>
            <p:cNvSpPr/>
            <p:nvPr/>
          </p:nvSpPr>
          <p:spPr>
            <a:xfrm>
              <a:off x="6210498" y="1792191"/>
              <a:ext cx="28" cy="28"/>
            </a:xfrm>
            <a:custGeom>
              <a:rect b="b" l="l" r="r" t="t"/>
              <a:pathLst>
                <a:path extrusionOk="0" h="1" w="1">
                  <a:moveTo>
                    <a:pt x="1" y="1"/>
                  </a:moveTo>
                  <a:lnTo>
                    <a:pt x="1" y="1"/>
                  </a:lnTo>
                  <a:cubicBezTo>
                    <a:pt x="1" y="1"/>
                    <a:pt x="1" y="1"/>
                    <a:pt x="1" y="1"/>
                  </a:cubicBez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10"/>
            <p:cNvSpPr/>
            <p:nvPr/>
          </p:nvSpPr>
          <p:spPr>
            <a:xfrm>
              <a:off x="6210498" y="1792191"/>
              <a:ext cx="28" cy="672"/>
            </a:xfrm>
            <a:custGeom>
              <a:rect b="b" l="l" r="r" t="t"/>
              <a:pathLst>
                <a:path extrusionOk="0" h="24" w="1">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10"/>
            <p:cNvSpPr/>
            <p:nvPr/>
          </p:nvSpPr>
          <p:spPr>
            <a:xfrm>
              <a:off x="6210498" y="1792191"/>
              <a:ext cx="28" cy="672"/>
            </a:xfrm>
            <a:custGeom>
              <a:rect b="b" l="l" r="r" t="t"/>
              <a:pathLst>
                <a:path extrusionOk="0" h="24" w="1">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10"/>
            <p:cNvSpPr/>
            <p:nvPr/>
          </p:nvSpPr>
          <p:spPr>
            <a:xfrm>
              <a:off x="6210498" y="1792834"/>
              <a:ext cx="28" cy="28"/>
            </a:xfrm>
            <a:custGeom>
              <a:rect b="b" l="l" r="r" t="t"/>
              <a:pathLst>
                <a:path extrusionOk="0" h="1" w="1">
                  <a:moveTo>
                    <a:pt x="1" y="0"/>
                  </a:moveTo>
                  <a:cubicBezTo>
                    <a:pt x="1" y="0"/>
                    <a:pt x="1" y="0"/>
                    <a:pt x="1" y="0"/>
                  </a:cubicBezTo>
                  <a:lnTo>
                    <a:pt x="1" y="0"/>
                  </a:lnTo>
                  <a:cubicBezTo>
                    <a:pt x="1" y="0"/>
                    <a:pt x="1" y="0"/>
                    <a:pt x="1"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10"/>
            <p:cNvSpPr/>
            <p:nvPr/>
          </p:nvSpPr>
          <p:spPr>
            <a:xfrm>
              <a:off x="6210498" y="1792834"/>
              <a:ext cx="28" cy="28"/>
            </a:xfrm>
            <a:custGeom>
              <a:rect b="b" l="l" r="r" t="t"/>
              <a:pathLst>
                <a:path extrusionOk="0" h="1" w="1">
                  <a:moveTo>
                    <a:pt x="1" y="0"/>
                  </a:moveTo>
                  <a:lnTo>
                    <a:pt x="1" y="0"/>
                  </a:lnTo>
                  <a:lnTo>
                    <a:pt x="1" y="0"/>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10"/>
            <p:cNvSpPr/>
            <p:nvPr/>
          </p:nvSpPr>
          <p:spPr>
            <a:xfrm>
              <a:off x="6210498" y="1792834"/>
              <a:ext cx="28" cy="28"/>
            </a:xfrm>
            <a:custGeom>
              <a:rect b="b" l="l" r="r" t="t"/>
              <a:pathLst>
                <a:path extrusionOk="0" h="1" w="1">
                  <a:moveTo>
                    <a:pt x="1" y="0"/>
                  </a:moveTo>
                  <a:cubicBezTo>
                    <a:pt x="1" y="0"/>
                    <a:pt x="1" y="0"/>
                    <a:pt x="1" y="0"/>
                  </a:cubicBezTo>
                  <a:cubicBezTo>
                    <a:pt x="1" y="0"/>
                    <a:pt x="1" y="0"/>
                    <a:pt x="1"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10"/>
            <p:cNvSpPr/>
            <p:nvPr/>
          </p:nvSpPr>
          <p:spPr>
            <a:xfrm>
              <a:off x="6210498" y="1792834"/>
              <a:ext cx="28" cy="672"/>
            </a:xfrm>
            <a:custGeom>
              <a:rect b="b" l="l" r="r" t="t"/>
              <a:pathLst>
                <a:path extrusionOk="0" h="24" w="1">
                  <a:moveTo>
                    <a:pt x="1" y="23"/>
                  </a:moveTo>
                  <a:cubicBezTo>
                    <a:pt x="1" y="0"/>
                    <a:pt x="1" y="0"/>
                    <a:pt x="1" y="0"/>
                  </a:cubicBezTo>
                  <a:cubicBezTo>
                    <a:pt x="1" y="0"/>
                    <a:pt x="1" y="0"/>
                    <a:pt x="1" y="23"/>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10"/>
            <p:cNvSpPr/>
            <p:nvPr/>
          </p:nvSpPr>
          <p:spPr>
            <a:xfrm>
              <a:off x="6210498" y="1793478"/>
              <a:ext cx="28" cy="28"/>
            </a:xfrm>
            <a:custGeom>
              <a:rect b="b" l="l" r="r" t="t"/>
              <a:pathLst>
                <a:path extrusionOk="0" h="1" w="1">
                  <a:moveTo>
                    <a:pt x="1" y="0"/>
                  </a:moveTo>
                  <a:lnTo>
                    <a:pt x="1" y="0"/>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10"/>
            <p:cNvSpPr/>
            <p:nvPr/>
          </p:nvSpPr>
          <p:spPr>
            <a:xfrm>
              <a:off x="6360610" y="2151826"/>
              <a:ext cx="186548" cy="133516"/>
            </a:xfrm>
            <a:custGeom>
              <a:rect b="b" l="l" r="r" t="t"/>
              <a:pathLst>
                <a:path extrusionOk="0" h="4771" w="6666">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10"/>
            <p:cNvSpPr/>
            <p:nvPr/>
          </p:nvSpPr>
          <p:spPr>
            <a:xfrm>
              <a:off x="6641048" y="2322366"/>
              <a:ext cx="540418" cy="74356"/>
            </a:xfrm>
            <a:custGeom>
              <a:rect b="b" l="l" r="r" t="t"/>
              <a:pathLst>
                <a:path extrusionOk="0" h="2657" w="19311">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10"/>
            <p:cNvSpPr/>
            <p:nvPr/>
          </p:nvSpPr>
          <p:spPr>
            <a:xfrm>
              <a:off x="6328035" y="2151826"/>
              <a:ext cx="63918" cy="171856"/>
            </a:xfrm>
            <a:custGeom>
              <a:rect b="b" l="l" r="r" t="t"/>
              <a:pathLst>
                <a:path extrusionOk="0" h="6141" w="2284">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10"/>
            <p:cNvSpPr/>
            <p:nvPr/>
          </p:nvSpPr>
          <p:spPr>
            <a:xfrm>
              <a:off x="6347205" y="2243169"/>
              <a:ext cx="28" cy="28"/>
            </a:xfrm>
            <a:custGeom>
              <a:rect b="b" l="l" r="r" t="t"/>
              <a:pathLst>
                <a:path extrusionOk="0" h="1" w="1">
                  <a:moveTo>
                    <a:pt x="1" y="0"/>
                  </a:moveTo>
                  <a:lnTo>
                    <a:pt x="1" y="0"/>
                  </a:lnTo>
                  <a:lnTo>
                    <a:pt x="1" y="0"/>
                  </a:ln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10"/>
            <p:cNvSpPr/>
            <p:nvPr/>
          </p:nvSpPr>
          <p:spPr>
            <a:xfrm>
              <a:off x="6347205" y="2243169"/>
              <a:ext cx="28" cy="28"/>
            </a:xfrm>
            <a:custGeom>
              <a:rect b="b" l="l" r="r" t="t"/>
              <a:pathLst>
                <a:path extrusionOk="0" h="1" w="1">
                  <a:moveTo>
                    <a:pt x="1" y="0"/>
                  </a:moveTo>
                  <a:cubicBezTo>
                    <a:pt x="1" y="0"/>
                    <a:pt x="1" y="0"/>
                    <a:pt x="1" y="0"/>
                  </a:cubicBezTo>
                  <a:cubicBezTo>
                    <a:pt x="1" y="0"/>
                    <a:pt x="1" y="0"/>
                    <a:pt x="1" y="0"/>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10"/>
            <p:cNvSpPr/>
            <p:nvPr/>
          </p:nvSpPr>
          <p:spPr>
            <a:xfrm>
              <a:off x="6365731" y="2282124"/>
              <a:ext cx="672" cy="672"/>
            </a:xfrm>
            <a:custGeom>
              <a:rect b="b" l="l" r="r" t="t"/>
              <a:pathLst>
                <a:path extrusionOk="0" h="24" w="24">
                  <a:moveTo>
                    <a:pt x="0" y="1"/>
                  </a:moveTo>
                  <a:cubicBezTo>
                    <a:pt x="0" y="23"/>
                    <a:pt x="0" y="23"/>
                    <a:pt x="23" y="23"/>
                  </a:cubicBezTo>
                  <a:lnTo>
                    <a:pt x="0" y="1"/>
                  </a:ln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10"/>
            <p:cNvSpPr/>
            <p:nvPr/>
          </p:nvSpPr>
          <p:spPr>
            <a:xfrm>
              <a:off x="6654453" y="2347273"/>
              <a:ext cx="528916" cy="159123"/>
            </a:xfrm>
            <a:custGeom>
              <a:rect b="b" l="l" r="r" t="t"/>
              <a:pathLst>
                <a:path extrusionOk="0" h="5686" w="1890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10"/>
            <p:cNvSpPr/>
            <p:nvPr/>
          </p:nvSpPr>
          <p:spPr>
            <a:xfrm>
              <a:off x="7167390" y="2380491"/>
              <a:ext cx="28" cy="28"/>
            </a:xfrm>
            <a:custGeom>
              <a:rect b="b" l="l" r="r" t="t"/>
              <a:pathLst>
                <a:path extrusionOk="0" h="1" w="1">
                  <a:moveTo>
                    <a:pt x="0" y="1"/>
                  </a:moveTo>
                  <a:lnTo>
                    <a:pt x="0" y="1"/>
                  </a:lnTo>
                  <a:lnTo>
                    <a:pt x="0" y="1"/>
                  </a:lnTo>
                  <a:cubicBezTo>
                    <a:pt x="0" y="1"/>
                    <a:pt x="0" y="1"/>
                    <a:pt x="0"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10"/>
            <p:cNvSpPr/>
            <p:nvPr/>
          </p:nvSpPr>
          <p:spPr>
            <a:xfrm>
              <a:off x="6725367" y="2688382"/>
              <a:ext cx="18554" cy="18554"/>
            </a:xfrm>
            <a:custGeom>
              <a:rect b="b" l="l" r="r" t="t"/>
              <a:pathLst>
                <a:path extrusionOk="0" h="663" w="663">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10"/>
            <p:cNvSpPr/>
            <p:nvPr/>
          </p:nvSpPr>
          <p:spPr>
            <a:xfrm>
              <a:off x="6771346" y="2605351"/>
              <a:ext cx="14076" cy="13433"/>
            </a:xfrm>
            <a:custGeom>
              <a:rect b="b" l="l" r="r" t="t"/>
              <a:pathLst>
                <a:path extrusionOk="0" h="480" w="503">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10"/>
            <p:cNvSpPr/>
            <p:nvPr/>
          </p:nvSpPr>
          <p:spPr>
            <a:xfrm>
              <a:off x="6769443" y="2602160"/>
              <a:ext cx="15979" cy="19813"/>
            </a:xfrm>
            <a:custGeom>
              <a:rect b="b" l="l" r="r" t="t"/>
              <a:pathLst>
                <a:path extrusionOk="0" h="708" w="571">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10"/>
            <p:cNvSpPr/>
            <p:nvPr/>
          </p:nvSpPr>
          <p:spPr>
            <a:xfrm>
              <a:off x="6653165" y="2495482"/>
              <a:ext cx="86921" cy="101697"/>
            </a:xfrm>
            <a:custGeom>
              <a:rect b="b" l="l" r="r" t="t"/>
              <a:pathLst>
                <a:path extrusionOk="0" h="3634" w="3106">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10"/>
            <p:cNvSpPr/>
            <p:nvPr/>
          </p:nvSpPr>
          <p:spPr>
            <a:xfrm>
              <a:off x="6023363" y="2169065"/>
              <a:ext cx="213358" cy="261296"/>
            </a:xfrm>
            <a:custGeom>
              <a:rect b="b" l="l" r="r" t="t"/>
              <a:pathLst>
                <a:path extrusionOk="0" h="9337" w="7624">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10"/>
            <p:cNvSpPr/>
            <p:nvPr/>
          </p:nvSpPr>
          <p:spPr>
            <a:xfrm>
              <a:off x="6073176" y="2161397"/>
              <a:ext cx="182714" cy="267677"/>
            </a:xfrm>
            <a:custGeom>
              <a:rect b="b" l="l" r="r" t="t"/>
              <a:pathLst>
                <a:path extrusionOk="0" h="9565" w="6529">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10"/>
            <p:cNvSpPr/>
            <p:nvPr/>
          </p:nvSpPr>
          <p:spPr>
            <a:xfrm>
              <a:off x="6252672" y="2300006"/>
              <a:ext cx="397331" cy="128423"/>
            </a:xfrm>
            <a:custGeom>
              <a:rect b="b" l="l" r="r" t="t"/>
              <a:pathLst>
                <a:path extrusionOk="0" h="4589" w="14198">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10"/>
            <p:cNvSpPr/>
            <p:nvPr/>
          </p:nvSpPr>
          <p:spPr>
            <a:xfrm>
              <a:off x="6483268" y="2331322"/>
              <a:ext cx="28" cy="28"/>
            </a:xfrm>
            <a:custGeom>
              <a:rect b="b" l="l" r="r" t="t"/>
              <a:pathLst>
                <a:path extrusionOk="0" h="1" w="1">
                  <a:moveTo>
                    <a:pt x="0" y="0"/>
                  </a:moveTo>
                  <a:cubicBezTo>
                    <a:pt x="0" y="0"/>
                    <a:pt x="0" y="0"/>
                    <a:pt x="0" y="0"/>
                  </a:cubicBezTo>
                  <a:cubicBezTo>
                    <a:pt x="0" y="0"/>
                    <a:pt x="0" y="0"/>
                    <a:pt x="0"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10"/>
            <p:cNvSpPr/>
            <p:nvPr/>
          </p:nvSpPr>
          <p:spPr>
            <a:xfrm>
              <a:off x="6260983" y="2429689"/>
              <a:ext cx="644" cy="28"/>
            </a:xfrm>
            <a:custGeom>
              <a:rect b="b" l="l" r="r" t="t"/>
              <a:pathLst>
                <a:path extrusionOk="0" h="1" w="23">
                  <a:moveTo>
                    <a:pt x="23" y="0"/>
                  </a:moveTo>
                  <a:cubicBezTo>
                    <a:pt x="0" y="0"/>
                    <a:pt x="0" y="0"/>
                    <a:pt x="0" y="0"/>
                  </a:cubicBezTo>
                  <a:cubicBezTo>
                    <a:pt x="0" y="0"/>
                    <a:pt x="0" y="0"/>
                    <a:pt x="23"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10"/>
            <p:cNvSpPr/>
            <p:nvPr/>
          </p:nvSpPr>
          <p:spPr>
            <a:xfrm>
              <a:off x="6243717" y="2270622"/>
              <a:ext cx="349449" cy="157807"/>
            </a:xfrm>
            <a:custGeom>
              <a:rect b="b" l="l" r="r" t="t"/>
              <a:pathLst>
                <a:path extrusionOk="0" h="5639" w="12487">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10"/>
            <p:cNvSpPr/>
            <p:nvPr/>
          </p:nvSpPr>
          <p:spPr>
            <a:xfrm>
              <a:off x="6290368" y="2384969"/>
              <a:ext cx="28" cy="28"/>
            </a:xfrm>
            <a:custGeom>
              <a:rect b="b" l="l" r="r" t="t"/>
              <a:pathLst>
                <a:path extrusionOk="0" h="1" w="1">
                  <a:moveTo>
                    <a:pt x="0" y="0"/>
                  </a:moveTo>
                  <a:lnTo>
                    <a:pt x="0" y="0"/>
                  </a:lnTo>
                  <a:lnTo>
                    <a:pt x="0" y="0"/>
                  </a:lnTo>
                  <a:cubicBezTo>
                    <a:pt x="0" y="0"/>
                    <a:pt x="0" y="0"/>
                    <a:pt x="0"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10"/>
            <p:cNvSpPr/>
            <p:nvPr/>
          </p:nvSpPr>
          <p:spPr>
            <a:xfrm>
              <a:off x="6636570" y="2301294"/>
              <a:ext cx="16623" cy="41558"/>
            </a:xfrm>
            <a:custGeom>
              <a:rect b="b" l="l" r="r" t="t"/>
              <a:pathLst>
                <a:path extrusionOk="0" h="1485" w="594">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10"/>
            <p:cNvSpPr/>
            <p:nvPr/>
          </p:nvSpPr>
          <p:spPr>
            <a:xfrm>
              <a:off x="6639117" y="2333225"/>
              <a:ext cx="28" cy="28"/>
            </a:xfrm>
            <a:custGeom>
              <a:rect b="b" l="l" r="r" t="t"/>
              <a:pathLst>
                <a:path extrusionOk="0" h="1" w="1">
                  <a:moveTo>
                    <a:pt x="1" y="1"/>
                  </a:moveTo>
                  <a:lnTo>
                    <a:pt x="1" y="1"/>
                  </a:ln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10"/>
            <p:cNvSpPr/>
            <p:nvPr/>
          </p:nvSpPr>
          <p:spPr>
            <a:xfrm>
              <a:off x="6579705" y="2272553"/>
              <a:ext cx="16651" cy="38423"/>
            </a:xfrm>
            <a:custGeom>
              <a:rect b="b" l="l" r="r" t="t"/>
              <a:pathLst>
                <a:path extrusionOk="0" h="1373" w="595">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10"/>
            <p:cNvSpPr/>
            <p:nvPr/>
          </p:nvSpPr>
          <p:spPr>
            <a:xfrm>
              <a:off x="6016339" y="2171611"/>
              <a:ext cx="19813" cy="59440"/>
            </a:xfrm>
            <a:custGeom>
              <a:rect b="b" l="l" r="r" t="t"/>
              <a:pathLst>
                <a:path extrusionOk="0" h="2124" w="708">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10"/>
            <p:cNvSpPr/>
            <p:nvPr/>
          </p:nvSpPr>
          <p:spPr>
            <a:xfrm>
              <a:off x="6029743" y="2221452"/>
              <a:ext cx="28" cy="672"/>
            </a:xfrm>
            <a:custGeom>
              <a:rect b="b" l="l" r="r" t="t"/>
              <a:pathLst>
                <a:path extrusionOk="0" h="24" w="1">
                  <a:moveTo>
                    <a:pt x="0" y="23"/>
                  </a:moveTo>
                  <a:lnTo>
                    <a:pt x="0" y="0"/>
                  </a:ln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10"/>
            <p:cNvSpPr/>
            <p:nvPr/>
          </p:nvSpPr>
          <p:spPr>
            <a:xfrm>
              <a:off x="6064221" y="2163943"/>
              <a:ext cx="21129" cy="48694"/>
            </a:xfrm>
            <a:custGeom>
              <a:rect b="b" l="l" r="r" t="t"/>
              <a:pathLst>
                <a:path extrusionOk="0" h="1740" w="755">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10"/>
            <p:cNvSpPr/>
            <p:nvPr/>
          </p:nvSpPr>
          <p:spPr>
            <a:xfrm>
              <a:off x="6649331" y="2323010"/>
              <a:ext cx="24319" cy="217835"/>
            </a:xfrm>
            <a:custGeom>
              <a:rect b="b" l="l" r="r" t="t"/>
              <a:pathLst>
                <a:path extrusionOk="0" h="7784" w="869">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10"/>
            <p:cNvSpPr/>
            <p:nvPr/>
          </p:nvSpPr>
          <p:spPr>
            <a:xfrm>
              <a:off x="6638473" y="2678168"/>
              <a:ext cx="17295" cy="72845"/>
            </a:xfrm>
            <a:custGeom>
              <a:rect b="b" l="l" r="r" t="t"/>
              <a:pathLst>
                <a:path extrusionOk="0" h="2603" w="618">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10"/>
            <p:cNvSpPr/>
            <p:nvPr/>
          </p:nvSpPr>
          <p:spPr>
            <a:xfrm>
              <a:off x="6264817" y="2414353"/>
              <a:ext cx="31959" cy="373712"/>
            </a:xfrm>
            <a:custGeom>
              <a:rect b="b" l="l" r="r" t="t"/>
              <a:pathLst>
                <a:path extrusionOk="0" h="13354" w="1142">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10"/>
            <p:cNvSpPr/>
            <p:nvPr/>
          </p:nvSpPr>
          <p:spPr>
            <a:xfrm>
              <a:off x="5973522" y="2186947"/>
              <a:ext cx="20485" cy="139281"/>
            </a:xfrm>
            <a:custGeom>
              <a:rect b="b" l="l" r="r" t="t"/>
              <a:pathLst>
                <a:path extrusionOk="0" h="4977" w="732">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10"/>
            <p:cNvSpPr/>
            <p:nvPr/>
          </p:nvSpPr>
          <p:spPr>
            <a:xfrm>
              <a:off x="5960760" y="2474409"/>
              <a:ext cx="18554" cy="102845"/>
            </a:xfrm>
            <a:custGeom>
              <a:rect b="b" l="l" r="r" t="t"/>
              <a:pathLst>
                <a:path extrusionOk="0" h="3675" w="663">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10"/>
            <p:cNvSpPr/>
            <p:nvPr/>
          </p:nvSpPr>
          <p:spPr>
            <a:xfrm>
              <a:off x="6266077" y="2738196"/>
              <a:ext cx="387760" cy="59440"/>
            </a:xfrm>
            <a:custGeom>
              <a:rect b="b" l="l" r="r" t="t"/>
              <a:pathLst>
                <a:path extrusionOk="0" h="2124" w="13856">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10"/>
            <p:cNvSpPr/>
            <p:nvPr/>
          </p:nvSpPr>
          <p:spPr>
            <a:xfrm>
              <a:off x="6284603" y="2324297"/>
              <a:ext cx="387117" cy="101837"/>
            </a:xfrm>
            <a:custGeom>
              <a:rect b="b" l="l" r="r" t="t"/>
              <a:pathLst>
                <a:path extrusionOk="0" h="3639" w="13833">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10"/>
            <p:cNvSpPr/>
            <p:nvPr/>
          </p:nvSpPr>
          <p:spPr>
            <a:xfrm>
              <a:off x="6172831" y="2406042"/>
              <a:ext cx="31315" cy="356473"/>
            </a:xfrm>
            <a:custGeom>
              <a:rect b="b" l="l" r="r" t="t"/>
              <a:pathLst>
                <a:path extrusionOk="0" h="12738" w="1119">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10"/>
            <p:cNvSpPr/>
            <p:nvPr/>
          </p:nvSpPr>
          <p:spPr>
            <a:xfrm>
              <a:off x="5960760" y="2567011"/>
              <a:ext cx="225503" cy="195251"/>
            </a:xfrm>
            <a:custGeom>
              <a:rect b="b" l="l" r="r" t="t"/>
              <a:pathLst>
                <a:path extrusionOk="0" h="6977" w="8058">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10"/>
            <p:cNvSpPr/>
            <p:nvPr/>
          </p:nvSpPr>
          <p:spPr>
            <a:xfrm>
              <a:off x="5983120" y="2187591"/>
              <a:ext cx="221669" cy="230261"/>
            </a:xfrm>
            <a:custGeom>
              <a:rect b="b" l="l" r="r" t="t"/>
              <a:pathLst>
                <a:path extrusionOk="0" h="8228" w="7921">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10"/>
            <p:cNvSpPr/>
            <p:nvPr/>
          </p:nvSpPr>
          <p:spPr>
            <a:xfrm>
              <a:off x="6174734" y="2750985"/>
              <a:ext cx="103517" cy="41530"/>
            </a:xfrm>
            <a:custGeom>
              <a:rect b="b" l="l" r="r" t="t"/>
              <a:pathLst>
                <a:path extrusionOk="0" h="1484" w="3699">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10"/>
            <p:cNvSpPr/>
            <p:nvPr/>
          </p:nvSpPr>
          <p:spPr>
            <a:xfrm>
              <a:off x="6194547" y="2405398"/>
              <a:ext cx="102229" cy="29972"/>
            </a:xfrm>
            <a:custGeom>
              <a:rect b="b" l="l" r="r" t="t"/>
              <a:pathLst>
                <a:path extrusionOk="0" h="1071" w="3653">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10"/>
            <p:cNvSpPr/>
            <p:nvPr/>
          </p:nvSpPr>
          <p:spPr>
            <a:xfrm>
              <a:off x="6682549" y="2580444"/>
              <a:ext cx="103517" cy="130326"/>
            </a:xfrm>
            <a:custGeom>
              <a:rect b="b" l="l" r="r" t="t"/>
              <a:pathLst>
                <a:path extrusionOk="0" h="4657" w="3699">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10"/>
            <p:cNvSpPr/>
            <p:nvPr/>
          </p:nvSpPr>
          <p:spPr>
            <a:xfrm>
              <a:off x="6554798" y="2621302"/>
              <a:ext cx="141212" cy="72285"/>
            </a:xfrm>
            <a:custGeom>
              <a:rect b="b" l="l" r="r" t="t"/>
              <a:pathLst>
                <a:path extrusionOk="0" h="2583" w="5046">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10"/>
            <p:cNvSpPr/>
            <p:nvPr/>
          </p:nvSpPr>
          <p:spPr>
            <a:xfrm>
              <a:off x="6548417" y="2558700"/>
              <a:ext cx="97752" cy="80177"/>
            </a:xfrm>
            <a:custGeom>
              <a:rect b="b" l="l" r="r" t="t"/>
              <a:pathLst>
                <a:path extrusionOk="0" h="2865" w="3493">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10"/>
            <p:cNvSpPr/>
            <p:nvPr/>
          </p:nvSpPr>
          <p:spPr>
            <a:xfrm>
              <a:off x="6597615" y="2513364"/>
              <a:ext cx="106063" cy="75420"/>
            </a:xfrm>
            <a:custGeom>
              <a:rect b="b" l="l" r="r" t="t"/>
              <a:pathLst>
                <a:path extrusionOk="0" h="2695" w="379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10"/>
            <p:cNvSpPr/>
            <p:nvPr/>
          </p:nvSpPr>
          <p:spPr>
            <a:xfrm>
              <a:off x="5939660" y="2312796"/>
              <a:ext cx="102257" cy="76343"/>
            </a:xfrm>
            <a:custGeom>
              <a:rect b="b" l="l" r="r" t="t"/>
              <a:pathLst>
                <a:path extrusionOk="0" h="2728" w="3654">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10"/>
            <p:cNvSpPr/>
            <p:nvPr/>
          </p:nvSpPr>
          <p:spPr>
            <a:xfrm>
              <a:off x="5985023" y="2372823"/>
              <a:ext cx="28" cy="28"/>
            </a:xfrm>
            <a:custGeom>
              <a:rect b="b" l="l" r="r" t="t"/>
              <a:pathLst>
                <a:path extrusionOk="0" h="1" w="1">
                  <a:moveTo>
                    <a:pt x="1" y="1"/>
                  </a:moveTo>
                  <a:cubicBezTo>
                    <a:pt x="1" y="1"/>
                    <a:pt x="1" y="1"/>
                    <a:pt x="1" y="1"/>
                  </a:cubicBezTo>
                  <a:cubicBezTo>
                    <a:pt x="1" y="1"/>
                    <a:pt x="1" y="1"/>
                    <a:pt x="1"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10"/>
            <p:cNvSpPr/>
            <p:nvPr/>
          </p:nvSpPr>
          <p:spPr>
            <a:xfrm>
              <a:off x="5932020" y="2358131"/>
              <a:ext cx="101586" cy="79505"/>
            </a:xfrm>
            <a:custGeom>
              <a:rect b="b" l="l" r="r" t="t"/>
              <a:pathLst>
                <a:path extrusionOk="0" h="2841" w="363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10"/>
            <p:cNvSpPr/>
            <p:nvPr/>
          </p:nvSpPr>
          <p:spPr>
            <a:xfrm>
              <a:off x="5930089" y="2412422"/>
              <a:ext cx="95849" cy="76063"/>
            </a:xfrm>
            <a:custGeom>
              <a:rect b="b" l="l" r="r" t="t"/>
              <a:pathLst>
                <a:path extrusionOk="0" h="2718" w="3425">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10"/>
            <p:cNvSpPr/>
            <p:nvPr/>
          </p:nvSpPr>
          <p:spPr>
            <a:xfrm>
              <a:off x="6732391" y="2506340"/>
              <a:ext cx="417144" cy="403712"/>
            </a:xfrm>
            <a:custGeom>
              <a:rect b="b" l="l" r="r" t="t"/>
              <a:pathLst>
                <a:path extrusionOk="0" h="14426" w="14906">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10"/>
            <p:cNvSpPr/>
            <p:nvPr/>
          </p:nvSpPr>
          <p:spPr>
            <a:xfrm>
              <a:off x="6782848" y="2563177"/>
              <a:ext cx="245960" cy="189095"/>
            </a:xfrm>
            <a:custGeom>
              <a:rect b="b" l="l" r="r" t="t"/>
              <a:pathLst>
                <a:path extrusionOk="0" h="6757" w="8789">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10"/>
            <p:cNvSpPr/>
            <p:nvPr/>
          </p:nvSpPr>
          <p:spPr>
            <a:xfrm>
              <a:off x="6824993" y="1960185"/>
              <a:ext cx="44104" cy="42201"/>
            </a:xfrm>
            <a:custGeom>
              <a:rect b="b" l="l" r="r" t="t"/>
              <a:pathLst>
                <a:path extrusionOk="0" h="1508" w="1576">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10"/>
            <p:cNvSpPr/>
            <p:nvPr/>
          </p:nvSpPr>
          <p:spPr>
            <a:xfrm>
              <a:off x="6426403" y="1816454"/>
              <a:ext cx="44104" cy="41558"/>
            </a:xfrm>
            <a:custGeom>
              <a:rect b="b" l="l" r="r" t="t"/>
              <a:pathLst>
                <a:path extrusionOk="0" h="1485" w="1576">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10"/>
            <p:cNvSpPr/>
            <p:nvPr/>
          </p:nvSpPr>
          <p:spPr>
            <a:xfrm>
              <a:off x="7850867" y="3203222"/>
              <a:ext cx="147565" cy="558301"/>
            </a:xfrm>
            <a:custGeom>
              <a:rect b="b" l="l" r="r" t="t"/>
              <a:pathLst>
                <a:path extrusionOk="0" h="19950" w="5273">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10"/>
            <p:cNvSpPr/>
            <p:nvPr/>
          </p:nvSpPr>
          <p:spPr>
            <a:xfrm>
              <a:off x="7113099" y="2556153"/>
              <a:ext cx="56222" cy="80121"/>
            </a:xfrm>
            <a:custGeom>
              <a:rect b="b" l="l" r="r" t="t"/>
              <a:pathLst>
                <a:path extrusionOk="0" h="2863" w="2009">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05" name="Google Shape;5905;p10"/>
          <p:cNvSpPr txBox="1"/>
          <p:nvPr/>
        </p:nvSpPr>
        <p:spPr>
          <a:xfrm>
            <a:off x="776529" y="709567"/>
            <a:ext cx="3795471" cy="3763962"/>
          </a:xfrm>
          <a:prstGeom prst="rect">
            <a:avLst/>
          </a:prstGeom>
          <a:noFill/>
          <a:ln>
            <a:noFill/>
          </a:ln>
        </p:spPr>
        <p:txBody>
          <a:bodyPr anchorCtr="0" anchor="ctr" bIns="0" lIns="0" spcFirstLastPara="1" rIns="0" wrap="square" tIns="0">
            <a:noAutofit/>
          </a:bodyPr>
          <a:lstStyle/>
          <a:p>
            <a:pPr indent="0" lvl="0" marL="0" marR="0" rtl="0" algn="l">
              <a:lnSpc>
                <a:spcPct val="150000"/>
              </a:lnSpc>
              <a:spcBef>
                <a:spcPts val="0"/>
              </a:spcBef>
              <a:spcAft>
                <a:spcPts val="0"/>
              </a:spcAft>
              <a:buClr>
                <a:schemeClr val="dk2"/>
              </a:buClr>
              <a:buSzPts val="2800"/>
              <a:buFont typeface="Varela"/>
              <a:buNone/>
            </a:pPr>
            <a:r>
              <a:rPr b="1" i="0" lang="en-US" sz="2800" u="none" cap="none" strike="noStrike">
                <a:solidFill>
                  <a:srgbClr val="0000FF"/>
                </a:solidFill>
                <a:latin typeface="Times New Roman"/>
                <a:ea typeface="Times New Roman"/>
                <a:cs typeface="Times New Roman"/>
                <a:sym typeface="Times New Roman"/>
              </a:rPr>
              <a:t>Thư gửi các học sinh</a:t>
            </a:r>
            <a:endParaRPr b="1" i="0" sz="2800" u="none" cap="none" strike="noStrike">
              <a:solidFill>
                <a:srgbClr val="0000FF"/>
              </a:solidFill>
              <a:latin typeface="Times New Roman"/>
              <a:ea typeface="Times New Roman"/>
              <a:cs typeface="Times New Roman"/>
              <a:sym typeface="Times New Roman"/>
            </a:endParaRPr>
          </a:p>
          <a:p>
            <a:pPr indent="0" lvl="0" marL="0" marR="0" rtl="0" algn="l">
              <a:lnSpc>
                <a:spcPct val="150000"/>
              </a:lnSpc>
              <a:spcBef>
                <a:spcPts val="0"/>
              </a:spcBef>
              <a:spcAft>
                <a:spcPts val="0"/>
              </a:spcAft>
              <a:buClr>
                <a:schemeClr val="dk2"/>
              </a:buClr>
              <a:buSzPts val="2800"/>
              <a:buFont typeface="Varela"/>
              <a:buNone/>
            </a:pPr>
            <a:r>
              <a:rPr b="1" i="0" lang="en-US" sz="2800" u="none" cap="none" strike="noStrike">
                <a:solidFill>
                  <a:srgbClr val="0000FF"/>
                </a:solidFill>
                <a:latin typeface="Times New Roman"/>
                <a:ea typeface="Times New Roman"/>
                <a:cs typeface="Times New Roman"/>
                <a:sym typeface="Times New Roman"/>
              </a:rPr>
              <a:t>Bài ca về trái đất</a:t>
            </a:r>
            <a:endParaRPr b="1" i="0" sz="2800" u="none" cap="none" strike="noStrike">
              <a:solidFill>
                <a:srgbClr val="0000FF"/>
              </a:solidFill>
              <a:latin typeface="Times New Roman"/>
              <a:ea typeface="Times New Roman"/>
              <a:cs typeface="Times New Roman"/>
              <a:sym typeface="Times New Roman"/>
            </a:endParaRPr>
          </a:p>
          <a:p>
            <a:pPr indent="0" lvl="0" marL="0" marR="0" rtl="0" algn="l">
              <a:lnSpc>
                <a:spcPct val="150000"/>
              </a:lnSpc>
              <a:spcBef>
                <a:spcPts val="0"/>
              </a:spcBef>
              <a:spcAft>
                <a:spcPts val="0"/>
              </a:spcAft>
              <a:buClr>
                <a:schemeClr val="dk2"/>
              </a:buClr>
              <a:buSzPts val="2800"/>
              <a:buFont typeface="Varela"/>
              <a:buNone/>
            </a:pPr>
            <a:r>
              <a:rPr b="1" i="0" lang="en-US" sz="2800" u="none" cap="none" strike="noStrike">
                <a:solidFill>
                  <a:srgbClr val="0000FF"/>
                </a:solidFill>
                <a:latin typeface="Times New Roman"/>
                <a:ea typeface="Times New Roman"/>
                <a:cs typeface="Times New Roman"/>
                <a:sym typeface="Times New Roman"/>
              </a:rPr>
              <a:t>Tiếng đàn ba-la-lai-ca</a:t>
            </a:r>
            <a:endParaRPr/>
          </a:p>
          <a:p>
            <a:pPr indent="0" lvl="0" marL="0" marR="0" rtl="0" algn="l">
              <a:lnSpc>
                <a:spcPct val="150000"/>
              </a:lnSpc>
              <a:spcBef>
                <a:spcPts val="0"/>
              </a:spcBef>
              <a:spcAft>
                <a:spcPts val="0"/>
              </a:spcAft>
              <a:buClr>
                <a:schemeClr val="dk2"/>
              </a:buClr>
              <a:buSzPts val="2800"/>
              <a:buFont typeface="Varela"/>
              <a:buNone/>
            </a:pPr>
            <a:r>
              <a:rPr b="1" i="0" lang="en-US" sz="2800" u="none" cap="none" strike="noStrike">
                <a:solidFill>
                  <a:srgbClr val="0000FF"/>
                </a:solidFill>
                <a:latin typeface="Times New Roman"/>
                <a:ea typeface="Times New Roman"/>
                <a:cs typeface="Times New Roman"/>
                <a:sym typeface="Times New Roman"/>
              </a:rPr>
              <a:t>                trên sông Đà</a:t>
            </a:r>
            <a:endParaRPr b="1" i="0" sz="2800" u="none" cap="none" strike="noStrike">
              <a:solidFill>
                <a:srgbClr val="0000FF"/>
              </a:solidFill>
              <a:latin typeface="Times New Roman"/>
              <a:ea typeface="Times New Roman"/>
              <a:cs typeface="Times New Roman"/>
              <a:sym typeface="Times New Roman"/>
            </a:endParaRPr>
          </a:p>
          <a:p>
            <a:pPr indent="0" lvl="0" marL="0" marR="0" rtl="0" algn="l">
              <a:lnSpc>
                <a:spcPct val="150000"/>
              </a:lnSpc>
              <a:spcBef>
                <a:spcPts val="0"/>
              </a:spcBef>
              <a:spcAft>
                <a:spcPts val="0"/>
              </a:spcAft>
              <a:buClr>
                <a:schemeClr val="dk2"/>
              </a:buClr>
              <a:buSzPts val="2800"/>
              <a:buFont typeface="Varela"/>
              <a:buNone/>
            </a:pPr>
            <a:r>
              <a:rPr b="1" i="0" lang="en-US" sz="2800" u="none" cap="none" strike="noStrike">
                <a:solidFill>
                  <a:srgbClr val="0000FF"/>
                </a:solidFill>
                <a:latin typeface="Times New Roman"/>
                <a:ea typeface="Times New Roman"/>
                <a:cs typeface="Times New Roman"/>
                <a:sym typeface="Times New Roman"/>
              </a:rPr>
              <a:t>Sắc màu em yêu</a:t>
            </a:r>
            <a:endParaRPr b="1" i="0" sz="2800" u="none" cap="none" strike="noStrike">
              <a:solidFill>
                <a:srgbClr val="0000FF"/>
              </a:solidFill>
              <a:latin typeface="Times New Roman"/>
              <a:ea typeface="Times New Roman"/>
              <a:cs typeface="Times New Roman"/>
              <a:sym typeface="Times New Roman"/>
            </a:endParaRPr>
          </a:p>
          <a:p>
            <a:pPr indent="0" lvl="0" marL="0" marR="0" rtl="0" algn="l">
              <a:lnSpc>
                <a:spcPct val="150000"/>
              </a:lnSpc>
              <a:spcBef>
                <a:spcPts val="0"/>
              </a:spcBef>
              <a:spcAft>
                <a:spcPts val="0"/>
              </a:spcAft>
              <a:buClr>
                <a:schemeClr val="dk2"/>
              </a:buClr>
              <a:buSzPts val="2800"/>
              <a:buFont typeface="Varela"/>
              <a:buNone/>
            </a:pPr>
            <a:r>
              <a:rPr b="1" i="0" lang="en-US" sz="2800" u="none" cap="none" strike="noStrike">
                <a:solidFill>
                  <a:srgbClr val="0000FF"/>
                </a:solidFill>
                <a:latin typeface="Times New Roman"/>
                <a:ea typeface="Times New Roman"/>
                <a:cs typeface="Times New Roman"/>
                <a:sym typeface="Times New Roman"/>
              </a:rPr>
              <a:t>Ê-mi- li, con…</a:t>
            </a:r>
            <a:endParaRPr/>
          </a:p>
          <a:p>
            <a:pPr indent="0" lvl="0" marL="0" marR="0" rtl="0" algn="l">
              <a:lnSpc>
                <a:spcPct val="150000"/>
              </a:lnSpc>
              <a:spcBef>
                <a:spcPts val="0"/>
              </a:spcBef>
              <a:spcAft>
                <a:spcPts val="0"/>
              </a:spcAft>
              <a:buClr>
                <a:schemeClr val="dk2"/>
              </a:buClr>
              <a:buSzPts val="2800"/>
              <a:buFont typeface="Varela"/>
              <a:buNone/>
            </a:pPr>
            <a:r>
              <a:rPr b="1" i="0" lang="en-US" sz="2800" u="none" cap="none" strike="noStrike">
                <a:solidFill>
                  <a:srgbClr val="0000FF"/>
                </a:solidFill>
                <a:latin typeface="Times New Roman"/>
                <a:ea typeface="Times New Roman"/>
                <a:cs typeface="Times New Roman"/>
                <a:sym typeface="Times New Roman"/>
              </a:rPr>
              <a:t>Trước cổng trời</a:t>
            </a:r>
            <a:endParaRPr b="1" i="0" sz="2800" u="none" cap="none" strike="noStrike">
              <a:solidFill>
                <a:srgbClr val="0000FF"/>
              </a:solidFill>
              <a:latin typeface="Times New Roman"/>
              <a:ea typeface="Times New Roman"/>
              <a:cs typeface="Times New Roman"/>
              <a:sym typeface="Times New Roma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05">
                                            <p:txEl>
                                              <p:pRg end="0" st="0"/>
                                            </p:txEl>
                                          </p:spTgt>
                                        </p:tgtEl>
                                        <p:attrNameLst>
                                          <p:attrName>style.visibility</p:attrName>
                                        </p:attrNameLst>
                                      </p:cBhvr>
                                      <p:to>
                                        <p:strVal val="visible"/>
                                      </p:to>
                                    </p:set>
                                    <p:animEffect filter="fade" transition="in">
                                      <p:cBhvr>
                                        <p:cTn dur="1000"/>
                                        <p:tgtEl>
                                          <p:spTgt spid="5905">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05">
                                            <p:txEl>
                                              <p:pRg end="1" st="1"/>
                                            </p:txEl>
                                          </p:spTgt>
                                        </p:tgtEl>
                                        <p:attrNameLst>
                                          <p:attrName>style.visibility</p:attrName>
                                        </p:attrNameLst>
                                      </p:cBhvr>
                                      <p:to>
                                        <p:strVal val="visible"/>
                                      </p:to>
                                    </p:set>
                                    <p:animEffect filter="fade" transition="in">
                                      <p:cBhvr>
                                        <p:cTn dur="1000"/>
                                        <p:tgtEl>
                                          <p:spTgt spid="5905">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05">
                                            <p:txEl>
                                              <p:pRg end="2" st="2"/>
                                            </p:txEl>
                                          </p:spTgt>
                                        </p:tgtEl>
                                        <p:attrNameLst>
                                          <p:attrName>style.visibility</p:attrName>
                                        </p:attrNameLst>
                                      </p:cBhvr>
                                      <p:to>
                                        <p:strVal val="visible"/>
                                      </p:to>
                                    </p:set>
                                    <p:animEffect filter="fade" transition="in">
                                      <p:cBhvr>
                                        <p:cTn dur="1000"/>
                                        <p:tgtEl>
                                          <p:spTgt spid="5905">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05">
                                            <p:txEl>
                                              <p:pRg end="3" st="3"/>
                                            </p:txEl>
                                          </p:spTgt>
                                        </p:tgtEl>
                                        <p:attrNameLst>
                                          <p:attrName>style.visibility</p:attrName>
                                        </p:attrNameLst>
                                      </p:cBhvr>
                                      <p:to>
                                        <p:strVal val="visible"/>
                                      </p:to>
                                    </p:set>
                                    <p:animEffect filter="fade" transition="in">
                                      <p:cBhvr>
                                        <p:cTn dur="1000"/>
                                        <p:tgtEl>
                                          <p:spTgt spid="5905">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05">
                                            <p:txEl>
                                              <p:pRg end="4" st="4"/>
                                            </p:txEl>
                                          </p:spTgt>
                                        </p:tgtEl>
                                        <p:attrNameLst>
                                          <p:attrName>style.visibility</p:attrName>
                                        </p:attrNameLst>
                                      </p:cBhvr>
                                      <p:to>
                                        <p:strVal val="visible"/>
                                      </p:to>
                                    </p:set>
                                    <p:animEffect filter="fade" transition="in">
                                      <p:cBhvr>
                                        <p:cTn dur="1000"/>
                                        <p:tgtEl>
                                          <p:spTgt spid="5905">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05">
                                            <p:txEl>
                                              <p:pRg end="5" st="5"/>
                                            </p:txEl>
                                          </p:spTgt>
                                        </p:tgtEl>
                                        <p:attrNameLst>
                                          <p:attrName>style.visibility</p:attrName>
                                        </p:attrNameLst>
                                      </p:cBhvr>
                                      <p:to>
                                        <p:strVal val="visible"/>
                                      </p:to>
                                    </p:set>
                                    <p:animEffect filter="fade" transition="in">
                                      <p:cBhvr>
                                        <p:cTn dur="1000"/>
                                        <p:tgtEl>
                                          <p:spTgt spid="5905">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05">
                                            <p:txEl>
                                              <p:pRg end="6" st="6"/>
                                            </p:txEl>
                                          </p:spTgt>
                                        </p:tgtEl>
                                        <p:attrNameLst>
                                          <p:attrName>style.visibility</p:attrName>
                                        </p:attrNameLst>
                                      </p:cBhvr>
                                      <p:to>
                                        <p:strVal val="visible"/>
                                      </p:to>
                                    </p:set>
                                    <p:animEffect filter="fade" transition="in">
                                      <p:cBhvr>
                                        <p:cTn dur="1000"/>
                                        <p:tgtEl>
                                          <p:spTgt spid="5905">
                                            <p:txEl>
                                              <p:pRg end="6" st="6"/>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09" name="Shape 5909"/>
        <p:cNvGrpSpPr/>
        <p:nvPr/>
      </p:nvGrpSpPr>
      <p:grpSpPr>
        <a:xfrm>
          <a:off x="0" y="0"/>
          <a:ext cx="0" cy="0"/>
          <a:chOff x="0" y="0"/>
          <a:chExt cx="0" cy="0"/>
        </a:xfrm>
      </p:grpSpPr>
      <p:sp>
        <p:nvSpPr>
          <p:cNvPr id="5910" name="Google Shape;5910;p11"/>
          <p:cNvSpPr txBox="1"/>
          <p:nvPr>
            <p:ph type="title"/>
          </p:nvPr>
        </p:nvSpPr>
        <p:spPr>
          <a:xfrm>
            <a:off x="1066800" y="304800"/>
            <a:ext cx="7086600" cy="533400"/>
          </a:xfrm>
          <a:prstGeom prst="rect">
            <a:avLst/>
          </a:prstGeom>
          <a:noFill/>
          <a:ln>
            <a:noFill/>
          </a:ln>
        </p:spPr>
        <p:txBody>
          <a:bodyPr anchorCtr="0" anchor="t" bIns="0" lIns="0" spcFirstLastPara="1" rIns="0" wrap="square" tIns="0">
            <a:noAutofit/>
          </a:bodyPr>
          <a:lstStyle/>
          <a:p>
            <a:pPr indent="0" lvl="0" marL="0" rtl="0" algn="r">
              <a:lnSpc>
                <a:spcPct val="100000"/>
              </a:lnSpc>
              <a:spcBef>
                <a:spcPts val="0"/>
              </a:spcBef>
              <a:spcAft>
                <a:spcPts val="0"/>
              </a:spcAft>
              <a:buSzPts val="3600"/>
              <a:buNone/>
            </a:pPr>
            <a:r>
              <a:rPr b="1" lang="en-US" sz="3200">
                <a:solidFill>
                  <a:srgbClr val="FF0000"/>
                </a:solidFill>
                <a:latin typeface="Times New Roman"/>
                <a:ea typeface="Times New Roman"/>
                <a:cs typeface="Times New Roman"/>
                <a:sym typeface="Times New Roman"/>
              </a:rPr>
              <a:t>Thư gửi các học sinh</a:t>
            </a:r>
            <a:endParaRPr b="1" sz="3200">
              <a:solidFill>
                <a:srgbClr val="FF0000"/>
              </a:solidFill>
              <a:latin typeface="Times New Roman"/>
              <a:ea typeface="Times New Roman"/>
              <a:cs typeface="Times New Roman"/>
              <a:sym typeface="Times New Roman"/>
            </a:endParaRPr>
          </a:p>
        </p:txBody>
      </p:sp>
      <p:sp>
        <p:nvSpPr>
          <p:cNvPr id="5911" name="Google Shape;5911;p11"/>
          <p:cNvSpPr txBox="1"/>
          <p:nvPr/>
        </p:nvSpPr>
        <p:spPr>
          <a:xfrm>
            <a:off x="2362200" y="990601"/>
            <a:ext cx="6286500" cy="1924050"/>
          </a:xfrm>
          <a:prstGeom prst="rect">
            <a:avLst/>
          </a:prstGeom>
          <a:noFill/>
          <a:ln>
            <a:noFill/>
          </a:ln>
        </p:spPr>
        <p:txBody>
          <a:bodyPr anchorCtr="0" anchor="t" bIns="45700" lIns="91425" spcFirstLastPara="1" rIns="91425" wrap="square" tIns="45700">
            <a:noAutofit/>
          </a:bodyPr>
          <a:lstStyle/>
          <a:p>
            <a:pPr indent="0" lvl="0" marL="0" marR="0" rtl="0" algn="just">
              <a:lnSpc>
                <a:spcPct val="100000"/>
              </a:lnSpc>
              <a:spcBef>
                <a:spcPts val="0"/>
              </a:spcBef>
              <a:spcAft>
                <a:spcPts val="0"/>
              </a:spcAft>
              <a:buClr>
                <a:srgbClr val="000000"/>
              </a:buClr>
              <a:buSzPts val="1200"/>
              <a:buFont typeface="Arial"/>
              <a:buNone/>
            </a:pPr>
            <a:r>
              <a:rPr b="0" i="0" lang="en-US" sz="1200" u="none" cap="none" strike="noStrike">
                <a:solidFill>
                  <a:srgbClr val="0000FF"/>
                </a:solidFill>
                <a:latin typeface="Times New Roman"/>
                <a:ea typeface="Times New Roman"/>
                <a:cs typeface="Times New Roman"/>
                <a:sym typeface="Times New Roman"/>
              </a:rPr>
              <a:t>             </a:t>
            </a:r>
            <a:r>
              <a:rPr b="1" i="0" lang="en-US" sz="2400" u="none" cap="none" strike="noStrike">
                <a:solidFill>
                  <a:srgbClr val="0000FF"/>
                </a:solidFill>
                <a:latin typeface="Times New Roman"/>
                <a:ea typeface="Times New Roman"/>
                <a:cs typeface="Times New Roman"/>
                <a:sym typeface="Times New Roman"/>
              </a:rPr>
              <a:t>Non sông Việt Nam có trở nên tươi đẹp hay không, dân tộc Việt Nam có bước tới đài vinh quang để sánh vai với các cường quốc năm châu được hay không, chính là nhờ một phần lớn ở công học tập của các em.</a:t>
            </a:r>
            <a:endParaRPr/>
          </a:p>
        </p:txBody>
      </p:sp>
      <p:sp>
        <p:nvSpPr>
          <p:cNvPr id="5912" name="Google Shape;5912;p11"/>
          <p:cNvSpPr/>
          <p:nvPr/>
        </p:nvSpPr>
        <p:spPr>
          <a:xfrm>
            <a:off x="1600200" y="2914651"/>
            <a:ext cx="5543550" cy="2076448"/>
          </a:xfrm>
          <a:prstGeom prst="wedgeEllipseCallout">
            <a:avLst>
              <a:gd fmla="val -22528" name="adj1"/>
              <a:gd fmla="val 44894" name="adj2"/>
            </a:avLst>
          </a:prstGeom>
          <a:solidFill>
            <a:schemeClr val="lt1"/>
          </a:solidFill>
          <a:ln cap="flat" cmpd="sng" w="25400">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00"/>
              <a:buFont typeface="Arial"/>
              <a:buNone/>
            </a:pPr>
            <a:r>
              <a:rPr b="1" i="0" lang="en-US" sz="2400" u="none" cap="none" strike="noStrike">
                <a:solidFill>
                  <a:srgbClr val="FF0000"/>
                </a:solidFill>
                <a:latin typeface="Times New Roman"/>
                <a:ea typeface="Times New Roman"/>
                <a:cs typeface="Times New Roman"/>
                <a:sym typeface="Times New Roman"/>
              </a:rPr>
              <a:t>Học sinh có trách nhiệm như thế nào trong cuộc kiến thiết đất nước?</a:t>
            </a:r>
            <a:endParaRPr/>
          </a:p>
        </p:txBody>
      </p:sp>
      <p:sp>
        <p:nvSpPr>
          <p:cNvPr id="5913" name="Google Shape;5913;p11"/>
          <p:cNvSpPr txBox="1"/>
          <p:nvPr/>
        </p:nvSpPr>
        <p:spPr>
          <a:xfrm>
            <a:off x="647701" y="3067052"/>
            <a:ext cx="8001000" cy="1569660"/>
          </a:xfrm>
          <a:prstGeom prst="rect">
            <a:avLst/>
          </a:prstGeom>
          <a:noFill/>
          <a:ln>
            <a:noFill/>
          </a:ln>
        </p:spPr>
        <p:txBody>
          <a:bodyPr anchorCtr="0" anchor="t" bIns="45700" lIns="91425" spcFirstLastPara="1" rIns="91425" wrap="square" tIns="45700">
            <a:spAutoFit/>
          </a:bodyPr>
          <a:lstStyle/>
          <a:p>
            <a:pPr indent="0" lvl="0" marL="0" marR="0" rtl="0" algn="just">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Trong công cuộc kiến thiết đất nước, học sinh có trách nhiệm học tập tốt để làm cho non sông trở nên tươi đẹp, dân tộc Việt Nam bước tới đài vinh quang để sánh vai với các cương quốc năm châu.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11"/>
                                        </p:tgtEl>
                                        <p:attrNameLst>
                                          <p:attrName>style.visibility</p:attrName>
                                        </p:attrNameLst>
                                      </p:cBhvr>
                                      <p:to>
                                        <p:strVal val="visible"/>
                                      </p:to>
                                    </p:set>
                                    <p:animEffect filter="fade" transition="in">
                                      <p:cBhvr>
                                        <p:cTn dur="1000"/>
                                        <p:tgtEl>
                                          <p:spTgt spid="591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12"/>
                                        </p:tgtEl>
                                        <p:attrNameLst>
                                          <p:attrName>style.visibility</p:attrName>
                                        </p:attrNameLst>
                                      </p:cBhvr>
                                      <p:to>
                                        <p:strVal val="visible"/>
                                      </p:to>
                                    </p:set>
                                    <p:animEffect filter="fade" transition="in">
                                      <p:cBhvr>
                                        <p:cTn dur="1000"/>
                                        <p:tgtEl>
                                          <p:spTgt spid="591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5912"/>
                                        </p:tgtEl>
                                      </p:cBhvr>
                                    </p:animEffect>
                                    <p:set>
                                      <p:cBhvr>
                                        <p:cTn dur="1" fill="hold">
                                          <p:stCondLst>
                                            <p:cond delay="500"/>
                                          </p:stCondLst>
                                        </p:cTn>
                                        <p:tgtEl>
                                          <p:spTgt spid="5912"/>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13"/>
                                        </p:tgtEl>
                                        <p:attrNameLst>
                                          <p:attrName>style.visibility</p:attrName>
                                        </p:attrNameLst>
                                      </p:cBhvr>
                                      <p:to>
                                        <p:strVal val="visible"/>
                                      </p:to>
                                    </p:set>
                                    <p:animEffect filter="fade" transition="in">
                                      <p:cBhvr>
                                        <p:cTn dur="1000"/>
                                        <p:tgtEl>
                                          <p:spTgt spid="59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7" name="Shape 5917"/>
        <p:cNvGrpSpPr/>
        <p:nvPr/>
      </p:nvGrpSpPr>
      <p:grpSpPr>
        <a:xfrm>
          <a:off x="0" y="0"/>
          <a:ext cx="0" cy="0"/>
          <a:chOff x="0" y="0"/>
          <a:chExt cx="0" cy="0"/>
        </a:xfrm>
      </p:grpSpPr>
      <p:sp>
        <p:nvSpPr>
          <p:cNvPr id="5918" name="Google Shape;5918;p12"/>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p>
            <a:pPr indent="0" lvl="0" marL="0" rtl="0" algn="r">
              <a:lnSpc>
                <a:spcPct val="100000"/>
              </a:lnSpc>
              <a:spcBef>
                <a:spcPts val="0"/>
              </a:spcBef>
              <a:spcAft>
                <a:spcPts val="0"/>
              </a:spcAft>
              <a:buSzPts val="3600"/>
              <a:buNone/>
            </a:pPr>
            <a:r>
              <a:rPr lang="en-US">
                <a:solidFill>
                  <a:srgbClr val="FF0000"/>
                </a:solidFill>
              </a:rPr>
              <a:t>Bài ca về trái đất</a:t>
            </a:r>
            <a:br>
              <a:rPr lang="en-US">
                <a:solidFill>
                  <a:srgbClr val="FF0000"/>
                </a:solidFill>
              </a:rPr>
            </a:br>
            <a:endParaRPr>
              <a:solidFill>
                <a:srgbClr val="FF0000"/>
              </a:solidFill>
            </a:endParaRPr>
          </a:p>
        </p:txBody>
      </p:sp>
      <p:sp>
        <p:nvSpPr>
          <p:cNvPr id="5919" name="Google Shape;5919;p12"/>
          <p:cNvSpPr txBox="1"/>
          <p:nvPr/>
        </p:nvSpPr>
        <p:spPr>
          <a:xfrm>
            <a:off x="1905000" y="1597025"/>
            <a:ext cx="5105400" cy="536575"/>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1"/>
              </a:buClr>
              <a:buSzPts val="3600"/>
              <a:buFont typeface="Didact Gothic"/>
              <a:buNone/>
            </a:pPr>
            <a:r>
              <a:t/>
            </a:r>
            <a:endParaRPr b="1" i="0" sz="3200" u="none" cap="none" strike="noStrike">
              <a:solidFill>
                <a:srgbClr val="FF0000"/>
              </a:solidFill>
              <a:latin typeface="Times New Roman"/>
              <a:ea typeface="Times New Roman"/>
              <a:cs typeface="Times New Roman"/>
              <a:sym typeface="Times New Roman"/>
            </a:endParaRPr>
          </a:p>
        </p:txBody>
      </p:sp>
      <p:sp>
        <p:nvSpPr>
          <p:cNvPr id="5920" name="Google Shape;5920;p12"/>
          <p:cNvSpPr txBox="1"/>
          <p:nvPr/>
        </p:nvSpPr>
        <p:spPr>
          <a:xfrm>
            <a:off x="3581399" y="1063763"/>
            <a:ext cx="5519737" cy="2743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120070"/>
                </a:solidFill>
                <a:latin typeface="Times New Roman"/>
                <a:ea typeface="Times New Roman"/>
                <a:cs typeface="Times New Roman"/>
                <a:sym typeface="Times New Roman"/>
              </a:rPr>
              <a:t>Trái đất này là của chúng mình</a:t>
            </a:r>
            <a:endParaRPr b="1" i="0" sz="2400" u="none" cap="none" strike="noStrike">
              <a:solidFill>
                <a:srgbClr val="12007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120070"/>
                </a:solidFill>
                <a:latin typeface="Times New Roman"/>
                <a:ea typeface="Times New Roman"/>
                <a:cs typeface="Times New Roman"/>
                <a:sym typeface="Times New Roman"/>
              </a:rPr>
              <a:t>Quả bóng xanh bay giữa trời xanh</a:t>
            </a:r>
            <a:endParaRPr b="1" i="0" sz="2400" u="none" cap="none" strike="noStrike">
              <a:solidFill>
                <a:srgbClr val="12007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120070"/>
                </a:solidFill>
                <a:latin typeface="Times New Roman"/>
                <a:ea typeface="Times New Roman"/>
                <a:cs typeface="Times New Roman"/>
                <a:sym typeface="Times New Roman"/>
              </a:rPr>
              <a:t>Bồ câu ơi, tiếng chim gù thương mến</a:t>
            </a:r>
            <a:endParaRPr b="1" i="0" sz="2400" u="none" cap="none" strike="noStrike">
              <a:solidFill>
                <a:srgbClr val="12007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120070"/>
                </a:solidFill>
                <a:latin typeface="Times New Roman"/>
                <a:ea typeface="Times New Roman"/>
                <a:cs typeface="Times New Roman"/>
                <a:sym typeface="Times New Roman"/>
              </a:rPr>
              <a:t>Hải âu ơi, cánh chim vờn sóng biển</a:t>
            </a:r>
            <a:endParaRPr b="1" i="0" sz="2400" u="none" cap="none" strike="noStrike">
              <a:solidFill>
                <a:srgbClr val="12007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120070"/>
                </a:solidFill>
                <a:latin typeface="Times New Roman"/>
                <a:ea typeface="Times New Roman"/>
                <a:cs typeface="Times New Roman"/>
                <a:sym typeface="Times New Roman"/>
              </a:rPr>
              <a:t>Cùng bay nào, cho trái đất quay!</a:t>
            </a:r>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120070"/>
                </a:solidFill>
                <a:latin typeface="Times New Roman"/>
                <a:ea typeface="Times New Roman"/>
                <a:cs typeface="Times New Roman"/>
                <a:sym typeface="Times New Roman"/>
              </a:rPr>
              <a:t>Cùng bay nào, cho trái đất quay!</a:t>
            </a:r>
            <a:endParaRPr/>
          </a:p>
        </p:txBody>
      </p:sp>
      <p:sp>
        <p:nvSpPr>
          <p:cNvPr id="5921" name="Google Shape;5921;p12"/>
          <p:cNvSpPr/>
          <p:nvPr/>
        </p:nvSpPr>
        <p:spPr>
          <a:xfrm>
            <a:off x="573881" y="1527777"/>
            <a:ext cx="2476500" cy="1741488"/>
          </a:xfrm>
          <a:prstGeom prst="cloudCallout">
            <a:avLst>
              <a:gd fmla="val -53993" name="adj1"/>
              <a:gd fmla="val 68534" name="adj2"/>
            </a:avLst>
          </a:prstGeom>
          <a:noFill/>
          <a:ln cap="flat" cmpd="sng" w="9525">
            <a:solidFill>
              <a:srgbClr val="0000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00"/>
              <a:buFont typeface="Arial"/>
              <a:buNone/>
            </a:pPr>
            <a:r>
              <a:rPr b="1" i="0" lang="en-US" sz="2400" u="none" cap="none" strike="noStrike">
                <a:solidFill>
                  <a:srgbClr val="FF0000"/>
                </a:solidFill>
                <a:latin typeface="Times New Roman"/>
                <a:ea typeface="Times New Roman"/>
                <a:cs typeface="Times New Roman"/>
                <a:sym typeface="Times New Roman"/>
              </a:rPr>
              <a:t>Hình ảnh trái đất có gì đẹp</a:t>
            </a:r>
            <a:endParaRPr b="1" i="0" sz="2400" u="none" cap="none" strike="noStrike">
              <a:solidFill>
                <a:srgbClr val="FF0000"/>
              </a:solidFill>
              <a:latin typeface="Times New Roman"/>
              <a:ea typeface="Times New Roman"/>
              <a:cs typeface="Times New Roman"/>
              <a:sym typeface="Times New Roman"/>
            </a:endParaRPr>
          </a:p>
        </p:txBody>
      </p:sp>
      <p:sp>
        <p:nvSpPr>
          <p:cNvPr id="5922" name="Google Shape;5922;p12"/>
          <p:cNvSpPr/>
          <p:nvPr/>
        </p:nvSpPr>
        <p:spPr>
          <a:xfrm>
            <a:off x="42862" y="3348641"/>
            <a:ext cx="9058275" cy="1566260"/>
          </a:xfrm>
          <a:prstGeom prst="wedgeEllipseCallout">
            <a:avLst>
              <a:gd fmla="val -35856" name="adj1"/>
              <a:gd fmla="val 10417" name="adj2"/>
            </a:avLst>
          </a:prstGeom>
          <a:solidFill>
            <a:schemeClr val="lt1"/>
          </a:solidFill>
          <a:ln cap="flat" cmpd="sng" w="9525">
            <a:solidFill>
              <a:srgbClr val="FF0000"/>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00"/>
              <a:buFont typeface="Arial"/>
              <a:buNone/>
            </a:pPr>
            <a:r>
              <a:rPr b="1" i="0" lang="en-US" sz="2400" u="none" cap="none" strike="noStrike">
                <a:solidFill>
                  <a:srgbClr val="120070"/>
                </a:solidFill>
                <a:latin typeface="Times New Roman"/>
                <a:ea typeface="Times New Roman"/>
                <a:cs typeface="Times New Roman"/>
                <a:sym typeface="Times New Roman"/>
              </a:rPr>
              <a:t>Trái đất được so sánh rất cụ thể, giống như quả bóng xanh bay giữa trời xanh, có tiếng chim gù và cánh hải âu vờn sóng biển</a:t>
            </a:r>
            <a:endParaRPr b="1" i="0" sz="2400" u="none" cap="none" strike="noStrike">
              <a:solidFill>
                <a:srgbClr val="120070"/>
              </a:solidFill>
              <a:latin typeface="Times New Roman"/>
              <a:ea typeface="Times New Roman"/>
              <a:cs typeface="Times New Roman"/>
              <a:sym typeface="Times New Roman"/>
            </a:endParaRPr>
          </a:p>
          <a:p>
            <a:pPr indent="0" lvl="0" marL="0" marR="0" rtl="0" algn="ctr">
              <a:lnSpc>
                <a:spcPct val="100000"/>
              </a:lnSpc>
              <a:spcBef>
                <a:spcPts val="0"/>
              </a:spcBef>
              <a:spcAft>
                <a:spcPts val="0"/>
              </a:spcAft>
              <a:buClr>
                <a:srgbClr val="000000"/>
              </a:buClr>
              <a:buSzPts val="2400"/>
              <a:buFont typeface="Arial"/>
              <a:buNone/>
            </a:pPr>
            <a:r>
              <a:t/>
            </a:r>
            <a:endParaRPr b="1" i="0" sz="2400" u="none" cap="none" strike="noStrike">
              <a:solidFill>
                <a:srgbClr val="120070"/>
              </a:solidFill>
              <a:latin typeface="Times New Roman"/>
              <a:ea typeface="Times New Roman"/>
              <a:cs typeface="Times New Roman"/>
              <a:sym typeface="Times New Roma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0">
                                            <p:txEl>
                                              <p:pRg end="0" st="0"/>
                                            </p:txEl>
                                          </p:spTgt>
                                        </p:tgtEl>
                                        <p:attrNameLst>
                                          <p:attrName>style.visibility</p:attrName>
                                        </p:attrNameLst>
                                      </p:cBhvr>
                                      <p:to>
                                        <p:strVal val="visible"/>
                                      </p:to>
                                    </p:set>
                                    <p:animEffect filter="fade" transition="in">
                                      <p:cBhvr>
                                        <p:cTn dur="1000"/>
                                        <p:tgtEl>
                                          <p:spTgt spid="5920">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0">
                                            <p:txEl>
                                              <p:pRg end="1" st="1"/>
                                            </p:txEl>
                                          </p:spTgt>
                                        </p:tgtEl>
                                        <p:attrNameLst>
                                          <p:attrName>style.visibility</p:attrName>
                                        </p:attrNameLst>
                                      </p:cBhvr>
                                      <p:to>
                                        <p:strVal val="visible"/>
                                      </p:to>
                                    </p:set>
                                    <p:animEffect filter="fade" transition="in">
                                      <p:cBhvr>
                                        <p:cTn dur="1000"/>
                                        <p:tgtEl>
                                          <p:spTgt spid="5920">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0">
                                            <p:txEl>
                                              <p:pRg end="2" st="2"/>
                                            </p:txEl>
                                          </p:spTgt>
                                        </p:tgtEl>
                                        <p:attrNameLst>
                                          <p:attrName>style.visibility</p:attrName>
                                        </p:attrNameLst>
                                      </p:cBhvr>
                                      <p:to>
                                        <p:strVal val="visible"/>
                                      </p:to>
                                    </p:set>
                                    <p:animEffect filter="fade" transition="in">
                                      <p:cBhvr>
                                        <p:cTn dur="1000"/>
                                        <p:tgtEl>
                                          <p:spTgt spid="5920">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0">
                                            <p:txEl>
                                              <p:pRg end="3" st="3"/>
                                            </p:txEl>
                                          </p:spTgt>
                                        </p:tgtEl>
                                        <p:attrNameLst>
                                          <p:attrName>style.visibility</p:attrName>
                                        </p:attrNameLst>
                                      </p:cBhvr>
                                      <p:to>
                                        <p:strVal val="visible"/>
                                      </p:to>
                                    </p:set>
                                    <p:animEffect filter="fade" transition="in">
                                      <p:cBhvr>
                                        <p:cTn dur="1000"/>
                                        <p:tgtEl>
                                          <p:spTgt spid="5920">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0">
                                            <p:txEl>
                                              <p:pRg end="4" st="4"/>
                                            </p:txEl>
                                          </p:spTgt>
                                        </p:tgtEl>
                                        <p:attrNameLst>
                                          <p:attrName>style.visibility</p:attrName>
                                        </p:attrNameLst>
                                      </p:cBhvr>
                                      <p:to>
                                        <p:strVal val="visible"/>
                                      </p:to>
                                    </p:set>
                                    <p:animEffect filter="fade" transition="in">
                                      <p:cBhvr>
                                        <p:cTn dur="1000"/>
                                        <p:tgtEl>
                                          <p:spTgt spid="5920">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0">
                                            <p:txEl>
                                              <p:pRg end="5" st="5"/>
                                            </p:txEl>
                                          </p:spTgt>
                                        </p:tgtEl>
                                        <p:attrNameLst>
                                          <p:attrName>style.visibility</p:attrName>
                                        </p:attrNameLst>
                                      </p:cBhvr>
                                      <p:to>
                                        <p:strVal val="visible"/>
                                      </p:to>
                                    </p:set>
                                    <p:animEffect filter="fade" transition="in">
                                      <p:cBhvr>
                                        <p:cTn dur="1000"/>
                                        <p:tgtEl>
                                          <p:spTgt spid="5920">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1"/>
                                        </p:tgtEl>
                                        <p:attrNameLst>
                                          <p:attrName>style.visibility</p:attrName>
                                        </p:attrNameLst>
                                      </p:cBhvr>
                                      <p:to>
                                        <p:strVal val="visible"/>
                                      </p:to>
                                    </p:set>
                                    <p:animEffect filter="fade" transition="in">
                                      <p:cBhvr>
                                        <p:cTn dur="500"/>
                                        <p:tgtEl>
                                          <p:spTgt spid="592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2000"/>
                                        <p:tgtEl>
                                          <p:spTgt spid="5921"/>
                                        </p:tgtEl>
                                      </p:cBhvr>
                                    </p:animEffect>
                                    <p:set>
                                      <p:cBhvr>
                                        <p:cTn dur="1" fill="hold">
                                          <p:stCondLst>
                                            <p:cond delay="2000"/>
                                          </p:stCondLst>
                                        </p:cTn>
                                        <p:tgtEl>
                                          <p:spTgt spid="5921"/>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2"/>
                                        </p:tgtEl>
                                        <p:attrNameLst>
                                          <p:attrName>style.visibility</p:attrName>
                                        </p:attrNameLst>
                                      </p:cBhvr>
                                      <p:to>
                                        <p:strVal val="visible"/>
                                      </p:to>
                                    </p:set>
                                    <p:animEffect filter="fade" transition="in">
                                      <p:cBhvr>
                                        <p:cTn dur="1000"/>
                                        <p:tgtEl>
                                          <p:spTgt spid="592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26" name="Shape 5926"/>
        <p:cNvGrpSpPr/>
        <p:nvPr/>
      </p:nvGrpSpPr>
      <p:grpSpPr>
        <a:xfrm>
          <a:off x="0" y="0"/>
          <a:ext cx="0" cy="0"/>
          <a:chOff x="0" y="0"/>
          <a:chExt cx="0" cy="0"/>
        </a:xfrm>
      </p:grpSpPr>
      <p:sp>
        <p:nvSpPr>
          <p:cNvPr id="5927" name="Google Shape;5927;p13"/>
          <p:cNvSpPr txBox="1"/>
          <p:nvPr>
            <p:ph type="title"/>
          </p:nvPr>
        </p:nvSpPr>
        <p:spPr>
          <a:xfrm>
            <a:off x="4127897" y="252588"/>
            <a:ext cx="3852000" cy="572700"/>
          </a:xfrm>
          <a:prstGeom prst="rect">
            <a:avLst/>
          </a:prstGeom>
          <a:noFill/>
          <a:ln>
            <a:noFill/>
          </a:ln>
        </p:spPr>
        <p:txBody>
          <a:bodyPr anchorCtr="0" anchor="t" bIns="0" lIns="0" spcFirstLastPara="1" rIns="0" wrap="square" tIns="0">
            <a:noAutofit/>
          </a:bodyPr>
          <a:lstStyle/>
          <a:p>
            <a:pPr indent="0" lvl="0" marL="0" rtl="0" algn="r">
              <a:lnSpc>
                <a:spcPct val="100000"/>
              </a:lnSpc>
              <a:spcBef>
                <a:spcPts val="0"/>
              </a:spcBef>
              <a:spcAft>
                <a:spcPts val="0"/>
              </a:spcAft>
              <a:buSzPts val="3600"/>
              <a:buNone/>
            </a:pPr>
            <a:r>
              <a:rPr lang="en-US">
                <a:solidFill>
                  <a:srgbClr val="FF0000"/>
                </a:solidFill>
              </a:rPr>
              <a:t>Ê-mi-li, con …</a:t>
            </a:r>
            <a:endParaRPr/>
          </a:p>
        </p:txBody>
      </p:sp>
      <p:sp>
        <p:nvSpPr>
          <p:cNvPr id="5928" name="Google Shape;5928;p13"/>
          <p:cNvSpPr txBox="1"/>
          <p:nvPr/>
        </p:nvSpPr>
        <p:spPr>
          <a:xfrm>
            <a:off x="2499122" y="969169"/>
            <a:ext cx="3257550" cy="245745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…Ê-mi-li con ôi!</a:t>
            </a:r>
            <a:endParaRPr/>
          </a:p>
          <a:p>
            <a:pPr indent="0" lvl="0" marL="0" marR="0" rtl="0" algn="l">
              <a:lnSpc>
                <a:spcPct val="10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Trời sắp tối rồi…</a:t>
            </a:r>
            <a:endParaRPr/>
          </a:p>
          <a:p>
            <a:pPr indent="0" lvl="0" marL="0" marR="0" rtl="0" algn="l">
              <a:lnSpc>
                <a:spcPct val="10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Cha không bế con về được nữa!</a:t>
            </a:r>
            <a:endParaRPr/>
          </a:p>
          <a:p>
            <a:pPr indent="0" lvl="0" marL="0" marR="0" rtl="0" algn="l">
              <a:lnSpc>
                <a:spcPct val="10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Khi đã sáng bùng lên ngọn lửa</a:t>
            </a:r>
            <a:endParaRPr b="1" i="0" sz="1800" u="none" cap="none" strike="noStrike">
              <a:solidFill>
                <a:srgbClr val="00206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Đêm nay mẹ đến tìm con</a:t>
            </a:r>
            <a:endParaRPr/>
          </a:p>
          <a:p>
            <a:pPr indent="0" lvl="0" marL="0" marR="0" rtl="0" algn="l">
              <a:lnSpc>
                <a:spcPct val="10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Con sẽ ôm lấy mẹ mà hôn</a:t>
            </a:r>
            <a:endParaRPr b="1" i="0" sz="1800" u="none" cap="none" strike="noStrike">
              <a:solidFill>
                <a:srgbClr val="00206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Cho cha nhé</a:t>
            </a:r>
            <a:endParaRPr b="1" i="0" sz="1800" u="none" cap="none" strike="noStrike">
              <a:solidFill>
                <a:srgbClr val="00206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Va con sẽ nói giùm với mẹ:</a:t>
            </a:r>
            <a:endParaRPr/>
          </a:p>
          <a:p>
            <a:pPr indent="0" lvl="0" marL="0" marR="0" rtl="0" algn="l">
              <a:lnSpc>
                <a:spcPct val="10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Cha đi vui xin mẹ đứng buồn</a:t>
            </a:r>
            <a:endParaRPr b="1" i="0" sz="18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1800"/>
              <a:buFont typeface="Arial"/>
              <a:buNone/>
            </a:pPr>
            <a:r>
              <a:t/>
            </a:r>
            <a:endParaRPr b="1" i="0" sz="1800" u="none" cap="none" strike="noStrike">
              <a:solidFill>
                <a:srgbClr val="002060"/>
              </a:solidFill>
              <a:latin typeface="Times New Roman"/>
              <a:ea typeface="Times New Roman"/>
              <a:cs typeface="Times New Roman"/>
              <a:sym typeface="Times New Roman"/>
            </a:endParaRPr>
          </a:p>
        </p:txBody>
      </p:sp>
      <p:sp>
        <p:nvSpPr>
          <p:cNvPr id="5929" name="Google Shape;5929;p13"/>
          <p:cNvSpPr/>
          <p:nvPr/>
        </p:nvSpPr>
        <p:spPr>
          <a:xfrm>
            <a:off x="2440350" y="3997047"/>
            <a:ext cx="4057650" cy="975785"/>
          </a:xfrm>
          <a:prstGeom prst="wedgeRectCallout">
            <a:avLst>
              <a:gd fmla="val -22292" name="adj1"/>
              <a:gd fmla="val -50190" name="adj2"/>
            </a:avLst>
          </a:prstGeom>
          <a:solidFill>
            <a:schemeClr val="lt1"/>
          </a:solidFill>
          <a:ln cap="flat" cmpd="sng" w="25400">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800"/>
              <a:buFont typeface="Arial"/>
              <a:buNone/>
            </a:pPr>
            <a:r>
              <a:rPr b="1" i="0" lang="en-US" sz="2800" u="none" cap="none" strike="noStrike">
                <a:solidFill>
                  <a:srgbClr val="FF0000"/>
                </a:solidFill>
                <a:latin typeface="Times New Roman"/>
                <a:ea typeface="Times New Roman"/>
                <a:cs typeface="Times New Roman"/>
                <a:sym typeface="Times New Roman"/>
              </a:rPr>
              <a:t>Chú Mo-ri-xơn nói với con điều gì khi từ biệt?</a:t>
            </a:r>
            <a:endParaRPr/>
          </a:p>
        </p:txBody>
      </p:sp>
      <p:sp>
        <p:nvSpPr>
          <p:cNvPr id="5930" name="Google Shape;5930;p13"/>
          <p:cNvSpPr/>
          <p:nvPr/>
        </p:nvSpPr>
        <p:spPr>
          <a:xfrm>
            <a:off x="97200" y="3832621"/>
            <a:ext cx="9046800" cy="1311000"/>
          </a:xfrm>
          <a:prstGeom prst="wedgeRectCallout">
            <a:avLst>
              <a:gd fmla="val -26102" name="adj1"/>
              <a:gd fmla="val 49005" name="adj2"/>
            </a:avLst>
          </a:prstGeom>
          <a:solidFill>
            <a:schemeClr val="lt1"/>
          </a:solidFill>
          <a:ln cap="flat" cmpd="sng" w="9525">
            <a:solidFill>
              <a:schemeClr val="dk1"/>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2000"/>
              <a:buFont typeface="Arial"/>
              <a:buNone/>
            </a:pPr>
            <a:r>
              <a:rPr b="1" i="0" lang="en-US" sz="2000" u="none" cap="none" strike="noStrike">
                <a:solidFill>
                  <a:srgbClr val="002060"/>
                </a:solidFill>
                <a:latin typeface="Times New Roman"/>
                <a:ea typeface="Times New Roman"/>
                <a:cs typeface="Times New Roman"/>
                <a:sym typeface="Times New Roman"/>
              </a:rPr>
              <a:t>Đoạn 3 đã ghi lại những lời dặn của chú: Con hãy hôn mẹ giúp cha, hãy nói với mẹ rằng: </a:t>
            </a:r>
            <a:r>
              <a:rPr b="1" i="1" lang="en-US" sz="2000" u="none" cap="none" strike="noStrike">
                <a:solidFill>
                  <a:srgbClr val="002060"/>
                </a:solidFill>
                <a:latin typeface="Times New Roman"/>
                <a:ea typeface="Times New Roman"/>
                <a:cs typeface="Times New Roman"/>
                <a:sym typeface="Times New Roman"/>
              </a:rPr>
              <a:t>Cha đi vui xin mẹ đừng buồn</a:t>
            </a:r>
            <a:r>
              <a:rPr b="1" i="0" lang="en-US" sz="2000" u="none" cap="none" strike="noStrike">
                <a:solidFill>
                  <a:srgbClr val="002060"/>
                </a:solidFill>
                <a:latin typeface="Times New Roman"/>
                <a:ea typeface="Times New Roman"/>
                <a:cs typeface="Times New Roman"/>
                <a:sym typeface="Times New Roman"/>
              </a:rPr>
              <a:t>-chú muốn nhắn gửi tình cảm động viên những lời thân yêu, đồng thời muốn khẳng định sự tự nguyện, thanh thản trong hành động của mình.</a:t>
            </a:r>
            <a:endParaRPr/>
          </a:p>
        </p:txBody>
      </p:sp>
      <p:sp>
        <p:nvSpPr>
          <p:cNvPr id="5931" name="Google Shape;5931;p13"/>
          <p:cNvSpPr txBox="1"/>
          <p:nvPr/>
        </p:nvSpPr>
        <p:spPr>
          <a:xfrm>
            <a:off x="5824538" y="1082279"/>
            <a:ext cx="3371850" cy="2252924"/>
          </a:xfrm>
          <a:prstGeom prst="rect">
            <a:avLst/>
          </a:prstGeom>
          <a:noFill/>
          <a:ln>
            <a:noFill/>
          </a:ln>
        </p:spPr>
        <p:txBody>
          <a:bodyPr anchorCtr="0" anchor="t" bIns="45700" lIns="91425" spcFirstLastPara="1" rIns="91425" wrap="square" tIns="45700">
            <a:spAutoFit/>
          </a:bodyPr>
          <a:lstStyle/>
          <a:p>
            <a:pPr indent="-257175" lvl="0" marL="257175" marR="0" rtl="0" algn="l">
              <a:lnSpc>
                <a:spcPct val="80000"/>
              </a:lnSpc>
              <a:spcBef>
                <a:spcPts val="0"/>
              </a:spcBef>
              <a:spcAft>
                <a:spcPts val="0"/>
              </a:spcAft>
              <a:buNone/>
            </a:pPr>
            <a:r>
              <a:rPr b="1" i="0" lang="en-US" sz="1800" u="none" cap="none" strike="noStrike">
                <a:solidFill>
                  <a:srgbClr val="002060"/>
                </a:solidFill>
                <a:latin typeface="Times New Roman"/>
                <a:ea typeface="Times New Roman"/>
                <a:cs typeface="Times New Roman"/>
                <a:sym typeface="Times New Roman"/>
              </a:rPr>
              <a:t>Oa-sinh-tơn</a:t>
            </a:r>
            <a:endParaRPr b="1" i="0" sz="1800" u="none" cap="none" strike="noStrike">
              <a:solidFill>
                <a:srgbClr val="002060"/>
              </a:solidFill>
              <a:latin typeface="Times New Roman"/>
              <a:ea typeface="Times New Roman"/>
              <a:cs typeface="Times New Roman"/>
              <a:sym typeface="Times New Roman"/>
            </a:endParaRPr>
          </a:p>
          <a:p>
            <a:pPr indent="-257175" lvl="0" marL="257175" marR="0" rtl="0" algn="l">
              <a:lnSpc>
                <a:spcPct val="80000"/>
              </a:lnSpc>
              <a:spcBef>
                <a:spcPts val="360"/>
              </a:spcBef>
              <a:spcAft>
                <a:spcPts val="0"/>
              </a:spcAft>
              <a:buNone/>
            </a:pPr>
            <a:r>
              <a:rPr b="1" i="0" lang="en-US" sz="1800" u="none" cap="none" strike="noStrike">
                <a:solidFill>
                  <a:srgbClr val="002060"/>
                </a:solidFill>
                <a:latin typeface="Times New Roman"/>
                <a:ea typeface="Times New Roman"/>
                <a:cs typeface="Times New Roman"/>
                <a:sym typeface="Times New Roman"/>
              </a:rPr>
              <a:t>Buổi hoàng hôn</a:t>
            </a:r>
            <a:endParaRPr b="1" i="0" sz="1800" u="none" cap="none" strike="noStrike">
              <a:solidFill>
                <a:srgbClr val="002060"/>
              </a:solidFill>
              <a:latin typeface="Times New Roman"/>
              <a:ea typeface="Times New Roman"/>
              <a:cs typeface="Times New Roman"/>
              <a:sym typeface="Times New Roman"/>
            </a:endParaRPr>
          </a:p>
          <a:p>
            <a:pPr indent="-257175" lvl="0" marL="257175" marR="0" rtl="0" algn="l">
              <a:lnSpc>
                <a:spcPct val="80000"/>
              </a:lnSpc>
              <a:spcBef>
                <a:spcPts val="360"/>
              </a:spcBef>
              <a:spcAft>
                <a:spcPts val="0"/>
              </a:spcAft>
              <a:buNone/>
            </a:pPr>
            <a:r>
              <a:rPr b="1" i="0" lang="en-US" sz="1800" u="none" cap="none" strike="noStrike">
                <a:solidFill>
                  <a:srgbClr val="002060"/>
                </a:solidFill>
                <a:latin typeface="Times New Roman"/>
                <a:ea typeface="Times New Roman"/>
                <a:cs typeface="Times New Roman"/>
                <a:sym typeface="Times New Roman"/>
              </a:rPr>
              <a:t>Ôi những linh hồn</a:t>
            </a:r>
            <a:endParaRPr b="1" i="0" sz="1800" u="none" cap="none" strike="noStrike">
              <a:solidFill>
                <a:srgbClr val="002060"/>
              </a:solidFill>
              <a:latin typeface="Times New Roman"/>
              <a:ea typeface="Times New Roman"/>
              <a:cs typeface="Times New Roman"/>
              <a:sym typeface="Times New Roman"/>
            </a:endParaRPr>
          </a:p>
          <a:p>
            <a:pPr indent="-257175" lvl="0" marL="257175" marR="0" rtl="0" algn="l">
              <a:lnSpc>
                <a:spcPct val="80000"/>
              </a:lnSpc>
              <a:spcBef>
                <a:spcPts val="360"/>
              </a:spcBef>
              <a:spcAft>
                <a:spcPts val="0"/>
              </a:spcAft>
              <a:buNone/>
            </a:pPr>
            <a:r>
              <a:rPr b="1" i="0" lang="en-US" sz="1800" u="none" cap="none" strike="noStrike">
                <a:solidFill>
                  <a:srgbClr val="002060"/>
                </a:solidFill>
                <a:latin typeface="Times New Roman"/>
                <a:ea typeface="Times New Roman"/>
                <a:cs typeface="Times New Roman"/>
                <a:sym typeface="Times New Roman"/>
              </a:rPr>
              <a:t>Còn, mất?</a:t>
            </a:r>
            <a:endParaRPr/>
          </a:p>
          <a:p>
            <a:pPr indent="-257175" lvl="0" marL="257175" marR="0" rtl="0" algn="l">
              <a:lnSpc>
                <a:spcPct val="80000"/>
              </a:lnSpc>
              <a:spcBef>
                <a:spcPts val="360"/>
              </a:spcBef>
              <a:spcAft>
                <a:spcPts val="0"/>
              </a:spcAft>
              <a:buNone/>
            </a:pPr>
            <a:r>
              <a:rPr b="1" i="0" lang="en-US" sz="1800" u="none" cap="none" strike="noStrike">
                <a:solidFill>
                  <a:srgbClr val="002060"/>
                </a:solidFill>
                <a:latin typeface="Times New Roman"/>
                <a:ea typeface="Times New Roman"/>
                <a:cs typeface="Times New Roman"/>
                <a:sym typeface="Times New Roman"/>
              </a:rPr>
              <a:t>Đã đến phút lòng ta sáng nhất!</a:t>
            </a:r>
            <a:endParaRPr/>
          </a:p>
          <a:p>
            <a:pPr indent="-257175" lvl="0" marL="257175" marR="0" rtl="0" algn="l">
              <a:lnSpc>
                <a:spcPct val="80000"/>
              </a:lnSpc>
              <a:spcBef>
                <a:spcPts val="360"/>
              </a:spcBef>
              <a:spcAft>
                <a:spcPts val="0"/>
              </a:spcAft>
              <a:buNone/>
            </a:pPr>
            <a:r>
              <a:rPr b="1" i="0" lang="en-US" sz="1800" u="none" cap="none" strike="noStrike">
                <a:solidFill>
                  <a:srgbClr val="002060"/>
                </a:solidFill>
                <a:latin typeface="Times New Roman"/>
                <a:ea typeface="Times New Roman"/>
                <a:cs typeface="Times New Roman"/>
                <a:sym typeface="Times New Roman"/>
              </a:rPr>
              <a:t>Ta đốt thân ta </a:t>
            </a:r>
            <a:endParaRPr/>
          </a:p>
          <a:p>
            <a:pPr indent="-257175" lvl="0" marL="257175" marR="0" rtl="0" algn="l">
              <a:lnSpc>
                <a:spcPct val="80000"/>
              </a:lnSpc>
              <a:spcBef>
                <a:spcPts val="360"/>
              </a:spcBef>
              <a:spcAft>
                <a:spcPts val="0"/>
              </a:spcAft>
              <a:buNone/>
            </a:pPr>
            <a:r>
              <a:rPr b="1" i="0" lang="en-US" sz="1800" u="none" cap="none" strike="noStrike">
                <a:solidFill>
                  <a:srgbClr val="002060"/>
                </a:solidFill>
                <a:latin typeface="Times New Roman"/>
                <a:ea typeface="Times New Roman"/>
                <a:cs typeface="Times New Roman"/>
                <a:sym typeface="Times New Roman"/>
              </a:rPr>
              <a:t>Cho ngọn lửa sáng lòa</a:t>
            </a:r>
            <a:endParaRPr b="1" i="0" sz="1800" u="none" cap="none" strike="noStrike">
              <a:solidFill>
                <a:srgbClr val="002060"/>
              </a:solidFill>
              <a:latin typeface="Times New Roman"/>
              <a:ea typeface="Times New Roman"/>
              <a:cs typeface="Times New Roman"/>
              <a:sym typeface="Times New Roman"/>
            </a:endParaRPr>
          </a:p>
          <a:p>
            <a:pPr indent="-257175" lvl="0" marL="257175" marR="0" rtl="0" algn="l">
              <a:lnSpc>
                <a:spcPct val="80000"/>
              </a:lnSpc>
              <a:spcBef>
                <a:spcPts val="360"/>
              </a:spcBef>
              <a:spcAft>
                <a:spcPts val="0"/>
              </a:spcAft>
              <a:buNone/>
            </a:pPr>
            <a:r>
              <a:rPr b="1" i="0" lang="en-US" sz="1800" u="none" cap="none" strike="noStrike">
                <a:solidFill>
                  <a:srgbClr val="002060"/>
                </a:solidFill>
                <a:latin typeface="Times New Roman"/>
                <a:ea typeface="Times New Roman"/>
                <a:cs typeface="Times New Roman"/>
                <a:sym typeface="Times New Roman"/>
              </a:rPr>
              <a:t>Sự thật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8"/>
                                        </p:tgtEl>
                                        <p:attrNameLst>
                                          <p:attrName>style.visibility</p:attrName>
                                        </p:attrNameLst>
                                      </p:cBhvr>
                                      <p:to>
                                        <p:strVal val="visible"/>
                                      </p:to>
                                    </p:set>
                                    <p:animEffect filter="fade" transition="in">
                                      <p:cBhvr>
                                        <p:cTn dur="1000"/>
                                        <p:tgtEl>
                                          <p:spTgt spid="5928"/>
                                        </p:tgtEl>
                                      </p:cBhvr>
                                    </p:animEffect>
                                  </p:childTnLst>
                                </p:cTn>
                              </p:par>
                              <p:par>
                                <p:cTn fill="hold" nodeType="withEffect" presetClass="entr" presetID="10" presetSubtype="0">
                                  <p:stCondLst>
                                    <p:cond delay="0"/>
                                  </p:stCondLst>
                                  <p:childTnLst>
                                    <p:set>
                                      <p:cBhvr>
                                        <p:cTn dur="1" fill="hold">
                                          <p:stCondLst>
                                            <p:cond delay="0"/>
                                          </p:stCondLst>
                                        </p:cTn>
                                        <p:tgtEl>
                                          <p:spTgt spid="5931"/>
                                        </p:tgtEl>
                                        <p:attrNameLst>
                                          <p:attrName>style.visibility</p:attrName>
                                        </p:attrNameLst>
                                      </p:cBhvr>
                                      <p:to>
                                        <p:strVal val="visible"/>
                                      </p:to>
                                    </p:set>
                                    <p:animEffect filter="fade" transition="in">
                                      <p:cBhvr>
                                        <p:cTn dur="1000"/>
                                        <p:tgtEl>
                                          <p:spTgt spid="593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29"/>
                                        </p:tgtEl>
                                        <p:attrNameLst>
                                          <p:attrName>style.visibility</p:attrName>
                                        </p:attrNameLst>
                                      </p:cBhvr>
                                      <p:to>
                                        <p:strVal val="visible"/>
                                      </p:to>
                                    </p:set>
                                    <p:animEffect filter="fade" transition="in">
                                      <p:cBhvr>
                                        <p:cTn dur="1000"/>
                                        <p:tgtEl>
                                          <p:spTgt spid="592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5929"/>
                                        </p:tgtEl>
                                      </p:cBhvr>
                                    </p:animEffect>
                                    <p:set>
                                      <p:cBhvr>
                                        <p:cTn dur="1" fill="hold">
                                          <p:stCondLst>
                                            <p:cond delay="500"/>
                                          </p:stCondLst>
                                        </p:cTn>
                                        <p:tgtEl>
                                          <p:spTgt spid="5929"/>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30"/>
                                        </p:tgtEl>
                                        <p:attrNameLst>
                                          <p:attrName>style.visibility</p:attrName>
                                        </p:attrNameLst>
                                      </p:cBhvr>
                                      <p:to>
                                        <p:strVal val="visible"/>
                                      </p:to>
                                    </p:set>
                                    <p:animEffect filter="fade" transition="in">
                                      <p:cBhvr>
                                        <p:cTn dur="500"/>
                                        <p:tgtEl>
                                          <p:spTgt spid="593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35" name="Shape 5935"/>
        <p:cNvGrpSpPr/>
        <p:nvPr/>
      </p:nvGrpSpPr>
      <p:grpSpPr>
        <a:xfrm>
          <a:off x="0" y="0"/>
          <a:ext cx="0" cy="0"/>
          <a:chOff x="0" y="0"/>
          <a:chExt cx="0" cy="0"/>
        </a:xfrm>
      </p:grpSpPr>
      <p:sp>
        <p:nvSpPr>
          <p:cNvPr id="5936" name="Google Shape;5936;p14"/>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p>
            <a:pPr indent="0" lvl="0" marL="0" rtl="0" algn="r">
              <a:lnSpc>
                <a:spcPct val="100000"/>
              </a:lnSpc>
              <a:spcBef>
                <a:spcPts val="0"/>
              </a:spcBef>
              <a:spcAft>
                <a:spcPts val="0"/>
              </a:spcAft>
              <a:buSzPts val="3600"/>
              <a:buNone/>
            </a:pPr>
            <a:r>
              <a:rPr lang="en-US">
                <a:solidFill>
                  <a:srgbClr val="FF0000"/>
                </a:solidFill>
              </a:rPr>
              <a:t>Sắc màu em yêu</a:t>
            </a:r>
            <a:br>
              <a:rPr lang="en-US">
                <a:solidFill>
                  <a:srgbClr val="FF0000"/>
                </a:solidFill>
              </a:rPr>
            </a:br>
            <a:endParaRPr>
              <a:solidFill>
                <a:srgbClr val="FF0000"/>
              </a:solidFill>
            </a:endParaRPr>
          </a:p>
        </p:txBody>
      </p:sp>
      <p:sp>
        <p:nvSpPr>
          <p:cNvPr id="5937" name="Google Shape;5937;p14"/>
          <p:cNvSpPr txBox="1"/>
          <p:nvPr/>
        </p:nvSpPr>
        <p:spPr>
          <a:xfrm>
            <a:off x="1314450" y="1200150"/>
            <a:ext cx="2686050" cy="51435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1"/>
              </a:buClr>
              <a:buSzPts val="3600"/>
              <a:buFont typeface="Didact Gothic"/>
              <a:buNone/>
            </a:pPr>
            <a:r>
              <a:t/>
            </a:r>
            <a:endParaRPr b="1" i="0" sz="2400" u="none" cap="none" strike="noStrike">
              <a:solidFill>
                <a:srgbClr val="FF0000"/>
              </a:solidFill>
              <a:latin typeface="Times New Roman"/>
              <a:ea typeface="Times New Roman"/>
              <a:cs typeface="Times New Roman"/>
              <a:sym typeface="Times New Roman"/>
            </a:endParaRPr>
          </a:p>
        </p:txBody>
      </p:sp>
      <p:sp>
        <p:nvSpPr>
          <p:cNvPr id="5938" name="Google Shape;5938;p14"/>
          <p:cNvSpPr txBox="1"/>
          <p:nvPr/>
        </p:nvSpPr>
        <p:spPr>
          <a:xfrm>
            <a:off x="1314450" y="1714500"/>
            <a:ext cx="2800350" cy="3200400"/>
          </a:xfrm>
          <a:prstGeom prst="rect">
            <a:avLst/>
          </a:prstGeom>
          <a:no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Clr>
                <a:srgbClr val="000000"/>
              </a:buClr>
              <a:buSzPts val="2100"/>
              <a:buFont typeface="Arial"/>
              <a:buNone/>
            </a:pPr>
            <a:r>
              <a:rPr b="1" i="0" lang="en-US" sz="2100" u="none" cap="none" strike="noStrike">
                <a:solidFill>
                  <a:srgbClr val="002060"/>
                </a:solidFill>
                <a:latin typeface="Times New Roman"/>
                <a:ea typeface="Times New Roman"/>
                <a:cs typeface="Times New Roman"/>
                <a:sym typeface="Times New Roman"/>
              </a:rPr>
              <a:t>Em yêu màu đỏ:</a:t>
            </a:r>
            <a:endParaRPr/>
          </a:p>
          <a:p>
            <a:pPr indent="0" lvl="0" marL="0" marR="0" rtl="0" algn="l">
              <a:lnSpc>
                <a:spcPct val="90000"/>
              </a:lnSpc>
              <a:spcBef>
                <a:spcPts val="0"/>
              </a:spcBef>
              <a:spcAft>
                <a:spcPts val="0"/>
              </a:spcAft>
              <a:buClr>
                <a:srgbClr val="000000"/>
              </a:buClr>
              <a:buSzPts val="2100"/>
              <a:buFont typeface="Arial"/>
              <a:buNone/>
            </a:pPr>
            <a:r>
              <a:rPr b="1" i="0" lang="en-US" sz="2100" u="none" cap="none" strike="noStrike">
                <a:solidFill>
                  <a:srgbClr val="002060"/>
                </a:solidFill>
                <a:latin typeface="Times New Roman"/>
                <a:ea typeface="Times New Roman"/>
                <a:cs typeface="Times New Roman"/>
                <a:sym typeface="Times New Roman"/>
              </a:rPr>
              <a:t>Như máu con tim,</a:t>
            </a:r>
            <a:endParaRPr/>
          </a:p>
          <a:p>
            <a:pPr indent="0" lvl="0" marL="0" marR="0" rtl="0" algn="l">
              <a:lnSpc>
                <a:spcPct val="90000"/>
              </a:lnSpc>
              <a:spcBef>
                <a:spcPts val="0"/>
              </a:spcBef>
              <a:spcAft>
                <a:spcPts val="0"/>
              </a:spcAft>
              <a:buClr>
                <a:srgbClr val="000000"/>
              </a:buClr>
              <a:buSzPts val="2100"/>
              <a:buFont typeface="Arial"/>
              <a:buNone/>
            </a:pPr>
            <a:r>
              <a:rPr b="1" i="0" lang="en-US" sz="2100" u="none" cap="none" strike="noStrike">
                <a:solidFill>
                  <a:srgbClr val="002060"/>
                </a:solidFill>
                <a:latin typeface="Times New Roman"/>
                <a:ea typeface="Times New Roman"/>
                <a:cs typeface="Times New Roman"/>
                <a:sym typeface="Times New Roman"/>
              </a:rPr>
              <a:t>Lá cờ Tổ quốc,</a:t>
            </a:r>
            <a:endParaRPr/>
          </a:p>
          <a:p>
            <a:pPr indent="0" lvl="0" marL="0" marR="0" rtl="0" algn="l">
              <a:lnSpc>
                <a:spcPct val="90000"/>
              </a:lnSpc>
              <a:spcBef>
                <a:spcPts val="0"/>
              </a:spcBef>
              <a:spcAft>
                <a:spcPts val="0"/>
              </a:spcAft>
              <a:buClr>
                <a:srgbClr val="000000"/>
              </a:buClr>
              <a:buSzPts val="2100"/>
              <a:buFont typeface="Arial"/>
              <a:buNone/>
            </a:pPr>
            <a:r>
              <a:rPr b="1" i="0" lang="en-US" sz="2100" u="none" cap="none" strike="noStrike">
                <a:solidFill>
                  <a:srgbClr val="002060"/>
                </a:solidFill>
                <a:latin typeface="Times New Roman"/>
                <a:ea typeface="Times New Roman"/>
                <a:cs typeface="Times New Roman"/>
                <a:sym typeface="Times New Roman"/>
              </a:rPr>
              <a:t>Khăn quàng đội viên.</a:t>
            </a:r>
            <a:endParaRPr/>
          </a:p>
          <a:p>
            <a:pPr indent="0" lvl="0" marL="0" marR="0" rtl="0" algn="l">
              <a:lnSpc>
                <a:spcPct val="90000"/>
              </a:lnSpc>
              <a:spcBef>
                <a:spcPts val="0"/>
              </a:spcBef>
              <a:spcAft>
                <a:spcPts val="0"/>
              </a:spcAft>
              <a:buClr>
                <a:srgbClr val="000000"/>
              </a:buClr>
              <a:buSzPts val="2100"/>
              <a:buFont typeface="Arial"/>
              <a:buNone/>
            </a:pPr>
            <a:r>
              <a:t/>
            </a:r>
            <a:endParaRPr b="1" i="0" sz="2100" u="none" cap="none" strike="noStrike">
              <a:solidFill>
                <a:srgbClr val="002060"/>
              </a:solidFill>
              <a:latin typeface="Times New Roman"/>
              <a:ea typeface="Times New Roman"/>
              <a:cs typeface="Times New Roman"/>
              <a:sym typeface="Times New Roman"/>
            </a:endParaRPr>
          </a:p>
          <a:p>
            <a:pPr indent="0" lvl="0" marL="0" marR="0" rtl="0" algn="l">
              <a:lnSpc>
                <a:spcPct val="90000"/>
              </a:lnSpc>
              <a:spcBef>
                <a:spcPts val="0"/>
              </a:spcBef>
              <a:spcAft>
                <a:spcPts val="0"/>
              </a:spcAft>
              <a:buClr>
                <a:srgbClr val="000000"/>
              </a:buClr>
              <a:buSzPts val="2100"/>
              <a:buFont typeface="Arial"/>
              <a:buNone/>
            </a:pPr>
            <a:r>
              <a:rPr b="1" i="0" lang="en-US" sz="2100" u="none" cap="none" strike="noStrike">
                <a:solidFill>
                  <a:srgbClr val="002060"/>
                </a:solidFill>
                <a:latin typeface="Times New Roman"/>
                <a:ea typeface="Times New Roman"/>
                <a:cs typeface="Times New Roman"/>
                <a:sym typeface="Times New Roman"/>
              </a:rPr>
              <a:t>Em yêu màu vàng:</a:t>
            </a:r>
            <a:endParaRPr/>
          </a:p>
          <a:p>
            <a:pPr indent="0" lvl="0" marL="0" marR="0" rtl="0" algn="l">
              <a:lnSpc>
                <a:spcPct val="90000"/>
              </a:lnSpc>
              <a:spcBef>
                <a:spcPts val="0"/>
              </a:spcBef>
              <a:spcAft>
                <a:spcPts val="0"/>
              </a:spcAft>
              <a:buClr>
                <a:srgbClr val="000000"/>
              </a:buClr>
              <a:buSzPts val="2100"/>
              <a:buFont typeface="Arial"/>
              <a:buNone/>
            </a:pPr>
            <a:r>
              <a:rPr b="1" i="0" lang="en-US" sz="2100" u="none" cap="none" strike="noStrike">
                <a:solidFill>
                  <a:srgbClr val="002060"/>
                </a:solidFill>
                <a:latin typeface="Times New Roman"/>
                <a:ea typeface="Times New Roman"/>
                <a:cs typeface="Times New Roman"/>
                <a:sym typeface="Times New Roman"/>
              </a:rPr>
              <a:t>Lúa đồng chín rộ,</a:t>
            </a:r>
            <a:endParaRPr/>
          </a:p>
          <a:p>
            <a:pPr indent="0" lvl="0" marL="0" marR="0" rtl="0" algn="l">
              <a:lnSpc>
                <a:spcPct val="90000"/>
              </a:lnSpc>
              <a:spcBef>
                <a:spcPts val="0"/>
              </a:spcBef>
              <a:spcAft>
                <a:spcPts val="0"/>
              </a:spcAft>
              <a:buClr>
                <a:srgbClr val="000000"/>
              </a:buClr>
              <a:buSzPts val="2100"/>
              <a:buFont typeface="Arial"/>
              <a:buNone/>
            </a:pPr>
            <a:r>
              <a:rPr b="1" i="0" lang="en-US" sz="2100" u="none" cap="none" strike="noStrike">
                <a:solidFill>
                  <a:srgbClr val="002060"/>
                </a:solidFill>
                <a:latin typeface="Times New Roman"/>
                <a:ea typeface="Times New Roman"/>
                <a:cs typeface="Times New Roman"/>
                <a:sym typeface="Times New Roman"/>
              </a:rPr>
              <a:t>Hoa cúc mùa thu,</a:t>
            </a:r>
            <a:endParaRPr/>
          </a:p>
          <a:p>
            <a:pPr indent="0" lvl="0" marL="0" marR="0" rtl="0" algn="l">
              <a:lnSpc>
                <a:spcPct val="90000"/>
              </a:lnSpc>
              <a:spcBef>
                <a:spcPts val="0"/>
              </a:spcBef>
              <a:spcAft>
                <a:spcPts val="0"/>
              </a:spcAft>
              <a:buClr>
                <a:srgbClr val="000000"/>
              </a:buClr>
              <a:buSzPts val="2100"/>
              <a:buFont typeface="Arial"/>
              <a:buNone/>
            </a:pPr>
            <a:r>
              <a:rPr b="1" i="0" lang="en-US" sz="2100" u="none" cap="none" strike="noStrike">
                <a:solidFill>
                  <a:srgbClr val="002060"/>
                </a:solidFill>
                <a:latin typeface="Times New Roman"/>
                <a:ea typeface="Times New Roman"/>
                <a:cs typeface="Times New Roman"/>
                <a:sym typeface="Times New Roman"/>
              </a:rPr>
              <a:t>Nắng trời rực rỡ</a:t>
            </a:r>
            <a:endParaRPr b="1" i="0" sz="2100" u="none" cap="none" strike="noStrike">
              <a:solidFill>
                <a:srgbClr val="002060"/>
              </a:solidFill>
              <a:latin typeface="Times New Roman"/>
              <a:ea typeface="Times New Roman"/>
              <a:cs typeface="Times New Roman"/>
              <a:sym typeface="Times New Roman"/>
            </a:endParaRPr>
          </a:p>
        </p:txBody>
      </p:sp>
      <p:sp>
        <p:nvSpPr>
          <p:cNvPr id="5939" name="Google Shape;5939;p14"/>
          <p:cNvSpPr/>
          <p:nvPr/>
        </p:nvSpPr>
        <p:spPr>
          <a:xfrm>
            <a:off x="4000500" y="1799975"/>
            <a:ext cx="4741501" cy="2545824"/>
          </a:xfrm>
          <a:prstGeom prst="wedgeEllipseCallout">
            <a:avLst>
              <a:gd fmla="val -42083" name="adj1"/>
              <a:gd fmla="val -28727" name="adj2"/>
            </a:avLst>
          </a:prstGeom>
          <a:solidFill>
            <a:schemeClr val="lt1"/>
          </a:solidFill>
          <a:ln cap="flat" cmpd="sng" w="25400">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00"/>
              <a:buFont typeface="Arial"/>
              <a:buNone/>
            </a:pPr>
            <a:r>
              <a:rPr b="1" i="0" lang="en-US" sz="2400" u="none" cap="none" strike="noStrike">
                <a:solidFill>
                  <a:srgbClr val="FF0000"/>
                </a:solidFill>
                <a:latin typeface="Times New Roman"/>
                <a:ea typeface="Times New Roman"/>
                <a:cs typeface="Times New Roman"/>
                <a:sym typeface="Times New Roman"/>
              </a:rPr>
              <a:t>Bài thơ cho ta biết tình cảm của bạn nhỏ với quê hương, đất nước như thế nào?</a:t>
            </a:r>
            <a:endParaRPr/>
          </a:p>
        </p:txBody>
      </p:sp>
      <p:sp>
        <p:nvSpPr>
          <p:cNvPr id="5940" name="Google Shape;5940;p14"/>
          <p:cNvSpPr/>
          <p:nvPr/>
        </p:nvSpPr>
        <p:spPr>
          <a:xfrm>
            <a:off x="3066675" y="1532075"/>
            <a:ext cx="6333150" cy="2545825"/>
          </a:xfrm>
          <a:prstGeom prst="wedgeEllipseCallout">
            <a:avLst>
              <a:gd fmla="val -48264" name="adj1"/>
              <a:gd fmla="val -9630" name="adj2"/>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800"/>
              <a:buFont typeface="Arial"/>
              <a:buNone/>
            </a:pPr>
            <a:r>
              <a:rPr b="1" i="0" lang="en-US" sz="2800" u="none" cap="none" strike="noStrike">
                <a:solidFill>
                  <a:srgbClr val="DF2E62"/>
                </a:solidFill>
                <a:latin typeface="Times New Roman"/>
                <a:ea typeface="Times New Roman"/>
                <a:cs typeface="Times New Roman"/>
                <a:sym typeface="Times New Roman"/>
              </a:rPr>
              <a:t>Bạn nhỏ yêu tất cả sắc màu của các sự vật và con người xung quanh mình nên bạn nhỏ yêu quê hương, đất nước mình</a:t>
            </a:r>
            <a:endParaRPr b="1" i="0" sz="2800" u="none" cap="none" strike="noStrike">
              <a:solidFill>
                <a:srgbClr val="DF2E62"/>
              </a:solidFill>
              <a:latin typeface="Times New Roman"/>
              <a:ea typeface="Times New Roman"/>
              <a:cs typeface="Times New Roman"/>
              <a:sym typeface="Times New Roma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38"/>
                                        </p:tgtEl>
                                        <p:attrNameLst>
                                          <p:attrName>style.visibility</p:attrName>
                                        </p:attrNameLst>
                                      </p:cBhvr>
                                      <p:to>
                                        <p:strVal val="visible"/>
                                      </p:to>
                                    </p:set>
                                    <p:animEffect filter="fade" transition="in">
                                      <p:cBhvr>
                                        <p:cTn dur="1000"/>
                                        <p:tgtEl>
                                          <p:spTgt spid="593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39"/>
                                        </p:tgtEl>
                                        <p:attrNameLst>
                                          <p:attrName>style.visibility</p:attrName>
                                        </p:attrNameLst>
                                      </p:cBhvr>
                                      <p:to>
                                        <p:strVal val="visible"/>
                                      </p:to>
                                    </p:set>
                                    <p:animEffect filter="fade" transition="in">
                                      <p:cBhvr>
                                        <p:cTn dur="500"/>
                                        <p:tgtEl>
                                          <p:spTgt spid="593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2000"/>
                                        <p:tgtEl>
                                          <p:spTgt spid="5939"/>
                                        </p:tgtEl>
                                      </p:cBhvr>
                                    </p:animEffect>
                                    <p:set>
                                      <p:cBhvr>
                                        <p:cTn dur="1" fill="hold">
                                          <p:stCondLst>
                                            <p:cond delay="2000"/>
                                          </p:stCondLst>
                                        </p:cTn>
                                        <p:tgtEl>
                                          <p:spTgt spid="5939"/>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40"/>
                                        </p:tgtEl>
                                        <p:attrNameLst>
                                          <p:attrName>style.visibility</p:attrName>
                                        </p:attrNameLst>
                                      </p:cBhvr>
                                      <p:to>
                                        <p:strVal val="visible"/>
                                      </p:to>
                                    </p:set>
                                    <p:animEffect filter="fade" transition="in">
                                      <p:cBhvr>
                                        <p:cTn dur="500"/>
                                        <p:tgtEl>
                                          <p:spTgt spid="594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44" name="Shape 5944"/>
        <p:cNvGrpSpPr/>
        <p:nvPr/>
      </p:nvGrpSpPr>
      <p:grpSpPr>
        <a:xfrm>
          <a:off x="0" y="0"/>
          <a:ext cx="0" cy="0"/>
          <a:chOff x="0" y="0"/>
          <a:chExt cx="0" cy="0"/>
        </a:xfrm>
      </p:grpSpPr>
      <p:sp>
        <p:nvSpPr>
          <p:cNvPr id="5945" name="Google Shape;5945;p15"/>
          <p:cNvSpPr txBox="1"/>
          <p:nvPr>
            <p:ph type="title"/>
          </p:nvPr>
        </p:nvSpPr>
        <p:spPr>
          <a:xfrm>
            <a:off x="4572000" y="300967"/>
            <a:ext cx="3852000" cy="572700"/>
          </a:xfrm>
          <a:prstGeom prst="rect">
            <a:avLst/>
          </a:prstGeom>
          <a:noFill/>
          <a:ln>
            <a:noFill/>
          </a:ln>
        </p:spPr>
        <p:txBody>
          <a:bodyPr anchorCtr="0" anchor="t" bIns="0" lIns="0" spcFirstLastPara="1" rIns="0" wrap="square" tIns="0">
            <a:noAutofit/>
          </a:bodyPr>
          <a:lstStyle/>
          <a:p>
            <a:pPr indent="0" lvl="0" marL="0" rtl="0" algn="r">
              <a:lnSpc>
                <a:spcPct val="100000"/>
              </a:lnSpc>
              <a:spcBef>
                <a:spcPts val="0"/>
              </a:spcBef>
              <a:spcAft>
                <a:spcPts val="0"/>
              </a:spcAft>
              <a:buSzPts val="3600"/>
              <a:buNone/>
            </a:pPr>
            <a:r>
              <a:rPr lang="en-US" sz="3600">
                <a:solidFill>
                  <a:srgbClr val="FF0000"/>
                </a:solidFill>
                <a:latin typeface="Times New Roman"/>
                <a:ea typeface="Times New Roman"/>
                <a:cs typeface="Times New Roman"/>
                <a:sym typeface="Times New Roman"/>
              </a:rPr>
              <a:t>Tiếng đàn ba-la-lai-ca trên sông Đà</a:t>
            </a:r>
            <a:br>
              <a:rPr lang="en-US" sz="3600">
                <a:solidFill>
                  <a:srgbClr val="FF0000"/>
                </a:solidFill>
                <a:latin typeface="Times New Roman"/>
                <a:ea typeface="Times New Roman"/>
                <a:cs typeface="Times New Roman"/>
                <a:sym typeface="Times New Roman"/>
              </a:rPr>
            </a:br>
            <a:endParaRPr/>
          </a:p>
        </p:txBody>
      </p:sp>
      <p:sp>
        <p:nvSpPr>
          <p:cNvPr id="5946" name="Google Shape;5946;p15"/>
          <p:cNvSpPr/>
          <p:nvPr/>
        </p:nvSpPr>
        <p:spPr>
          <a:xfrm>
            <a:off x="3394800" y="2718554"/>
            <a:ext cx="4914900" cy="1518047"/>
          </a:xfrm>
          <a:prstGeom prst="wedgeEllipseCallout">
            <a:avLst>
              <a:gd fmla="val -20889" name="adj1"/>
              <a:gd fmla="val -43069" name="adj2"/>
            </a:avLst>
          </a:prstGeom>
          <a:noFill/>
          <a:ln cap="flat" cmpd="sng" w="9525">
            <a:solidFill>
              <a:srgbClr val="0000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00"/>
              <a:buFont typeface="Arial"/>
              <a:buNone/>
            </a:pPr>
            <a:r>
              <a:rPr b="1" i="0" lang="en-US" sz="2400" u="none" cap="none" strike="noStrike">
                <a:solidFill>
                  <a:srgbClr val="FF0000"/>
                </a:solidFill>
                <a:latin typeface="Times New Roman"/>
                <a:ea typeface="Times New Roman"/>
                <a:cs typeface="Times New Roman"/>
                <a:sym typeface="Times New Roman"/>
              </a:rPr>
              <a:t>Những câu thơ nào trong bài thơ sử dụng biện pháp nhân hóa?</a:t>
            </a:r>
            <a:endParaRPr/>
          </a:p>
        </p:txBody>
      </p:sp>
      <p:sp>
        <p:nvSpPr>
          <p:cNvPr id="5947" name="Google Shape;5947;p15"/>
          <p:cNvSpPr txBox="1"/>
          <p:nvPr/>
        </p:nvSpPr>
        <p:spPr>
          <a:xfrm>
            <a:off x="1304925" y="1448009"/>
            <a:ext cx="6534150" cy="193899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…Cả công trường </a:t>
            </a:r>
            <a:r>
              <a:rPr b="1" i="0" lang="en-US" sz="2400" u="none" cap="none" strike="noStrike">
                <a:solidFill>
                  <a:srgbClr val="FF0000"/>
                </a:solidFill>
                <a:latin typeface="Times New Roman"/>
                <a:ea typeface="Times New Roman"/>
                <a:cs typeface="Times New Roman"/>
                <a:sym typeface="Times New Roman"/>
              </a:rPr>
              <a:t>say ngủ</a:t>
            </a:r>
            <a:r>
              <a:rPr b="1" i="0" lang="en-US" sz="2400" u="none" cap="none" strike="noStrike">
                <a:solidFill>
                  <a:srgbClr val="0000FF"/>
                </a:solidFill>
                <a:latin typeface="Times New Roman"/>
                <a:ea typeface="Times New Roman"/>
                <a:cs typeface="Times New Roman"/>
                <a:sym typeface="Times New Roman"/>
              </a:rPr>
              <a:t> cạnh dòng sông</a:t>
            </a:r>
            <a:endParaRPr b="1" i="0" sz="2400" u="none" cap="none" strike="noStrike">
              <a:solidFill>
                <a:srgbClr val="0000FF"/>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Những tháp khoan nhô lên trời </a:t>
            </a:r>
            <a:r>
              <a:rPr b="1" i="0" lang="en-US" sz="2400" u="none" cap="none" strike="noStrike">
                <a:solidFill>
                  <a:srgbClr val="FF0000"/>
                </a:solidFill>
                <a:latin typeface="Times New Roman"/>
                <a:ea typeface="Times New Roman"/>
                <a:cs typeface="Times New Roman"/>
                <a:sym typeface="Times New Roman"/>
              </a:rPr>
              <a:t>ngẫm nghĩ</a:t>
            </a:r>
            <a:endParaRPr b="1" i="0" sz="2400" u="none" cap="none" strike="noStrike">
              <a:solidFill>
                <a:srgbClr val="FF000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Những xe ủi, xe ben </a:t>
            </a:r>
            <a:r>
              <a:rPr b="1" i="0" lang="en-US" sz="2400" u="none" cap="none" strike="noStrike">
                <a:solidFill>
                  <a:srgbClr val="FF0000"/>
                </a:solidFill>
                <a:latin typeface="Times New Roman"/>
                <a:ea typeface="Times New Roman"/>
                <a:cs typeface="Times New Roman"/>
                <a:sym typeface="Times New Roman"/>
              </a:rPr>
              <a:t>sóng vai nhau nằm nghỉ</a:t>
            </a:r>
            <a:endParaRPr b="1" i="0" sz="2400" u="none" cap="none" strike="noStrike">
              <a:solidFill>
                <a:srgbClr val="FF000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Biển sẽ nằm </a:t>
            </a:r>
            <a:r>
              <a:rPr b="1" i="0" lang="en-US" sz="2400" u="none" cap="none" strike="noStrike">
                <a:solidFill>
                  <a:srgbClr val="FF0000"/>
                </a:solidFill>
                <a:latin typeface="Times New Roman"/>
                <a:ea typeface="Times New Roman"/>
                <a:cs typeface="Times New Roman"/>
                <a:sym typeface="Times New Roman"/>
              </a:rPr>
              <a:t>bỡ ngỡ</a:t>
            </a:r>
            <a:r>
              <a:rPr b="1" i="0" lang="en-US" sz="2400" u="none" cap="none" strike="noStrike">
                <a:solidFill>
                  <a:srgbClr val="0000FF"/>
                </a:solidFill>
                <a:latin typeface="Times New Roman"/>
                <a:ea typeface="Times New Roman"/>
                <a:cs typeface="Times New Roman"/>
                <a:sym typeface="Times New Roman"/>
              </a:rPr>
              <a:t> giữa cao nguyên</a:t>
            </a:r>
            <a:endParaRPr b="1" i="0" sz="2400" u="none" cap="none" strike="noStrike">
              <a:solidFill>
                <a:srgbClr val="0000FF"/>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Sông Đà </a:t>
            </a:r>
            <a:r>
              <a:rPr b="1" i="0" lang="en-US" sz="2400" u="none" cap="none" strike="noStrike">
                <a:solidFill>
                  <a:srgbClr val="FF0000"/>
                </a:solidFill>
                <a:latin typeface="Times New Roman"/>
                <a:ea typeface="Times New Roman"/>
                <a:cs typeface="Times New Roman"/>
                <a:sym typeface="Times New Roman"/>
              </a:rPr>
              <a:t>chia ánh sáng</a:t>
            </a:r>
            <a:r>
              <a:rPr b="1" i="0" lang="en-US" sz="2400" u="none" cap="none" strike="noStrike">
                <a:solidFill>
                  <a:srgbClr val="0000FF"/>
                </a:solidFill>
                <a:latin typeface="Times New Roman"/>
                <a:ea typeface="Times New Roman"/>
                <a:cs typeface="Times New Roman"/>
                <a:sym typeface="Times New Roman"/>
              </a:rPr>
              <a:t> đi muôn ngả</a:t>
            </a:r>
            <a:endParaRPr b="1" i="0" sz="2400" u="none" cap="none" strike="noStrike">
              <a:solidFill>
                <a:srgbClr val="0000FF"/>
              </a:solidFill>
              <a:latin typeface="Times New Roman"/>
              <a:ea typeface="Times New Roman"/>
              <a:cs typeface="Times New Roman"/>
              <a:sym typeface="Times New Roman"/>
            </a:endParaRPr>
          </a:p>
        </p:txBody>
      </p:sp>
      <p:sp>
        <p:nvSpPr>
          <p:cNvPr id="5948" name="Google Shape;5948;p15"/>
          <p:cNvSpPr txBox="1"/>
          <p:nvPr/>
        </p:nvSpPr>
        <p:spPr>
          <a:xfrm>
            <a:off x="1514475" y="1569869"/>
            <a:ext cx="6115200" cy="3394500"/>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Lúc ấy</a:t>
            </a:r>
            <a:endParaRPr b="1" i="0" sz="24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Cả công trường say ngủ cạnh dòng sông</a:t>
            </a:r>
            <a:endParaRPr b="1" i="0" sz="24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Những tháp khoan nhô lên trời ngẫm nghĩ</a:t>
            </a:r>
            <a:endParaRPr b="1" i="0" sz="24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Những xe ủi, xe ben sóng vai nhau nằm nghỉ</a:t>
            </a:r>
            <a:endParaRPr b="1" i="0" sz="24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Chỉ còn tiếng đàn ngân nga</a:t>
            </a:r>
            <a:endParaRPr b="1" i="0" sz="24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Với một dòng trăng lấp loáng sông Đà.</a:t>
            </a:r>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 </a:t>
            </a:r>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Ngày mai</a:t>
            </a:r>
            <a:endParaRPr b="1" i="0" sz="24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Chiếc đập lớn nối liền hai khối núi</a:t>
            </a:r>
            <a:endParaRPr b="1" i="0" sz="24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Biển sẽ nằm bỡ ngỡ giữa cao nguyên</a:t>
            </a:r>
            <a:endParaRPr b="1" i="0" sz="24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Sông Đà chia ánh sáng đi muôn ngả</a:t>
            </a:r>
            <a:endParaRPr b="1" i="0" sz="2400" u="none" cap="none" strike="noStrike">
              <a:solidFill>
                <a:srgbClr val="002060"/>
              </a:solidFill>
              <a:latin typeface="Times New Roman"/>
              <a:ea typeface="Times New Roman"/>
              <a:cs typeface="Times New Roman"/>
              <a:sym typeface="Times New Roman"/>
            </a:endParaRPr>
          </a:p>
          <a:p>
            <a:pPr indent="0" lvl="0" marL="0" marR="0" rtl="0" algn="l">
              <a:lnSpc>
                <a:spcPct val="80000"/>
              </a:lnSpc>
              <a:spcBef>
                <a:spcPts val="0"/>
              </a:spcBef>
              <a:spcAft>
                <a:spcPts val="0"/>
              </a:spcAft>
              <a:buClr>
                <a:srgbClr val="000000"/>
              </a:buClr>
              <a:buSzPts val="2400"/>
              <a:buFont typeface="Arial"/>
              <a:buNone/>
            </a:pPr>
            <a:r>
              <a:rPr b="1" i="0" lang="en-US" sz="2400" u="none" cap="none" strike="noStrike">
                <a:solidFill>
                  <a:srgbClr val="002060"/>
                </a:solidFill>
                <a:latin typeface="Times New Roman"/>
                <a:ea typeface="Times New Roman"/>
                <a:cs typeface="Times New Roman"/>
                <a:sym typeface="Times New Roman"/>
              </a:rPr>
              <a:t>Từ công trình thủy điện lớn đầu tiên.</a:t>
            </a:r>
            <a:endParaRPr/>
          </a:p>
        </p:txBody>
      </p:sp>
      <p:sp>
        <p:nvSpPr>
          <p:cNvPr id="5949" name="Google Shape;5949;p15"/>
          <p:cNvSpPr txBox="1"/>
          <p:nvPr/>
        </p:nvSpPr>
        <p:spPr>
          <a:xfrm>
            <a:off x="2466975" y="3267105"/>
            <a:ext cx="6677025" cy="193899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…Cả công trường </a:t>
            </a:r>
            <a:r>
              <a:rPr b="1" i="0" lang="en-US" sz="2400" u="none" cap="none" strike="noStrike">
                <a:solidFill>
                  <a:srgbClr val="FF0000"/>
                </a:solidFill>
                <a:latin typeface="Times New Roman"/>
                <a:ea typeface="Times New Roman"/>
                <a:cs typeface="Times New Roman"/>
                <a:sym typeface="Times New Roman"/>
              </a:rPr>
              <a:t>say ngủ</a:t>
            </a:r>
            <a:r>
              <a:rPr b="1" i="0" lang="en-US" sz="2400" u="none" cap="none" strike="noStrike">
                <a:solidFill>
                  <a:srgbClr val="0000FF"/>
                </a:solidFill>
                <a:latin typeface="Times New Roman"/>
                <a:ea typeface="Times New Roman"/>
                <a:cs typeface="Times New Roman"/>
                <a:sym typeface="Times New Roman"/>
              </a:rPr>
              <a:t> cạnh dòng sông</a:t>
            </a:r>
            <a:endParaRPr b="1" i="0" sz="2400" u="none" cap="none" strike="noStrike">
              <a:solidFill>
                <a:srgbClr val="0000FF"/>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Những tháp khoan nhô lên trời </a:t>
            </a:r>
            <a:r>
              <a:rPr b="1" i="0" lang="en-US" sz="2400" u="none" cap="none" strike="noStrike">
                <a:solidFill>
                  <a:srgbClr val="FF0000"/>
                </a:solidFill>
                <a:latin typeface="Times New Roman"/>
                <a:ea typeface="Times New Roman"/>
                <a:cs typeface="Times New Roman"/>
                <a:sym typeface="Times New Roman"/>
              </a:rPr>
              <a:t>ngẫm nghĩ</a:t>
            </a:r>
            <a:endParaRPr b="1" i="0" sz="2400" u="none" cap="none" strike="noStrike">
              <a:solidFill>
                <a:srgbClr val="FF000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Những xe ủi, xe ben </a:t>
            </a:r>
            <a:r>
              <a:rPr b="1" i="0" lang="en-US" sz="2400" u="none" cap="none" strike="noStrike">
                <a:solidFill>
                  <a:srgbClr val="FF0000"/>
                </a:solidFill>
                <a:latin typeface="Times New Roman"/>
                <a:ea typeface="Times New Roman"/>
                <a:cs typeface="Times New Roman"/>
                <a:sym typeface="Times New Roman"/>
              </a:rPr>
              <a:t>sóng vai nhau nằm nghỉ</a:t>
            </a:r>
            <a:endParaRPr b="1" i="0" sz="2400" u="none" cap="none" strike="noStrike">
              <a:solidFill>
                <a:srgbClr val="FF0000"/>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Biển sẽ nằm </a:t>
            </a:r>
            <a:r>
              <a:rPr b="1" i="0" lang="en-US" sz="2400" u="none" cap="none" strike="noStrike">
                <a:solidFill>
                  <a:srgbClr val="FF0000"/>
                </a:solidFill>
                <a:latin typeface="Times New Roman"/>
                <a:ea typeface="Times New Roman"/>
                <a:cs typeface="Times New Roman"/>
                <a:sym typeface="Times New Roman"/>
              </a:rPr>
              <a:t>bỡ ngỡ</a:t>
            </a:r>
            <a:r>
              <a:rPr b="1" i="0" lang="en-US" sz="2400" u="none" cap="none" strike="noStrike">
                <a:solidFill>
                  <a:srgbClr val="0000FF"/>
                </a:solidFill>
                <a:latin typeface="Times New Roman"/>
                <a:ea typeface="Times New Roman"/>
                <a:cs typeface="Times New Roman"/>
                <a:sym typeface="Times New Roman"/>
              </a:rPr>
              <a:t> giữa cao nguyên</a:t>
            </a:r>
            <a:endParaRPr b="1" i="0" sz="2400" u="none" cap="none" strike="noStrike">
              <a:solidFill>
                <a:srgbClr val="0000FF"/>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FF"/>
                </a:solidFill>
                <a:latin typeface="Times New Roman"/>
                <a:ea typeface="Times New Roman"/>
                <a:cs typeface="Times New Roman"/>
                <a:sym typeface="Times New Roman"/>
              </a:rPr>
              <a:t>Sông Đà </a:t>
            </a:r>
            <a:r>
              <a:rPr b="1" i="0" lang="en-US" sz="2400" u="none" cap="none" strike="noStrike">
                <a:solidFill>
                  <a:srgbClr val="FF0000"/>
                </a:solidFill>
                <a:latin typeface="Times New Roman"/>
                <a:ea typeface="Times New Roman"/>
                <a:cs typeface="Times New Roman"/>
                <a:sym typeface="Times New Roman"/>
              </a:rPr>
              <a:t>chia ánh sáng</a:t>
            </a:r>
            <a:r>
              <a:rPr b="1" i="0" lang="en-US" sz="2400" u="none" cap="none" strike="noStrike">
                <a:solidFill>
                  <a:srgbClr val="0000FF"/>
                </a:solidFill>
                <a:latin typeface="Times New Roman"/>
                <a:ea typeface="Times New Roman"/>
                <a:cs typeface="Times New Roman"/>
                <a:sym typeface="Times New Roman"/>
              </a:rPr>
              <a:t> đi muôn ngả</a:t>
            </a:r>
            <a:endParaRPr b="1" i="0" sz="2400" u="none" cap="none" strike="noStrike">
              <a:solidFill>
                <a:srgbClr val="0000FF"/>
              </a:solidFill>
              <a:latin typeface="Times New Roman"/>
              <a:ea typeface="Times New Roman"/>
              <a:cs typeface="Times New Roman"/>
              <a:sym typeface="Times New Roma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48"/>
                                        </p:tgtEl>
                                        <p:attrNameLst>
                                          <p:attrName>style.visibility</p:attrName>
                                        </p:attrNameLst>
                                      </p:cBhvr>
                                      <p:to>
                                        <p:strVal val="visible"/>
                                      </p:to>
                                    </p:set>
                                    <p:animEffect filter="fade" transition="in">
                                      <p:cBhvr>
                                        <p:cTn dur="1000"/>
                                        <p:tgtEl>
                                          <p:spTgt spid="594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2000"/>
                                        <p:tgtEl>
                                          <p:spTgt spid="5948"/>
                                        </p:tgtEl>
                                      </p:cBhvr>
                                    </p:animEffect>
                                    <p:set>
                                      <p:cBhvr>
                                        <p:cTn dur="1" fill="hold">
                                          <p:stCondLst>
                                            <p:cond delay="2000"/>
                                          </p:stCondLst>
                                        </p:cTn>
                                        <p:tgtEl>
                                          <p:spTgt spid="5948"/>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46"/>
                                        </p:tgtEl>
                                        <p:attrNameLst>
                                          <p:attrName>style.visibility</p:attrName>
                                        </p:attrNameLst>
                                      </p:cBhvr>
                                      <p:to>
                                        <p:strVal val="visible"/>
                                      </p:to>
                                    </p:set>
                                    <p:animEffect filter="fade" transition="in">
                                      <p:cBhvr>
                                        <p:cTn dur="500"/>
                                        <p:tgtEl>
                                          <p:spTgt spid="594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1000"/>
                                        <p:tgtEl>
                                          <p:spTgt spid="5946"/>
                                        </p:tgtEl>
                                      </p:cBhvr>
                                    </p:animEffect>
                                    <p:set>
                                      <p:cBhvr>
                                        <p:cTn dur="1" fill="hold">
                                          <p:stCondLst>
                                            <p:cond delay="1000"/>
                                          </p:stCondLst>
                                        </p:cTn>
                                        <p:tgtEl>
                                          <p:spTgt spid="5946"/>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47"/>
                                        </p:tgtEl>
                                        <p:attrNameLst>
                                          <p:attrName>style.visibility</p:attrName>
                                        </p:attrNameLst>
                                      </p:cBhvr>
                                      <p:to>
                                        <p:strVal val="visible"/>
                                      </p:to>
                                    </p:set>
                                    <p:animEffect filter="fade" transition="in">
                                      <p:cBhvr>
                                        <p:cTn dur="1000"/>
                                        <p:tgtEl>
                                          <p:spTgt spid="594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49"/>
                                        </p:tgtEl>
                                        <p:attrNameLst>
                                          <p:attrName>style.visibility</p:attrName>
                                        </p:attrNameLst>
                                      </p:cBhvr>
                                      <p:to>
                                        <p:strVal val="visible"/>
                                      </p:to>
                                    </p:set>
                                    <p:animEffect filter="fade" transition="in">
                                      <p:cBhvr>
                                        <p:cTn dur="2000"/>
                                        <p:tgtEl>
                                          <p:spTgt spid="59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53" name="Shape 5953"/>
        <p:cNvGrpSpPr/>
        <p:nvPr/>
      </p:nvGrpSpPr>
      <p:grpSpPr>
        <a:xfrm>
          <a:off x="0" y="0"/>
          <a:ext cx="0" cy="0"/>
          <a:chOff x="0" y="0"/>
          <a:chExt cx="0" cy="0"/>
        </a:xfrm>
      </p:grpSpPr>
      <p:sp>
        <p:nvSpPr>
          <p:cNvPr id="5954" name="Google Shape;5954;p16"/>
          <p:cNvSpPr txBox="1"/>
          <p:nvPr>
            <p:ph type="title"/>
          </p:nvPr>
        </p:nvSpPr>
        <p:spPr>
          <a:xfrm>
            <a:off x="4572000" y="445025"/>
            <a:ext cx="3852000" cy="572700"/>
          </a:xfrm>
          <a:prstGeom prst="rect">
            <a:avLst/>
          </a:prstGeom>
          <a:noFill/>
          <a:ln>
            <a:noFill/>
          </a:ln>
        </p:spPr>
        <p:txBody>
          <a:bodyPr anchorCtr="0" anchor="t" bIns="0" lIns="0" spcFirstLastPara="1" rIns="0" wrap="square" tIns="0">
            <a:noAutofit/>
          </a:bodyPr>
          <a:lstStyle/>
          <a:p>
            <a:pPr indent="0" lvl="0" marL="0" rtl="0" algn="r">
              <a:lnSpc>
                <a:spcPct val="100000"/>
              </a:lnSpc>
              <a:spcBef>
                <a:spcPts val="0"/>
              </a:spcBef>
              <a:spcAft>
                <a:spcPts val="0"/>
              </a:spcAft>
              <a:buSzPts val="3600"/>
              <a:buNone/>
            </a:pPr>
            <a:r>
              <a:rPr lang="en-US">
                <a:solidFill>
                  <a:srgbClr val="FF0000"/>
                </a:solidFill>
              </a:rPr>
              <a:t>Trước cổng trời</a:t>
            </a:r>
            <a:endParaRPr>
              <a:solidFill>
                <a:srgbClr val="FF0000"/>
              </a:solidFill>
            </a:endParaRPr>
          </a:p>
        </p:txBody>
      </p:sp>
      <p:sp>
        <p:nvSpPr>
          <p:cNvPr id="5955" name="Google Shape;5955;p16"/>
          <p:cNvSpPr txBox="1"/>
          <p:nvPr/>
        </p:nvSpPr>
        <p:spPr>
          <a:xfrm>
            <a:off x="1543050" y="1447800"/>
            <a:ext cx="3143250" cy="348615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Giữa hai bên vách đá</a:t>
            </a:r>
            <a:endParaRPr b="1" i="0" sz="1800" u="none" cap="none" strike="noStrike">
              <a:solidFill>
                <a:schemeClr val="dk1"/>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Mở ra một khoảng trời </a:t>
            </a:r>
            <a:endParaRPr/>
          </a:p>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Có gió thoảng, mây trôi</a:t>
            </a:r>
            <a:endParaRPr b="1" i="0" sz="1800" u="none" cap="none" strike="noStrike">
              <a:solidFill>
                <a:schemeClr val="dk1"/>
              </a:solidFill>
              <a:latin typeface="Times New Roman"/>
              <a:ea typeface="Times New Roman"/>
              <a:cs typeface="Times New Roman"/>
              <a:sym typeface="Times New Roman"/>
            </a:endParaRPr>
          </a:p>
          <a:p>
            <a:pPr indent="0" lvl="0" marL="0" marR="0" rtl="0" algn="l">
              <a:lnSpc>
                <a:spcPct val="9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Cổng trời trên mặt đất</a:t>
            </a:r>
            <a:endParaRPr b="1" i="0" sz="1800" u="none" cap="none" strike="noStrike">
              <a:solidFill>
                <a:schemeClr val="dk1"/>
              </a:solidFill>
              <a:latin typeface="Times New Roman"/>
              <a:ea typeface="Times New Roman"/>
              <a:cs typeface="Times New Roman"/>
              <a:sym typeface="Times New Roman"/>
            </a:endParaRPr>
          </a:p>
          <a:p>
            <a:pPr indent="0" lvl="0" marL="0" marR="0" rtl="0" algn="l">
              <a:lnSpc>
                <a:spcPct val="100000"/>
              </a:lnSpc>
              <a:spcBef>
                <a:spcPts val="1350"/>
              </a:spcBef>
              <a:spcAft>
                <a:spcPts val="0"/>
              </a:spcAft>
              <a:buNone/>
            </a:pPr>
            <a:r>
              <a:rPr b="1" i="0" lang="en-US" sz="1800" u="none" cap="none" strike="noStrike">
                <a:solidFill>
                  <a:schemeClr val="dk1"/>
                </a:solidFill>
                <a:latin typeface="Times New Roman"/>
                <a:ea typeface="Times New Roman"/>
                <a:cs typeface="Times New Roman"/>
                <a:sym typeface="Times New Roman"/>
              </a:rPr>
              <a:t>Nhìn ra xa ngút ngát</a:t>
            </a:r>
            <a:endParaRPr b="1" i="0" sz="1800" u="none" cap="none" strike="noStrike">
              <a:solidFill>
                <a:schemeClr val="dk1"/>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Bao sắc màu cỏ hoa</a:t>
            </a:r>
            <a:endParaRPr b="1" i="0" sz="1800" u="none" cap="none" strike="noStrike">
              <a:solidFill>
                <a:schemeClr val="dk1"/>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Con thác réo ngân nga</a:t>
            </a:r>
            <a:endParaRPr b="1" i="0" sz="1800" u="none" cap="none" strike="noStrike">
              <a:solidFill>
                <a:schemeClr val="dk1"/>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Đàn dê soi đáy suối</a:t>
            </a:r>
            <a:endParaRPr b="1" i="0" sz="1800" u="none" cap="none" strike="noStrike">
              <a:solidFill>
                <a:schemeClr val="dk1"/>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Giữa ngút ngàn cây trái </a:t>
            </a:r>
            <a:endParaRPr/>
          </a:p>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Dọc vùng rừng nguyên sơ</a:t>
            </a:r>
            <a:endParaRPr b="1" i="0" sz="1800" u="none" cap="none" strike="noStrike">
              <a:solidFill>
                <a:schemeClr val="dk1"/>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Không biết thực hay mơ</a:t>
            </a:r>
            <a:endParaRPr b="1" i="0" sz="1800" u="none" cap="none" strike="noStrike">
              <a:solidFill>
                <a:schemeClr val="dk1"/>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None/>
            </a:pPr>
            <a:r>
              <a:rPr b="1" i="0" lang="en-US" sz="1800" u="none" cap="none" strike="noStrike">
                <a:solidFill>
                  <a:schemeClr val="dk1"/>
                </a:solidFill>
                <a:latin typeface="Times New Roman"/>
                <a:ea typeface="Times New Roman"/>
                <a:cs typeface="Times New Roman"/>
                <a:sym typeface="Times New Roman"/>
              </a:rPr>
              <a:t>Ráng chiều như hơi khói…</a:t>
            </a:r>
            <a:endParaRPr/>
          </a:p>
        </p:txBody>
      </p:sp>
      <p:sp>
        <p:nvSpPr>
          <p:cNvPr id="5956" name="Google Shape;5956;p16"/>
          <p:cNvSpPr/>
          <p:nvPr/>
        </p:nvSpPr>
        <p:spPr>
          <a:xfrm>
            <a:off x="4686300" y="1943100"/>
            <a:ext cx="3143250" cy="1600200"/>
          </a:xfrm>
          <a:prstGeom prst="cloudCallout">
            <a:avLst>
              <a:gd fmla="val -78801" name="adj1"/>
              <a:gd fmla="val 49250" name="adj2"/>
            </a:avLst>
          </a:prstGeom>
          <a:noFill/>
          <a:ln cap="flat" cmpd="sng" w="9525">
            <a:solidFill>
              <a:srgbClr val="0000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FF0000"/>
                </a:solidFill>
                <a:latin typeface="Times New Roman"/>
                <a:ea typeface="Times New Roman"/>
                <a:cs typeface="Times New Roman"/>
                <a:sym typeface="Times New Roman"/>
              </a:rPr>
              <a:t>Vì sao địa điểm trong bài thơ được gọi là ‘cổng trời’</a:t>
            </a:r>
            <a:endParaRPr/>
          </a:p>
        </p:txBody>
      </p:sp>
      <p:sp>
        <p:nvSpPr>
          <p:cNvPr id="5957" name="Google Shape;5957;p16"/>
          <p:cNvSpPr/>
          <p:nvPr/>
        </p:nvSpPr>
        <p:spPr>
          <a:xfrm>
            <a:off x="3943350" y="1017725"/>
            <a:ext cx="5200500" cy="3680700"/>
          </a:xfrm>
          <a:prstGeom prst="cloudCallout">
            <a:avLst>
              <a:gd fmla="val -31306" name="adj1"/>
              <a:gd fmla="val 30843" name="adj2"/>
            </a:avLst>
          </a:prstGeom>
          <a:solidFill>
            <a:schemeClr val="lt1"/>
          </a:solidFill>
          <a:ln cap="flat" cmpd="sng" w="9525">
            <a:solidFill>
              <a:srgbClr val="FF0000"/>
            </a:solidFill>
            <a:prstDash val="solid"/>
            <a:round/>
            <a:headEnd len="sm" w="sm" type="none"/>
            <a:tailEnd len="sm" w="sm" type="none"/>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00"/>
              <a:buFont typeface="Arial"/>
              <a:buNone/>
            </a:pPr>
            <a:r>
              <a:rPr b="1" i="0" lang="en-US" sz="2400" u="none" cap="none" strike="noStrike">
                <a:solidFill>
                  <a:srgbClr val="DF2E62"/>
                </a:solidFill>
                <a:latin typeface="Times New Roman"/>
                <a:ea typeface="Times New Roman"/>
                <a:cs typeface="Times New Roman"/>
                <a:sym typeface="Times New Roman"/>
              </a:rPr>
              <a:t>Vì nơi tác giả đứng ngắm cảnh là khoảng không bao la, thoáng đãng mở ra giữa hai vách núi, giống như một lối cổng đi lên trời</a:t>
            </a:r>
            <a:endParaRPr b="1" i="0" sz="2400" u="none" cap="none" strike="noStrike">
              <a:solidFill>
                <a:srgbClr val="DF2E62"/>
              </a:solidFill>
              <a:latin typeface="Times New Roman"/>
              <a:ea typeface="Times New Roman"/>
              <a:cs typeface="Times New Roman"/>
              <a:sym typeface="Times New Roma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55"/>
                                        </p:tgtEl>
                                        <p:attrNameLst>
                                          <p:attrName>style.visibility</p:attrName>
                                        </p:attrNameLst>
                                      </p:cBhvr>
                                      <p:to>
                                        <p:strVal val="visible"/>
                                      </p:to>
                                    </p:set>
                                    <p:animEffect filter="fade" transition="in">
                                      <p:cBhvr>
                                        <p:cTn dur="1000"/>
                                        <p:tgtEl>
                                          <p:spTgt spid="595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56"/>
                                        </p:tgtEl>
                                        <p:attrNameLst>
                                          <p:attrName>style.visibility</p:attrName>
                                        </p:attrNameLst>
                                      </p:cBhvr>
                                      <p:to>
                                        <p:strVal val="visible"/>
                                      </p:to>
                                    </p:set>
                                    <p:animEffect filter="fade" transition="in">
                                      <p:cBhvr>
                                        <p:cTn dur="500"/>
                                        <p:tgtEl>
                                          <p:spTgt spid="595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1000"/>
                                        <p:tgtEl>
                                          <p:spTgt spid="5956"/>
                                        </p:tgtEl>
                                      </p:cBhvr>
                                    </p:animEffect>
                                    <p:set>
                                      <p:cBhvr>
                                        <p:cTn dur="1" fill="hold">
                                          <p:stCondLst>
                                            <p:cond delay="1000"/>
                                          </p:stCondLst>
                                        </p:cTn>
                                        <p:tgtEl>
                                          <p:spTgt spid="5956"/>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957"/>
                                        </p:tgtEl>
                                        <p:attrNameLst>
                                          <p:attrName>style.visibility</p:attrName>
                                        </p:attrNameLst>
                                      </p:cBhvr>
                                      <p:to>
                                        <p:strVal val="visible"/>
                                      </p:to>
                                    </p:set>
                                    <p:animEffect filter="fade" transition="in">
                                      <p:cBhvr>
                                        <p:cTn dur="1822"/>
                                        <p:tgtEl>
                                          <p:spTgt spid="595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1" name="Shape 5961"/>
        <p:cNvGrpSpPr/>
        <p:nvPr/>
      </p:nvGrpSpPr>
      <p:grpSpPr>
        <a:xfrm>
          <a:off x="0" y="0"/>
          <a:ext cx="0" cy="0"/>
          <a:chOff x="0" y="0"/>
          <a:chExt cx="0" cy="0"/>
        </a:xfrm>
      </p:grpSpPr>
      <p:sp>
        <p:nvSpPr>
          <p:cNvPr id="5962" name="Google Shape;5962;p17"/>
          <p:cNvSpPr/>
          <p:nvPr/>
        </p:nvSpPr>
        <p:spPr>
          <a:xfrm flipH="1">
            <a:off x="-745443" y="940186"/>
            <a:ext cx="747079" cy="944947"/>
          </a:xfrm>
          <a:custGeom>
            <a:rect b="b" l="l" r="r" t="t"/>
            <a:pathLst>
              <a:path extrusionOk="0" fill="none" h="27140" w="21457">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cap="flat" cmpd="sng" w="188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17"/>
          <p:cNvSpPr/>
          <p:nvPr/>
        </p:nvSpPr>
        <p:spPr>
          <a:xfrm flipH="1">
            <a:off x="-173252" y="1738620"/>
            <a:ext cx="182827" cy="161588"/>
          </a:xfrm>
          <a:custGeom>
            <a:rect b="b" l="l" r="r" t="t"/>
            <a:pathLst>
              <a:path extrusionOk="0" h="4641" w="5251">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64" name="Google Shape;5964;p17"/>
          <p:cNvGrpSpPr/>
          <p:nvPr/>
        </p:nvGrpSpPr>
        <p:grpSpPr>
          <a:xfrm rot="5400000">
            <a:off x="-1824900" y="384200"/>
            <a:ext cx="4492050" cy="842275"/>
            <a:chOff x="1666400" y="1267425"/>
            <a:chExt cx="4492050" cy="842275"/>
          </a:xfrm>
        </p:grpSpPr>
        <p:sp>
          <p:nvSpPr>
            <p:cNvPr id="5965" name="Google Shape;5965;p17"/>
            <p:cNvSpPr/>
            <p:nvPr/>
          </p:nvSpPr>
          <p:spPr>
            <a:xfrm>
              <a:off x="6070550" y="1314225"/>
              <a:ext cx="87900" cy="105000"/>
            </a:xfrm>
            <a:custGeom>
              <a:rect b="b" l="l" r="r" t="t"/>
              <a:pathLst>
                <a:path extrusionOk="0" h="4200" w="3516">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17"/>
            <p:cNvSpPr/>
            <p:nvPr/>
          </p:nvSpPr>
          <p:spPr>
            <a:xfrm>
              <a:off x="3325225" y="1642900"/>
              <a:ext cx="87900" cy="105025"/>
            </a:xfrm>
            <a:custGeom>
              <a:rect b="b" l="l" r="r" t="t"/>
              <a:pathLst>
                <a:path extrusionOk="0" h="4201" w="3516">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17"/>
            <p:cNvSpPr/>
            <p:nvPr/>
          </p:nvSpPr>
          <p:spPr>
            <a:xfrm>
              <a:off x="1666400" y="1403225"/>
              <a:ext cx="41125" cy="49675"/>
            </a:xfrm>
            <a:custGeom>
              <a:rect b="b" l="l" r="r" t="t"/>
              <a:pathLst>
                <a:path extrusionOk="0" h="1987" w="1645">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17"/>
            <p:cNvSpPr/>
            <p:nvPr/>
          </p:nvSpPr>
          <p:spPr>
            <a:xfrm>
              <a:off x="6042025" y="1759300"/>
              <a:ext cx="72475" cy="86200"/>
            </a:xfrm>
            <a:custGeom>
              <a:rect b="b" l="l" r="r" t="t"/>
              <a:pathLst>
                <a:path extrusionOk="0" h="3448" w="2899">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17"/>
            <p:cNvSpPr/>
            <p:nvPr/>
          </p:nvSpPr>
          <p:spPr>
            <a:xfrm>
              <a:off x="5947875" y="2060600"/>
              <a:ext cx="41675" cy="49100"/>
            </a:xfrm>
            <a:custGeom>
              <a:rect b="b" l="l" r="r" t="t"/>
              <a:pathLst>
                <a:path extrusionOk="0" h="1964" w="1667">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17"/>
            <p:cNvSpPr/>
            <p:nvPr/>
          </p:nvSpPr>
          <p:spPr>
            <a:xfrm>
              <a:off x="3550075" y="2028650"/>
              <a:ext cx="41100" cy="49675"/>
            </a:xfrm>
            <a:custGeom>
              <a:rect b="b" l="l" r="r" t="t"/>
              <a:pathLst>
                <a:path extrusionOk="0" h="1987" w="1644">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17"/>
            <p:cNvSpPr/>
            <p:nvPr/>
          </p:nvSpPr>
          <p:spPr>
            <a:xfrm>
              <a:off x="4411725" y="1517925"/>
              <a:ext cx="41675" cy="49675"/>
            </a:xfrm>
            <a:custGeom>
              <a:rect b="b" l="l" r="r" t="t"/>
              <a:pathLst>
                <a:path extrusionOk="0" h="1987" w="1667">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17"/>
            <p:cNvSpPr/>
            <p:nvPr/>
          </p:nvSpPr>
          <p:spPr>
            <a:xfrm>
              <a:off x="5317325" y="1425500"/>
              <a:ext cx="41100" cy="49650"/>
            </a:xfrm>
            <a:custGeom>
              <a:rect b="b" l="l" r="r" t="t"/>
              <a:pathLst>
                <a:path extrusionOk="0" h="1986" w="1644">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17"/>
            <p:cNvSpPr/>
            <p:nvPr/>
          </p:nvSpPr>
          <p:spPr>
            <a:xfrm>
              <a:off x="4319850" y="1854025"/>
              <a:ext cx="41675" cy="49675"/>
            </a:xfrm>
            <a:custGeom>
              <a:rect b="b" l="l" r="r" t="t"/>
              <a:pathLst>
                <a:path extrusionOk="0" h="1987" w="1667">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17"/>
            <p:cNvSpPr/>
            <p:nvPr/>
          </p:nvSpPr>
          <p:spPr>
            <a:xfrm>
              <a:off x="3483875" y="1267425"/>
              <a:ext cx="41675" cy="49675"/>
            </a:xfrm>
            <a:custGeom>
              <a:rect b="b" l="l" r="r" t="t"/>
              <a:pathLst>
                <a:path extrusionOk="0" h="1987" w="1667">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75" name="Google Shape;5975;p17"/>
          <p:cNvSpPr/>
          <p:nvPr/>
        </p:nvSpPr>
        <p:spPr>
          <a:xfrm flipH="1">
            <a:off x="1922413" y="3760716"/>
            <a:ext cx="1591264" cy="1288805"/>
          </a:xfrm>
          <a:custGeom>
            <a:rect b="b" l="l" r="r" t="t"/>
            <a:pathLst>
              <a:path extrusionOk="0" h="37016" w="45703">
                <a:moveTo>
                  <a:pt x="13803" y="14372"/>
                </a:moveTo>
                <a:cubicBezTo>
                  <a:pt x="13844" y="14372"/>
                  <a:pt x="13886" y="14381"/>
                  <a:pt x="13929" y="14401"/>
                </a:cubicBezTo>
                <a:lnTo>
                  <a:pt x="27442" y="20039"/>
                </a:lnTo>
                <a:cubicBezTo>
                  <a:pt x="27647" y="20130"/>
                  <a:pt x="27670" y="20450"/>
                  <a:pt x="27465" y="20564"/>
                </a:cubicBezTo>
                <a:lnTo>
                  <a:pt x="25342" y="21819"/>
                </a:lnTo>
                <a:lnTo>
                  <a:pt x="18403" y="25882"/>
                </a:lnTo>
                <a:cubicBezTo>
                  <a:pt x="18354" y="25910"/>
                  <a:pt x="18303" y="25923"/>
                  <a:pt x="18254" y="25923"/>
                </a:cubicBezTo>
                <a:cubicBezTo>
                  <a:pt x="18142" y="25923"/>
                  <a:pt x="18040" y="25856"/>
                  <a:pt x="17992" y="25745"/>
                </a:cubicBezTo>
                <a:lnTo>
                  <a:pt x="14568" y="17322"/>
                </a:lnTo>
                <a:lnTo>
                  <a:pt x="13541" y="14766"/>
                </a:lnTo>
                <a:cubicBezTo>
                  <a:pt x="13466" y="14577"/>
                  <a:pt x="13609" y="14372"/>
                  <a:pt x="13803" y="14372"/>
                </a:cubicBezTo>
                <a:close/>
                <a:moveTo>
                  <a:pt x="356" y="0"/>
                </a:moveTo>
                <a:cubicBezTo>
                  <a:pt x="165" y="0"/>
                  <a:pt x="1" y="193"/>
                  <a:pt x="97" y="386"/>
                </a:cubicBezTo>
                <a:lnTo>
                  <a:pt x="15048" y="36838"/>
                </a:lnTo>
                <a:cubicBezTo>
                  <a:pt x="15095" y="36949"/>
                  <a:pt x="15198" y="37016"/>
                  <a:pt x="15309" y="37016"/>
                </a:cubicBezTo>
                <a:cubicBezTo>
                  <a:pt x="15359" y="37016"/>
                  <a:pt x="15410" y="37003"/>
                  <a:pt x="15458" y="36975"/>
                </a:cubicBezTo>
                <a:lnTo>
                  <a:pt x="17832" y="35583"/>
                </a:lnTo>
                <a:lnTo>
                  <a:pt x="18334" y="35286"/>
                </a:lnTo>
                <a:lnTo>
                  <a:pt x="19864" y="34396"/>
                </a:lnTo>
                <a:lnTo>
                  <a:pt x="20366" y="34099"/>
                </a:lnTo>
                <a:lnTo>
                  <a:pt x="21918" y="33186"/>
                </a:lnTo>
                <a:lnTo>
                  <a:pt x="22420" y="32889"/>
                </a:lnTo>
                <a:lnTo>
                  <a:pt x="23950" y="31999"/>
                </a:lnTo>
                <a:lnTo>
                  <a:pt x="24452" y="31702"/>
                </a:lnTo>
                <a:lnTo>
                  <a:pt x="26004" y="30789"/>
                </a:lnTo>
                <a:lnTo>
                  <a:pt x="26483" y="30493"/>
                </a:lnTo>
                <a:lnTo>
                  <a:pt x="28035" y="29580"/>
                </a:lnTo>
                <a:lnTo>
                  <a:pt x="28537" y="29306"/>
                </a:lnTo>
                <a:lnTo>
                  <a:pt x="30067" y="28393"/>
                </a:lnTo>
                <a:lnTo>
                  <a:pt x="30569" y="28096"/>
                </a:lnTo>
                <a:lnTo>
                  <a:pt x="32121" y="27206"/>
                </a:lnTo>
                <a:lnTo>
                  <a:pt x="32623" y="26909"/>
                </a:lnTo>
                <a:lnTo>
                  <a:pt x="34152" y="25996"/>
                </a:lnTo>
                <a:lnTo>
                  <a:pt x="34655" y="25699"/>
                </a:lnTo>
                <a:lnTo>
                  <a:pt x="36207" y="24809"/>
                </a:lnTo>
                <a:lnTo>
                  <a:pt x="36686" y="24512"/>
                </a:lnTo>
                <a:lnTo>
                  <a:pt x="38238" y="23599"/>
                </a:lnTo>
                <a:lnTo>
                  <a:pt x="38740" y="23303"/>
                </a:lnTo>
                <a:lnTo>
                  <a:pt x="40270" y="22412"/>
                </a:lnTo>
                <a:lnTo>
                  <a:pt x="40772" y="22116"/>
                </a:lnTo>
                <a:lnTo>
                  <a:pt x="42324" y="21203"/>
                </a:lnTo>
                <a:lnTo>
                  <a:pt x="42826" y="20906"/>
                </a:lnTo>
                <a:lnTo>
                  <a:pt x="43351" y="20609"/>
                </a:lnTo>
                <a:lnTo>
                  <a:pt x="44355" y="19993"/>
                </a:lnTo>
                <a:lnTo>
                  <a:pt x="44857" y="19719"/>
                </a:lnTo>
                <a:lnTo>
                  <a:pt x="45497" y="19354"/>
                </a:lnTo>
                <a:cubicBezTo>
                  <a:pt x="45702" y="19217"/>
                  <a:pt x="45679" y="18920"/>
                  <a:pt x="45451" y="18829"/>
                </a:cubicBezTo>
                <a:lnTo>
                  <a:pt x="462" y="21"/>
                </a:lnTo>
                <a:cubicBezTo>
                  <a:pt x="427" y="7"/>
                  <a:pt x="391" y="0"/>
                  <a:pt x="356"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17"/>
          <p:cNvSpPr/>
          <p:nvPr/>
        </p:nvSpPr>
        <p:spPr>
          <a:xfrm flipH="1">
            <a:off x="1923214" y="3760716"/>
            <a:ext cx="1590463" cy="716057"/>
          </a:xfrm>
          <a:custGeom>
            <a:rect b="b" l="l" r="r" t="t"/>
            <a:pathLst>
              <a:path extrusionOk="0" h="20566" w="4568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17"/>
          <p:cNvSpPr/>
          <p:nvPr/>
        </p:nvSpPr>
        <p:spPr>
          <a:xfrm flipH="1">
            <a:off x="3414900" y="3809913"/>
            <a:ext cx="70784" cy="44532"/>
          </a:xfrm>
          <a:custGeom>
            <a:rect b="b" l="l" r="r" t="t"/>
            <a:pathLst>
              <a:path extrusionOk="0" h="1279" w="2033">
                <a:moveTo>
                  <a:pt x="1804" y="0"/>
                </a:moveTo>
                <a:lnTo>
                  <a:pt x="1" y="753"/>
                </a:lnTo>
                <a:lnTo>
                  <a:pt x="229" y="1278"/>
                </a:lnTo>
                <a:lnTo>
                  <a:pt x="2032" y="548"/>
                </a:lnTo>
                <a:lnTo>
                  <a:pt x="1804"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17"/>
          <p:cNvSpPr/>
          <p:nvPr/>
        </p:nvSpPr>
        <p:spPr>
          <a:xfrm flipH="1">
            <a:off x="3383913" y="3886199"/>
            <a:ext cx="69983" cy="44532"/>
          </a:xfrm>
          <a:custGeom>
            <a:rect b="b" l="l" r="r" t="t"/>
            <a:pathLst>
              <a:path extrusionOk="0" h="1279" w="2010">
                <a:moveTo>
                  <a:pt x="1804" y="0"/>
                </a:moveTo>
                <a:lnTo>
                  <a:pt x="1" y="754"/>
                </a:lnTo>
                <a:lnTo>
                  <a:pt x="206" y="1279"/>
                </a:lnTo>
                <a:lnTo>
                  <a:pt x="2009" y="525"/>
                </a:lnTo>
                <a:lnTo>
                  <a:pt x="1804"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17"/>
          <p:cNvSpPr/>
          <p:nvPr/>
        </p:nvSpPr>
        <p:spPr>
          <a:xfrm flipH="1">
            <a:off x="3352124" y="3962484"/>
            <a:ext cx="70784" cy="44532"/>
          </a:xfrm>
          <a:custGeom>
            <a:rect b="b" l="l" r="r" t="t"/>
            <a:pathLst>
              <a:path extrusionOk="0" h="1279" w="2033">
                <a:moveTo>
                  <a:pt x="1804" y="1"/>
                </a:moveTo>
                <a:lnTo>
                  <a:pt x="1" y="731"/>
                </a:lnTo>
                <a:lnTo>
                  <a:pt x="229" y="1279"/>
                </a:lnTo>
                <a:lnTo>
                  <a:pt x="2032" y="526"/>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17"/>
          <p:cNvSpPr/>
          <p:nvPr/>
        </p:nvSpPr>
        <p:spPr>
          <a:xfrm flipH="1">
            <a:off x="3321137" y="4038769"/>
            <a:ext cx="70749" cy="44566"/>
          </a:xfrm>
          <a:custGeom>
            <a:rect b="b" l="l" r="r" t="t"/>
            <a:pathLst>
              <a:path extrusionOk="0" h="1280" w="2032">
                <a:moveTo>
                  <a:pt x="1826" y="1"/>
                </a:moveTo>
                <a:lnTo>
                  <a:pt x="0" y="731"/>
                </a:lnTo>
                <a:lnTo>
                  <a:pt x="228" y="1279"/>
                </a:lnTo>
                <a:lnTo>
                  <a:pt x="2031" y="526"/>
                </a:lnTo>
                <a:lnTo>
                  <a:pt x="1826"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17"/>
          <p:cNvSpPr/>
          <p:nvPr/>
        </p:nvSpPr>
        <p:spPr>
          <a:xfrm flipH="1">
            <a:off x="3290149" y="4115089"/>
            <a:ext cx="69948" cy="44532"/>
          </a:xfrm>
          <a:custGeom>
            <a:rect b="b" l="l" r="r" t="t"/>
            <a:pathLst>
              <a:path extrusionOk="0" h="1279" w="2009">
                <a:moveTo>
                  <a:pt x="1803" y="0"/>
                </a:moveTo>
                <a:lnTo>
                  <a:pt x="0" y="731"/>
                </a:lnTo>
                <a:lnTo>
                  <a:pt x="205" y="1278"/>
                </a:lnTo>
                <a:lnTo>
                  <a:pt x="2009" y="525"/>
                </a:lnTo>
                <a:lnTo>
                  <a:pt x="18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17"/>
          <p:cNvSpPr/>
          <p:nvPr/>
        </p:nvSpPr>
        <p:spPr>
          <a:xfrm flipH="1">
            <a:off x="3258361" y="4191374"/>
            <a:ext cx="70749" cy="44532"/>
          </a:xfrm>
          <a:custGeom>
            <a:rect b="b" l="l" r="r" t="t"/>
            <a:pathLst>
              <a:path extrusionOk="0" h="1279" w="2032">
                <a:moveTo>
                  <a:pt x="1803" y="0"/>
                </a:moveTo>
                <a:lnTo>
                  <a:pt x="0" y="731"/>
                </a:lnTo>
                <a:lnTo>
                  <a:pt x="228" y="1279"/>
                </a:lnTo>
                <a:lnTo>
                  <a:pt x="2032" y="525"/>
                </a:lnTo>
                <a:lnTo>
                  <a:pt x="18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17"/>
          <p:cNvSpPr/>
          <p:nvPr/>
        </p:nvSpPr>
        <p:spPr>
          <a:xfrm flipH="1">
            <a:off x="3227373" y="4267659"/>
            <a:ext cx="69948" cy="43731"/>
          </a:xfrm>
          <a:custGeom>
            <a:rect b="b" l="l" r="r" t="t"/>
            <a:pathLst>
              <a:path extrusionOk="0" h="1256" w="2009">
                <a:moveTo>
                  <a:pt x="1803" y="1"/>
                </a:moveTo>
                <a:lnTo>
                  <a:pt x="0" y="731"/>
                </a:lnTo>
                <a:lnTo>
                  <a:pt x="206" y="1256"/>
                </a:lnTo>
                <a:lnTo>
                  <a:pt x="2009" y="526"/>
                </a:lnTo>
                <a:lnTo>
                  <a:pt x="18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17"/>
          <p:cNvSpPr/>
          <p:nvPr/>
        </p:nvSpPr>
        <p:spPr>
          <a:xfrm flipH="1">
            <a:off x="3195585" y="4343944"/>
            <a:ext cx="70749" cy="43766"/>
          </a:xfrm>
          <a:custGeom>
            <a:rect b="b" l="l" r="r" t="t"/>
            <a:pathLst>
              <a:path extrusionOk="0" h="1257" w="2032">
                <a:moveTo>
                  <a:pt x="1804" y="1"/>
                </a:moveTo>
                <a:lnTo>
                  <a:pt x="0" y="731"/>
                </a:lnTo>
                <a:lnTo>
                  <a:pt x="206" y="1256"/>
                </a:lnTo>
                <a:lnTo>
                  <a:pt x="2032" y="526"/>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17"/>
          <p:cNvSpPr/>
          <p:nvPr/>
        </p:nvSpPr>
        <p:spPr>
          <a:xfrm flipH="1">
            <a:off x="3164562" y="4419463"/>
            <a:ext cx="70784" cy="44532"/>
          </a:xfrm>
          <a:custGeom>
            <a:rect b="b" l="l" r="r" t="t"/>
            <a:pathLst>
              <a:path extrusionOk="0" h="1279" w="2033">
                <a:moveTo>
                  <a:pt x="1804" y="0"/>
                </a:moveTo>
                <a:lnTo>
                  <a:pt x="1" y="753"/>
                </a:lnTo>
                <a:lnTo>
                  <a:pt x="229" y="1278"/>
                </a:lnTo>
                <a:lnTo>
                  <a:pt x="2032" y="548"/>
                </a:lnTo>
                <a:lnTo>
                  <a:pt x="1804"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17"/>
          <p:cNvSpPr/>
          <p:nvPr/>
        </p:nvSpPr>
        <p:spPr>
          <a:xfrm flipH="1">
            <a:off x="3133575" y="4495749"/>
            <a:ext cx="69983" cy="44532"/>
          </a:xfrm>
          <a:custGeom>
            <a:rect b="b" l="l" r="r" t="t"/>
            <a:pathLst>
              <a:path extrusionOk="0" h="1279" w="2010">
                <a:moveTo>
                  <a:pt x="1804" y="0"/>
                </a:moveTo>
                <a:lnTo>
                  <a:pt x="1" y="754"/>
                </a:lnTo>
                <a:lnTo>
                  <a:pt x="206" y="1279"/>
                </a:lnTo>
                <a:lnTo>
                  <a:pt x="2009" y="548"/>
                </a:lnTo>
                <a:lnTo>
                  <a:pt x="1804"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17"/>
          <p:cNvSpPr/>
          <p:nvPr/>
        </p:nvSpPr>
        <p:spPr>
          <a:xfrm flipH="1">
            <a:off x="3101786" y="4572034"/>
            <a:ext cx="70784" cy="44532"/>
          </a:xfrm>
          <a:custGeom>
            <a:rect b="b" l="l" r="r" t="t"/>
            <a:pathLst>
              <a:path extrusionOk="0" h="1279" w="2033">
                <a:moveTo>
                  <a:pt x="1804" y="1"/>
                </a:moveTo>
                <a:lnTo>
                  <a:pt x="1" y="754"/>
                </a:lnTo>
                <a:lnTo>
                  <a:pt x="206" y="1279"/>
                </a:lnTo>
                <a:lnTo>
                  <a:pt x="2032" y="548"/>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17"/>
          <p:cNvSpPr/>
          <p:nvPr/>
        </p:nvSpPr>
        <p:spPr>
          <a:xfrm flipH="1">
            <a:off x="3070799" y="4648319"/>
            <a:ext cx="70749" cy="44566"/>
          </a:xfrm>
          <a:custGeom>
            <a:rect b="b" l="l" r="r" t="t"/>
            <a:pathLst>
              <a:path extrusionOk="0" h="1280" w="2032">
                <a:moveTo>
                  <a:pt x="1803" y="1"/>
                </a:moveTo>
                <a:lnTo>
                  <a:pt x="0" y="754"/>
                </a:lnTo>
                <a:lnTo>
                  <a:pt x="228" y="1279"/>
                </a:lnTo>
                <a:lnTo>
                  <a:pt x="2031" y="549"/>
                </a:lnTo>
                <a:lnTo>
                  <a:pt x="18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17"/>
          <p:cNvSpPr/>
          <p:nvPr/>
        </p:nvSpPr>
        <p:spPr>
          <a:xfrm flipH="1">
            <a:off x="3039811" y="4724639"/>
            <a:ext cx="69948" cy="44532"/>
          </a:xfrm>
          <a:custGeom>
            <a:rect b="b" l="l" r="r" t="t"/>
            <a:pathLst>
              <a:path extrusionOk="0" h="1279" w="2009">
                <a:moveTo>
                  <a:pt x="1803" y="0"/>
                </a:moveTo>
                <a:lnTo>
                  <a:pt x="0" y="753"/>
                </a:lnTo>
                <a:lnTo>
                  <a:pt x="205" y="1278"/>
                </a:lnTo>
                <a:lnTo>
                  <a:pt x="2009" y="525"/>
                </a:lnTo>
                <a:lnTo>
                  <a:pt x="18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17"/>
          <p:cNvSpPr/>
          <p:nvPr/>
        </p:nvSpPr>
        <p:spPr>
          <a:xfrm flipH="1">
            <a:off x="3008023" y="4800924"/>
            <a:ext cx="70749" cy="44532"/>
          </a:xfrm>
          <a:custGeom>
            <a:rect b="b" l="l" r="r" t="t"/>
            <a:pathLst>
              <a:path extrusionOk="0" h="1279" w="2032">
                <a:moveTo>
                  <a:pt x="1803" y="0"/>
                </a:moveTo>
                <a:lnTo>
                  <a:pt x="0" y="731"/>
                </a:lnTo>
                <a:lnTo>
                  <a:pt x="228" y="1279"/>
                </a:lnTo>
                <a:lnTo>
                  <a:pt x="2032" y="525"/>
                </a:lnTo>
                <a:lnTo>
                  <a:pt x="18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17"/>
          <p:cNvSpPr/>
          <p:nvPr/>
        </p:nvSpPr>
        <p:spPr>
          <a:xfrm flipH="1">
            <a:off x="2977035" y="4877209"/>
            <a:ext cx="70749" cy="44532"/>
          </a:xfrm>
          <a:custGeom>
            <a:rect b="b" l="l" r="r" t="t"/>
            <a:pathLst>
              <a:path extrusionOk="0" h="1279" w="2032">
                <a:moveTo>
                  <a:pt x="1804" y="1"/>
                </a:moveTo>
                <a:lnTo>
                  <a:pt x="0" y="731"/>
                </a:lnTo>
                <a:lnTo>
                  <a:pt x="229" y="1279"/>
                </a:lnTo>
                <a:lnTo>
                  <a:pt x="2032" y="526"/>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17"/>
          <p:cNvSpPr/>
          <p:nvPr/>
        </p:nvSpPr>
        <p:spPr>
          <a:xfrm flipH="1">
            <a:off x="2946013" y="4953494"/>
            <a:ext cx="69983" cy="44532"/>
          </a:xfrm>
          <a:custGeom>
            <a:rect b="b" l="l" r="r" t="t"/>
            <a:pathLst>
              <a:path extrusionOk="0" h="1279" w="2010">
                <a:moveTo>
                  <a:pt x="1804" y="1"/>
                </a:moveTo>
                <a:lnTo>
                  <a:pt x="0" y="731"/>
                </a:lnTo>
                <a:lnTo>
                  <a:pt x="206" y="1279"/>
                </a:lnTo>
                <a:lnTo>
                  <a:pt x="2009" y="526"/>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17"/>
          <p:cNvSpPr/>
          <p:nvPr/>
        </p:nvSpPr>
        <p:spPr>
          <a:xfrm flipH="1">
            <a:off x="2875299" y="4935215"/>
            <a:ext cx="48501" cy="64412"/>
          </a:xfrm>
          <a:custGeom>
            <a:rect b="b" l="l" r="r" t="t"/>
            <a:pathLst>
              <a:path extrusionOk="0" h="1850" w="1393">
                <a:moveTo>
                  <a:pt x="479" y="1"/>
                </a:moveTo>
                <a:lnTo>
                  <a:pt x="0" y="298"/>
                </a:lnTo>
                <a:lnTo>
                  <a:pt x="890" y="1850"/>
                </a:lnTo>
                <a:lnTo>
                  <a:pt x="1392" y="1553"/>
                </a:lnTo>
                <a:lnTo>
                  <a:pt x="47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17"/>
          <p:cNvSpPr/>
          <p:nvPr/>
        </p:nvSpPr>
        <p:spPr>
          <a:xfrm flipH="1">
            <a:off x="2804584" y="4893887"/>
            <a:ext cx="48501" cy="64412"/>
          </a:xfrm>
          <a:custGeom>
            <a:rect b="b" l="l" r="r" t="t"/>
            <a:pathLst>
              <a:path extrusionOk="0" h="1850" w="1393">
                <a:moveTo>
                  <a:pt x="503" y="1"/>
                </a:moveTo>
                <a:lnTo>
                  <a:pt x="1" y="298"/>
                </a:lnTo>
                <a:lnTo>
                  <a:pt x="891" y="1850"/>
                </a:lnTo>
                <a:lnTo>
                  <a:pt x="1393" y="1553"/>
                </a:lnTo>
                <a:lnTo>
                  <a:pt x="5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17"/>
          <p:cNvSpPr/>
          <p:nvPr/>
        </p:nvSpPr>
        <p:spPr>
          <a:xfrm flipH="1">
            <a:off x="2733034" y="4852558"/>
            <a:ext cx="48536" cy="63612"/>
          </a:xfrm>
          <a:custGeom>
            <a:rect b="b" l="l" r="r" t="t"/>
            <a:pathLst>
              <a:path extrusionOk="0" h="1827" w="1394">
                <a:moveTo>
                  <a:pt x="503" y="1"/>
                </a:moveTo>
                <a:lnTo>
                  <a:pt x="1" y="298"/>
                </a:lnTo>
                <a:lnTo>
                  <a:pt x="891" y="1827"/>
                </a:lnTo>
                <a:lnTo>
                  <a:pt x="1393" y="1530"/>
                </a:lnTo>
                <a:lnTo>
                  <a:pt x="5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17"/>
          <p:cNvSpPr/>
          <p:nvPr/>
        </p:nvSpPr>
        <p:spPr>
          <a:xfrm flipH="1">
            <a:off x="2662320" y="4811265"/>
            <a:ext cx="48501" cy="63612"/>
          </a:xfrm>
          <a:custGeom>
            <a:rect b="b" l="l" r="r" t="t"/>
            <a:pathLst>
              <a:path extrusionOk="0" h="1827" w="1393">
                <a:moveTo>
                  <a:pt x="502" y="0"/>
                </a:moveTo>
                <a:lnTo>
                  <a:pt x="0" y="297"/>
                </a:lnTo>
                <a:lnTo>
                  <a:pt x="891" y="1826"/>
                </a:lnTo>
                <a:lnTo>
                  <a:pt x="1393" y="1529"/>
                </a:lnTo>
                <a:lnTo>
                  <a:pt x="502"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17"/>
          <p:cNvSpPr/>
          <p:nvPr/>
        </p:nvSpPr>
        <p:spPr>
          <a:xfrm flipH="1">
            <a:off x="2591571" y="4769936"/>
            <a:ext cx="47735" cy="62811"/>
          </a:xfrm>
          <a:custGeom>
            <a:rect b="b" l="l" r="r" t="t"/>
            <a:pathLst>
              <a:path extrusionOk="0" h="1804" w="1371">
                <a:moveTo>
                  <a:pt x="503" y="0"/>
                </a:moveTo>
                <a:lnTo>
                  <a:pt x="1" y="297"/>
                </a:lnTo>
                <a:lnTo>
                  <a:pt x="891" y="1803"/>
                </a:lnTo>
                <a:lnTo>
                  <a:pt x="1370" y="1507"/>
                </a:lnTo>
                <a:lnTo>
                  <a:pt x="5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17"/>
          <p:cNvSpPr/>
          <p:nvPr/>
        </p:nvSpPr>
        <p:spPr>
          <a:xfrm flipH="1">
            <a:off x="2520056" y="4728608"/>
            <a:ext cx="47735" cy="62010"/>
          </a:xfrm>
          <a:custGeom>
            <a:rect b="b" l="l" r="r" t="t"/>
            <a:pathLst>
              <a:path extrusionOk="0" h="1781" w="1371">
                <a:moveTo>
                  <a:pt x="503" y="0"/>
                </a:moveTo>
                <a:lnTo>
                  <a:pt x="1" y="297"/>
                </a:lnTo>
                <a:lnTo>
                  <a:pt x="868" y="1781"/>
                </a:lnTo>
                <a:lnTo>
                  <a:pt x="1370" y="1507"/>
                </a:lnTo>
                <a:lnTo>
                  <a:pt x="5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17"/>
          <p:cNvSpPr/>
          <p:nvPr/>
        </p:nvSpPr>
        <p:spPr>
          <a:xfrm flipH="1">
            <a:off x="2449341" y="4687280"/>
            <a:ext cx="47700" cy="62010"/>
          </a:xfrm>
          <a:custGeom>
            <a:rect b="b" l="l" r="r" t="t"/>
            <a:pathLst>
              <a:path extrusionOk="0" h="1781" w="1370">
                <a:moveTo>
                  <a:pt x="502" y="0"/>
                </a:moveTo>
                <a:lnTo>
                  <a:pt x="0" y="274"/>
                </a:lnTo>
                <a:lnTo>
                  <a:pt x="868" y="1781"/>
                </a:lnTo>
                <a:lnTo>
                  <a:pt x="1370" y="1484"/>
                </a:lnTo>
                <a:lnTo>
                  <a:pt x="502"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17"/>
          <p:cNvSpPr/>
          <p:nvPr/>
        </p:nvSpPr>
        <p:spPr>
          <a:xfrm flipH="1">
            <a:off x="2377791" y="4645951"/>
            <a:ext cx="47735" cy="62010"/>
          </a:xfrm>
          <a:custGeom>
            <a:rect b="b" l="l" r="r" t="t"/>
            <a:pathLst>
              <a:path extrusionOk="0" h="1781" w="1371">
                <a:moveTo>
                  <a:pt x="503" y="0"/>
                </a:moveTo>
                <a:lnTo>
                  <a:pt x="1" y="274"/>
                </a:lnTo>
                <a:lnTo>
                  <a:pt x="868" y="1781"/>
                </a:lnTo>
                <a:lnTo>
                  <a:pt x="1370" y="1484"/>
                </a:lnTo>
                <a:lnTo>
                  <a:pt x="5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17"/>
          <p:cNvSpPr/>
          <p:nvPr/>
        </p:nvSpPr>
        <p:spPr>
          <a:xfrm flipH="1">
            <a:off x="2307077" y="4604623"/>
            <a:ext cx="46934" cy="61244"/>
          </a:xfrm>
          <a:custGeom>
            <a:rect b="b" l="l" r="r" t="t"/>
            <a:pathLst>
              <a:path extrusionOk="0" h="1759" w="1348">
                <a:moveTo>
                  <a:pt x="480" y="0"/>
                </a:moveTo>
                <a:lnTo>
                  <a:pt x="1" y="274"/>
                </a:lnTo>
                <a:lnTo>
                  <a:pt x="845" y="1758"/>
                </a:lnTo>
                <a:lnTo>
                  <a:pt x="1348" y="1461"/>
                </a:lnTo>
                <a:lnTo>
                  <a:pt x="480"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17"/>
          <p:cNvSpPr/>
          <p:nvPr/>
        </p:nvSpPr>
        <p:spPr>
          <a:xfrm flipH="1">
            <a:off x="2236328" y="4562494"/>
            <a:ext cx="46934" cy="62045"/>
          </a:xfrm>
          <a:custGeom>
            <a:rect b="b" l="l" r="r" t="t"/>
            <a:pathLst>
              <a:path extrusionOk="0" h="1782" w="1348">
                <a:moveTo>
                  <a:pt x="502" y="1"/>
                </a:moveTo>
                <a:lnTo>
                  <a:pt x="0" y="297"/>
                </a:lnTo>
                <a:lnTo>
                  <a:pt x="868" y="1781"/>
                </a:lnTo>
                <a:lnTo>
                  <a:pt x="1347" y="1484"/>
                </a:lnTo>
                <a:lnTo>
                  <a:pt x="502"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17"/>
          <p:cNvSpPr/>
          <p:nvPr/>
        </p:nvSpPr>
        <p:spPr>
          <a:xfrm flipH="1">
            <a:off x="2164813" y="4521165"/>
            <a:ext cx="46934" cy="61244"/>
          </a:xfrm>
          <a:custGeom>
            <a:rect b="b" l="l" r="r" t="t"/>
            <a:pathLst>
              <a:path extrusionOk="0" h="1759" w="1348">
                <a:moveTo>
                  <a:pt x="503" y="1"/>
                </a:moveTo>
                <a:lnTo>
                  <a:pt x="1" y="298"/>
                </a:lnTo>
                <a:lnTo>
                  <a:pt x="845" y="1758"/>
                </a:lnTo>
                <a:lnTo>
                  <a:pt x="1347" y="1462"/>
                </a:lnTo>
                <a:lnTo>
                  <a:pt x="5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17"/>
          <p:cNvSpPr/>
          <p:nvPr/>
        </p:nvSpPr>
        <p:spPr>
          <a:xfrm flipH="1">
            <a:off x="2094098" y="4479837"/>
            <a:ext cx="46899" cy="61244"/>
          </a:xfrm>
          <a:custGeom>
            <a:rect b="b" l="l" r="r" t="t"/>
            <a:pathLst>
              <a:path extrusionOk="0" h="1759" w="1347">
                <a:moveTo>
                  <a:pt x="502" y="1"/>
                </a:moveTo>
                <a:lnTo>
                  <a:pt x="0" y="298"/>
                </a:lnTo>
                <a:lnTo>
                  <a:pt x="845" y="1758"/>
                </a:lnTo>
                <a:lnTo>
                  <a:pt x="1347" y="1462"/>
                </a:lnTo>
                <a:lnTo>
                  <a:pt x="502"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17"/>
          <p:cNvSpPr/>
          <p:nvPr/>
        </p:nvSpPr>
        <p:spPr>
          <a:xfrm flipH="1">
            <a:off x="2022548" y="4438543"/>
            <a:ext cx="46934" cy="60408"/>
          </a:xfrm>
          <a:custGeom>
            <a:rect b="b" l="l" r="r" t="t"/>
            <a:pathLst>
              <a:path extrusionOk="0" h="1735" w="1348">
                <a:moveTo>
                  <a:pt x="502" y="0"/>
                </a:moveTo>
                <a:lnTo>
                  <a:pt x="0" y="297"/>
                </a:lnTo>
                <a:lnTo>
                  <a:pt x="845" y="1735"/>
                </a:lnTo>
                <a:lnTo>
                  <a:pt x="1347" y="1438"/>
                </a:lnTo>
                <a:lnTo>
                  <a:pt x="502"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17"/>
          <p:cNvSpPr/>
          <p:nvPr/>
        </p:nvSpPr>
        <p:spPr>
          <a:xfrm flipH="1">
            <a:off x="-511783" y="1289335"/>
            <a:ext cx="279759" cy="246055"/>
          </a:xfrm>
          <a:custGeom>
            <a:rect b="b" l="l" r="r" t="t"/>
            <a:pathLst>
              <a:path extrusionOk="0" h="7067" w="8035">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17"/>
          <p:cNvSpPr/>
          <p:nvPr/>
        </p:nvSpPr>
        <p:spPr>
          <a:xfrm flipH="1">
            <a:off x="-441068" y="1289753"/>
            <a:ext cx="209044" cy="245603"/>
          </a:xfrm>
          <a:custGeom>
            <a:rect b="b" l="l" r="r" t="t"/>
            <a:pathLst>
              <a:path extrusionOk="0" h="7054" w="6004">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17"/>
          <p:cNvSpPr/>
          <p:nvPr/>
        </p:nvSpPr>
        <p:spPr>
          <a:xfrm flipH="1">
            <a:off x="-744642" y="918738"/>
            <a:ext cx="183593" cy="161309"/>
          </a:xfrm>
          <a:custGeom>
            <a:rect b="b" l="l" r="r" t="t"/>
            <a:pathLst>
              <a:path extrusionOk="0" h="4633" w="5273">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17"/>
          <p:cNvSpPr/>
          <p:nvPr/>
        </p:nvSpPr>
        <p:spPr>
          <a:xfrm flipH="1">
            <a:off x="-697778" y="918668"/>
            <a:ext cx="136728" cy="161205"/>
          </a:xfrm>
          <a:custGeom>
            <a:rect b="b" l="l" r="r" t="t"/>
            <a:pathLst>
              <a:path extrusionOk="0" h="4630" w="3927">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17"/>
          <p:cNvSpPr/>
          <p:nvPr/>
        </p:nvSpPr>
        <p:spPr>
          <a:xfrm flipH="1">
            <a:off x="-127154" y="1738829"/>
            <a:ext cx="136728" cy="161101"/>
          </a:xfrm>
          <a:custGeom>
            <a:rect b="b" l="l" r="r" t="t"/>
            <a:pathLst>
              <a:path extrusionOk="0" h="4627" w="3927">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17"/>
          <p:cNvSpPr/>
          <p:nvPr/>
        </p:nvSpPr>
        <p:spPr>
          <a:xfrm flipH="1">
            <a:off x="-880535" y="1184953"/>
            <a:ext cx="1018064" cy="455413"/>
          </a:xfrm>
          <a:custGeom>
            <a:rect b="b" l="l" r="r" t="t"/>
            <a:pathLst>
              <a:path extrusionOk="0" fill="none" h="13080" w="2924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cap="flat" cmpd="sng" w="188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17"/>
          <p:cNvSpPr/>
          <p:nvPr/>
        </p:nvSpPr>
        <p:spPr>
          <a:xfrm flipH="1">
            <a:off x="-953652" y="1387764"/>
            <a:ext cx="170884" cy="161031"/>
          </a:xfrm>
          <a:custGeom>
            <a:rect b="b" l="l" r="r" t="t"/>
            <a:pathLst>
              <a:path extrusionOk="0" h="4625" w="4908">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17"/>
          <p:cNvSpPr/>
          <p:nvPr/>
        </p:nvSpPr>
        <p:spPr>
          <a:xfrm flipH="1">
            <a:off x="-940943" y="1387764"/>
            <a:ext cx="156574" cy="151665"/>
          </a:xfrm>
          <a:custGeom>
            <a:rect b="b" l="l" r="r" t="t"/>
            <a:pathLst>
              <a:path extrusionOk="0" h="4356" w="4497">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17"/>
          <p:cNvSpPr/>
          <p:nvPr/>
        </p:nvSpPr>
        <p:spPr>
          <a:xfrm flipH="1">
            <a:off x="38160" y="1264719"/>
            <a:ext cx="170884" cy="161692"/>
          </a:xfrm>
          <a:custGeom>
            <a:rect b="b" l="l" r="r" t="t"/>
            <a:pathLst>
              <a:path extrusionOk="0" h="4644" w="4908">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17"/>
          <p:cNvSpPr/>
          <p:nvPr/>
        </p:nvSpPr>
        <p:spPr>
          <a:xfrm flipH="1">
            <a:off x="50868" y="1264719"/>
            <a:ext cx="156574" cy="152327"/>
          </a:xfrm>
          <a:custGeom>
            <a:rect b="b" l="l" r="r" t="t"/>
            <a:pathLst>
              <a:path extrusionOk="0" h="4375" w="4497">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17"/>
          <p:cNvSpPr/>
          <p:nvPr/>
        </p:nvSpPr>
        <p:spPr>
          <a:xfrm flipH="1">
            <a:off x="-694575" y="916336"/>
            <a:ext cx="653281" cy="986275"/>
          </a:xfrm>
          <a:custGeom>
            <a:rect b="b" l="l" r="r" t="t"/>
            <a:pathLst>
              <a:path extrusionOk="0" fill="none" h="28327" w="18763">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cap="flat" cmpd="sng" w="188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17"/>
          <p:cNvSpPr/>
          <p:nvPr/>
        </p:nvSpPr>
        <p:spPr>
          <a:xfrm flipH="1">
            <a:off x="-232860" y="884060"/>
            <a:ext cx="184428" cy="161379"/>
          </a:xfrm>
          <a:custGeom>
            <a:rect b="b" l="l" r="r" t="t"/>
            <a:pathLst>
              <a:path extrusionOk="0" h="4635" w="5297">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17"/>
          <p:cNvSpPr/>
          <p:nvPr/>
        </p:nvSpPr>
        <p:spPr>
          <a:xfrm flipH="1">
            <a:off x="-232860" y="883746"/>
            <a:ext cx="145468" cy="161762"/>
          </a:xfrm>
          <a:custGeom>
            <a:rect b="b" l="l" r="r" t="t"/>
            <a:pathLst>
              <a:path extrusionOk="0" h="4646" w="4178">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17"/>
          <p:cNvSpPr/>
          <p:nvPr/>
        </p:nvSpPr>
        <p:spPr>
          <a:xfrm flipH="1">
            <a:off x="-696977" y="1768703"/>
            <a:ext cx="184428" cy="161449"/>
          </a:xfrm>
          <a:custGeom>
            <a:rect b="b" l="l" r="r" t="t"/>
            <a:pathLst>
              <a:path extrusionOk="0" h="4637" w="5297">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17"/>
          <p:cNvSpPr/>
          <p:nvPr/>
        </p:nvSpPr>
        <p:spPr>
          <a:xfrm flipH="1">
            <a:off x="-696977" y="1769051"/>
            <a:ext cx="145468" cy="161031"/>
          </a:xfrm>
          <a:custGeom>
            <a:rect b="b" l="l" r="r" t="t"/>
            <a:pathLst>
              <a:path extrusionOk="0" h="4625" w="4178">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17"/>
          <p:cNvSpPr/>
          <p:nvPr/>
        </p:nvSpPr>
        <p:spPr>
          <a:xfrm flipH="1">
            <a:off x="-162293" y="4734829"/>
            <a:ext cx="192715" cy="217992"/>
          </a:xfrm>
          <a:custGeom>
            <a:rect b="b" l="l" r="r" t="t"/>
            <a:pathLst>
              <a:path extrusionOk="0" h="6261" w="5535">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17"/>
          <p:cNvSpPr/>
          <p:nvPr/>
        </p:nvSpPr>
        <p:spPr>
          <a:xfrm flipH="1">
            <a:off x="-75319" y="4541070"/>
            <a:ext cx="278993" cy="279515"/>
          </a:xfrm>
          <a:custGeom>
            <a:rect b="b" l="l" r="r" t="t"/>
            <a:pathLst>
              <a:path extrusionOk="0" h="8028" w="8013">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17"/>
          <p:cNvSpPr/>
          <p:nvPr/>
        </p:nvSpPr>
        <p:spPr>
          <a:xfrm flipH="1">
            <a:off x="-75319" y="4541070"/>
            <a:ext cx="185194" cy="298247"/>
          </a:xfrm>
          <a:custGeom>
            <a:rect b="b" l="l" r="r" t="t"/>
            <a:pathLst>
              <a:path extrusionOk="0" h="8566" w="5319">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17"/>
          <p:cNvSpPr/>
          <p:nvPr/>
        </p:nvSpPr>
        <p:spPr>
          <a:xfrm flipH="1">
            <a:off x="1354366" y="3488827"/>
            <a:ext cx="994875" cy="521427"/>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17"/>
          <p:cNvSpPr/>
          <p:nvPr/>
        </p:nvSpPr>
        <p:spPr>
          <a:xfrm flipH="1">
            <a:off x="1628379" y="3515845"/>
            <a:ext cx="662507" cy="369414"/>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17"/>
          <p:cNvSpPr/>
          <p:nvPr/>
        </p:nvSpPr>
        <p:spPr>
          <a:xfrm flipH="1">
            <a:off x="-851149" y="2505754"/>
            <a:ext cx="1359797" cy="1768067"/>
          </a:xfrm>
          <a:custGeom>
            <a:rect b="b" l="l" r="r" t="t"/>
            <a:pathLst>
              <a:path extrusionOk="0" h="50781" w="39055">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17"/>
          <p:cNvSpPr/>
          <p:nvPr/>
        </p:nvSpPr>
        <p:spPr>
          <a:xfrm flipH="1">
            <a:off x="-739872" y="2610660"/>
            <a:ext cx="1127739" cy="1573020"/>
          </a:xfrm>
          <a:custGeom>
            <a:rect b="b" l="l" r="r" t="t"/>
            <a:pathLst>
              <a:path extrusionOk="0" h="45179" w="3239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17"/>
          <p:cNvSpPr/>
          <p:nvPr/>
        </p:nvSpPr>
        <p:spPr>
          <a:xfrm flipH="1">
            <a:off x="-689805" y="2425187"/>
            <a:ext cx="495140" cy="264613"/>
          </a:xfrm>
          <a:custGeom>
            <a:rect b="b" l="l" r="r" t="t"/>
            <a:pathLst>
              <a:path extrusionOk="0" h="7600" w="14221">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17"/>
          <p:cNvSpPr/>
          <p:nvPr/>
        </p:nvSpPr>
        <p:spPr>
          <a:xfrm flipH="1">
            <a:off x="-682285" y="3472704"/>
            <a:ext cx="1127739" cy="730610"/>
          </a:xfrm>
          <a:custGeom>
            <a:rect b="b" l="l" r="r" t="t"/>
            <a:pathLst>
              <a:path extrusionOk="0" h="20984" w="3239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17"/>
          <p:cNvSpPr/>
          <p:nvPr/>
        </p:nvSpPr>
        <p:spPr>
          <a:xfrm flipH="1">
            <a:off x="-523725" y="3445026"/>
            <a:ext cx="534901" cy="131541"/>
          </a:xfrm>
          <a:custGeom>
            <a:rect b="b" l="l" r="r" t="t"/>
            <a:pathLst>
              <a:path extrusionOk="0" h="3778" w="15363">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17"/>
          <p:cNvSpPr/>
          <p:nvPr/>
        </p:nvSpPr>
        <p:spPr>
          <a:xfrm flipH="1">
            <a:off x="-506247" y="3682864"/>
            <a:ext cx="82692" cy="76877"/>
          </a:xfrm>
          <a:custGeom>
            <a:rect b="b" l="l" r="r" t="t"/>
            <a:pathLst>
              <a:path extrusionOk="0" h="2208" w="2375">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17"/>
          <p:cNvSpPr/>
          <p:nvPr/>
        </p:nvSpPr>
        <p:spPr>
          <a:xfrm flipH="1">
            <a:off x="-427176" y="3854097"/>
            <a:ext cx="46133" cy="34052"/>
          </a:xfrm>
          <a:custGeom>
            <a:rect b="b" l="l" r="r" t="t"/>
            <a:pathLst>
              <a:path extrusionOk="0" h="978" w="1325">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17"/>
          <p:cNvSpPr/>
          <p:nvPr/>
        </p:nvSpPr>
        <p:spPr>
          <a:xfrm flipH="1">
            <a:off x="-2786" y="3638716"/>
            <a:ext cx="46934" cy="34052"/>
          </a:xfrm>
          <a:custGeom>
            <a:rect b="b" l="l" r="r" t="t"/>
            <a:pathLst>
              <a:path extrusionOk="0" h="978" w="1348">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17"/>
          <p:cNvSpPr/>
          <p:nvPr/>
        </p:nvSpPr>
        <p:spPr>
          <a:xfrm flipH="1">
            <a:off x="-20473" y="3988492"/>
            <a:ext cx="47352" cy="34643"/>
          </a:xfrm>
          <a:custGeom>
            <a:rect b="b" l="l" r="r" t="t"/>
            <a:pathLst>
              <a:path extrusionOk="0" h="995" w="136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17"/>
          <p:cNvSpPr/>
          <p:nvPr/>
        </p:nvSpPr>
        <p:spPr>
          <a:xfrm flipH="1">
            <a:off x="-631625" y="4026652"/>
            <a:ext cx="46586" cy="34643"/>
          </a:xfrm>
          <a:custGeom>
            <a:rect b="b" l="l" r="r" t="t"/>
            <a:pathLst>
              <a:path extrusionOk="0" h="995" w="1338">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17"/>
          <p:cNvSpPr/>
          <p:nvPr/>
        </p:nvSpPr>
        <p:spPr>
          <a:xfrm flipH="1">
            <a:off x="-141116" y="3652852"/>
            <a:ext cx="77991" cy="56648"/>
          </a:xfrm>
          <a:custGeom>
            <a:rect b="b" l="l" r="r" t="t"/>
            <a:pathLst>
              <a:path extrusionOk="0" h="1627" w="224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17"/>
          <p:cNvSpPr/>
          <p:nvPr/>
        </p:nvSpPr>
        <p:spPr>
          <a:xfrm flipH="1">
            <a:off x="147417" y="3863463"/>
            <a:ext cx="77991" cy="56648"/>
          </a:xfrm>
          <a:custGeom>
            <a:rect b="b" l="l" r="r" t="t"/>
            <a:pathLst>
              <a:path extrusionOk="0" h="1627" w="224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17"/>
          <p:cNvSpPr/>
          <p:nvPr/>
        </p:nvSpPr>
        <p:spPr>
          <a:xfrm flipH="1">
            <a:off x="-214198" y="3944518"/>
            <a:ext cx="78026" cy="56648"/>
          </a:xfrm>
          <a:custGeom>
            <a:rect b="b" l="l" r="r" t="t"/>
            <a:pathLst>
              <a:path extrusionOk="0" h="1627" w="2241">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17"/>
          <p:cNvSpPr/>
          <p:nvPr/>
        </p:nvSpPr>
        <p:spPr>
          <a:xfrm flipH="1">
            <a:off x="-508266" y="4013666"/>
            <a:ext cx="78061" cy="57449"/>
          </a:xfrm>
          <a:custGeom>
            <a:rect b="b" l="l" r="r" t="t"/>
            <a:pathLst>
              <a:path extrusionOk="0" h="1650" w="2242">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17"/>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17"/>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17"/>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17"/>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17"/>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17"/>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17"/>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17"/>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17"/>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17"/>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17"/>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17"/>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17"/>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17"/>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17"/>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17"/>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17"/>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17"/>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17"/>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17"/>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17"/>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17"/>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17"/>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17"/>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17"/>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17"/>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17"/>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17"/>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17"/>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17"/>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17"/>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17"/>
          <p:cNvSpPr/>
          <p:nvPr/>
        </p:nvSpPr>
        <p:spPr>
          <a:xfrm flipH="1">
            <a:off x="1648260" y="3609643"/>
            <a:ext cx="53271" cy="45332"/>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17"/>
          <p:cNvSpPr/>
          <p:nvPr/>
        </p:nvSpPr>
        <p:spPr>
          <a:xfrm flipH="1">
            <a:off x="-1092748" y="3185253"/>
            <a:ext cx="2669493" cy="1948701"/>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17"/>
          <p:cNvSpPr/>
          <p:nvPr/>
        </p:nvSpPr>
        <p:spPr>
          <a:xfrm flipH="1">
            <a:off x="721592" y="54080"/>
            <a:ext cx="1499694" cy="797112"/>
          </a:xfrm>
          <a:custGeom>
            <a:rect b="b" l="l" r="r" t="t"/>
            <a:pathLst>
              <a:path extrusionOk="0" h="22894" w="43073">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17"/>
          <p:cNvSpPr/>
          <p:nvPr/>
        </p:nvSpPr>
        <p:spPr>
          <a:xfrm flipH="1">
            <a:off x="3425241" y="4783620"/>
            <a:ext cx="974368" cy="350334"/>
          </a:xfrm>
          <a:custGeom>
            <a:rect b="b" l="l" r="r" t="t"/>
            <a:pathLst>
              <a:path extrusionOk="0" h="10062" w="27985">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17"/>
          <p:cNvSpPr/>
          <p:nvPr/>
        </p:nvSpPr>
        <p:spPr>
          <a:xfrm flipH="1">
            <a:off x="450608" y="831311"/>
            <a:ext cx="502312" cy="437900"/>
          </a:xfrm>
          <a:custGeom>
            <a:rect b="b" l="l" r="r" t="t"/>
            <a:pathLst>
              <a:path extrusionOk="0" h="12577" w="14427">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17"/>
          <p:cNvSpPr/>
          <p:nvPr/>
        </p:nvSpPr>
        <p:spPr>
          <a:xfrm flipH="1">
            <a:off x="509415" y="863274"/>
            <a:ext cx="242957" cy="249711"/>
          </a:xfrm>
          <a:custGeom>
            <a:rect b="b" l="l" r="r" t="t"/>
            <a:pathLst>
              <a:path extrusionOk="0" h="7172" w="6978">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17"/>
          <p:cNvSpPr/>
          <p:nvPr/>
        </p:nvSpPr>
        <p:spPr>
          <a:xfrm flipH="1">
            <a:off x="-265449" y="9549"/>
            <a:ext cx="835307" cy="851984"/>
          </a:xfrm>
          <a:custGeom>
            <a:rect b="b" l="l" r="r" t="t"/>
            <a:pathLst>
              <a:path extrusionOk="0" h="24470" w="23991">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17"/>
          <p:cNvSpPr/>
          <p:nvPr/>
        </p:nvSpPr>
        <p:spPr>
          <a:xfrm flipH="1">
            <a:off x="-265449" y="9549"/>
            <a:ext cx="427594" cy="433965"/>
          </a:xfrm>
          <a:custGeom>
            <a:rect b="b" l="l" r="r" t="t"/>
            <a:pathLst>
              <a:path extrusionOk="0" h="12464" w="12281">
                <a:moveTo>
                  <a:pt x="8560" y="1"/>
                </a:moveTo>
                <a:lnTo>
                  <a:pt x="0" y="10364"/>
                </a:lnTo>
                <a:lnTo>
                  <a:pt x="2762" y="12463"/>
                </a:lnTo>
                <a:lnTo>
                  <a:pt x="12280" y="1"/>
                </a:lnTo>
                <a:close/>
              </a:path>
            </a:pathLst>
          </a:custGeom>
          <a:solidFill>
            <a:srgbClr val="8169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17"/>
          <p:cNvSpPr/>
          <p:nvPr/>
        </p:nvSpPr>
        <p:spPr>
          <a:xfrm flipH="1">
            <a:off x="65979" y="313157"/>
            <a:ext cx="538836" cy="600045"/>
          </a:xfrm>
          <a:custGeom>
            <a:rect b="b" l="l" r="r" t="t"/>
            <a:pathLst>
              <a:path extrusionOk="0" h="17234" w="15476">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17"/>
          <p:cNvSpPr/>
          <p:nvPr/>
        </p:nvSpPr>
        <p:spPr>
          <a:xfrm flipH="1">
            <a:off x="72316" y="379589"/>
            <a:ext cx="464953" cy="530479"/>
          </a:xfrm>
          <a:custGeom>
            <a:rect b="b" l="l" r="r" t="t"/>
            <a:pathLst>
              <a:path extrusionOk="0" h="15236" w="13354">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17"/>
          <p:cNvSpPr/>
          <p:nvPr/>
        </p:nvSpPr>
        <p:spPr>
          <a:xfrm flipH="1">
            <a:off x="3534916" y="4253349"/>
            <a:ext cx="210646" cy="310781"/>
          </a:xfrm>
          <a:custGeom>
            <a:rect b="b" l="l" r="r" t="t"/>
            <a:pathLst>
              <a:path extrusionOk="0" h="8926" w="605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17"/>
          <p:cNvSpPr/>
          <p:nvPr/>
        </p:nvSpPr>
        <p:spPr>
          <a:xfrm flipH="1">
            <a:off x="-39727" y="2289607"/>
            <a:ext cx="211412" cy="310781"/>
          </a:xfrm>
          <a:custGeom>
            <a:rect b="b" l="l" r="r" t="t"/>
            <a:pathLst>
              <a:path extrusionOk="0" h="8926" w="6072">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17"/>
          <p:cNvSpPr/>
          <p:nvPr/>
        </p:nvSpPr>
        <p:spPr>
          <a:xfrm flipH="1">
            <a:off x="605209" y="4650322"/>
            <a:ext cx="211412" cy="310781"/>
          </a:xfrm>
          <a:custGeom>
            <a:rect b="b" l="l" r="r" t="t"/>
            <a:pathLst>
              <a:path extrusionOk="0" h="8926" w="6072">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17"/>
          <p:cNvSpPr/>
          <p:nvPr/>
        </p:nvSpPr>
        <p:spPr>
          <a:xfrm flipH="1">
            <a:off x="3825781" y="4053880"/>
            <a:ext cx="123219" cy="181225"/>
          </a:xfrm>
          <a:custGeom>
            <a:rect b="b" l="l" r="r" t="t"/>
            <a:pathLst>
              <a:path extrusionOk="0" h="5205" w="3539">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17"/>
          <p:cNvSpPr/>
          <p:nvPr/>
        </p:nvSpPr>
        <p:spPr>
          <a:xfrm flipH="1">
            <a:off x="-341734" y="2082200"/>
            <a:ext cx="124020" cy="182026"/>
          </a:xfrm>
          <a:custGeom>
            <a:rect b="b" l="l" r="r" t="t"/>
            <a:pathLst>
              <a:path extrusionOk="0" h="5228" w="3562">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17"/>
          <p:cNvSpPr/>
          <p:nvPr/>
        </p:nvSpPr>
        <p:spPr>
          <a:xfrm flipH="1">
            <a:off x="2524025" y="3507106"/>
            <a:ext cx="124020" cy="182026"/>
          </a:xfrm>
          <a:custGeom>
            <a:rect b="b" l="l" r="r" t="t"/>
            <a:pathLst>
              <a:path extrusionOk="0" h="5228" w="3562">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17"/>
          <p:cNvSpPr/>
          <p:nvPr/>
        </p:nvSpPr>
        <p:spPr>
          <a:xfrm flipH="1">
            <a:off x="338960" y="4309389"/>
            <a:ext cx="124020" cy="181225"/>
          </a:xfrm>
          <a:custGeom>
            <a:rect b="b" l="l" r="r" t="t"/>
            <a:pathLst>
              <a:path extrusionOk="0" h="5205" w="3562">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17"/>
          <p:cNvSpPr/>
          <p:nvPr/>
        </p:nvSpPr>
        <p:spPr>
          <a:xfrm flipH="1">
            <a:off x="1033139" y="1099127"/>
            <a:ext cx="124020" cy="181225"/>
          </a:xfrm>
          <a:custGeom>
            <a:rect b="b" l="l" r="r" t="t"/>
            <a:pathLst>
              <a:path extrusionOk="0" h="5205" w="3562">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17"/>
          <p:cNvSpPr/>
          <p:nvPr/>
        </p:nvSpPr>
        <p:spPr>
          <a:xfrm flipH="1">
            <a:off x="3028670" y="4273230"/>
            <a:ext cx="64412" cy="165313"/>
          </a:xfrm>
          <a:custGeom>
            <a:rect b="b" l="l" r="r" t="t"/>
            <a:pathLst>
              <a:path extrusionOk="0" fill="none" h="4748" w="1850">
                <a:moveTo>
                  <a:pt x="0" y="0"/>
                </a:moveTo>
                <a:lnTo>
                  <a:pt x="1849" y="4748"/>
                </a:lnTo>
              </a:path>
            </a:pathLst>
          </a:custGeom>
          <a:noFill/>
          <a:ln cap="rnd" cmpd="sng" w="1905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17"/>
          <p:cNvSpPr/>
          <p:nvPr/>
        </p:nvSpPr>
        <p:spPr>
          <a:xfrm flipH="1">
            <a:off x="2986575" y="4472699"/>
            <a:ext cx="30222" cy="75519"/>
          </a:xfrm>
          <a:custGeom>
            <a:rect b="b" l="l" r="r" t="t"/>
            <a:pathLst>
              <a:path extrusionOk="0" fill="none" h="2169" w="868">
                <a:moveTo>
                  <a:pt x="1" y="1"/>
                </a:moveTo>
                <a:lnTo>
                  <a:pt x="868" y="2169"/>
                </a:lnTo>
              </a:path>
            </a:pathLst>
          </a:custGeom>
          <a:noFill/>
          <a:ln cap="rnd" cmpd="sng" w="1905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17"/>
          <p:cNvSpPr/>
          <p:nvPr/>
        </p:nvSpPr>
        <p:spPr>
          <a:xfrm flipH="1">
            <a:off x="1789724" y="3622352"/>
            <a:ext cx="104139" cy="54072"/>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17"/>
          <p:cNvSpPr/>
          <p:nvPr/>
        </p:nvSpPr>
        <p:spPr>
          <a:xfrm flipH="1">
            <a:off x="1912908" y="3687530"/>
            <a:ext cx="44532" cy="23084"/>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17"/>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17"/>
          <p:cNvSpPr/>
          <p:nvPr/>
        </p:nvSpPr>
        <p:spPr>
          <a:xfrm flipH="1">
            <a:off x="2791075" y="2116355"/>
            <a:ext cx="42930" cy="171685"/>
          </a:xfrm>
          <a:custGeom>
            <a:rect b="b" l="l" r="r" t="t"/>
            <a:pathLst>
              <a:path extrusionOk="0" fill="none" h="4931" w="1233">
                <a:moveTo>
                  <a:pt x="0" y="4931"/>
                </a:moveTo>
                <a:lnTo>
                  <a:pt x="1233" y="1"/>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17"/>
          <p:cNvSpPr/>
          <p:nvPr/>
        </p:nvSpPr>
        <p:spPr>
          <a:xfrm flipH="1">
            <a:off x="-594439" y="2623403"/>
            <a:ext cx="115246" cy="23084"/>
          </a:xfrm>
          <a:custGeom>
            <a:rect b="b" l="l" r="r" t="t"/>
            <a:pathLst>
              <a:path extrusionOk="0" fill="none" h="663" w="3310">
                <a:moveTo>
                  <a:pt x="3310" y="662"/>
                </a:moveTo>
                <a:lnTo>
                  <a:pt x="0" y="0"/>
                </a:lnTo>
              </a:path>
            </a:pathLst>
          </a:custGeom>
          <a:solidFill>
            <a:srgbClr val="FFFFFF">
              <a:alpha val="7843"/>
            </a:srgbClr>
          </a:solidFill>
          <a:ln cap="rnd" cmpd="sng" w="19050">
            <a:solidFill>
              <a:srgbClr val="9F4C89"/>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17"/>
          <p:cNvSpPr/>
          <p:nvPr/>
        </p:nvSpPr>
        <p:spPr>
          <a:xfrm flipH="1">
            <a:off x="-509415" y="2477169"/>
            <a:ext cx="115281" cy="23084"/>
          </a:xfrm>
          <a:custGeom>
            <a:rect b="b" l="l" r="r" t="t"/>
            <a:pathLst>
              <a:path extrusionOk="0" fill="none" h="663" w="3311">
                <a:moveTo>
                  <a:pt x="3310" y="662"/>
                </a:moveTo>
                <a:lnTo>
                  <a:pt x="1" y="0"/>
                </a:lnTo>
              </a:path>
            </a:pathLst>
          </a:custGeom>
          <a:solidFill>
            <a:srgbClr val="FFFFFF">
              <a:alpha val="7843"/>
            </a:srgbClr>
          </a:solidFill>
          <a:ln cap="rnd" cmpd="sng" w="19050">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17"/>
          <p:cNvSpPr/>
          <p:nvPr/>
        </p:nvSpPr>
        <p:spPr>
          <a:xfrm flipH="1">
            <a:off x="-437900" y="2612261"/>
            <a:ext cx="22283" cy="4805"/>
          </a:xfrm>
          <a:custGeom>
            <a:rect b="b" l="l" r="r" t="t"/>
            <a:pathLst>
              <a:path extrusionOk="0" fill="none" h="138" w="640">
                <a:moveTo>
                  <a:pt x="639" y="138"/>
                </a:moveTo>
                <a:lnTo>
                  <a:pt x="0" y="1"/>
                </a:lnTo>
              </a:path>
            </a:pathLst>
          </a:custGeom>
          <a:solidFill>
            <a:srgbClr val="FFFFFF">
              <a:alpha val="7843"/>
            </a:srgbClr>
          </a:solidFill>
          <a:ln cap="rnd" cmpd="sng" w="19050">
            <a:solidFill>
              <a:srgbClr val="9F4C89"/>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17"/>
          <p:cNvSpPr/>
          <p:nvPr/>
        </p:nvSpPr>
        <p:spPr>
          <a:xfrm flipH="1">
            <a:off x="-476373" y="1310365"/>
            <a:ext cx="66223" cy="136694"/>
          </a:xfrm>
          <a:custGeom>
            <a:rect b="b" l="l" r="r" t="t"/>
            <a:pathLst>
              <a:path extrusionOk="0" h="3926" w="1902">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17"/>
          <p:cNvSpPr/>
          <p:nvPr/>
        </p:nvSpPr>
        <p:spPr>
          <a:xfrm flipH="1">
            <a:off x="-937636" y="1476897"/>
            <a:ext cx="86939" cy="49093"/>
          </a:xfrm>
          <a:custGeom>
            <a:rect b="b" l="l" r="r" t="t"/>
            <a:pathLst>
              <a:path extrusionOk="0" h="1410" w="2497">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17"/>
          <p:cNvSpPr/>
          <p:nvPr/>
        </p:nvSpPr>
        <p:spPr>
          <a:xfrm flipH="1">
            <a:off x="-718599" y="938584"/>
            <a:ext cx="41537" cy="81090"/>
          </a:xfrm>
          <a:custGeom>
            <a:rect b="b" l="l" r="r" t="t"/>
            <a:pathLst>
              <a:path extrusionOk="0" h="2329" w="1193">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17"/>
          <p:cNvSpPr/>
          <p:nvPr/>
        </p:nvSpPr>
        <p:spPr>
          <a:xfrm flipH="1">
            <a:off x="-124229" y="899693"/>
            <a:ext cx="57519" cy="77086"/>
          </a:xfrm>
          <a:custGeom>
            <a:rect b="b" l="l" r="r" t="t"/>
            <a:pathLst>
              <a:path extrusionOk="0" h="2214" w="1652">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17"/>
          <p:cNvSpPr/>
          <p:nvPr/>
        </p:nvSpPr>
        <p:spPr>
          <a:xfrm flipH="1">
            <a:off x="68346" y="1378851"/>
            <a:ext cx="54872" cy="35026"/>
          </a:xfrm>
          <a:custGeom>
            <a:rect b="b" l="l" r="r" t="t"/>
            <a:pathLst>
              <a:path extrusionOk="0" fill="none" h="1006" w="1576">
                <a:moveTo>
                  <a:pt x="1" y="891"/>
                </a:moveTo>
                <a:cubicBezTo>
                  <a:pt x="1" y="891"/>
                  <a:pt x="822" y="1005"/>
                  <a:pt x="1575" y="1"/>
                </a:cubicBezTo>
              </a:path>
            </a:pathLst>
          </a:custGeom>
          <a:noFill/>
          <a:ln cap="rnd" cmpd="sng" w="95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17"/>
          <p:cNvSpPr/>
          <p:nvPr/>
        </p:nvSpPr>
        <p:spPr>
          <a:xfrm flipH="1">
            <a:off x="-157341" y="1774622"/>
            <a:ext cx="30222" cy="58842"/>
          </a:xfrm>
          <a:custGeom>
            <a:rect b="b" l="l" r="r" t="t"/>
            <a:pathLst>
              <a:path extrusionOk="0" fill="none" h="1690" w="868">
                <a:moveTo>
                  <a:pt x="571" y="1690"/>
                </a:moveTo>
                <a:cubicBezTo>
                  <a:pt x="571" y="1690"/>
                  <a:pt x="868" y="891"/>
                  <a:pt x="0" y="1"/>
                </a:cubicBezTo>
              </a:path>
            </a:pathLst>
          </a:custGeom>
          <a:solidFill>
            <a:srgbClr val="FFFFFF">
              <a:alpha val="53333"/>
            </a:srgbClr>
          </a:solidFill>
          <a:ln cap="rnd" cmpd="sng" w="95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17"/>
          <p:cNvSpPr/>
          <p:nvPr/>
        </p:nvSpPr>
        <p:spPr>
          <a:xfrm flipH="1">
            <a:off x="52470" y="1355802"/>
            <a:ext cx="8774" cy="8774"/>
          </a:xfrm>
          <a:custGeom>
            <a:rect b="b" l="l" r="r" t="t"/>
            <a:pathLst>
              <a:path extrusionOk="0" h="252" w="252">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17"/>
          <p:cNvSpPr/>
          <p:nvPr/>
        </p:nvSpPr>
        <p:spPr>
          <a:xfrm flipH="1">
            <a:off x="-118415" y="1758745"/>
            <a:ext cx="8774" cy="8774"/>
          </a:xfrm>
          <a:custGeom>
            <a:rect b="b" l="l" r="r" t="t"/>
            <a:pathLst>
              <a:path extrusionOk="0" h="252" w="252">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17"/>
          <p:cNvSpPr/>
          <p:nvPr/>
        </p:nvSpPr>
        <p:spPr>
          <a:xfrm flipH="1">
            <a:off x="-589669" y="1784963"/>
            <a:ext cx="41363" cy="47700"/>
          </a:xfrm>
          <a:custGeom>
            <a:rect b="b" l="l" r="r" t="t"/>
            <a:pathLst>
              <a:path extrusionOk="0" fill="none" h="1370" w="1188">
                <a:moveTo>
                  <a:pt x="1188" y="0"/>
                </a:moveTo>
                <a:cubicBezTo>
                  <a:pt x="1188" y="0"/>
                  <a:pt x="366" y="160"/>
                  <a:pt x="1" y="1370"/>
                </a:cubicBezTo>
              </a:path>
            </a:pathLst>
          </a:custGeom>
          <a:solidFill>
            <a:schemeClr val="lt1"/>
          </a:solidFill>
          <a:ln cap="rnd" cmpd="sng" w="9525">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17"/>
          <p:cNvSpPr/>
          <p:nvPr/>
        </p:nvSpPr>
        <p:spPr>
          <a:xfrm flipH="1">
            <a:off x="-549943" y="1845058"/>
            <a:ext cx="10376" cy="8321"/>
          </a:xfrm>
          <a:custGeom>
            <a:rect b="b" l="l" r="r" t="t"/>
            <a:pathLst>
              <a:path extrusionOk="0" h="239" w="298">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17"/>
          <p:cNvSpPr/>
          <p:nvPr/>
        </p:nvSpPr>
        <p:spPr>
          <a:xfrm flipH="1">
            <a:off x="100135" y="197110"/>
            <a:ext cx="85059" cy="98568"/>
          </a:xfrm>
          <a:custGeom>
            <a:rect b="b" l="l" r="r" t="t"/>
            <a:pathLst>
              <a:path extrusionOk="0" fill="none" h="2831" w="2443">
                <a:moveTo>
                  <a:pt x="0" y="2831"/>
                </a:moveTo>
                <a:lnTo>
                  <a:pt x="2442" y="1"/>
                </a:lnTo>
              </a:path>
            </a:pathLst>
          </a:custGeom>
          <a:noFill/>
          <a:ln cap="rnd" cmpd="sng" w="9525">
            <a:solidFill>
              <a:srgbClr val="B3B09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17"/>
          <p:cNvSpPr/>
          <p:nvPr/>
        </p:nvSpPr>
        <p:spPr>
          <a:xfrm flipH="1">
            <a:off x="44496" y="133534"/>
            <a:ext cx="42965" cy="49302"/>
          </a:xfrm>
          <a:custGeom>
            <a:rect b="b" l="l" r="r" t="t"/>
            <a:pathLst>
              <a:path extrusionOk="0" fill="none" h="1416" w="1234">
                <a:moveTo>
                  <a:pt x="1" y="1416"/>
                </a:moveTo>
                <a:lnTo>
                  <a:pt x="1233" y="1"/>
                </a:lnTo>
              </a:path>
            </a:pathLst>
          </a:custGeom>
          <a:noFill/>
          <a:ln cap="rnd" cmpd="sng" w="9525">
            <a:solidFill>
              <a:srgbClr val="B3B09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17"/>
          <p:cNvSpPr/>
          <p:nvPr/>
        </p:nvSpPr>
        <p:spPr>
          <a:xfrm flipH="1">
            <a:off x="775664" y="1017271"/>
            <a:ext cx="21482" cy="146268"/>
          </a:xfrm>
          <a:custGeom>
            <a:rect b="b" l="l" r="r" t="t"/>
            <a:pathLst>
              <a:path extrusionOk="0" fill="none" h="4201" w="617">
                <a:moveTo>
                  <a:pt x="617" y="0"/>
                </a:moveTo>
                <a:cubicBezTo>
                  <a:pt x="617" y="0"/>
                  <a:pt x="1" y="2123"/>
                  <a:pt x="617" y="4200"/>
                </a:cubicBez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17"/>
          <p:cNvSpPr/>
          <p:nvPr/>
        </p:nvSpPr>
        <p:spPr>
          <a:xfrm flipH="1">
            <a:off x="765323" y="1062569"/>
            <a:ext cx="10376" cy="73152"/>
          </a:xfrm>
          <a:custGeom>
            <a:rect b="b" l="l" r="r" t="t"/>
            <a:pathLst>
              <a:path extrusionOk="0" fill="none" h="2101" w="298">
                <a:moveTo>
                  <a:pt x="298" y="0"/>
                </a:moveTo>
                <a:cubicBezTo>
                  <a:pt x="298" y="0"/>
                  <a:pt x="1" y="1050"/>
                  <a:pt x="298" y="2100"/>
                </a:cubicBez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17"/>
          <p:cNvSpPr txBox="1"/>
          <p:nvPr/>
        </p:nvSpPr>
        <p:spPr>
          <a:xfrm>
            <a:off x="4595792" y="940796"/>
            <a:ext cx="4368479" cy="2862322"/>
          </a:xfrm>
          <a:prstGeom prst="rect">
            <a:avLst/>
          </a:prstGeom>
          <a:noFill/>
          <a:ln>
            <a:noFill/>
          </a:ln>
        </p:spPr>
        <p:txBody>
          <a:bodyPr anchorCtr="0" anchor="t" bIns="45700" lIns="91425" spcFirstLastPara="1" rIns="91425" wrap="square" tIns="45700">
            <a:spAutoFit/>
          </a:bodyPr>
          <a:lstStyle/>
          <a:p>
            <a:pPr indent="0" lvl="0" marL="0" marR="0" rtl="0" algn="just">
              <a:lnSpc>
                <a:spcPct val="100000"/>
              </a:lnSpc>
              <a:spcBef>
                <a:spcPts val="0"/>
              </a:spcBef>
              <a:spcAft>
                <a:spcPts val="0"/>
              </a:spcAft>
              <a:buNone/>
            </a:pPr>
            <a:r>
              <a:rPr b="1" i="0" lang="en-US" sz="3600" u="none" cap="none" strike="noStrike">
                <a:solidFill>
                  <a:srgbClr val="002060"/>
                </a:solidFill>
                <a:latin typeface="Arial"/>
                <a:ea typeface="Arial"/>
                <a:cs typeface="Arial"/>
                <a:sym typeface="Arial"/>
              </a:rPr>
              <a:t>Lập bảng thống kê các bài thơ đã học trong các giờ tập đọc từ tuần 1 đến tuần 9 theo mẫu sau:</a:t>
            </a:r>
            <a:endParaRPr b="0" i="0" sz="3600" u="none" cap="none" strike="noStrike">
              <a:solidFill>
                <a:srgbClr val="002060"/>
              </a:solidFill>
              <a:latin typeface="Arial"/>
              <a:ea typeface="Arial"/>
              <a:cs typeface="Arial"/>
              <a:sym typeface="Arial"/>
            </a:endParaRPr>
          </a:p>
        </p:txBody>
      </p:sp>
      <p:sp>
        <p:nvSpPr>
          <p:cNvPr id="6113" name="Google Shape;6113;p17"/>
          <p:cNvSpPr/>
          <p:nvPr/>
        </p:nvSpPr>
        <p:spPr>
          <a:xfrm>
            <a:off x="3012409" y="1135721"/>
            <a:ext cx="1522744" cy="221599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US" sz="13800" u="none" cap="none" strike="noStrike">
                <a:solidFill>
                  <a:schemeClr val="dk1"/>
                </a:solidFill>
                <a:latin typeface="Arial Black"/>
                <a:ea typeface="Arial Black"/>
                <a:cs typeface="Arial Black"/>
                <a:sym typeface="Arial Black"/>
              </a:rPr>
              <a:t>2</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112"/>
                                        </p:tgtEl>
                                        <p:attrNameLst>
                                          <p:attrName>style.visibility</p:attrName>
                                        </p:attrNameLst>
                                      </p:cBhvr>
                                      <p:to>
                                        <p:strVal val="visible"/>
                                      </p:to>
                                    </p:set>
                                    <p:animEffect filter="fade" transition="in">
                                      <p:cBhvr>
                                        <p:cTn dur="500"/>
                                        <p:tgtEl>
                                          <p:spTgt spid="611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17" name="Shape 6117"/>
        <p:cNvGrpSpPr/>
        <p:nvPr/>
      </p:nvGrpSpPr>
      <p:grpSpPr>
        <a:xfrm>
          <a:off x="0" y="0"/>
          <a:ext cx="0" cy="0"/>
          <a:chOff x="0" y="0"/>
          <a:chExt cx="0" cy="0"/>
        </a:xfrm>
      </p:grpSpPr>
      <p:graphicFrame>
        <p:nvGraphicFramePr>
          <p:cNvPr id="6118" name="Google Shape;6118;p18"/>
          <p:cNvGraphicFramePr/>
          <p:nvPr/>
        </p:nvGraphicFramePr>
        <p:xfrm>
          <a:off x="0" y="1166813"/>
          <a:ext cx="3000000" cy="3000000"/>
        </p:xfrm>
        <a:graphic>
          <a:graphicData uri="http://schemas.openxmlformats.org/drawingml/2006/table">
            <a:tbl>
              <a:tblPr>
                <a:noFill/>
                <a:tableStyleId>{C268D368-4A19-49BF-90B0-AC1FBA65EEA3}</a:tableStyleId>
              </a:tblPr>
              <a:tblGrid>
                <a:gridCol w="1524000"/>
                <a:gridCol w="1653150"/>
                <a:gridCol w="2092275"/>
                <a:gridCol w="3874575"/>
              </a:tblGrid>
              <a:tr h="615225">
                <a:tc>
                  <a:txBody>
                    <a:bodyPr/>
                    <a:lstStyle/>
                    <a:p>
                      <a:pPr indent="0" lvl="0" marL="0" marR="0" rtl="0" algn="ctr">
                        <a:lnSpc>
                          <a:spcPct val="100000"/>
                        </a:lnSpc>
                        <a:spcBef>
                          <a:spcPts val="0"/>
                        </a:spcBef>
                        <a:spcAft>
                          <a:spcPts val="0"/>
                        </a:spcAft>
                        <a:buClr>
                          <a:srgbClr val="FF0000"/>
                        </a:buClr>
                        <a:buSzPts val="1600"/>
                        <a:buFont typeface="Arial"/>
                        <a:buNone/>
                      </a:pPr>
                      <a:r>
                        <a:rPr b="1" lang="en-US" sz="1600" u="none" cap="none" strike="noStrike">
                          <a:solidFill>
                            <a:srgbClr val="FF0000"/>
                          </a:solidFill>
                          <a:latin typeface="Times New Roman"/>
                          <a:ea typeface="Times New Roman"/>
                          <a:cs typeface="Times New Roman"/>
                          <a:sym typeface="Times New Roman"/>
                        </a:rPr>
                        <a:t>Chủ điểm</a:t>
                      </a:r>
                      <a:endParaRPr b="1" i="0" sz="1600" u="none" cap="none" strike="noStrike">
                        <a:solidFill>
                          <a:srgbClr val="FF0000"/>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ctr">
                        <a:lnSpc>
                          <a:spcPct val="100000"/>
                        </a:lnSpc>
                        <a:spcBef>
                          <a:spcPts val="0"/>
                        </a:spcBef>
                        <a:spcAft>
                          <a:spcPts val="0"/>
                        </a:spcAft>
                        <a:buClr>
                          <a:srgbClr val="0000FF"/>
                        </a:buClr>
                        <a:buSzPts val="1600"/>
                        <a:buFont typeface="Arial"/>
                        <a:buNone/>
                      </a:pPr>
                      <a:r>
                        <a:rPr b="1" lang="en-US" sz="1600" u="none" cap="none" strike="noStrike">
                          <a:solidFill>
                            <a:srgbClr val="0000FF"/>
                          </a:solidFill>
                          <a:latin typeface="Times New Roman"/>
                          <a:ea typeface="Times New Roman"/>
                          <a:cs typeface="Times New Roman"/>
                          <a:sym typeface="Times New Roman"/>
                        </a:rPr>
                        <a:t>Tên bài</a:t>
                      </a:r>
                      <a:endParaRPr b="1"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ctr">
                        <a:lnSpc>
                          <a:spcPct val="100000"/>
                        </a:lnSpc>
                        <a:spcBef>
                          <a:spcPts val="0"/>
                        </a:spcBef>
                        <a:spcAft>
                          <a:spcPts val="0"/>
                        </a:spcAft>
                        <a:buClr>
                          <a:srgbClr val="FF0000"/>
                        </a:buClr>
                        <a:buSzPts val="1600"/>
                        <a:buFont typeface="Arial"/>
                        <a:buNone/>
                      </a:pPr>
                      <a:r>
                        <a:rPr b="1" lang="en-US" sz="1600" u="none" cap="none" strike="noStrike">
                          <a:solidFill>
                            <a:srgbClr val="FF0000"/>
                          </a:solidFill>
                          <a:latin typeface="Times New Roman"/>
                          <a:ea typeface="Times New Roman"/>
                          <a:cs typeface="Times New Roman"/>
                          <a:sym typeface="Times New Roman"/>
                        </a:rPr>
                        <a:t>Tác giả</a:t>
                      </a:r>
                      <a:endParaRPr b="1" i="0" sz="1600" u="none" cap="none" strike="noStrike">
                        <a:solidFill>
                          <a:srgbClr val="FF0000"/>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ctr">
                        <a:lnSpc>
                          <a:spcPct val="100000"/>
                        </a:lnSpc>
                        <a:spcBef>
                          <a:spcPts val="0"/>
                        </a:spcBef>
                        <a:spcAft>
                          <a:spcPts val="0"/>
                        </a:spcAft>
                        <a:buClr>
                          <a:srgbClr val="0000FF"/>
                        </a:buClr>
                        <a:buSzPts val="1600"/>
                        <a:buFont typeface="Arial"/>
                        <a:buNone/>
                      </a:pPr>
                      <a:r>
                        <a:rPr b="1" lang="en-US" sz="1600" u="none" cap="none" strike="noStrike">
                          <a:solidFill>
                            <a:srgbClr val="0000FF"/>
                          </a:solidFill>
                          <a:latin typeface="Times New Roman"/>
                          <a:ea typeface="Times New Roman"/>
                          <a:cs typeface="Times New Roman"/>
                          <a:sym typeface="Times New Roman"/>
                        </a:rPr>
                        <a:t>Nội dung chính</a:t>
                      </a:r>
                      <a:endParaRPr b="1"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r>
              <a:tr h="1030425">
                <a:tc>
                  <a:txBody>
                    <a:bodyPr/>
                    <a:lstStyle/>
                    <a:p>
                      <a:pPr indent="0" lvl="0" marL="0" marR="0" rtl="0" algn="ctr">
                        <a:lnSpc>
                          <a:spcPct val="100000"/>
                        </a:lnSpc>
                        <a:spcBef>
                          <a:spcPts val="0"/>
                        </a:spcBef>
                        <a:spcAft>
                          <a:spcPts val="0"/>
                        </a:spcAft>
                        <a:buClr>
                          <a:srgbClr val="0000FF"/>
                        </a:buClr>
                        <a:buSzPts val="1600"/>
                        <a:buFont typeface="Arial"/>
                        <a:buNone/>
                      </a:pPr>
                      <a:r>
                        <a:rPr b="1" lang="en-US" sz="1600" u="none" cap="none" strike="noStrike">
                          <a:solidFill>
                            <a:srgbClr val="0000FF"/>
                          </a:solidFill>
                          <a:latin typeface="Times New Roman"/>
                          <a:ea typeface="Times New Roman"/>
                          <a:cs typeface="Times New Roman"/>
                          <a:sym typeface="Times New Roman"/>
                        </a:rPr>
                        <a:t>Việt Nam</a:t>
                      </a:r>
                      <a:endParaRPr/>
                    </a:p>
                    <a:p>
                      <a:pPr indent="0" lvl="0" marL="0" marR="0" rtl="0" algn="ctr">
                        <a:lnSpc>
                          <a:spcPct val="100000"/>
                        </a:lnSpc>
                        <a:spcBef>
                          <a:spcPts val="320"/>
                        </a:spcBef>
                        <a:spcAft>
                          <a:spcPts val="0"/>
                        </a:spcAft>
                        <a:buClr>
                          <a:srgbClr val="0000FF"/>
                        </a:buClr>
                        <a:buSzPts val="1600"/>
                        <a:buFont typeface="Arial"/>
                        <a:buNone/>
                      </a:pPr>
                      <a:r>
                        <a:rPr b="1" lang="en-US" sz="1600" u="none" cap="none" strike="noStrike">
                          <a:solidFill>
                            <a:srgbClr val="0000FF"/>
                          </a:solidFill>
                          <a:latin typeface="Times New Roman"/>
                          <a:ea typeface="Times New Roman"/>
                          <a:cs typeface="Times New Roman"/>
                          <a:sym typeface="Times New Roman"/>
                        </a:rPr>
                        <a:t>Tổ quốc em</a:t>
                      </a:r>
                      <a:endParaRPr b="1"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ctr">
                        <a:lnSpc>
                          <a:spcPct val="100000"/>
                        </a:lnSpc>
                        <a:spcBef>
                          <a:spcPts val="0"/>
                        </a:spcBef>
                        <a:spcAft>
                          <a:spcPts val="0"/>
                        </a:spcAft>
                        <a:buClr>
                          <a:srgbClr val="FF0000"/>
                        </a:buClr>
                        <a:buSzPts val="1600"/>
                        <a:buFont typeface="Arial"/>
                        <a:buNone/>
                      </a:pPr>
                      <a:r>
                        <a:rPr b="0" lang="en-US" sz="1600" u="none" cap="none" strike="noStrike">
                          <a:solidFill>
                            <a:srgbClr val="FF0000"/>
                          </a:solidFill>
                          <a:latin typeface="Times New Roman"/>
                          <a:ea typeface="Times New Roman"/>
                          <a:cs typeface="Times New Roman"/>
                          <a:sym typeface="Times New Roman"/>
                        </a:rPr>
                        <a:t>Sắc màu em yêu</a:t>
                      </a:r>
                      <a:endParaRPr b="0" i="0" sz="1600" u="none" cap="none" strike="noStrike">
                        <a:solidFill>
                          <a:srgbClr val="FF0000"/>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ctr">
                        <a:lnSpc>
                          <a:spcPct val="100000"/>
                        </a:lnSpc>
                        <a:spcBef>
                          <a:spcPts val="0"/>
                        </a:spcBef>
                        <a:spcAft>
                          <a:spcPts val="0"/>
                        </a:spcAft>
                        <a:buClr>
                          <a:srgbClr val="0000FF"/>
                        </a:buClr>
                        <a:buSzPts val="1600"/>
                        <a:buFont typeface="Arial"/>
                        <a:buNone/>
                      </a:pPr>
                      <a:r>
                        <a:rPr b="0" lang="en-US" sz="1600" u="none" cap="none" strike="noStrike">
                          <a:solidFill>
                            <a:srgbClr val="0000FF"/>
                          </a:solidFill>
                          <a:latin typeface="Times New Roman"/>
                          <a:ea typeface="Times New Roman"/>
                          <a:cs typeface="Times New Roman"/>
                          <a:sym typeface="Times New Roman"/>
                        </a:rPr>
                        <a:t>Phạm Đình Ân</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just">
                        <a:lnSpc>
                          <a:spcPct val="100000"/>
                        </a:lnSpc>
                        <a:spcBef>
                          <a:spcPts val="0"/>
                        </a:spcBef>
                        <a:spcAft>
                          <a:spcPts val="0"/>
                        </a:spcAft>
                        <a:buClr>
                          <a:srgbClr val="FF0000"/>
                        </a:buClr>
                        <a:buSzPts val="1600"/>
                        <a:buFont typeface="Arial"/>
                        <a:buNone/>
                      </a:pPr>
                      <a:r>
                        <a:rPr b="0" lang="en-US" sz="1600" u="none" cap="none" strike="noStrike">
                          <a:solidFill>
                            <a:srgbClr val="FF0000"/>
                          </a:solidFill>
                          <a:latin typeface="Times New Roman"/>
                          <a:ea typeface="Times New Roman"/>
                          <a:cs typeface="Times New Roman"/>
                          <a:sym typeface="Times New Roman"/>
                        </a:rPr>
                        <a:t>Em yêu tất cả những sắc màu khác nhau gắn với cảnh vật, con người Việt Nam.</a:t>
                      </a:r>
                      <a:endParaRPr b="0" i="0" sz="1600" u="none" cap="none" strike="noStrike">
                        <a:solidFill>
                          <a:srgbClr val="FF0000"/>
                        </a:solidFill>
                        <a:latin typeface="Times New Roman"/>
                        <a:ea typeface="Times New Roman"/>
                        <a:cs typeface="Times New Roman"/>
                        <a:sym typeface="Times New Roman"/>
                      </a:endParaRPr>
                    </a:p>
                  </a:txBody>
                  <a:tcPr marT="45725" marB="45725" marR="91450" marL="91450" anchor="ctr"/>
                </a:tc>
              </a:tr>
              <a:tr h="615225">
                <a:tc rowSpan="2">
                  <a:txBody>
                    <a:bodyPr/>
                    <a:lstStyle/>
                    <a:p>
                      <a:pPr indent="0" lvl="0" marL="0" marR="0" rtl="0" algn="ctr">
                        <a:lnSpc>
                          <a:spcPct val="100000"/>
                        </a:lnSpc>
                        <a:spcBef>
                          <a:spcPts val="0"/>
                        </a:spcBef>
                        <a:spcAft>
                          <a:spcPts val="0"/>
                        </a:spcAft>
                        <a:buClr>
                          <a:srgbClr val="FF0000"/>
                        </a:buClr>
                        <a:buSzPts val="1600"/>
                        <a:buFont typeface="Arial"/>
                        <a:buNone/>
                      </a:pPr>
                      <a:r>
                        <a:rPr b="1" lang="en-US" sz="1600" u="none" cap="none" strike="noStrike">
                          <a:solidFill>
                            <a:srgbClr val="FF0000"/>
                          </a:solidFill>
                          <a:latin typeface="Times New Roman"/>
                          <a:ea typeface="Times New Roman"/>
                          <a:cs typeface="Times New Roman"/>
                          <a:sym typeface="Times New Roman"/>
                        </a:rPr>
                        <a:t>Cánh chim </a:t>
                      </a:r>
                      <a:endParaRPr/>
                    </a:p>
                    <a:p>
                      <a:pPr indent="0" lvl="0" marL="0" marR="0" rtl="0" algn="ctr">
                        <a:lnSpc>
                          <a:spcPct val="100000"/>
                        </a:lnSpc>
                        <a:spcBef>
                          <a:spcPts val="320"/>
                        </a:spcBef>
                        <a:spcAft>
                          <a:spcPts val="0"/>
                        </a:spcAft>
                        <a:buClr>
                          <a:srgbClr val="FF0000"/>
                        </a:buClr>
                        <a:buSzPts val="1600"/>
                        <a:buFont typeface="Arial"/>
                        <a:buNone/>
                      </a:pPr>
                      <a:r>
                        <a:rPr b="1" lang="en-US" sz="1600" u="none" cap="none" strike="noStrike">
                          <a:solidFill>
                            <a:srgbClr val="FF0000"/>
                          </a:solidFill>
                          <a:latin typeface="Times New Roman"/>
                          <a:ea typeface="Times New Roman"/>
                          <a:cs typeface="Times New Roman"/>
                          <a:sym typeface="Times New Roman"/>
                        </a:rPr>
                        <a:t>hòa bình</a:t>
                      </a:r>
                      <a:endParaRPr b="1" i="0" sz="1600" u="none" cap="none" strike="noStrike">
                        <a:solidFill>
                          <a:srgbClr val="FF0000"/>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r>
              <a:tr h="473100">
                <a:tc vMerge="1"/>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r>
              <a:tr h="591375">
                <a:tc rowSpan="2">
                  <a:txBody>
                    <a:bodyPr/>
                    <a:lstStyle/>
                    <a:p>
                      <a:pPr indent="0" lvl="0" marL="0" marR="0" rtl="0" algn="ctr">
                        <a:lnSpc>
                          <a:spcPct val="100000"/>
                        </a:lnSpc>
                        <a:spcBef>
                          <a:spcPts val="0"/>
                        </a:spcBef>
                        <a:spcAft>
                          <a:spcPts val="0"/>
                        </a:spcAft>
                        <a:buClr>
                          <a:srgbClr val="0000FF"/>
                        </a:buClr>
                        <a:buSzPts val="1600"/>
                        <a:buFont typeface="Arial"/>
                        <a:buNone/>
                      </a:pPr>
                      <a:r>
                        <a:rPr b="1" lang="en-US" sz="1600" u="none" cap="none" strike="noStrike">
                          <a:solidFill>
                            <a:srgbClr val="0000FF"/>
                          </a:solidFill>
                          <a:latin typeface="Times New Roman"/>
                          <a:ea typeface="Times New Roman"/>
                          <a:cs typeface="Times New Roman"/>
                          <a:sym typeface="Times New Roman"/>
                        </a:rPr>
                        <a:t>Con người với thiên nhiên</a:t>
                      </a:r>
                      <a:endParaRPr b="1"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r>
              <a:tr h="652900">
                <a:tc vMerge="1"/>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c>
                  <a:txBody>
                    <a:bodyPr/>
                    <a:lstStyle/>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rgbClr val="0000FF"/>
                        </a:solidFill>
                        <a:latin typeface="Times New Roman"/>
                        <a:ea typeface="Times New Roman"/>
                        <a:cs typeface="Times New Roman"/>
                        <a:sym typeface="Times New Roman"/>
                      </a:endParaRPr>
                    </a:p>
                  </a:txBody>
                  <a:tcPr marT="45725" marB="45725" marR="91450" marL="91450" anchor="ctr"/>
                </a:tc>
              </a:tr>
            </a:tbl>
          </a:graphicData>
        </a:graphic>
      </p:graphicFrame>
      <p:sp>
        <p:nvSpPr>
          <p:cNvPr id="6119" name="Google Shape;6119;p18"/>
          <p:cNvSpPr/>
          <p:nvPr/>
        </p:nvSpPr>
        <p:spPr>
          <a:xfrm>
            <a:off x="142875" y="1958975"/>
            <a:ext cx="1296988" cy="61277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20" name="Google Shape;6120;p18"/>
          <p:cNvSpPr/>
          <p:nvPr/>
        </p:nvSpPr>
        <p:spPr>
          <a:xfrm>
            <a:off x="71438" y="3003550"/>
            <a:ext cx="1296987" cy="611188"/>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21" name="Google Shape;6121;p18"/>
          <p:cNvSpPr/>
          <p:nvPr/>
        </p:nvSpPr>
        <p:spPr>
          <a:xfrm>
            <a:off x="84138" y="4113213"/>
            <a:ext cx="1296987" cy="61277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22" name="Google Shape;6122;p18"/>
          <p:cNvSpPr/>
          <p:nvPr/>
        </p:nvSpPr>
        <p:spPr>
          <a:xfrm>
            <a:off x="1692275" y="1958975"/>
            <a:ext cx="1366838" cy="61277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23" name="Google Shape;6123;p18"/>
          <p:cNvSpPr/>
          <p:nvPr/>
        </p:nvSpPr>
        <p:spPr>
          <a:xfrm>
            <a:off x="3455988" y="1962150"/>
            <a:ext cx="1476375" cy="61277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24" name="Google Shape;6124;p18"/>
          <p:cNvSpPr/>
          <p:nvPr/>
        </p:nvSpPr>
        <p:spPr>
          <a:xfrm>
            <a:off x="5292725" y="1958975"/>
            <a:ext cx="3827463" cy="61277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25" name="Google Shape;6125;p18"/>
          <p:cNvSpPr txBox="1"/>
          <p:nvPr/>
        </p:nvSpPr>
        <p:spPr>
          <a:xfrm>
            <a:off x="84138" y="465213"/>
            <a:ext cx="5115523" cy="646331"/>
          </a:xfrm>
          <a:prstGeom prst="rect">
            <a:avLst/>
          </a:prstGeom>
          <a:noFill/>
          <a:ln>
            <a:noFill/>
          </a:ln>
        </p:spPr>
        <p:txBody>
          <a:bodyPr anchorCtr="0" anchor="t" bIns="45700" lIns="91425" spcFirstLastPara="1" rIns="91425" wrap="square" tIns="45700">
            <a:spAutoFit/>
          </a:bodyPr>
          <a:lstStyle/>
          <a:p>
            <a:pPr indent="0" lvl="0" marL="0" marR="0" rtl="0" algn="just">
              <a:lnSpc>
                <a:spcPct val="100000"/>
              </a:lnSpc>
              <a:spcBef>
                <a:spcPts val="0"/>
              </a:spcBef>
              <a:spcAft>
                <a:spcPts val="0"/>
              </a:spcAft>
              <a:buNone/>
            </a:pPr>
            <a:r>
              <a:rPr b="1" i="0" lang="en-US" sz="1800" u="none" cap="none" strike="noStrike">
                <a:solidFill>
                  <a:srgbClr val="002060"/>
                </a:solidFill>
                <a:latin typeface="Arial"/>
                <a:ea typeface="Arial"/>
                <a:cs typeface="Arial"/>
                <a:sym typeface="Arial"/>
              </a:rPr>
              <a:t>Lập bảng thống kê các bài thơ đã học trong các giờ tập đọc từ tuần 1 đến tuần 9 theo mẫu sau:</a:t>
            </a:r>
            <a:endParaRPr b="0" i="0" sz="1800" u="none" cap="none" strike="noStrike">
              <a:solidFill>
                <a:srgbClr val="002060"/>
              </a:solidFill>
              <a:latin typeface="Arial"/>
              <a:ea typeface="Arial"/>
              <a:cs typeface="Arial"/>
              <a:sym typeface="Arial"/>
            </a:endParaRPr>
          </a:p>
        </p:txBody>
      </p:sp>
      <p:sp>
        <p:nvSpPr>
          <p:cNvPr id="6126" name="Google Shape;6126;p18"/>
          <p:cNvSpPr/>
          <p:nvPr/>
        </p:nvSpPr>
        <p:spPr>
          <a:xfrm>
            <a:off x="142875" y="82707"/>
            <a:ext cx="712292" cy="386664"/>
          </a:xfrm>
          <a:prstGeom prst="roundRect">
            <a:avLst>
              <a:gd fmla="val 16667" name="adj"/>
            </a:avLst>
          </a:prstGeom>
          <a:solidFill>
            <a:srgbClr val="42407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1" i="0" lang="en-US" sz="1600" u="none" cap="none" strike="noStrike">
                <a:solidFill>
                  <a:schemeClr val="lt1"/>
                </a:solidFill>
                <a:latin typeface="Flamenco"/>
                <a:ea typeface="Flamenco"/>
                <a:cs typeface="Flamenco"/>
                <a:sym typeface="Flamenco"/>
              </a:rPr>
              <a:t>Bài 2</a:t>
            </a:r>
            <a:endParaRPr b="1" i="0" sz="1600" u="none" cap="none" strike="noStrike">
              <a:solidFill>
                <a:schemeClr val="lt1"/>
              </a:solidFill>
              <a:latin typeface="Flamenco"/>
              <a:ea typeface="Flamenco"/>
              <a:cs typeface="Flamenco"/>
              <a:sym typeface="Flamenc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19"/>
                                        </p:tgtEl>
                                      </p:cBhvr>
                                    </p:animEffect>
                                    <p:set>
                                      <p:cBhvr>
                                        <p:cTn dur="1" fill="hold">
                                          <p:stCondLst>
                                            <p:cond delay="500"/>
                                          </p:stCondLst>
                                        </p:cTn>
                                        <p:tgtEl>
                                          <p:spTgt spid="6119"/>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20"/>
                                        </p:tgtEl>
                                      </p:cBhvr>
                                    </p:animEffect>
                                    <p:set>
                                      <p:cBhvr>
                                        <p:cTn dur="1" fill="hold">
                                          <p:stCondLst>
                                            <p:cond delay="500"/>
                                          </p:stCondLst>
                                        </p:cTn>
                                        <p:tgtEl>
                                          <p:spTgt spid="6120"/>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21"/>
                                        </p:tgtEl>
                                      </p:cBhvr>
                                    </p:animEffect>
                                    <p:set>
                                      <p:cBhvr>
                                        <p:cTn dur="1" fill="hold">
                                          <p:stCondLst>
                                            <p:cond delay="500"/>
                                          </p:stCondLst>
                                        </p:cTn>
                                        <p:tgtEl>
                                          <p:spTgt spid="6121"/>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22"/>
                                        </p:tgtEl>
                                      </p:cBhvr>
                                    </p:animEffect>
                                    <p:set>
                                      <p:cBhvr>
                                        <p:cTn dur="1" fill="hold">
                                          <p:stCondLst>
                                            <p:cond delay="500"/>
                                          </p:stCondLst>
                                        </p:cTn>
                                        <p:tgtEl>
                                          <p:spTgt spid="6122"/>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23"/>
                                        </p:tgtEl>
                                      </p:cBhvr>
                                    </p:animEffect>
                                    <p:set>
                                      <p:cBhvr>
                                        <p:cTn dur="1" fill="hold">
                                          <p:stCondLst>
                                            <p:cond delay="500"/>
                                          </p:stCondLst>
                                        </p:cTn>
                                        <p:tgtEl>
                                          <p:spTgt spid="6123"/>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24"/>
                                        </p:tgtEl>
                                      </p:cBhvr>
                                    </p:animEffect>
                                    <p:set>
                                      <p:cBhvr>
                                        <p:cTn dur="1" fill="hold">
                                          <p:stCondLst>
                                            <p:cond delay="500"/>
                                          </p:stCondLst>
                                        </p:cTn>
                                        <p:tgtEl>
                                          <p:spTgt spid="6124"/>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30" name="Shape 6130"/>
        <p:cNvGrpSpPr/>
        <p:nvPr/>
      </p:nvGrpSpPr>
      <p:grpSpPr>
        <a:xfrm>
          <a:off x="0" y="0"/>
          <a:ext cx="0" cy="0"/>
          <a:chOff x="0" y="0"/>
          <a:chExt cx="0" cy="0"/>
        </a:xfrm>
      </p:grpSpPr>
      <p:graphicFrame>
        <p:nvGraphicFramePr>
          <p:cNvPr id="6131" name="Google Shape;6131;p19"/>
          <p:cNvGraphicFramePr/>
          <p:nvPr/>
        </p:nvGraphicFramePr>
        <p:xfrm>
          <a:off x="34925" y="1131888"/>
          <a:ext cx="3000000" cy="3000000"/>
        </p:xfrm>
        <a:graphic>
          <a:graphicData uri="http://schemas.openxmlformats.org/drawingml/2006/table">
            <a:tbl>
              <a:tblPr>
                <a:noFill/>
                <a:tableStyleId>{C268D368-4A19-49BF-90B0-AC1FBA65EEA3}</a:tableStyleId>
              </a:tblPr>
              <a:tblGrid>
                <a:gridCol w="1332150"/>
                <a:gridCol w="2124225"/>
                <a:gridCol w="1728200"/>
                <a:gridCol w="3883225"/>
              </a:tblGrid>
              <a:tr h="398075">
                <a:tc>
                  <a:txBody>
                    <a:bodyPr/>
                    <a:lstStyle/>
                    <a:p>
                      <a:pPr indent="0" lvl="0" marL="0" marR="0" rtl="0" algn="ctr">
                        <a:lnSpc>
                          <a:spcPct val="100000"/>
                        </a:lnSpc>
                        <a:spcBef>
                          <a:spcPts val="0"/>
                        </a:spcBef>
                        <a:spcAft>
                          <a:spcPts val="0"/>
                        </a:spcAft>
                        <a:buClr>
                          <a:srgbClr val="FF0000"/>
                        </a:buClr>
                        <a:buSzPts val="1400"/>
                        <a:buFont typeface="Arial"/>
                        <a:buNone/>
                      </a:pPr>
                      <a:r>
                        <a:rPr b="1" lang="en-US" sz="1400" u="none" cap="none" strike="noStrike">
                          <a:solidFill>
                            <a:srgbClr val="FF0000"/>
                          </a:solidFill>
                          <a:latin typeface="Times New Roman"/>
                          <a:ea typeface="Times New Roman"/>
                          <a:cs typeface="Times New Roman"/>
                          <a:sym typeface="Times New Roman"/>
                        </a:rPr>
                        <a:t>Chủ điểm</a:t>
                      </a:r>
                      <a:endParaRPr b="1" i="0" sz="1400" u="none" cap="none" strike="noStrike">
                        <a:solidFill>
                          <a:srgbClr val="FF0000"/>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ctr">
                        <a:lnSpc>
                          <a:spcPct val="100000"/>
                        </a:lnSpc>
                        <a:spcBef>
                          <a:spcPts val="0"/>
                        </a:spcBef>
                        <a:spcAft>
                          <a:spcPts val="0"/>
                        </a:spcAft>
                        <a:buClr>
                          <a:srgbClr val="FF0000"/>
                        </a:buClr>
                        <a:buSzPts val="1400"/>
                        <a:buFont typeface="Arial"/>
                        <a:buNone/>
                      </a:pPr>
                      <a:r>
                        <a:rPr b="1" lang="en-US" sz="1400" u="none" cap="none" strike="noStrike">
                          <a:solidFill>
                            <a:srgbClr val="FF0000"/>
                          </a:solidFill>
                          <a:latin typeface="Times New Roman"/>
                          <a:ea typeface="Times New Roman"/>
                          <a:cs typeface="Times New Roman"/>
                          <a:sym typeface="Times New Roman"/>
                        </a:rPr>
                        <a:t>Tên bài</a:t>
                      </a:r>
                      <a:endParaRPr b="1" i="0" sz="1400" u="none" cap="none" strike="noStrike">
                        <a:solidFill>
                          <a:srgbClr val="FF0000"/>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ctr">
                        <a:lnSpc>
                          <a:spcPct val="100000"/>
                        </a:lnSpc>
                        <a:spcBef>
                          <a:spcPts val="0"/>
                        </a:spcBef>
                        <a:spcAft>
                          <a:spcPts val="0"/>
                        </a:spcAft>
                        <a:buClr>
                          <a:srgbClr val="FF0000"/>
                        </a:buClr>
                        <a:buSzPts val="1400"/>
                        <a:buFont typeface="Arial"/>
                        <a:buNone/>
                      </a:pPr>
                      <a:r>
                        <a:rPr b="1" lang="en-US" sz="1400" u="none" cap="none" strike="noStrike">
                          <a:solidFill>
                            <a:srgbClr val="FF0000"/>
                          </a:solidFill>
                          <a:latin typeface="Times New Roman"/>
                          <a:ea typeface="Times New Roman"/>
                          <a:cs typeface="Times New Roman"/>
                          <a:sym typeface="Times New Roman"/>
                        </a:rPr>
                        <a:t>Tác giả</a:t>
                      </a:r>
                      <a:endParaRPr b="1" i="0" sz="1400" u="none" cap="none" strike="noStrike">
                        <a:solidFill>
                          <a:srgbClr val="FF0000"/>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ctr">
                        <a:lnSpc>
                          <a:spcPct val="100000"/>
                        </a:lnSpc>
                        <a:spcBef>
                          <a:spcPts val="0"/>
                        </a:spcBef>
                        <a:spcAft>
                          <a:spcPts val="0"/>
                        </a:spcAft>
                        <a:buClr>
                          <a:srgbClr val="FF0000"/>
                        </a:buClr>
                        <a:buSzPts val="1400"/>
                        <a:buFont typeface="Arial"/>
                        <a:buNone/>
                      </a:pPr>
                      <a:r>
                        <a:rPr b="1" lang="en-US" sz="1400" u="none" cap="none" strike="noStrike">
                          <a:solidFill>
                            <a:srgbClr val="FF0000"/>
                          </a:solidFill>
                          <a:latin typeface="Times New Roman"/>
                          <a:ea typeface="Times New Roman"/>
                          <a:cs typeface="Times New Roman"/>
                          <a:sym typeface="Times New Roman"/>
                        </a:rPr>
                        <a:t>Nội dung chính</a:t>
                      </a:r>
                      <a:endParaRPr b="1" i="0" sz="1400" u="none" cap="none" strike="noStrike">
                        <a:solidFill>
                          <a:srgbClr val="FF0000"/>
                        </a:solidFill>
                        <a:latin typeface="Times New Roman"/>
                        <a:ea typeface="Times New Roman"/>
                        <a:cs typeface="Times New Roman"/>
                        <a:sym typeface="Times New Roman"/>
                      </a:endParaRPr>
                    </a:p>
                  </a:txBody>
                  <a:tcPr marT="45700" marB="45700" marR="91450" marL="91450" anchor="ctr"/>
                </a:tc>
              </a:tr>
              <a:tr h="635725">
                <a:tc>
                  <a:txBody>
                    <a:bodyPr/>
                    <a:lstStyle/>
                    <a:p>
                      <a:pPr indent="0" lvl="0" marL="0" marR="0" rtl="0" algn="l">
                        <a:lnSpc>
                          <a:spcPct val="100000"/>
                        </a:lnSpc>
                        <a:spcBef>
                          <a:spcPts val="0"/>
                        </a:spcBef>
                        <a:spcAft>
                          <a:spcPts val="0"/>
                        </a:spcAft>
                        <a:buClr>
                          <a:srgbClr val="0000FF"/>
                        </a:buClr>
                        <a:buSzPts val="1400"/>
                        <a:buFont typeface="Arial"/>
                        <a:buNone/>
                      </a:pPr>
                      <a:r>
                        <a:rPr b="1" lang="en-US" sz="1400" u="none" cap="none" strike="noStrike">
                          <a:solidFill>
                            <a:srgbClr val="0000FF"/>
                          </a:solidFill>
                          <a:latin typeface="Times New Roman"/>
                          <a:ea typeface="Times New Roman"/>
                          <a:cs typeface="Times New Roman"/>
                          <a:sym typeface="Times New Roman"/>
                        </a:rPr>
                        <a:t>Việt Nam</a:t>
                      </a:r>
                      <a:endParaRPr/>
                    </a:p>
                    <a:p>
                      <a:pPr indent="0" lvl="0" marL="0" marR="0" rtl="0" algn="l">
                        <a:lnSpc>
                          <a:spcPct val="100000"/>
                        </a:lnSpc>
                        <a:spcBef>
                          <a:spcPts val="280"/>
                        </a:spcBef>
                        <a:spcAft>
                          <a:spcPts val="0"/>
                        </a:spcAft>
                        <a:buClr>
                          <a:srgbClr val="0000FF"/>
                        </a:buClr>
                        <a:buSzPts val="1400"/>
                        <a:buFont typeface="Arial"/>
                        <a:buNone/>
                      </a:pPr>
                      <a:r>
                        <a:rPr b="1" lang="en-US" sz="1400" u="none" cap="none" strike="noStrike">
                          <a:solidFill>
                            <a:srgbClr val="0000FF"/>
                          </a:solidFill>
                          <a:latin typeface="Times New Roman"/>
                          <a:ea typeface="Times New Roman"/>
                          <a:cs typeface="Times New Roman"/>
                          <a:sym typeface="Times New Roman"/>
                        </a:rPr>
                        <a:t>Tổ quốc em</a:t>
                      </a:r>
                      <a:endParaRPr b="1" i="0" sz="1400" u="none" cap="none" strike="noStrike">
                        <a:solidFill>
                          <a:srgbClr val="0000FF"/>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0000FF"/>
                        </a:buClr>
                        <a:buSzPts val="1400"/>
                        <a:buFont typeface="Arial"/>
                        <a:buNone/>
                      </a:pPr>
                      <a:r>
                        <a:rPr b="0" lang="en-US" sz="1400" u="none" cap="none" strike="noStrike">
                          <a:solidFill>
                            <a:srgbClr val="0000FF"/>
                          </a:solidFill>
                          <a:latin typeface="Times New Roman"/>
                          <a:ea typeface="Times New Roman"/>
                          <a:cs typeface="Times New Roman"/>
                          <a:sym typeface="Times New Roman"/>
                        </a:rPr>
                        <a:t>Sắc màu em yêu</a:t>
                      </a:r>
                      <a:endParaRPr b="0" i="0" sz="1400" u="none" cap="none" strike="noStrike">
                        <a:solidFill>
                          <a:srgbClr val="0000FF"/>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0000FF"/>
                        </a:buClr>
                        <a:buSzPts val="1400"/>
                        <a:buFont typeface="Arial"/>
                        <a:buNone/>
                      </a:pPr>
                      <a:r>
                        <a:rPr b="0" lang="en-US" sz="1400" u="none" cap="none" strike="noStrike">
                          <a:solidFill>
                            <a:srgbClr val="0000FF"/>
                          </a:solidFill>
                          <a:latin typeface="Times New Roman"/>
                          <a:ea typeface="Times New Roman"/>
                          <a:cs typeface="Times New Roman"/>
                          <a:sym typeface="Times New Roman"/>
                        </a:rPr>
                        <a:t>Phạm Đình Ân</a:t>
                      </a:r>
                      <a:endParaRPr b="0" i="0" sz="1400" u="none" cap="none" strike="noStrike">
                        <a:solidFill>
                          <a:srgbClr val="0000FF"/>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0000FF"/>
                        </a:buClr>
                        <a:buSzPts val="1400"/>
                        <a:buFont typeface="Arial"/>
                        <a:buNone/>
                      </a:pPr>
                      <a:r>
                        <a:rPr b="0" lang="en-US" sz="1400" u="none" cap="none" strike="noStrike">
                          <a:solidFill>
                            <a:srgbClr val="0000FF"/>
                          </a:solidFill>
                          <a:latin typeface="Times New Roman"/>
                          <a:ea typeface="Times New Roman"/>
                          <a:cs typeface="Times New Roman"/>
                          <a:sym typeface="Times New Roman"/>
                        </a:rPr>
                        <a:t>Em yêu tất cả những sắc màu khác nhau gắn với cảnh vật, con người Việt Nam</a:t>
                      </a:r>
                      <a:endParaRPr b="0" i="0" sz="1400" u="none" cap="none" strike="noStrike">
                        <a:solidFill>
                          <a:srgbClr val="0000FF"/>
                        </a:solidFill>
                        <a:latin typeface="Times New Roman"/>
                        <a:ea typeface="Times New Roman"/>
                        <a:cs typeface="Times New Roman"/>
                        <a:sym typeface="Times New Roman"/>
                      </a:endParaRPr>
                    </a:p>
                  </a:txBody>
                  <a:tcPr marT="45700" marB="45700" marR="91450" marL="91450" anchor="ctr"/>
                </a:tc>
              </a:tr>
              <a:tr h="750100">
                <a:tc rowSpan="2">
                  <a:txBody>
                    <a:bodyPr/>
                    <a:lstStyle/>
                    <a:p>
                      <a:pPr indent="0" lvl="0" marL="0" marR="0" rtl="0" algn="l">
                        <a:lnSpc>
                          <a:spcPct val="100000"/>
                        </a:lnSpc>
                        <a:spcBef>
                          <a:spcPts val="0"/>
                        </a:spcBef>
                        <a:spcAft>
                          <a:spcPts val="0"/>
                        </a:spcAft>
                        <a:buClr>
                          <a:srgbClr val="000000"/>
                        </a:buClr>
                        <a:buSzPts val="1400"/>
                        <a:buFont typeface="Arial"/>
                        <a:buNone/>
                      </a:pPr>
                      <a:r>
                        <a:t/>
                      </a:r>
                      <a:endParaRPr b="1" sz="1400" u="none" cap="none" strike="noStrike">
                        <a:solidFill>
                          <a:srgbClr val="256868"/>
                        </a:solidFill>
                        <a:latin typeface="Times New Roman"/>
                        <a:ea typeface="Times New Roman"/>
                        <a:cs typeface="Times New Roman"/>
                        <a:sym typeface="Times New Roman"/>
                      </a:endParaRPr>
                    </a:p>
                    <a:p>
                      <a:pPr indent="0" lvl="0" marL="0" marR="0" rtl="0" algn="l">
                        <a:lnSpc>
                          <a:spcPct val="100000"/>
                        </a:lnSpc>
                        <a:spcBef>
                          <a:spcPts val="280"/>
                        </a:spcBef>
                        <a:spcAft>
                          <a:spcPts val="0"/>
                        </a:spcAft>
                        <a:buClr>
                          <a:srgbClr val="000000"/>
                        </a:buClr>
                        <a:buSzPts val="1400"/>
                        <a:buFont typeface="Arial"/>
                        <a:buNone/>
                      </a:pPr>
                      <a:r>
                        <a:t/>
                      </a:r>
                      <a:endParaRPr b="1" sz="1400" u="none" cap="none" strike="noStrike">
                        <a:solidFill>
                          <a:srgbClr val="256868"/>
                        </a:solidFill>
                        <a:latin typeface="Times New Roman"/>
                        <a:ea typeface="Times New Roman"/>
                        <a:cs typeface="Times New Roman"/>
                        <a:sym typeface="Times New Roman"/>
                      </a:endParaRPr>
                    </a:p>
                    <a:p>
                      <a:pPr indent="0" lvl="0" marL="0" marR="0" rtl="0" algn="l">
                        <a:lnSpc>
                          <a:spcPct val="100000"/>
                        </a:lnSpc>
                        <a:spcBef>
                          <a:spcPts val="280"/>
                        </a:spcBef>
                        <a:spcAft>
                          <a:spcPts val="0"/>
                        </a:spcAft>
                        <a:buClr>
                          <a:srgbClr val="256868"/>
                        </a:buClr>
                        <a:buSzPts val="1400"/>
                        <a:buFont typeface="Arial"/>
                        <a:buNone/>
                      </a:pPr>
                      <a:r>
                        <a:rPr b="1" lang="en-US" sz="1400" u="none" cap="none" strike="noStrike">
                          <a:solidFill>
                            <a:srgbClr val="256868"/>
                          </a:solidFill>
                          <a:latin typeface="Times New Roman"/>
                          <a:ea typeface="Times New Roman"/>
                          <a:cs typeface="Times New Roman"/>
                          <a:sym typeface="Times New Roman"/>
                        </a:rPr>
                        <a:t>Cánh chim </a:t>
                      </a:r>
                      <a:endParaRPr/>
                    </a:p>
                    <a:p>
                      <a:pPr indent="0" lvl="0" marL="0" marR="0" rtl="0" algn="l">
                        <a:lnSpc>
                          <a:spcPct val="100000"/>
                        </a:lnSpc>
                        <a:spcBef>
                          <a:spcPts val="280"/>
                        </a:spcBef>
                        <a:spcAft>
                          <a:spcPts val="0"/>
                        </a:spcAft>
                        <a:buClr>
                          <a:srgbClr val="256868"/>
                        </a:buClr>
                        <a:buSzPts val="1400"/>
                        <a:buFont typeface="Arial"/>
                        <a:buNone/>
                      </a:pPr>
                      <a:r>
                        <a:rPr b="1" lang="en-US" sz="1400" u="none" cap="none" strike="noStrike">
                          <a:solidFill>
                            <a:srgbClr val="256868"/>
                          </a:solidFill>
                          <a:latin typeface="Times New Roman"/>
                          <a:ea typeface="Times New Roman"/>
                          <a:cs typeface="Times New Roman"/>
                          <a:sym typeface="Times New Roman"/>
                        </a:rPr>
                        <a:t>hòa bình</a:t>
                      </a:r>
                      <a:endParaRPr b="1" i="0" sz="1400" u="none" cap="none" strike="noStrike">
                        <a:solidFill>
                          <a:srgbClr val="256868"/>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256868"/>
                        </a:buClr>
                        <a:buSzPts val="1400"/>
                        <a:buFont typeface="Arial"/>
                        <a:buNone/>
                      </a:pPr>
                      <a:r>
                        <a:rPr b="0" lang="en-US" sz="1400" u="none" cap="none" strike="noStrike">
                          <a:solidFill>
                            <a:srgbClr val="256868"/>
                          </a:solidFill>
                          <a:latin typeface="Times New Roman"/>
                          <a:ea typeface="Times New Roman"/>
                          <a:cs typeface="Times New Roman"/>
                          <a:sym typeface="Times New Roman"/>
                        </a:rPr>
                        <a:t>Bài ca về trái đất</a:t>
                      </a:r>
                      <a:endParaRPr b="0" sz="1400" u="none" cap="none" strike="noStrike">
                        <a:solidFill>
                          <a:srgbClr val="256868"/>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256868"/>
                        </a:buClr>
                        <a:buSzPts val="1400"/>
                        <a:buFont typeface="Arial"/>
                        <a:buNone/>
                      </a:pPr>
                      <a:r>
                        <a:rPr b="0" lang="en-US" sz="1400" u="none" cap="none" strike="noStrike">
                          <a:solidFill>
                            <a:srgbClr val="256868"/>
                          </a:solidFill>
                          <a:latin typeface="Times New Roman"/>
                          <a:ea typeface="Times New Roman"/>
                          <a:cs typeface="Times New Roman"/>
                          <a:sym typeface="Times New Roman"/>
                        </a:rPr>
                        <a:t>Định Hải</a:t>
                      </a:r>
                      <a:endParaRPr b="0" i="0" sz="1400" u="none" cap="none" strike="noStrike">
                        <a:solidFill>
                          <a:srgbClr val="256868"/>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256868"/>
                        </a:buClr>
                        <a:buSzPts val="1400"/>
                        <a:buFont typeface="Arial"/>
                        <a:buNone/>
                      </a:pPr>
                      <a:r>
                        <a:rPr b="0" lang="en-US" sz="1400" u="none" cap="none" strike="noStrike">
                          <a:solidFill>
                            <a:srgbClr val="256868"/>
                          </a:solidFill>
                          <a:latin typeface="Times New Roman"/>
                          <a:ea typeface="Times New Roman"/>
                          <a:cs typeface="Times New Roman"/>
                          <a:sym typeface="Times New Roman"/>
                        </a:rPr>
                        <a:t>Trái đất thật tươi đẹp. Chúng ta cần giữ gìn cho trái đất bình yên, không có chiến tranh.</a:t>
                      </a:r>
                      <a:endParaRPr b="0" i="0" sz="1400" u="none" cap="none" strike="noStrike">
                        <a:solidFill>
                          <a:srgbClr val="256868"/>
                        </a:solidFill>
                        <a:latin typeface="Times New Roman"/>
                        <a:ea typeface="Times New Roman"/>
                        <a:cs typeface="Times New Roman"/>
                        <a:sym typeface="Times New Roman"/>
                      </a:endParaRPr>
                    </a:p>
                  </a:txBody>
                  <a:tcPr marT="45700" marB="45700" marR="91450" marL="91450" anchor="ctr"/>
                </a:tc>
              </a:tr>
              <a:tr h="750100">
                <a:tc vMerge="1"/>
                <a:tc>
                  <a:txBody>
                    <a:bodyPr/>
                    <a:lstStyle/>
                    <a:p>
                      <a:pPr indent="0" lvl="0" marL="0" marR="0" rtl="0" algn="l">
                        <a:lnSpc>
                          <a:spcPct val="100000"/>
                        </a:lnSpc>
                        <a:spcBef>
                          <a:spcPts val="0"/>
                        </a:spcBef>
                        <a:spcAft>
                          <a:spcPts val="0"/>
                        </a:spcAft>
                        <a:buClr>
                          <a:srgbClr val="256868"/>
                        </a:buClr>
                        <a:buSzPts val="1400"/>
                        <a:buFont typeface="Arial"/>
                        <a:buNone/>
                      </a:pPr>
                      <a:r>
                        <a:rPr b="0" lang="en-US" sz="1400" u="none" cap="none" strike="noStrike">
                          <a:solidFill>
                            <a:srgbClr val="256868"/>
                          </a:solidFill>
                          <a:latin typeface="Times New Roman"/>
                          <a:ea typeface="Times New Roman"/>
                          <a:cs typeface="Times New Roman"/>
                          <a:sym typeface="Times New Roman"/>
                        </a:rPr>
                        <a:t>Ê-mi-li, con…</a:t>
                      </a:r>
                      <a:endParaRPr b="0" i="0" sz="1400" u="none" cap="none" strike="noStrike">
                        <a:solidFill>
                          <a:srgbClr val="256868"/>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256868"/>
                        </a:buClr>
                        <a:buSzPts val="1400"/>
                        <a:buFont typeface="Arial"/>
                        <a:buNone/>
                      </a:pPr>
                      <a:r>
                        <a:rPr b="0" lang="en-US" sz="1400" u="none" cap="none" strike="noStrike">
                          <a:solidFill>
                            <a:srgbClr val="256868"/>
                          </a:solidFill>
                          <a:latin typeface="Times New Roman"/>
                          <a:ea typeface="Times New Roman"/>
                          <a:cs typeface="Times New Roman"/>
                          <a:sym typeface="Times New Roman"/>
                        </a:rPr>
                        <a:t>Tố Hữu</a:t>
                      </a:r>
                      <a:endParaRPr b="0" i="0" sz="1400" u="none" cap="none" strike="noStrike">
                        <a:solidFill>
                          <a:srgbClr val="256868"/>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256868"/>
                        </a:buClr>
                        <a:buSzPts val="1400"/>
                        <a:buFont typeface="Arial"/>
                        <a:buNone/>
                      </a:pPr>
                      <a:r>
                        <a:rPr b="0" lang="en-US" sz="1400" u="none" cap="none" strike="noStrike">
                          <a:solidFill>
                            <a:srgbClr val="256868"/>
                          </a:solidFill>
                          <a:latin typeface="Times New Roman"/>
                          <a:ea typeface="Times New Roman"/>
                          <a:cs typeface="Times New Roman"/>
                          <a:sym typeface="Times New Roman"/>
                        </a:rPr>
                        <a:t>Chú Mo-ri-xơn đã tự thiêu trước Bộ Quốc phòng Mĩ để phản đối cuộc chiến tranh xâm lược của Mĩ ở Việt Nam.</a:t>
                      </a:r>
                      <a:endParaRPr b="0" i="0" sz="1400" u="none" cap="none" strike="noStrike">
                        <a:solidFill>
                          <a:srgbClr val="256868"/>
                        </a:solidFill>
                        <a:latin typeface="Times New Roman"/>
                        <a:ea typeface="Times New Roman"/>
                        <a:cs typeface="Times New Roman"/>
                        <a:sym typeface="Times New Roman"/>
                      </a:endParaRPr>
                    </a:p>
                  </a:txBody>
                  <a:tcPr marT="45700" marB="45700" marR="91450" marL="91450" anchor="ctr"/>
                </a:tc>
              </a:tr>
              <a:tr h="750100">
                <a:tc rowSpan="2">
                  <a:txBody>
                    <a:bodyPr/>
                    <a:lstStyle/>
                    <a:p>
                      <a:pPr indent="0" lvl="0" marL="0" marR="0" rtl="0" algn="l">
                        <a:lnSpc>
                          <a:spcPct val="100000"/>
                        </a:lnSpc>
                        <a:spcBef>
                          <a:spcPts val="0"/>
                        </a:spcBef>
                        <a:spcAft>
                          <a:spcPts val="0"/>
                        </a:spcAft>
                        <a:buClr>
                          <a:srgbClr val="000000"/>
                        </a:buClr>
                        <a:buSzPts val="1400"/>
                        <a:buFont typeface="Arial"/>
                        <a:buNone/>
                      </a:pPr>
                      <a:r>
                        <a:t/>
                      </a:r>
                      <a:endParaRPr b="1" sz="1400" u="none" cap="none" strike="noStrike">
                        <a:solidFill>
                          <a:srgbClr val="9B173F"/>
                        </a:solidFill>
                        <a:latin typeface="Times New Roman"/>
                        <a:ea typeface="Times New Roman"/>
                        <a:cs typeface="Times New Roman"/>
                        <a:sym typeface="Times New Roman"/>
                      </a:endParaRPr>
                    </a:p>
                    <a:p>
                      <a:pPr indent="0" lvl="0" marL="0" marR="0" rtl="0" algn="l">
                        <a:lnSpc>
                          <a:spcPct val="100000"/>
                        </a:lnSpc>
                        <a:spcBef>
                          <a:spcPts val="280"/>
                        </a:spcBef>
                        <a:spcAft>
                          <a:spcPts val="0"/>
                        </a:spcAft>
                        <a:buClr>
                          <a:srgbClr val="9B173F"/>
                        </a:buClr>
                        <a:buSzPts val="1400"/>
                        <a:buFont typeface="Arial"/>
                        <a:buNone/>
                      </a:pPr>
                      <a:r>
                        <a:rPr b="1" lang="en-US" sz="1400" u="none" cap="none" strike="noStrike">
                          <a:solidFill>
                            <a:srgbClr val="9B173F"/>
                          </a:solidFill>
                          <a:latin typeface="Times New Roman"/>
                          <a:ea typeface="Times New Roman"/>
                          <a:cs typeface="Times New Roman"/>
                          <a:sym typeface="Times New Roman"/>
                        </a:rPr>
                        <a:t>Con người với thiên nhiên</a:t>
                      </a:r>
                      <a:endParaRPr b="1" i="0" sz="1400" u="none" cap="none" strike="noStrike">
                        <a:solidFill>
                          <a:srgbClr val="9B173F"/>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9B173F"/>
                        </a:buClr>
                        <a:buSzPts val="1400"/>
                        <a:buFont typeface="Arial"/>
                        <a:buNone/>
                      </a:pPr>
                      <a:r>
                        <a:rPr b="0" lang="en-US" sz="1400" u="none" cap="none" strike="noStrike">
                          <a:solidFill>
                            <a:srgbClr val="9B173F"/>
                          </a:solidFill>
                          <a:latin typeface="Times New Roman"/>
                          <a:ea typeface="Times New Roman"/>
                          <a:cs typeface="Times New Roman"/>
                          <a:sym typeface="Times New Roman"/>
                        </a:rPr>
                        <a:t>Tiếng đàn ba-la-lai-ca trên sông Đà</a:t>
                      </a:r>
                      <a:endParaRPr b="0" i="0" sz="1400" u="none" cap="none" strike="noStrike">
                        <a:solidFill>
                          <a:srgbClr val="9B173F"/>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9B173F"/>
                        </a:buClr>
                        <a:buSzPts val="1400"/>
                        <a:buFont typeface="Arial"/>
                        <a:buNone/>
                      </a:pPr>
                      <a:r>
                        <a:rPr b="0" lang="en-US" sz="1400" u="none" cap="none" strike="noStrike">
                          <a:solidFill>
                            <a:srgbClr val="9B173F"/>
                          </a:solidFill>
                          <a:latin typeface="Times New Roman"/>
                          <a:ea typeface="Times New Roman"/>
                          <a:cs typeface="Times New Roman"/>
                          <a:sym typeface="Times New Roman"/>
                        </a:rPr>
                        <a:t>Quang Huy</a:t>
                      </a:r>
                      <a:endParaRPr b="0" i="0" sz="1400" u="none" cap="none" strike="noStrike">
                        <a:solidFill>
                          <a:srgbClr val="9B173F"/>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9B173F"/>
                        </a:buClr>
                        <a:buSzPts val="1400"/>
                        <a:buFont typeface="Arial"/>
                        <a:buNone/>
                      </a:pPr>
                      <a:r>
                        <a:rPr b="0" lang="en-US" sz="1400" u="none" cap="none" strike="noStrike">
                          <a:solidFill>
                            <a:srgbClr val="9B173F"/>
                          </a:solidFill>
                          <a:latin typeface="Times New Roman"/>
                          <a:ea typeface="Times New Roman"/>
                          <a:cs typeface="Times New Roman"/>
                          <a:sym typeface="Times New Roman"/>
                        </a:rPr>
                        <a:t>Cảm xúc của nhà thơ trước cảnh cô gái Nga chơi đàn trên công trường thủy điện sông Đà vào một đêm trăng đẹp.</a:t>
                      </a:r>
                      <a:endParaRPr b="0" i="0" sz="1400" u="none" cap="none" strike="noStrike">
                        <a:solidFill>
                          <a:srgbClr val="9B173F"/>
                        </a:solidFill>
                        <a:latin typeface="Times New Roman"/>
                        <a:ea typeface="Times New Roman"/>
                        <a:cs typeface="Times New Roman"/>
                        <a:sym typeface="Times New Roman"/>
                      </a:endParaRPr>
                    </a:p>
                  </a:txBody>
                  <a:tcPr marT="45700" marB="45700" marR="91450" marL="91450" anchor="ctr"/>
                </a:tc>
              </a:tr>
              <a:tr h="676750">
                <a:tc vMerge="1"/>
                <a:tc>
                  <a:txBody>
                    <a:bodyPr/>
                    <a:lstStyle/>
                    <a:p>
                      <a:pPr indent="0" lvl="0" marL="0" marR="0" rtl="0" algn="l">
                        <a:lnSpc>
                          <a:spcPct val="100000"/>
                        </a:lnSpc>
                        <a:spcBef>
                          <a:spcPts val="0"/>
                        </a:spcBef>
                        <a:spcAft>
                          <a:spcPts val="0"/>
                        </a:spcAft>
                        <a:buClr>
                          <a:srgbClr val="9B173F"/>
                        </a:buClr>
                        <a:buSzPts val="1400"/>
                        <a:buFont typeface="Arial"/>
                        <a:buNone/>
                      </a:pPr>
                      <a:r>
                        <a:rPr b="0" lang="en-US" sz="1400" u="none" cap="none" strike="noStrike">
                          <a:solidFill>
                            <a:srgbClr val="9B173F"/>
                          </a:solidFill>
                          <a:latin typeface="Times New Roman"/>
                          <a:ea typeface="Times New Roman"/>
                          <a:cs typeface="Times New Roman"/>
                          <a:sym typeface="Times New Roman"/>
                        </a:rPr>
                        <a:t>Trước cổng trời</a:t>
                      </a:r>
                      <a:endParaRPr b="0" i="0" sz="1400" u="none" cap="none" strike="noStrike">
                        <a:solidFill>
                          <a:srgbClr val="9B173F"/>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9B173F"/>
                        </a:buClr>
                        <a:buSzPts val="1400"/>
                        <a:buFont typeface="Arial"/>
                        <a:buNone/>
                      </a:pPr>
                      <a:r>
                        <a:rPr b="0" lang="en-US" sz="1400" u="none" cap="none" strike="noStrike">
                          <a:solidFill>
                            <a:srgbClr val="9B173F"/>
                          </a:solidFill>
                          <a:latin typeface="Times New Roman"/>
                          <a:ea typeface="Times New Roman"/>
                          <a:cs typeface="Times New Roman"/>
                          <a:sym typeface="Times New Roman"/>
                        </a:rPr>
                        <a:t>Nguyễn Đình Ảnh</a:t>
                      </a:r>
                      <a:endParaRPr b="0" i="0" sz="1400" u="none" cap="none" strike="noStrike">
                        <a:solidFill>
                          <a:srgbClr val="9B173F"/>
                        </a:solidFill>
                        <a:latin typeface="Times New Roman"/>
                        <a:ea typeface="Times New Roman"/>
                        <a:cs typeface="Times New Roman"/>
                        <a:sym typeface="Times New Roman"/>
                      </a:endParaRPr>
                    </a:p>
                  </a:txBody>
                  <a:tcPr marT="45700" marB="45700" marR="91450" marL="91450" anchor="ctr"/>
                </a:tc>
                <a:tc>
                  <a:txBody>
                    <a:bodyPr/>
                    <a:lstStyle/>
                    <a:p>
                      <a:pPr indent="0" lvl="0" marL="0" marR="0" rtl="0" algn="l">
                        <a:lnSpc>
                          <a:spcPct val="100000"/>
                        </a:lnSpc>
                        <a:spcBef>
                          <a:spcPts val="0"/>
                        </a:spcBef>
                        <a:spcAft>
                          <a:spcPts val="0"/>
                        </a:spcAft>
                        <a:buClr>
                          <a:srgbClr val="9B173F"/>
                        </a:buClr>
                        <a:buSzPts val="1400"/>
                        <a:buFont typeface="Arial"/>
                        <a:buNone/>
                      </a:pPr>
                      <a:r>
                        <a:rPr b="0" lang="en-US" sz="1400" u="none" cap="none" strike="noStrike">
                          <a:solidFill>
                            <a:srgbClr val="9B173F"/>
                          </a:solidFill>
                          <a:latin typeface="Times New Roman"/>
                          <a:ea typeface="Times New Roman"/>
                          <a:cs typeface="Times New Roman"/>
                          <a:sym typeface="Times New Roman"/>
                        </a:rPr>
                        <a:t>Bài thơ ca ngợi vẻ đẹp của thiên thiên hùng vĩ và con người ở biên giới xa xôi.</a:t>
                      </a:r>
                      <a:endParaRPr b="0" i="0" sz="1400" u="none" cap="none" strike="noStrike">
                        <a:solidFill>
                          <a:srgbClr val="9B173F"/>
                        </a:solidFill>
                        <a:latin typeface="Times New Roman"/>
                        <a:ea typeface="Times New Roman"/>
                        <a:cs typeface="Times New Roman"/>
                        <a:sym typeface="Times New Roman"/>
                      </a:endParaRPr>
                    </a:p>
                  </a:txBody>
                  <a:tcPr marT="45700" marB="45700" marR="91450" marL="91450" anchor="ctr"/>
                </a:tc>
              </a:tr>
            </a:tbl>
          </a:graphicData>
        </a:graphic>
      </p:graphicFrame>
      <p:sp>
        <p:nvSpPr>
          <p:cNvPr id="6132" name="Google Shape;6132;p19"/>
          <p:cNvSpPr/>
          <p:nvPr/>
        </p:nvSpPr>
        <p:spPr>
          <a:xfrm>
            <a:off x="1431925" y="2319338"/>
            <a:ext cx="1616075" cy="46831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33" name="Google Shape;6133;p19"/>
          <p:cNvSpPr/>
          <p:nvPr/>
        </p:nvSpPr>
        <p:spPr>
          <a:xfrm>
            <a:off x="3498850" y="2381250"/>
            <a:ext cx="1512888" cy="46831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34" name="Google Shape;6134;p19"/>
          <p:cNvSpPr/>
          <p:nvPr/>
        </p:nvSpPr>
        <p:spPr>
          <a:xfrm>
            <a:off x="5289550" y="2233613"/>
            <a:ext cx="3711575" cy="59372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35" name="Google Shape;6135;p19"/>
          <p:cNvSpPr/>
          <p:nvPr/>
        </p:nvSpPr>
        <p:spPr>
          <a:xfrm>
            <a:off x="1406525" y="3103563"/>
            <a:ext cx="1511300" cy="46672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36" name="Google Shape;6136;p19"/>
          <p:cNvSpPr/>
          <p:nvPr/>
        </p:nvSpPr>
        <p:spPr>
          <a:xfrm>
            <a:off x="3532188" y="3055938"/>
            <a:ext cx="1512887" cy="46831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37" name="Google Shape;6137;p19"/>
          <p:cNvSpPr/>
          <p:nvPr/>
        </p:nvSpPr>
        <p:spPr>
          <a:xfrm>
            <a:off x="5312159" y="2967794"/>
            <a:ext cx="3616325" cy="61912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38" name="Google Shape;6138;p19"/>
          <p:cNvSpPr/>
          <p:nvPr/>
        </p:nvSpPr>
        <p:spPr>
          <a:xfrm>
            <a:off x="1439863" y="3760788"/>
            <a:ext cx="2024062" cy="503237"/>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39" name="Google Shape;6139;p19"/>
          <p:cNvSpPr/>
          <p:nvPr/>
        </p:nvSpPr>
        <p:spPr>
          <a:xfrm>
            <a:off x="3543300" y="3795713"/>
            <a:ext cx="1512888" cy="46831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40" name="Google Shape;6140;p19"/>
          <p:cNvSpPr/>
          <p:nvPr/>
        </p:nvSpPr>
        <p:spPr>
          <a:xfrm>
            <a:off x="5249863" y="3733800"/>
            <a:ext cx="3616325" cy="68421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41" name="Google Shape;6141;p19"/>
          <p:cNvSpPr/>
          <p:nvPr/>
        </p:nvSpPr>
        <p:spPr>
          <a:xfrm>
            <a:off x="1439863" y="4470400"/>
            <a:ext cx="1752600" cy="46831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42" name="Google Shape;6142;p19"/>
          <p:cNvSpPr/>
          <p:nvPr/>
        </p:nvSpPr>
        <p:spPr>
          <a:xfrm>
            <a:off x="3532188" y="4521200"/>
            <a:ext cx="1512887" cy="46831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43" name="Google Shape;6143;p19"/>
          <p:cNvSpPr/>
          <p:nvPr/>
        </p:nvSpPr>
        <p:spPr>
          <a:xfrm>
            <a:off x="5249863" y="4467225"/>
            <a:ext cx="3616325" cy="57626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6144" name="Google Shape;6144;p19"/>
          <p:cNvSpPr txBox="1"/>
          <p:nvPr/>
        </p:nvSpPr>
        <p:spPr>
          <a:xfrm>
            <a:off x="84138" y="465213"/>
            <a:ext cx="5115523" cy="646331"/>
          </a:xfrm>
          <a:prstGeom prst="rect">
            <a:avLst/>
          </a:prstGeom>
          <a:noFill/>
          <a:ln>
            <a:noFill/>
          </a:ln>
        </p:spPr>
        <p:txBody>
          <a:bodyPr anchorCtr="0" anchor="t" bIns="45700" lIns="91425" spcFirstLastPara="1" rIns="91425" wrap="square" tIns="45700">
            <a:spAutoFit/>
          </a:bodyPr>
          <a:lstStyle/>
          <a:p>
            <a:pPr indent="0" lvl="0" marL="0" marR="0" rtl="0" algn="just">
              <a:lnSpc>
                <a:spcPct val="100000"/>
              </a:lnSpc>
              <a:spcBef>
                <a:spcPts val="0"/>
              </a:spcBef>
              <a:spcAft>
                <a:spcPts val="0"/>
              </a:spcAft>
              <a:buNone/>
            </a:pPr>
            <a:r>
              <a:rPr b="1" i="0" lang="en-US" sz="1800" u="none" cap="none" strike="noStrike">
                <a:solidFill>
                  <a:srgbClr val="002060"/>
                </a:solidFill>
                <a:latin typeface="Arial"/>
                <a:ea typeface="Arial"/>
                <a:cs typeface="Arial"/>
                <a:sym typeface="Arial"/>
              </a:rPr>
              <a:t>Lập bảng thống kê các bài thơ đã học trong các giờ tập đọc từ tuần 1 đến tuần 9 theo mẫu sau:</a:t>
            </a:r>
            <a:endParaRPr b="0" i="0" sz="1800" u="none" cap="none" strike="noStrike">
              <a:solidFill>
                <a:srgbClr val="002060"/>
              </a:solidFill>
              <a:latin typeface="Arial"/>
              <a:ea typeface="Arial"/>
              <a:cs typeface="Arial"/>
              <a:sym typeface="Arial"/>
            </a:endParaRPr>
          </a:p>
        </p:txBody>
      </p:sp>
      <p:sp>
        <p:nvSpPr>
          <p:cNvPr id="6145" name="Google Shape;6145;p19"/>
          <p:cNvSpPr/>
          <p:nvPr/>
        </p:nvSpPr>
        <p:spPr>
          <a:xfrm>
            <a:off x="142875" y="82707"/>
            <a:ext cx="712292" cy="386664"/>
          </a:xfrm>
          <a:prstGeom prst="roundRect">
            <a:avLst>
              <a:gd fmla="val 16667" name="adj"/>
            </a:avLst>
          </a:prstGeom>
          <a:solidFill>
            <a:srgbClr val="42407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1" i="0" lang="en-US" sz="1600" u="none" cap="none" strike="noStrike">
                <a:solidFill>
                  <a:schemeClr val="lt1"/>
                </a:solidFill>
                <a:latin typeface="Flamenco"/>
                <a:ea typeface="Flamenco"/>
                <a:cs typeface="Flamenco"/>
                <a:sym typeface="Flamenco"/>
              </a:rPr>
              <a:t>Bài 2</a:t>
            </a:r>
            <a:endParaRPr b="1" i="0" sz="1600" u="none" cap="none" strike="noStrike">
              <a:solidFill>
                <a:schemeClr val="lt1"/>
              </a:solidFill>
              <a:latin typeface="Flamenco"/>
              <a:ea typeface="Flamenco"/>
              <a:cs typeface="Flamenco"/>
              <a:sym typeface="Flamenc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32"/>
                                        </p:tgtEl>
                                      </p:cBhvr>
                                    </p:animEffect>
                                    <p:set>
                                      <p:cBhvr>
                                        <p:cTn dur="1" fill="hold">
                                          <p:stCondLst>
                                            <p:cond delay="500"/>
                                          </p:stCondLst>
                                        </p:cTn>
                                        <p:tgtEl>
                                          <p:spTgt spid="6132"/>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33"/>
                                        </p:tgtEl>
                                      </p:cBhvr>
                                    </p:animEffect>
                                    <p:set>
                                      <p:cBhvr>
                                        <p:cTn dur="1" fill="hold">
                                          <p:stCondLst>
                                            <p:cond delay="500"/>
                                          </p:stCondLst>
                                        </p:cTn>
                                        <p:tgtEl>
                                          <p:spTgt spid="6133"/>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34"/>
                                        </p:tgtEl>
                                      </p:cBhvr>
                                    </p:animEffect>
                                    <p:set>
                                      <p:cBhvr>
                                        <p:cTn dur="1" fill="hold">
                                          <p:stCondLst>
                                            <p:cond delay="500"/>
                                          </p:stCondLst>
                                        </p:cTn>
                                        <p:tgtEl>
                                          <p:spTgt spid="6134"/>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35"/>
                                        </p:tgtEl>
                                      </p:cBhvr>
                                    </p:animEffect>
                                    <p:set>
                                      <p:cBhvr>
                                        <p:cTn dur="1" fill="hold">
                                          <p:stCondLst>
                                            <p:cond delay="500"/>
                                          </p:stCondLst>
                                        </p:cTn>
                                        <p:tgtEl>
                                          <p:spTgt spid="6135"/>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36"/>
                                        </p:tgtEl>
                                      </p:cBhvr>
                                    </p:animEffect>
                                    <p:set>
                                      <p:cBhvr>
                                        <p:cTn dur="1" fill="hold">
                                          <p:stCondLst>
                                            <p:cond delay="500"/>
                                          </p:stCondLst>
                                        </p:cTn>
                                        <p:tgtEl>
                                          <p:spTgt spid="6136"/>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37"/>
                                        </p:tgtEl>
                                      </p:cBhvr>
                                    </p:animEffect>
                                    <p:set>
                                      <p:cBhvr>
                                        <p:cTn dur="1" fill="hold">
                                          <p:stCondLst>
                                            <p:cond delay="500"/>
                                          </p:stCondLst>
                                        </p:cTn>
                                        <p:tgtEl>
                                          <p:spTgt spid="6137"/>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38"/>
                                        </p:tgtEl>
                                      </p:cBhvr>
                                    </p:animEffect>
                                    <p:set>
                                      <p:cBhvr>
                                        <p:cTn dur="1" fill="hold">
                                          <p:stCondLst>
                                            <p:cond delay="500"/>
                                          </p:stCondLst>
                                        </p:cTn>
                                        <p:tgtEl>
                                          <p:spTgt spid="6138"/>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39"/>
                                        </p:tgtEl>
                                      </p:cBhvr>
                                    </p:animEffect>
                                    <p:set>
                                      <p:cBhvr>
                                        <p:cTn dur="1" fill="hold">
                                          <p:stCondLst>
                                            <p:cond delay="500"/>
                                          </p:stCondLst>
                                        </p:cTn>
                                        <p:tgtEl>
                                          <p:spTgt spid="6139"/>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40"/>
                                        </p:tgtEl>
                                      </p:cBhvr>
                                    </p:animEffect>
                                    <p:set>
                                      <p:cBhvr>
                                        <p:cTn dur="1" fill="hold">
                                          <p:stCondLst>
                                            <p:cond delay="500"/>
                                          </p:stCondLst>
                                        </p:cTn>
                                        <p:tgtEl>
                                          <p:spTgt spid="6140"/>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41"/>
                                        </p:tgtEl>
                                      </p:cBhvr>
                                    </p:animEffect>
                                    <p:set>
                                      <p:cBhvr>
                                        <p:cTn dur="1" fill="hold">
                                          <p:stCondLst>
                                            <p:cond delay="500"/>
                                          </p:stCondLst>
                                        </p:cTn>
                                        <p:tgtEl>
                                          <p:spTgt spid="6141"/>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42"/>
                                        </p:tgtEl>
                                      </p:cBhvr>
                                    </p:animEffect>
                                    <p:set>
                                      <p:cBhvr>
                                        <p:cTn dur="1" fill="hold">
                                          <p:stCondLst>
                                            <p:cond delay="500"/>
                                          </p:stCondLst>
                                        </p:cTn>
                                        <p:tgtEl>
                                          <p:spTgt spid="6142"/>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6143"/>
                                        </p:tgtEl>
                                      </p:cBhvr>
                                    </p:animEffect>
                                    <p:set>
                                      <p:cBhvr>
                                        <p:cTn dur="1" fill="hold">
                                          <p:stCondLst>
                                            <p:cond delay="500"/>
                                          </p:stCondLst>
                                        </p:cTn>
                                        <p:tgtEl>
                                          <p:spTgt spid="6143"/>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0" name="Shape 3140"/>
        <p:cNvGrpSpPr/>
        <p:nvPr/>
      </p:nvGrpSpPr>
      <p:grpSpPr>
        <a:xfrm>
          <a:off x="0" y="0"/>
          <a:ext cx="0" cy="0"/>
          <a:chOff x="0" y="0"/>
          <a:chExt cx="0" cy="0"/>
        </a:xfrm>
      </p:grpSpPr>
      <p:pic>
        <p:nvPicPr>
          <p:cNvPr id="3141" name="Google Shape;3141;p2"/>
          <p:cNvPicPr preferRelativeResize="0"/>
          <p:nvPr/>
        </p:nvPicPr>
        <p:blipFill rotWithShape="1">
          <a:blip r:embed="rId3">
            <a:alphaModFix/>
          </a:blip>
          <a:srcRect b="28683" l="64790" r="26118" t="54898"/>
          <a:stretch/>
        </p:blipFill>
        <p:spPr>
          <a:xfrm>
            <a:off x="465977" y="135059"/>
            <a:ext cx="1375419" cy="1395447"/>
          </a:xfrm>
          <a:prstGeom prst="rect">
            <a:avLst/>
          </a:prstGeom>
          <a:noFill/>
          <a:ln>
            <a:noFill/>
          </a:ln>
        </p:spPr>
      </p:pic>
      <p:sp>
        <p:nvSpPr>
          <p:cNvPr id="3142" name="Google Shape;3142;p2"/>
          <p:cNvSpPr txBox="1"/>
          <p:nvPr>
            <p:ph type="title"/>
          </p:nvPr>
        </p:nvSpPr>
        <p:spPr>
          <a:xfrm>
            <a:off x="1864166" y="540242"/>
            <a:ext cx="2711761" cy="5727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3600"/>
              <a:buNone/>
            </a:pPr>
            <a:r>
              <a:rPr b="1" lang="en-US" sz="4400">
                <a:latin typeface="Didact Gothic"/>
                <a:ea typeface="Didact Gothic"/>
                <a:cs typeface="Didact Gothic"/>
                <a:sym typeface="Didact Gothic"/>
              </a:rPr>
              <a:t>Mục tiêu</a:t>
            </a:r>
            <a:endParaRPr b="1" sz="4400">
              <a:solidFill>
                <a:schemeClr val="accent1"/>
              </a:solidFill>
              <a:latin typeface="Didact Gothic"/>
              <a:ea typeface="Didact Gothic"/>
              <a:cs typeface="Didact Gothic"/>
              <a:sym typeface="Didact Gothic"/>
            </a:endParaRPr>
          </a:p>
        </p:txBody>
      </p:sp>
      <p:sp>
        <p:nvSpPr>
          <p:cNvPr id="3143" name="Google Shape;3143;p2"/>
          <p:cNvSpPr txBox="1"/>
          <p:nvPr>
            <p:ph idx="2" type="title"/>
          </p:nvPr>
        </p:nvSpPr>
        <p:spPr>
          <a:xfrm>
            <a:off x="1258194" y="2362200"/>
            <a:ext cx="5428355" cy="246072"/>
          </a:xfrm>
          <a:prstGeom prst="rect">
            <a:avLst/>
          </a:prstGeom>
          <a:noFill/>
          <a:ln>
            <a:noFill/>
          </a:ln>
        </p:spPr>
        <p:txBody>
          <a:bodyPr anchorCtr="0" anchor="ctr" bIns="0" lIns="0" spcFirstLastPara="1" rIns="0" wrap="square" tIns="0">
            <a:noAutofit/>
          </a:bodyPr>
          <a:lstStyle/>
          <a:p>
            <a:pPr indent="0" lvl="0" marL="0" rtl="0" algn="just">
              <a:lnSpc>
                <a:spcPct val="100000"/>
              </a:lnSpc>
              <a:spcBef>
                <a:spcPts val="0"/>
              </a:spcBef>
              <a:spcAft>
                <a:spcPts val="0"/>
              </a:spcAft>
              <a:buSzPts val="2400"/>
              <a:buNone/>
            </a:pPr>
            <a:r>
              <a:rPr lang="en-US" sz="2400">
                <a:solidFill>
                  <a:srgbClr val="1F00B2"/>
                </a:solidFill>
                <a:latin typeface="Cambria"/>
                <a:ea typeface="Cambria"/>
                <a:cs typeface="Cambria"/>
                <a:sym typeface="Cambria"/>
              </a:rPr>
              <a:t>Luyện đọc trôi chảy, lưu loát, diễn cảm các bài tập đọc đã học; thuộc bài thơ, đoạn văn dễ nhớ; hiểu nội dung chính của bài.</a:t>
            </a:r>
            <a:endParaRPr sz="2400">
              <a:solidFill>
                <a:srgbClr val="1F00B2"/>
              </a:solidFill>
              <a:latin typeface="Cambria"/>
              <a:ea typeface="Cambria"/>
              <a:cs typeface="Cambria"/>
              <a:sym typeface="Cambria"/>
            </a:endParaRPr>
          </a:p>
        </p:txBody>
      </p:sp>
      <p:grpSp>
        <p:nvGrpSpPr>
          <p:cNvPr id="3144" name="Google Shape;3144;p2"/>
          <p:cNvGrpSpPr/>
          <p:nvPr/>
        </p:nvGrpSpPr>
        <p:grpSpPr>
          <a:xfrm>
            <a:off x="5032016" y="-187487"/>
            <a:ext cx="5912770" cy="5542589"/>
            <a:chOff x="5032016" y="-187487"/>
            <a:chExt cx="5912770" cy="5542589"/>
          </a:xfrm>
        </p:grpSpPr>
        <p:grpSp>
          <p:nvGrpSpPr>
            <p:cNvPr id="3145" name="Google Shape;3145;p2"/>
            <p:cNvGrpSpPr/>
            <p:nvPr/>
          </p:nvGrpSpPr>
          <p:grpSpPr>
            <a:xfrm rot="3083418">
              <a:off x="7486434" y="160600"/>
              <a:ext cx="570639" cy="175197"/>
              <a:chOff x="-3833925" y="450400"/>
              <a:chExt cx="570650" cy="175200"/>
            </a:xfrm>
          </p:grpSpPr>
          <p:sp>
            <p:nvSpPr>
              <p:cNvPr id="3146" name="Google Shape;3146;p2"/>
              <p:cNvSpPr/>
              <p:nvPr/>
            </p:nvSpPr>
            <p:spPr>
              <a:xfrm>
                <a:off x="-3828225" y="450400"/>
                <a:ext cx="81075" cy="64500"/>
              </a:xfrm>
              <a:custGeom>
                <a:rect b="b" l="l" r="r" t="t"/>
                <a:pathLst>
                  <a:path extrusionOk="0" h="2580" w="3243">
                    <a:moveTo>
                      <a:pt x="3037" y="0"/>
                    </a:moveTo>
                    <a:lnTo>
                      <a:pt x="1" y="662"/>
                    </a:lnTo>
                    <a:lnTo>
                      <a:pt x="2443" y="2579"/>
                    </a:lnTo>
                    <a:lnTo>
                      <a:pt x="3242" y="1392"/>
                    </a:lnTo>
                    <a:lnTo>
                      <a:pt x="3037"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2"/>
              <p:cNvSpPr/>
              <p:nvPr/>
            </p:nvSpPr>
            <p:spPr>
              <a:xfrm>
                <a:off x="-3767150" y="450400"/>
                <a:ext cx="503875" cy="175200"/>
              </a:xfrm>
              <a:custGeom>
                <a:rect b="b" l="l" r="r" t="t"/>
                <a:pathLst>
                  <a:path extrusionOk="0" h="7008" w="20155">
                    <a:moveTo>
                      <a:pt x="594" y="0"/>
                    </a:moveTo>
                    <a:lnTo>
                      <a:pt x="0" y="2579"/>
                    </a:lnTo>
                    <a:lnTo>
                      <a:pt x="19562" y="7007"/>
                    </a:lnTo>
                    <a:lnTo>
                      <a:pt x="20155" y="4405"/>
                    </a:lnTo>
                    <a:lnTo>
                      <a:pt x="59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2"/>
              <p:cNvSpPr/>
              <p:nvPr/>
            </p:nvSpPr>
            <p:spPr>
              <a:xfrm>
                <a:off x="-3833925" y="460100"/>
                <a:ext cx="36550" cy="26825"/>
              </a:xfrm>
              <a:custGeom>
                <a:rect b="b" l="l" r="r" t="t"/>
                <a:pathLst>
                  <a:path extrusionOk="0" h="1073" w="1462">
                    <a:moveTo>
                      <a:pt x="1462" y="0"/>
                    </a:moveTo>
                    <a:lnTo>
                      <a:pt x="1" y="228"/>
                    </a:lnTo>
                    <a:lnTo>
                      <a:pt x="1233" y="1073"/>
                    </a:lnTo>
                    <a:lnTo>
                      <a:pt x="146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2"/>
              <p:cNvSpPr/>
              <p:nvPr/>
            </p:nvSpPr>
            <p:spPr>
              <a:xfrm>
                <a:off x="-3759750" y="450400"/>
                <a:ext cx="496475" cy="142675"/>
              </a:xfrm>
              <a:custGeom>
                <a:rect b="b" l="l" r="r" t="t"/>
                <a:pathLst>
                  <a:path extrusionOk="0" h="5707" w="19859">
                    <a:moveTo>
                      <a:pt x="298" y="0"/>
                    </a:moveTo>
                    <a:lnTo>
                      <a:pt x="1" y="1301"/>
                    </a:lnTo>
                    <a:lnTo>
                      <a:pt x="19562" y="5706"/>
                    </a:lnTo>
                    <a:lnTo>
                      <a:pt x="19859" y="4405"/>
                    </a:lnTo>
                    <a:lnTo>
                      <a:pt x="298" y="0"/>
                    </a:ln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2"/>
              <p:cNvSpPr/>
              <p:nvPr/>
            </p:nvSpPr>
            <p:spPr>
              <a:xfrm>
                <a:off x="-3457300" y="527425"/>
                <a:ext cx="120425" cy="25700"/>
              </a:xfrm>
              <a:custGeom>
                <a:rect b="b" l="l" r="r" t="t"/>
                <a:pathLst>
                  <a:path extrusionOk="0" fill="none" h="1028" w="4817">
                    <a:moveTo>
                      <a:pt x="4817" y="1028"/>
                    </a:moveTo>
                    <a:lnTo>
                      <a:pt x="0" y="0"/>
                    </a:lnTo>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2"/>
              <p:cNvSpPr/>
              <p:nvPr/>
            </p:nvSpPr>
            <p:spPr>
              <a:xfrm>
                <a:off x="-3635900" y="489750"/>
                <a:ext cx="120425" cy="25150"/>
              </a:xfrm>
              <a:custGeom>
                <a:rect b="b" l="l" r="r" t="t"/>
                <a:pathLst>
                  <a:path extrusionOk="0" fill="none" h="1006" w="4817">
                    <a:moveTo>
                      <a:pt x="4816" y="1005"/>
                    </a:moveTo>
                    <a:lnTo>
                      <a:pt x="0" y="1"/>
                    </a:lnTo>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2"/>
              <p:cNvSpPr/>
              <p:nvPr/>
            </p:nvSpPr>
            <p:spPr>
              <a:xfrm>
                <a:off x="-3480700" y="567375"/>
                <a:ext cx="120425" cy="25700"/>
              </a:xfrm>
              <a:custGeom>
                <a:rect b="b" l="l" r="r" t="t"/>
                <a:pathLst>
                  <a:path extrusionOk="0" fill="none" h="1028" w="4817">
                    <a:moveTo>
                      <a:pt x="4817" y="1027"/>
                    </a:moveTo>
                    <a:lnTo>
                      <a:pt x="1" y="0"/>
                    </a:lnTo>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2"/>
              <p:cNvSpPr/>
              <p:nvPr/>
            </p:nvSpPr>
            <p:spPr>
              <a:xfrm>
                <a:off x="-3614800" y="537700"/>
                <a:ext cx="52525" cy="11425"/>
              </a:xfrm>
              <a:custGeom>
                <a:rect b="b" l="l" r="r" t="t"/>
                <a:pathLst>
                  <a:path extrusionOk="0" fill="none" h="457" w="2101">
                    <a:moveTo>
                      <a:pt x="2101" y="457"/>
                    </a:moveTo>
                    <a:lnTo>
                      <a:pt x="1" y="0"/>
                    </a:lnTo>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54" name="Google Shape;3154;p2"/>
            <p:cNvGrpSpPr/>
            <p:nvPr/>
          </p:nvGrpSpPr>
          <p:grpSpPr>
            <a:xfrm rot="-2242651">
              <a:off x="5650891" y="446765"/>
              <a:ext cx="527306" cy="630612"/>
              <a:chOff x="-2907775" y="821875"/>
              <a:chExt cx="527275" cy="630575"/>
            </a:xfrm>
          </p:grpSpPr>
          <p:sp>
            <p:nvSpPr>
              <p:cNvPr id="3155" name="Google Shape;3155;p2"/>
              <p:cNvSpPr/>
              <p:nvPr/>
            </p:nvSpPr>
            <p:spPr>
              <a:xfrm>
                <a:off x="-2907775" y="821875"/>
                <a:ext cx="527275" cy="570650"/>
              </a:xfrm>
              <a:custGeom>
                <a:rect b="b" l="l" r="r" t="t"/>
                <a:pathLst>
                  <a:path extrusionOk="0" h="22826" w="21091">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2"/>
              <p:cNvSpPr/>
              <p:nvPr/>
            </p:nvSpPr>
            <p:spPr>
              <a:xfrm>
                <a:off x="-2907775" y="844125"/>
                <a:ext cx="504450" cy="608325"/>
              </a:xfrm>
              <a:custGeom>
                <a:rect b="b" l="l" r="r" t="t"/>
                <a:pathLst>
                  <a:path extrusionOk="0" h="24333" w="20178">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2"/>
              <p:cNvSpPr/>
              <p:nvPr/>
            </p:nvSpPr>
            <p:spPr>
              <a:xfrm>
                <a:off x="-2777100" y="975950"/>
                <a:ext cx="250525" cy="124400"/>
              </a:xfrm>
              <a:custGeom>
                <a:rect b="b" l="l" r="r" t="t"/>
                <a:pathLst>
                  <a:path extrusionOk="0" h="4976" w="10021">
                    <a:moveTo>
                      <a:pt x="9518" y="0"/>
                    </a:moveTo>
                    <a:lnTo>
                      <a:pt x="0" y="1347"/>
                    </a:lnTo>
                    <a:lnTo>
                      <a:pt x="525" y="4976"/>
                    </a:lnTo>
                    <a:lnTo>
                      <a:pt x="10020" y="3652"/>
                    </a:lnTo>
                    <a:lnTo>
                      <a:pt x="9518" y="0"/>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2"/>
              <p:cNvSpPr/>
              <p:nvPr/>
            </p:nvSpPr>
            <p:spPr>
              <a:xfrm>
                <a:off x="-2480375" y="821875"/>
                <a:ext cx="99875" cy="570650"/>
              </a:xfrm>
              <a:custGeom>
                <a:rect b="b" l="l" r="r" t="t"/>
                <a:pathLst>
                  <a:path extrusionOk="0" h="22826" w="3995">
                    <a:moveTo>
                      <a:pt x="913" y="0"/>
                    </a:moveTo>
                    <a:lnTo>
                      <a:pt x="0" y="890"/>
                    </a:lnTo>
                    <a:lnTo>
                      <a:pt x="3082" y="22826"/>
                    </a:lnTo>
                    <a:lnTo>
                      <a:pt x="3995" y="21935"/>
                    </a:lnTo>
                    <a:lnTo>
                      <a:pt x="913" y="0"/>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2"/>
              <p:cNvSpPr/>
              <p:nvPr/>
            </p:nvSpPr>
            <p:spPr>
              <a:xfrm>
                <a:off x="-2749150" y="999900"/>
                <a:ext cx="187200" cy="29125"/>
              </a:xfrm>
              <a:custGeom>
                <a:rect b="b" l="l" r="r" t="t"/>
                <a:pathLst>
                  <a:path extrusionOk="0" h="1165" w="7488">
                    <a:moveTo>
                      <a:pt x="7487" y="1"/>
                    </a:moveTo>
                    <a:lnTo>
                      <a:pt x="1" y="1051"/>
                    </a:lnTo>
                    <a:lnTo>
                      <a:pt x="23" y="1165"/>
                    </a:lnTo>
                    <a:lnTo>
                      <a:pt x="7487" y="115"/>
                    </a:lnTo>
                    <a:lnTo>
                      <a:pt x="7487" y="1"/>
                    </a:lnTo>
                    <a:close/>
                  </a:path>
                </a:pathLst>
              </a:custGeom>
              <a:solidFill>
                <a:srgbClr val="E8E6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2"/>
              <p:cNvSpPr/>
              <p:nvPr/>
            </p:nvSpPr>
            <p:spPr>
              <a:xfrm>
                <a:off x="-2746875" y="1015875"/>
                <a:ext cx="187200" cy="29125"/>
              </a:xfrm>
              <a:custGeom>
                <a:rect b="b" l="l" r="r" t="t"/>
                <a:pathLst>
                  <a:path extrusionOk="0" h="1165" w="7488">
                    <a:moveTo>
                      <a:pt x="7488" y="1"/>
                    </a:moveTo>
                    <a:lnTo>
                      <a:pt x="1" y="1051"/>
                    </a:lnTo>
                    <a:lnTo>
                      <a:pt x="24" y="1165"/>
                    </a:lnTo>
                    <a:lnTo>
                      <a:pt x="7488" y="115"/>
                    </a:lnTo>
                    <a:lnTo>
                      <a:pt x="7488" y="1"/>
                    </a:lnTo>
                    <a:close/>
                  </a:path>
                </a:pathLst>
              </a:custGeom>
              <a:solidFill>
                <a:srgbClr val="E8E6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2"/>
              <p:cNvSpPr/>
              <p:nvPr/>
            </p:nvSpPr>
            <p:spPr>
              <a:xfrm>
                <a:off x="-2744575" y="1031850"/>
                <a:ext cx="187175" cy="29150"/>
              </a:xfrm>
              <a:custGeom>
                <a:rect b="b" l="l" r="r" t="t"/>
                <a:pathLst>
                  <a:path extrusionOk="0" h="1166" w="7487">
                    <a:moveTo>
                      <a:pt x="7487" y="1"/>
                    </a:moveTo>
                    <a:lnTo>
                      <a:pt x="0" y="1051"/>
                    </a:lnTo>
                    <a:lnTo>
                      <a:pt x="23" y="1165"/>
                    </a:lnTo>
                    <a:lnTo>
                      <a:pt x="7487" y="115"/>
                    </a:lnTo>
                    <a:lnTo>
                      <a:pt x="7487" y="1"/>
                    </a:lnTo>
                    <a:close/>
                  </a:path>
                </a:pathLst>
              </a:custGeom>
              <a:solidFill>
                <a:srgbClr val="E8E6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2"/>
              <p:cNvSpPr/>
              <p:nvPr/>
            </p:nvSpPr>
            <p:spPr>
              <a:xfrm>
                <a:off x="-2742300" y="1047850"/>
                <a:ext cx="187200" cy="29125"/>
              </a:xfrm>
              <a:custGeom>
                <a:rect b="b" l="l" r="r" t="t"/>
                <a:pathLst>
                  <a:path extrusionOk="0" h="1165" w="7488">
                    <a:moveTo>
                      <a:pt x="7464" y="0"/>
                    </a:moveTo>
                    <a:lnTo>
                      <a:pt x="1" y="1050"/>
                    </a:lnTo>
                    <a:lnTo>
                      <a:pt x="23" y="1164"/>
                    </a:lnTo>
                    <a:lnTo>
                      <a:pt x="7487" y="114"/>
                    </a:lnTo>
                    <a:lnTo>
                      <a:pt x="7464" y="0"/>
                    </a:lnTo>
                    <a:close/>
                  </a:path>
                </a:pathLst>
              </a:custGeom>
              <a:solidFill>
                <a:srgbClr val="E8E6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2"/>
              <p:cNvSpPr/>
              <p:nvPr/>
            </p:nvSpPr>
            <p:spPr>
              <a:xfrm>
                <a:off x="-2837025" y="844125"/>
                <a:ext cx="433700" cy="608325"/>
              </a:xfrm>
              <a:custGeom>
                <a:rect b="b" l="l" r="r" t="t"/>
                <a:pathLst>
                  <a:path extrusionOk="0" h="24333" w="17348">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2"/>
              <p:cNvSpPr/>
              <p:nvPr/>
            </p:nvSpPr>
            <p:spPr>
              <a:xfrm>
                <a:off x="-2810200" y="1076950"/>
                <a:ext cx="18275" cy="95875"/>
              </a:xfrm>
              <a:custGeom>
                <a:rect b="b" l="l" r="r" t="t"/>
                <a:pathLst>
                  <a:path extrusionOk="0" h="3835" w="731">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2"/>
              <p:cNvSpPr/>
              <p:nvPr/>
            </p:nvSpPr>
            <p:spPr>
              <a:xfrm>
                <a:off x="-2808500" y="940125"/>
                <a:ext cx="14875" cy="65100"/>
              </a:xfrm>
              <a:custGeom>
                <a:rect b="b" l="l" r="r" t="t"/>
                <a:pathLst>
                  <a:path extrusionOk="0" h="2604" w="595">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2"/>
              <p:cNvSpPr/>
              <p:nvPr/>
            </p:nvSpPr>
            <p:spPr>
              <a:xfrm>
                <a:off x="-2747425" y="914650"/>
                <a:ext cx="78750" cy="16100"/>
              </a:xfrm>
              <a:custGeom>
                <a:rect b="b" l="l" r="r" t="t"/>
                <a:pathLst>
                  <a:path extrusionOk="0" h="644" w="315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2"/>
              <p:cNvSpPr/>
              <p:nvPr/>
            </p:nvSpPr>
            <p:spPr>
              <a:xfrm>
                <a:off x="-2829600" y="930625"/>
                <a:ext cx="22275" cy="121800"/>
              </a:xfrm>
              <a:custGeom>
                <a:rect b="b" l="l" r="r" t="t"/>
                <a:pathLst>
                  <a:path extrusionOk="0" h="4872" w="891">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2"/>
              <p:cNvSpPr/>
              <p:nvPr/>
            </p:nvSpPr>
            <p:spPr>
              <a:xfrm>
                <a:off x="-2651000" y="904750"/>
                <a:ext cx="43400" cy="10150"/>
              </a:xfrm>
              <a:custGeom>
                <a:rect b="b" l="l" r="r" t="t"/>
                <a:pathLst>
                  <a:path extrusionOk="0" h="406" w="1736">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69" name="Google Shape;3169;p2"/>
            <p:cNvGrpSpPr/>
            <p:nvPr/>
          </p:nvGrpSpPr>
          <p:grpSpPr>
            <a:xfrm rot="3351709">
              <a:off x="8907303" y="1345700"/>
              <a:ext cx="475933" cy="804638"/>
              <a:chOff x="-2199050" y="712875"/>
              <a:chExt cx="475925" cy="804625"/>
            </a:xfrm>
          </p:grpSpPr>
          <p:sp>
            <p:nvSpPr>
              <p:cNvPr id="3170" name="Google Shape;3170;p2"/>
              <p:cNvSpPr/>
              <p:nvPr/>
            </p:nvSpPr>
            <p:spPr>
              <a:xfrm>
                <a:off x="-1983350" y="1271525"/>
                <a:ext cx="250525" cy="245975"/>
              </a:xfrm>
              <a:custGeom>
                <a:rect b="b" l="l" r="r" t="t"/>
                <a:pathLst>
                  <a:path extrusionOk="0" h="9839" w="10021">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2"/>
              <p:cNvSpPr/>
              <p:nvPr/>
            </p:nvSpPr>
            <p:spPr>
              <a:xfrm>
                <a:off x="-2173950" y="1041550"/>
                <a:ext cx="214000" cy="291050"/>
              </a:xfrm>
              <a:custGeom>
                <a:rect b="b" l="l" r="r" t="t"/>
                <a:pathLst>
                  <a:path extrusionOk="0" h="11642" w="856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2"/>
              <p:cNvSpPr/>
              <p:nvPr/>
            </p:nvSpPr>
            <p:spPr>
              <a:xfrm>
                <a:off x="-1875500" y="923450"/>
                <a:ext cx="152375" cy="312725"/>
              </a:xfrm>
              <a:custGeom>
                <a:rect b="b" l="l" r="r" t="t"/>
                <a:pathLst>
                  <a:path extrusionOk="0" h="12509" w="6095">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2"/>
              <p:cNvSpPr/>
              <p:nvPr/>
            </p:nvSpPr>
            <p:spPr>
              <a:xfrm>
                <a:off x="-1875500" y="923450"/>
                <a:ext cx="152375" cy="312725"/>
              </a:xfrm>
              <a:custGeom>
                <a:rect b="b" l="l" r="r" t="t"/>
                <a:pathLst>
                  <a:path extrusionOk="0" h="12509" w="6095">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2"/>
              <p:cNvSpPr/>
              <p:nvPr/>
            </p:nvSpPr>
            <p:spPr>
              <a:xfrm>
                <a:off x="-2199050" y="712875"/>
                <a:ext cx="271650" cy="234550"/>
              </a:xfrm>
              <a:custGeom>
                <a:rect b="b" l="l" r="r" t="t"/>
                <a:pathLst>
                  <a:path extrusionOk="0" h="9382" w="10866">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2"/>
              <p:cNvSpPr/>
              <p:nvPr/>
            </p:nvSpPr>
            <p:spPr>
              <a:xfrm>
                <a:off x="-1972525" y="1247000"/>
                <a:ext cx="144400" cy="73625"/>
              </a:xfrm>
              <a:custGeom>
                <a:rect b="b" l="l" r="r" t="t"/>
                <a:pathLst>
                  <a:path extrusionOk="0" h="2945" w="5776">
                    <a:moveTo>
                      <a:pt x="5776" y="0"/>
                    </a:moveTo>
                    <a:lnTo>
                      <a:pt x="1" y="2351"/>
                    </a:lnTo>
                    <a:lnTo>
                      <a:pt x="823" y="2945"/>
                    </a:lnTo>
                    <a:lnTo>
                      <a:pt x="5593" y="982"/>
                    </a:lnTo>
                    <a:lnTo>
                      <a:pt x="5776"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2"/>
              <p:cNvSpPr/>
              <p:nvPr/>
            </p:nvSpPr>
            <p:spPr>
              <a:xfrm>
                <a:off x="-2185350" y="841850"/>
                <a:ext cx="372075" cy="463950"/>
              </a:xfrm>
              <a:custGeom>
                <a:rect b="b" l="l" r="r" t="t"/>
                <a:pathLst>
                  <a:path extrusionOk="0" h="18558" w="14883">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2"/>
              <p:cNvSpPr/>
              <p:nvPr/>
            </p:nvSpPr>
            <p:spPr>
              <a:xfrm>
                <a:off x="-2089500" y="927675"/>
                <a:ext cx="146100" cy="129100"/>
              </a:xfrm>
              <a:custGeom>
                <a:rect b="b" l="l" r="r" t="t"/>
                <a:pathLst>
                  <a:path extrusionOk="0" h="5164" w="5844">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2"/>
              <p:cNvSpPr/>
              <p:nvPr/>
            </p:nvSpPr>
            <p:spPr>
              <a:xfrm>
                <a:off x="-2042125" y="1165400"/>
                <a:ext cx="243100" cy="121550"/>
              </a:xfrm>
              <a:custGeom>
                <a:rect b="b" l="l" r="r" t="t"/>
                <a:pathLst>
                  <a:path extrusionOk="0" h="4862" w="9724">
                    <a:moveTo>
                      <a:pt x="9290" y="0"/>
                    </a:moveTo>
                    <a:lnTo>
                      <a:pt x="0" y="3812"/>
                    </a:lnTo>
                    <a:lnTo>
                      <a:pt x="411" y="4862"/>
                    </a:lnTo>
                    <a:lnTo>
                      <a:pt x="9724" y="1050"/>
                    </a:lnTo>
                    <a:lnTo>
                      <a:pt x="929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2"/>
              <p:cNvSpPr/>
              <p:nvPr/>
            </p:nvSpPr>
            <p:spPr>
              <a:xfrm>
                <a:off x="-2089500" y="1106625"/>
                <a:ext cx="322425" cy="153525"/>
              </a:xfrm>
              <a:custGeom>
                <a:rect b="b" l="l" r="r" t="t"/>
                <a:pathLst>
                  <a:path extrusionOk="0" h="6141" w="12897">
                    <a:moveTo>
                      <a:pt x="12463" y="0"/>
                    </a:moveTo>
                    <a:lnTo>
                      <a:pt x="1" y="5090"/>
                    </a:lnTo>
                    <a:lnTo>
                      <a:pt x="434" y="6140"/>
                    </a:lnTo>
                    <a:lnTo>
                      <a:pt x="12897" y="1027"/>
                    </a:lnTo>
                    <a:lnTo>
                      <a:pt x="12463"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2"/>
              <p:cNvSpPr/>
              <p:nvPr/>
            </p:nvSpPr>
            <p:spPr>
              <a:xfrm>
                <a:off x="-1952550" y="1281225"/>
                <a:ext cx="143825" cy="122150"/>
              </a:xfrm>
              <a:custGeom>
                <a:rect b="b" l="l" r="r" t="t"/>
                <a:pathLst>
                  <a:path extrusionOk="0" h="4886" w="5753">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2"/>
              <p:cNvSpPr/>
              <p:nvPr/>
            </p:nvSpPr>
            <p:spPr>
              <a:xfrm>
                <a:off x="-2155125" y="755100"/>
                <a:ext cx="24575" cy="86775"/>
              </a:xfrm>
              <a:custGeom>
                <a:rect b="b" l="l" r="r" t="t"/>
                <a:pathLst>
                  <a:path extrusionOk="0" fill="none" h="3471" w="983">
                    <a:moveTo>
                      <a:pt x="982" y="1"/>
                    </a:moveTo>
                    <a:cubicBezTo>
                      <a:pt x="982" y="1"/>
                      <a:pt x="69" y="1256"/>
                      <a:pt x="1" y="3470"/>
                    </a:cubicBezTo>
                  </a:path>
                </a:pathLst>
              </a:custGeom>
              <a:solidFill>
                <a:srgbClr val="FFFFFF">
                  <a:alpha val="23921"/>
                </a:srgbClr>
              </a:solidFill>
              <a:ln cap="rnd" cmpd="sng" w="9700">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2"/>
              <p:cNvSpPr/>
              <p:nvPr/>
            </p:nvSpPr>
            <p:spPr>
              <a:xfrm>
                <a:off x="-2130575" y="1187075"/>
                <a:ext cx="49675" cy="127275"/>
              </a:xfrm>
              <a:custGeom>
                <a:rect b="b" l="l" r="r" t="t"/>
                <a:pathLst>
                  <a:path extrusionOk="0" fill="none" h="5091" w="1987">
                    <a:moveTo>
                      <a:pt x="1986" y="5090"/>
                    </a:moveTo>
                    <a:lnTo>
                      <a:pt x="0" y="0"/>
                    </a:lnTo>
                  </a:path>
                </a:pathLst>
              </a:custGeom>
              <a:solidFill>
                <a:srgbClr val="FFFFFF">
                  <a:alpha val="23921"/>
                </a:srgbClr>
              </a:solidFill>
              <a:ln cap="rnd" cmpd="sng" w="9700">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2"/>
              <p:cNvSpPr/>
              <p:nvPr/>
            </p:nvSpPr>
            <p:spPr>
              <a:xfrm>
                <a:off x="-2160250" y="876650"/>
                <a:ext cx="5150" cy="27975"/>
              </a:xfrm>
              <a:custGeom>
                <a:rect b="b" l="l" r="r" t="t"/>
                <a:pathLst>
                  <a:path extrusionOk="0" fill="none" h="1119" w="206">
                    <a:moveTo>
                      <a:pt x="206" y="115"/>
                    </a:moveTo>
                    <a:cubicBezTo>
                      <a:pt x="206" y="115"/>
                      <a:pt x="0" y="0"/>
                      <a:pt x="206" y="1119"/>
                    </a:cubicBezTo>
                  </a:path>
                </a:pathLst>
              </a:custGeom>
              <a:solidFill>
                <a:srgbClr val="FFFFFF">
                  <a:alpha val="23921"/>
                </a:srgbClr>
              </a:solidFill>
              <a:ln cap="rnd" cmpd="sng" w="9700">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2"/>
              <p:cNvSpPr/>
              <p:nvPr/>
            </p:nvSpPr>
            <p:spPr>
              <a:xfrm>
                <a:off x="-1936575" y="859525"/>
                <a:ext cx="109975" cy="252500"/>
              </a:xfrm>
              <a:custGeom>
                <a:rect b="b" l="l" r="r" t="t"/>
                <a:pathLst>
                  <a:path extrusionOk="0" h="10100" w="4399">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2"/>
              <p:cNvSpPr/>
              <p:nvPr/>
            </p:nvSpPr>
            <p:spPr>
              <a:xfrm>
                <a:off x="-2031300" y="975950"/>
                <a:ext cx="69025" cy="70775"/>
              </a:xfrm>
              <a:custGeom>
                <a:rect b="b" l="l" r="r" t="t"/>
                <a:pathLst>
                  <a:path extrusionOk="0" h="2831" w="2761">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86" name="Google Shape;3186;p2"/>
            <p:cNvGrpSpPr/>
            <p:nvPr/>
          </p:nvGrpSpPr>
          <p:grpSpPr>
            <a:xfrm rot="-359227">
              <a:off x="7447077" y="1345537"/>
              <a:ext cx="811988" cy="827987"/>
              <a:chOff x="-1445825" y="13850"/>
              <a:chExt cx="812025" cy="828025"/>
            </a:xfrm>
          </p:grpSpPr>
          <p:sp>
            <p:nvSpPr>
              <p:cNvPr id="3187" name="Google Shape;3187;p2"/>
              <p:cNvSpPr/>
              <p:nvPr/>
            </p:nvSpPr>
            <p:spPr>
              <a:xfrm>
                <a:off x="-1398450" y="367075"/>
                <a:ext cx="575775" cy="346400"/>
              </a:xfrm>
              <a:custGeom>
                <a:rect b="b" l="l" r="r" t="t"/>
                <a:pathLst>
                  <a:path extrusionOk="0" h="13856" w="23031">
                    <a:moveTo>
                      <a:pt x="13558" y="1"/>
                    </a:moveTo>
                    <a:lnTo>
                      <a:pt x="0" y="1963"/>
                    </a:lnTo>
                    <a:lnTo>
                      <a:pt x="9906" y="13855"/>
                    </a:lnTo>
                    <a:lnTo>
                      <a:pt x="23031" y="11733"/>
                    </a:lnTo>
                    <a:lnTo>
                      <a:pt x="1355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2"/>
              <p:cNvSpPr/>
              <p:nvPr/>
            </p:nvSpPr>
            <p:spPr>
              <a:xfrm>
                <a:off x="-1424150" y="426425"/>
                <a:ext cx="273375" cy="401750"/>
              </a:xfrm>
              <a:custGeom>
                <a:rect b="b" l="l" r="r" t="t"/>
                <a:pathLst>
                  <a:path extrusionOk="0" h="16070" w="10935">
                    <a:moveTo>
                      <a:pt x="1370" y="0"/>
                    </a:moveTo>
                    <a:lnTo>
                      <a:pt x="1" y="4451"/>
                    </a:lnTo>
                    <a:lnTo>
                      <a:pt x="9519" y="16069"/>
                    </a:lnTo>
                    <a:lnTo>
                      <a:pt x="10934" y="11481"/>
                    </a:lnTo>
                    <a:lnTo>
                      <a:pt x="1370" y="0"/>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2"/>
              <p:cNvSpPr/>
              <p:nvPr/>
            </p:nvSpPr>
            <p:spPr>
              <a:xfrm>
                <a:off x="-1186175" y="660375"/>
                <a:ext cx="363500" cy="167800"/>
              </a:xfrm>
              <a:custGeom>
                <a:rect b="b" l="l" r="r" t="t"/>
                <a:pathLst>
                  <a:path extrusionOk="0" h="6712" w="14540">
                    <a:moveTo>
                      <a:pt x="14540" y="1"/>
                    </a:moveTo>
                    <a:lnTo>
                      <a:pt x="1415" y="2123"/>
                    </a:lnTo>
                    <a:lnTo>
                      <a:pt x="0" y="6711"/>
                    </a:lnTo>
                    <a:lnTo>
                      <a:pt x="13284" y="4041"/>
                    </a:lnTo>
                    <a:lnTo>
                      <a:pt x="14540"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2"/>
              <p:cNvSpPr/>
              <p:nvPr/>
            </p:nvSpPr>
            <p:spPr>
              <a:xfrm>
                <a:off x="-1059500" y="13850"/>
                <a:ext cx="398325" cy="646550"/>
              </a:xfrm>
              <a:custGeom>
                <a:rect b="b" l="l" r="r" t="t"/>
                <a:pathLst>
                  <a:path extrusionOk="0" h="25862" w="15933">
                    <a:moveTo>
                      <a:pt x="5981" y="1"/>
                    </a:moveTo>
                    <a:lnTo>
                      <a:pt x="0" y="14130"/>
                    </a:lnTo>
                    <a:lnTo>
                      <a:pt x="9473" y="25862"/>
                    </a:lnTo>
                    <a:lnTo>
                      <a:pt x="15932" y="10774"/>
                    </a:lnTo>
                    <a:lnTo>
                      <a:pt x="5981"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2"/>
              <p:cNvSpPr/>
              <p:nvPr/>
            </p:nvSpPr>
            <p:spPr>
              <a:xfrm>
                <a:off x="-898575" y="26400"/>
                <a:ext cx="264775" cy="264225"/>
              </a:xfrm>
              <a:custGeom>
                <a:rect b="b" l="l" r="r" t="t"/>
                <a:pathLst>
                  <a:path extrusionOk="0" h="10569" w="10591">
                    <a:moveTo>
                      <a:pt x="0" y="1"/>
                    </a:moveTo>
                    <a:lnTo>
                      <a:pt x="9769" y="10569"/>
                    </a:lnTo>
                    <a:lnTo>
                      <a:pt x="10591" y="10204"/>
                    </a:lnTo>
                    <a:lnTo>
                      <a:pt x="1278" y="389"/>
                    </a:lnTo>
                    <a:lnTo>
                      <a:pt x="0" y="1"/>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2"/>
              <p:cNvSpPr/>
              <p:nvPr/>
            </p:nvSpPr>
            <p:spPr>
              <a:xfrm>
                <a:off x="-854075" y="281475"/>
                <a:ext cx="220275" cy="479925"/>
              </a:xfrm>
              <a:custGeom>
                <a:rect b="b" l="l" r="r" t="t"/>
                <a:pathLst>
                  <a:path extrusionOk="0" h="19197" w="8811">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2"/>
              <p:cNvSpPr/>
              <p:nvPr/>
            </p:nvSpPr>
            <p:spPr>
              <a:xfrm>
                <a:off x="-1388200" y="367075"/>
                <a:ext cx="565525" cy="346400"/>
              </a:xfrm>
              <a:custGeom>
                <a:rect b="b" l="l" r="r" t="t"/>
                <a:pathLst>
                  <a:path extrusionOk="0" h="13856" w="22621">
                    <a:moveTo>
                      <a:pt x="13148" y="1"/>
                    </a:moveTo>
                    <a:lnTo>
                      <a:pt x="1" y="685"/>
                    </a:lnTo>
                    <a:lnTo>
                      <a:pt x="9496" y="13855"/>
                    </a:lnTo>
                    <a:lnTo>
                      <a:pt x="22621" y="11733"/>
                    </a:lnTo>
                    <a:lnTo>
                      <a:pt x="1314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2"/>
              <p:cNvSpPr/>
              <p:nvPr/>
            </p:nvSpPr>
            <p:spPr>
              <a:xfrm>
                <a:off x="-1379050" y="411575"/>
                <a:ext cx="228275" cy="301900"/>
              </a:xfrm>
              <a:custGeom>
                <a:rect b="b" l="l" r="r" t="t"/>
                <a:pathLst>
                  <a:path extrusionOk="0" h="12076" w="9131">
                    <a:moveTo>
                      <a:pt x="434" y="1"/>
                    </a:moveTo>
                    <a:lnTo>
                      <a:pt x="0" y="69"/>
                    </a:lnTo>
                    <a:lnTo>
                      <a:pt x="9130" y="12075"/>
                    </a:lnTo>
                    <a:lnTo>
                      <a:pt x="434"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2"/>
              <p:cNvSpPr/>
              <p:nvPr/>
            </p:nvSpPr>
            <p:spPr>
              <a:xfrm>
                <a:off x="-1445825" y="501750"/>
                <a:ext cx="598050" cy="340125"/>
              </a:xfrm>
              <a:custGeom>
                <a:rect b="b" l="l" r="r" t="t"/>
                <a:pathLst>
                  <a:path extrusionOk="0" h="13605" w="23922">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2"/>
              <p:cNvSpPr/>
              <p:nvPr/>
            </p:nvSpPr>
            <p:spPr>
              <a:xfrm>
                <a:off x="-854075" y="664375"/>
                <a:ext cx="56525" cy="97025"/>
              </a:xfrm>
              <a:custGeom>
                <a:rect b="b" l="l" r="r" t="t"/>
                <a:pathLst>
                  <a:path extrusionOk="0" h="3881" w="2261">
                    <a:moveTo>
                      <a:pt x="1735" y="0"/>
                    </a:moveTo>
                    <a:cubicBezTo>
                      <a:pt x="1735" y="1"/>
                      <a:pt x="708" y="1644"/>
                      <a:pt x="0" y="3881"/>
                    </a:cubicBezTo>
                    <a:cubicBezTo>
                      <a:pt x="2260" y="2922"/>
                      <a:pt x="1735" y="1"/>
                      <a:pt x="1735" y="0"/>
                    </a:cubicBezTo>
                    <a:close/>
                  </a:path>
                </a:pathLst>
              </a:custGeom>
              <a:solidFill>
                <a:srgbClr val="EFC7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2"/>
              <p:cNvSpPr/>
              <p:nvPr/>
            </p:nvSpPr>
            <p:spPr>
              <a:xfrm>
                <a:off x="-1059500" y="367075"/>
                <a:ext cx="236825" cy="295050"/>
              </a:xfrm>
              <a:custGeom>
                <a:rect b="b" l="l" r="r" t="t"/>
                <a:pathLst>
                  <a:path extrusionOk="0" h="11802" w="9473">
                    <a:moveTo>
                      <a:pt x="0" y="1"/>
                    </a:moveTo>
                    <a:lnTo>
                      <a:pt x="9016" y="11801"/>
                    </a:lnTo>
                    <a:lnTo>
                      <a:pt x="9473" y="11733"/>
                    </a:lnTo>
                    <a:lnTo>
                      <a:pt x="0"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2"/>
              <p:cNvSpPr/>
              <p:nvPr/>
            </p:nvSpPr>
            <p:spPr>
              <a:xfrm>
                <a:off x="-843800" y="283200"/>
                <a:ext cx="182625" cy="377200"/>
              </a:xfrm>
              <a:custGeom>
                <a:rect b="b" l="l" r="r" t="t"/>
                <a:pathLst>
                  <a:path extrusionOk="0" h="15088" w="7305">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2"/>
              <p:cNvSpPr/>
              <p:nvPr/>
            </p:nvSpPr>
            <p:spPr>
              <a:xfrm>
                <a:off x="-1063500" y="13850"/>
                <a:ext cx="155800" cy="353250"/>
              </a:xfrm>
              <a:custGeom>
                <a:rect b="b" l="l" r="r" t="t"/>
                <a:pathLst>
                  <a:path extrusionOk="0" h="14130" w="6232">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2"/>
              <p:cNvSpPr/>
              <p:nvPr/>
            </p:nvSpPr>
            <p:spPr>
              <a:xfrm>
                <a:off x="-1388200" y="383050"/>
                <a:ext cx="540425" cy="330425"/>
              </a:xfrm>
              <a:custGeom>
                <a:rect b="b" l="l" r="r" t="t"/>
                <a:pathLst>
                  <a:path extrusionOk="0" h="13217" w="21617">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2"/>
              <p:cNvSpPr/>
              <p:nvPr/>
            </p:nvSpPr>
            <p:spPr>
              <a:xfrm>
                <a:off x="-1383050" y="492050"/>
                <a:ext cx="140875" cy="178450"/>
              </a:xfrm>
              <a:custGeom>
                <a:rect b="b" l="l" r="r" t="t"/>
                <a:pathLst>
                  <a:path extrusionOk="0" h="7138" w="5635">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2"/>
              <p:cNvSpPr/>
              <p:nvPr/>
            </p:nvSpPr>
            <p:spPr>
              <a:xfrm>
                <a:off x="-800425" y="352800"/>
                <a:ext cx="101025" cy="195200"/>
              </a:xfrm>
              <a:custGeom>
                <a:rect b="b" l="l" r="r" t="t"/>
                <a:pathLst>
                  <a:path extrusionOk="0" h="7808" w="4041">
                    <a:moveTo>
                      <a:pt x="4040" y="1"/>
                    </a:moveTo>
                    <a:cubicBezTo>
                      <a:pt x="4040" y="1"/>
                      <a:pt x="1461" y="2489"/>
                      <a:pt x="0" y="7807"/>
                    </a:cubicBezTo>
                    <a:cubicBezTo>
                      <a:pt x="1027" y="5593"/>
                      <a:pt x="2648" y="1895"/>
                      <a:pt x="404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2"/>
              <p:cNvSpPr/>
              <p:nvPr/>
            </p:nvSpPr>
            <p:spPr>
              <a:xfrm>
                <a:off x="-1108125" y="707175"/>
                <a:ext cx="234100" cy="39000"/>
              </a:xfrm>
              <a:custGeom>
                <a:rect b="b" l="l" r="r" t="t"/>
                <a:pathLst>
                  <a:path extrusionOk="0" h="1560" w="9364">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2"/>
              <p:cNvSpPr/>
              <p:nvPr/>
            </p:nvSpPr>
            <p:spPr>
              <a:xfrm>
                <a:off x="-860350" y="53800"/>
                <a:ext cx="99875" cy="109575"/>
              </a:xfrm>
              <a:custGeom>
                <a:rect b="b" l="l" r="r" t="t"/>
                <a:pathLst>
                  <a:path extrusionOk="0" fill="none" h="4383" w="3995">
                    <a:moveTo>
                      <a:pt x="0" y="0"/>
                    </a:moveTo>
                    <a:lnTo>
                      <a:pt x="3995" y="438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2"/>
              <p:cNvSpPr/>
              <p:nvPr/>
            </p:nvSpPr>
            <p:spPr>
              <a:xfrm>
                <a:off x="-743950" y="179900"/>
                <a:ext cx="18850" cy="20575"/>
              </a:xfrm>
              <a:custGeom>
                <a:rect b="b" l="l" r="r" t="t"/>
                <a:pathLst>
                  <a:path extrusionOk="0" fill="none" h="823" w="754">
                    <a:moveTo>
                      <a:pt x="1" y="1"/>
                    </a:moveTo>
                    <a:lnTo>
                      <a:pt x="754" y="82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2"/>
              <p:cNvSpPr/>
              <p:nvPr/>
            </p:nvSpPr>
            <p:spPr>
              <a:xfrm>
                <a:off x="-836375" y="682075"/>
                <a:ext cx="18850" cy="56500"/>
              </a:xfrm>
              <a:custGeom>
                <a:rect b="b" l="l" r="r" t="t"/>
                <a:pathLst>
                  <a:path extrusionOk="0" fill="none" h="2260" w="754">
                    <a:moveTo>
                      <a:pt x="0" y="2260"/>
                    </a:moveTo>
                    <a:cubicBezTo>
                      <a:pt x="0" y="2260"/>
                      <a:pt x="548" y="1529"/>
                      <a:pt x="753" y="0"/>
                    </a:cubicBezTo>
                  </a:path>
                </a:pathLst>
              </a:custGeom>
              <a:noFill/>
              <a:ln cap="rnd" cmpd="sng" w="9525">
                <a:solidFill>
                  <a:srgbClr val="FBCF6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2"/>
              <p:cNvSpPr/>
              <p:nvPr/>
            </p:nvSpPr>
            <p:spPr>
              <a:xfrm>
                <a:off x="-1412725" y="547975"/>
                <a:ext cx="89050" cy="112425"/>
              </a:xfrm>
              <a:custGeom>
                <a:rect b="b" l="l" r="r" t="t"/>
                <a:pathLst>
                  <a:path extrusionOk="0" fill="none" h="4497" w="3562">
                    <a:moveTo>
                      <a:pt x="0" y="0"/>
                    </a:moveTo>
                    <a:lnTo>
                      <a:pt x="3561" y="4497"/>
                    </a:lnTo>
                  </a:path>
                </a:pathLst>
              </a:custGeom>
              <a:noFill/>
              <a:ln cap="rnd" cmpd="sng" w="9525">
                <a:solidFill>
                  <a:srgbClr val="FBD87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2"/>
              <p:cNvSpPr/>
              <p:nvPr/>
            </p:nvSpPr>
            <p:spPr>
              <a:xfrm>
                <a:off x="-1305450" y="682075"/>
                <a:ext cx="35975" cy="44525"/>
              </a:xfrm>
              <a:custGeom>
                <a:rect b="b" l="l" r="r" t="t"/>
                <a:pathLst>
                  <a:path extrusionOk="0" fill="none" h="1781" w="1439">
                    <a:moveTo>
                      <a:pt x="1" y="0"/>
                    </a:moveTo>
                    <a:lnTo>
                      <a:pt x="1439" y="1780"/>
                    </a:lnTo>
                  </a:path>
                </a:pathLst>
              </a:custGeom>
              <a:noFill/>
              <a:ln cap="rnd" cmpd="sng" w="9525">
                <a:solidFill>
                  <a:srgbClr val="FBD87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09" name="Google Shape;3209;p2"/>
            <p:cNvGrpSpPr/>
            <p:nvPr/>
          </p:nvGrpSpPr>
          <p:grpSpPr>
            <a:xfrm>
              <a:off x="8873313" y="2557163"/>
              <a:ext cx="650550" cy="641425"/>
              <a:chOff x="-2968275" y="-74025"/>
              <a:chExt cx="650550" cy="641425"/>
            </a:xfrm>
          </p:grpSpPr>
          <p:sp>
            <p:nvSpPr>
              <p:cNvPr id="3210" name="Google Shape;3210;p2"/>
              <p:cNvSpPr/>
              <p:nvPr/>
            </p:nvSpPr>
            <p:spPr>
              <a:xfrm>
                <a:off x="-2957425" y="-72300"/>
                <a:ext cx="639700" cy="639700"/>
              </a:xfrm>
              <a:custGeom>
                <a:rect b="b" l="l" r="r" t="t"/>
                <a:pathLst>
                  <a:path extrusionOk="0" h="25588" w="25588">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2"/>
              <p:cNvSpPr/>
              <p:nvPr/>
            </p:nvSpPr>
            <p:spPr>
              <a:xfrm>
                <a:off x="-2816475" y="-72300"/>
                <a:ext cx="475350" cy="377425"/>
              </a:xfrm>
              <a:custGeom>
                <a:rect b="b" l="l" r="r" t="t"/>
                <a:pathLst>
                  <a:path extrusionOk="0" h="15097" w="19014">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2"/>
              <p:cNvSpPr/>
              <p:nvPr/>
            </p:nvSpPr>
            <p:spPr>
              <a:xfrm>
                <a:off x="-2957425" y="37825"/>
                <a:ext cx="202600" cy="507300"/>
              </a:xfrm>
              <a:custGeom>
                <a:rect b="b" l="l" r="r" t="t"/>
                <a:pathLst>
                  <a:path extrusionOk="0" h="20292" w="8104">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2"/>
              <p:cNvSpPr/>
              <p:nvPr/>
            </p:nvSpPr>
            <p:spPr>
              <a:xfrm>
                <a:off x="-2651000" y="376775"/>
                <a:ext cx="289900" cy="190625"/>
              </a:xfrm>
              <a:custGeom>
                <a:rect b="b" l="l" r="r" t="t"/>
                <a:pathLst>
                  <a:path extrusionOk="0" h="7625" w="11596">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2"/>
              <p:cNvSpPr/>
              <p:nvPr/>
            </p:nvSpPr>
            <p:spPr>
              <a:xfrm>
                <a:off x="-2968275" y="69200"/>
                <a:ext cx="85625" cy="270125"/>
              </a:xfrm>
              <a:custGeom>
                <a:rect b="b" l="l" r="r" t="t"/>
                <a:pathLst>
                  <a:path extrusionOk="0" h="10805" w="3425">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2"/>
              <p:cNvSpPr/>
              <p:nvPr/>
            </p:nvSpPr>
            <p:spPr>
              <a:xfrm>
                <a:off x="-2754850" y="-74025"/>
                <a:ext cx="197450" cy="59375"/>
              </a:xfrm>
              <a:custGeom>
                <a:rect b="b" l="l" r="r" t="t"/>
                <a:pathLst>
                  <a:path extrusionOk="0" fill="none" h="2375" w="7898">
                    <a:moveTo>
                      <a:pt x="0" y="2374"/>
                    </a:moveTo>
                    <a:cubicBezTo>
                      <a:pt x="0" y="2374"/>
                      <a:pt x="3515" y="1"/>
                      <a:pt x="7898" y="1667"/>
                    </a:cubicBezTo>
                  </a:path>
                </a:pathLst>
              </a:custGeom>
              <a:solidFill>
                <a:srgbClr val="FFFFFF">
                  <a:alpha val="32549"/>
                </a:srgbClr>
              </a:solidFill>
              <a:ln cap="rnd" cmpd="sng" w="9700">
                <a:solidFill>
                  <a:srgbClr val="61D9DA"/>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2"/>
              <p:cNvSpPr/>
              <p:nvPr/>
            </p:nvSpPr>
            <p:spPr>
              <a:xfrm>
                <a:off x="-2608200" y="437875"/>
                <a:ext cx="177500" cy="99975"/>
              </a:xfrm>
              <a:custGeom>
                <a:rect b="b" l="l" r="r" t="t"/>
                <a:pathLst>
                  <a:path extrusionOk="0" h="3999" w="710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2"/>
              <p:cNvSpPr/>
              <p:nvPr/>
            </p:nvSpPr>
            <p:spPr>
              <a:xfrm>
                <a:off x="-2380525" y="187450"/>
                <a:ext cx="55950" cy="189350"/>
              </a:xfrm>
              <a:custGeom>
                <a:rect b="b" l="l" r="r" t="t"/>
                <a:pathLst>
                  <a:path extrusionOk="0" h="7574" w="2238">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18" name="Google Shape;3218;p2"/>
            <p:cNvGrpSpPr/>
            <p:nvPr/>
          </p:nvGrpSpPr>
          <p:grpSpPr>
            <a:xfrm>
              <a:off x="5640313" y="-187487"/>
              <a:ext cx="392050" cy="392050"/>
              <a:chOff x="-3728925" y="-37500"/>
              <a:chExt cx="392050" cy="392050"/>
            </a:xfrm>
          </p:grpSpPr>
          <p:sp>
            <p:nvSpPr>
              <p:cNvPr id="3219" name="Google Shape;3219;p2"/>
              <p:cNvSpPr/>
              <p:nvPr/>
            </p:nvSpPr>
            <p:spPr>
              <a:xfrm>
                <a:off x="-3728925" y="-37500"/>
                <a:ext cx="392050" cy="392050"/>
              </a:xfrm>
              <a:custGeom>
                <a:rect b="b" l="l" r="r" t="t"/>
                <a:pathLst>
                  <a:path extrusionOk="0" h="15682" w="15682">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2"/>
              <p:cNvSpPr/>
              <p:nvPr/>
            </p:nvSpPr>
            <p:spPr>
              <a:xfrm>
                <a:off x="-3656450" y="37825"/>
                <a:ext cx="71925" cy="71925"/>
              </a:xfrm>
              <a:custGeom>
                <a:rect b="b" l="l" r="r" t="t"/>
                <a:pathLst>
                  <a:path extrusionOk="0" h="2877" w="2877">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2"/>
              <p:cNvSpPr/>
              <p:nvPr/>
            </p:nvSpPr>
            <p:spPr>
              <a:xfrm>
                <a:off x="-3447025" y="78325"/>
                <a:ext cx="31400" cy="31425"/>
              </a:xfrm>
              <a:custGeom>
                <a:rect b="b" l="l" r="r" t="t"/>
                <a:pathLst>
                  <a:path extrusionOk="0" h="1257" w="1256">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2"/>
              <p:cNvSpPr/>
              <p:nvPr/>
            </p:nvSpPr>
            <p:spPr>
              <a:xfrm>
                <a:off x="-3548600" y="263800"/>
                <a:ext cx="31400" cy="31400"/>
              </a:xfrm>
              <a:custGeom>
                <a:rect b="b" l="l" r="r" t="t"/>
                <a:pathLst>
                  <a:path extrusionOk="0" h="1256" w="1256">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2"/>
              <p:cNvSpPr/>
              <p:nvPr/>
            </p:nvSpPr>
            <p:spPr>
              <a:xfrm>
                <a:off x="-3620500" y="37825"/>
                <a:ext cx="49675" cy="49100"/>
              </a:xfrm>
              <a:custGeom>
                <a:rect b="b" l="l" r="r" t="t"/>
                <a:pathLst>
                  <a:path extrusionOk="0" h="1964" w="1987">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2"/>
              <p:cNvSpPr/>
              <p:nvPr/>
            </p:nvSpPr>
            <p:spPr>
              <a:xfrm>
                <a:off x="-3584550" y="141675"/>
                <a:ext cx="60500" cy="59950"/>
              </a:xfrm>
              <a:custGeom>
                <a:rect b="b" l="l" r="r" t="t"/>
                <a:pathLst>
                  <a:path extrusionOk="0" h="2398" w="242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2"/>
              <p:cNvSpPr/>
              <p:nvPr/>
            </p:nvSpPr>
            <p:spPr>
              <a:xfrm>
                <a:off x="-3477275" y="141675"/>
                <a:ext cx="91325" cy="90750"/>
              </a:xfrm>
              <a:custGeom>
                <a:rect b="b" l="l" r="r" t="t"/>
                <a:pathLst>
                  <a:path extrusionOk="0" h="3630" w="3653">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2"/>
              <p:cNvSpPr/>
              <p:nvPr/>
            </p:nvSpPr>
            <p:spPr>
              <a:xfrm>
                <a:off x="-3635900" y="232400"/>
                <a:ext cx="30825" cy="31425"/>
              </a:xfrm>
              <a:custGeom>
                <a:rect b="b" l="l" r="r" t="t"/>
                <a:pathLst>
                  <a:path extrusionOk="0" h="1257" w="1233">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2"/>
              <p:cNvSpPr/>
              <p:nvPr/>
            </p:nvSpPr>
            <p:spPr>
              <a:xfrm>
                <a:off x="-3540625" y="210150"/>
                <a:ext cx="172375" cy="122700"/>
              </a:xfrm>
              <a:custGeom>
                <a:rect b="b" l="l" r="r" t="t"/>
                <a:pathLst>
                  <a:path extrusionOk="0" fill="none" h="4908" w="6895">
                    <a:moveTo>
                      <a:pt x="1" y="4748"/>
                    </a:moveTo>
                    <a:cubicBezTo>
                      <a:pt x="1" y="4748"/>
                      <a:pt x="4680" y="4908"/>
                      <a:pt x="6894" y="1"/>
                    </a:cubicBezTo>
                  </a:path>
                </a:pathLst>
              </a:custGeom>
              <a:noFill/>
              <a:ln cap="rnd" cmpd="sng" w="9700">
                <a:solidFill>
                  <a:srgbClr val="DAD9C3"/>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2"/>
              <p:cNvSpPr/>
              <p:nvPr/>
            </p:nvSpPr>
            <p:spPr>
              <a:xfrm>
                <a:off x="-3356300" y="141675"/>
                <a:ext cx="3450" cy="35400"/>
              </a:xfrm>
              <a:custGeom>
                <a:rect b="b" l="l" r="r" t="t"/>
                <a:pathLst>
                  <a:path extrusionOk="0" fill="none" h="1416" w="138">
                    <a:moveTo>
                      <a:pt x="0" y="1416"/>
                    </a:moveTo>
                    <a:cubicBezTo>
                      <a:pt x="0" y="1416"/>
                      <a:pt x="137" y="548"/>
                      <a:pt x="0" y="1"/>
                    </a:cubicBezTo>
                  </a:path>
                </a:pathLst>
              </a:custGeom>
              <a:noFill/>
              <a:ln cap="rnd" cmpd="sng" w="9700">
                <a:solidFill>
                  <a:srgbClr val="DAD9C3"/>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29" name="Google Shape;3229;p2"/>
            <p:cNvGrpSpPr/>
            <p:nvPr/>
          </p:nvGrpSpPr>
          <p:grpSpPr>
            <a:xfrm>
              <a:off x="8537550" y="160650"/>
              <a:ext cx="672225" cy="665950"/>
              <a:chOff x="-2056400" y="-375325"/>
              <a:chExt cx="672225" cy="665950"/>
            </a:xfrm>
          </p:grpSpPr>
          <p:sp>
            <p:nvSpPr>
              <p:cNvPr id="3230" name="Google Shape;3230;p2"/>
              <p:cNvSpPr/>
              <p:nvPr/>
            </p:nvSpPr>
            <p:spPr>
              <a:xfrm>
                <a:off x="-2056400" y="-375325"/>
                <a:ext cx="665950" cy="665950"/>
              </a:xfrm>
              <a:custGeom>
                <a:rect b="b" l="l" r="r" t="t"/>
                <a:pathLst>
                  <a:path extrusionOk="0" h="26638" w="26638">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2"/>
              <p:cNvSpPr/>
              <p:nvPr/>
            </p:nvSpPr>
            <p:spPr>
              <a:xfrm>
                <a:off x="-2056400" y="-259475"/>
                <a:ext cx="665950" cy="550100"/>
              </a:xfrm>
              <a:custGeom>
                <a:rect b="b" l="l" r="r" t="t"/>
                <a:pathLst>
                  <a:path extrusionOk="0" h="22004" w="26638">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2"/>
              <p:cNvSpPr/>
              <p:nvPr/>
            </p:nvSpPr>
            <p:spPr>
              <a:xfrm>
                <a:off x="-2056400" y="-221250"/>
                <a:ext cx="672225" cy="511875"/>
              </a:xfrm>
              <a:custGeom>
                <a:rect b="b" l="l" r="r" t="t"/>
                <a:pathLst>
                  <a:path extrusionOk="0" h="20475" w="26889">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2"/>
              <p:cNvSpPr/>
              <p:nvPr/>
            </p:nvSpPr>
            <p:spPr>
              <a:xfrm>
                <a:off x="-1892050" y="204450"/>
                <a:ext cx="318275" cy="58550"/>
              </a:xfrm>
              <a:custGeom>
                <a:rect b="b" l="l" r="r" t="t"/>
                <a:pathLst>
                  <a:path extrusionOk="0" h="2342" w="12731">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2"/>
              <p:cNvSpPr/>
              <p:nvPr/>
            </p:nvSpPr>
            <p:spPr>
              <a:xfrm>
                <a:off x="-2041425" y="-149250"/>
                <a:ext cx="75200" cy="283525"/>
              </a:xfrm>
              <a:custGeom>
                <a:rect b="b" l="l" r="r" t="t"/>
                <a:pathLst>
                  <a:path extrusionOk="0" h="11341" w="3008">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2"/>
              <p:cNvSpPr/>
              <p:nvPr/>
            </p:nvSpPr>
            <p:spPr>
              <a:xfrm>
                <a:off x="-1828150" y="-339050"/>
                <a:ext cx="248875" cy="32100"/>
              </a:xfrm>
              <a:custGeom>
                <a:rect b="b" l="l" r="r" t="t"/>
                <a:pathLst>
                  <a:path extrusionOk="0" h="1284" w="9955">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2"/>
              <p:cNvSpPr/>
              <p:nvPr/>
            </p:nvSpPr>
            <p:spPr>
              <a:xfrm>
                <a:off x="-1537700" y="-274875"/>
                <a:ext cx="54250" cy="53650"/>
              </a:xfrm>
              <a:custGeom>
                <a:rect b="b" l="l" r="r" t="t"/>
                <a:pathLst>
                  <a:path extrusionOk="0" fill="none" h="2146" w="2170">
                    <a:moveTo>
                      <a:pt x="1" y="0"/>
                    </a:moveTo>
                    <a:cubicBezTo>
                      <a:pt x="1" y="0"/>
                      <a:pt x="1302" y="594"/>
                      <a:pt x="2169" y="2146"/>
                    </a:cubicBezTo>
                  </a:path>
                </a:pathLst>
              </a:custGeom>
              <a:solidFill>
                <a:srgbClr val="FFFFFF">
                  <a:alpha val="32549"/>
                </a:srgbClr>
              </a:solidFill>
              <a:ln cap="rnd" cmpd="sng" w="9700">
                <a:solidFill>
                  <a:srgbClr val="F7DC8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37" name="Google Shape;3237;p2"/>
            <p:cNvGrpSpPr/>
            <p:nvPr/>
          </p:nvGrpSpPr>
          <p:grpSpPr>
            <a:xfrm>
              <a:off x="6445775" y="85463"/>
              <a:ext cx="894225" cy="909050"/>
              <a:chOff x="-4801725" y="-469475"/>
              <a:chExt cx="894225" cy="909050"/>
            </a:xfrm>
          </p:grpSpPr>
          <p:sp>
            <p:nvSpPr>
              <p:cNvPr id="3238" name="Google Shape;3238;p2"/>
              <p:cNvSpPr/>
              <p:nvPr/>
            </p:nvSpPr>
            <p:spPr>
              <a:xfrm>
                <a:off x="-4786875" y="-128225"/>
                <a:ext cx="290475" cy="281900"/>
              </a:xfrm>
              <a:custGeom>
                <a:rect b="b" l="l" r="r" t="t"/>
                <a:pathLst>
                  <a:path extrusionOk="0" h="11276" w="11619">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2"/>
              <p:cNvSpPr/>
              <p:nvPr/>
            </p:nvSpPr>
            <p:spPr>
              <a:xfrm>
                <a:off x="-4786875" y="-448350"/>
                <a:ext cx="593475" cy="602025"/>
              </a:xfrm>
              <a:custGeom>
                <a:rect b="b" l="l" r="r" t="t"/>
                <a:pathLst>
                  <a:path extrusionOk="0" h="24081" w="23739">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2"/>
              <p:cNvSpPr/>
              <p:nvPr/>
            </p:nvSpPr>
            <p:spPr>
              <a:xfrm>
                <a:off x="-4801725" y="-469475"/>
                <a:ext cx="452550" cy="623150"/>
              </a:xfrm>
              <a:custGeom>
                <a:rect b="b" l="l" r="r" t="t"/>
                <a:pathLst>
                  <a:path extrusionOk="0" h="24926" w="18102">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2"/>
              <p:cNvSpPr/>
              <p:nvPr/>
            </p:nvSpPr>
            <p:spPr>
              <a:xfrm>
                <a:off x="-4537500" y="146300"/>
                <a:ext cx="264225" cy="277875"/>
              </a:xfrm>
              <a:custGeom>
                <a:rect b="b" l="l" r="r" t="t"/>
                <a:pathLst>
                  <a:path extrusionOk="0" h="11115" w="10569">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2"/>
              <p:cNvSpPr/>
              <p:nvPr/>
            </p:nvSpPr>
            <p:spPr>
              <a:xfrm>
                <a:off x="-4610550" y="73200"/>
                <a:ext cx="153525" cy="165500"/>
              </a:xfrm>
              <a:custGeom>
                <a:rect b="b" l="l" r="r" t="t"/>
                <a:pathLst>
                  <a:path extrusionOk="0" h="6620" w="6141">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2"/>
              <p:cNvSpPr/>
              <p:nvPr/>
            </p:nvSpPr>
            <p:spPr>
              <a:xfrm>
                <a:off x="-4537500" y="-189300"/>
                <a:ext cx="352100" cy="343550"/>
              </a:xfrm>
              <a:custGeom>
                <a:rect b="b" l="l" r="r" t="t"/>
                <a:pathLst>
                  <a:path extrusionOk="0" h="13742" w="14084">
                    <a:moveTo>
                      <a:pt x="13764" y="1"/>
                    </a:moveTo>
                    <a:lnTo>
                      <a:pt x="0" y="13742"/>
                    </a:lnTo>
                    <a:lnTo>
                      <a:pt x="0" y="13742"/>
                    </a:lnTo>
                    <a:lnTo>
                      <a:pt x="14083" y="686"/>
                    </a:lnTo>
                    <a:lnTo>
                      <a:pt x="13764"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2"/>
              <p:cNvSpPr/>
              <p:nvPr/>
            </p:nvSpPr>
            <p:spPr>
              <a:xfrm>
                <a:off x="-4535800" y="-172175"/>
                <a:ext cx="607175" cy="596350"/>
              </a:xfrm>
              <a:custGeom>
                <a:rect b="b" l="l" r="r" t="t"/>
                <a:pathLst>
                  <a:path extrusionOk="0" h="23854" w="24287">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2"/>
              <p:cNvSpPr/>
              <p:nvPr/>
            </p:nvSpPr>
            <p:spPr>
              <a:xfrm>
                <a:off x="-4535800" y="12725"/>
                <a:ext cx="628300" cy="426850"/>
              </a:xfrm>
              <a:custGeom>
                <a:rect b="b" l="l" r="r" t="t"/>
                <a:pathLst>
                  <a:path extrusionOk="0" h="17074" w="25132">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2"/>
              <p:cNvSpPr/>
              <p:nvPr/>
            </p:nvSpPr>
            <p:spPr>
              <a:xfrm>
                <a:off x="-4473025" y="-374975"/>
                <a:ext cx="215150" cy="230950"/>
              </a:xfrm>
              <a:custGeom>
                <a:rect b="b" l="l" r="r" t="t"/>
                <a:pathLst>
                  <a:path extrusionOk="0" h="9238" w="8606">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2"/>
              <p:cNvSpPr/>
              <p:nvPr/>
            </p:nvSpPr>
            <p:spPr>
              <a:xfrm>
                <a:off x="-4511250" y="-339425"/>
                <a:ext cx="141525" cy="117350"/>
              </a:xfrm>
              <a:custGeom>
                <a:rect b="b" l="l" r="r" t="t"/>
                <a:pathLst>
                  <a:path extrusionOk="0" h="4694" w="5661">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2"/>
              <p:cNvSpPr/>
              <p:nvPr/>
            </p:nvSpPr>
            <p:spPr>
              <a:xfrm>
                <a:off x="-4547200" y="-305925"/>
                <a:ext cx="141525" cy="117025"/>
              </a:xfrm>
              <a:custGeom>
                <a:rect b="b" l="l" r="r" t="t"/>
                <a:pathLst>
                  <a:path extrusionOk="0" h="4681" w="5661">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2"/>
              <p:cNvSpPr/>
              <p:nvPr/>
            </p:nvSpPr>
            <p:spPr>
              <a:xfrm>
                <a:off x="-4593425" y="-263125"/>
                <a:ext cx="215150" cy="230925"/>
              </a:xfrm>
              <a:custGeom>
                <a:rect b="b" l="l" r="r" t="t"/>
                <a:pathLst>
                  <a:path extrusionOk="0" h="9237" w="8606">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2"/>
              <p:cNvSpPr/>
              <p:nvPr/>
            </p:nvSpPr>
            <p:spPr>
              <a:xfrm>
                <a:off x="-4637950" y="-221475"/>
                <a:ext cx="215150" cy="230950"/>
              </a:xfrm>
              <a:custGeom>
                <a:rect b="b" l="l" r="r" t="t"/>
                <a:pathLst>
                  <a:path extrusionOk="0" h="9238" w="8606">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2"/>
              <p:cNvSpPr/>
              <p:nvPr/>
            </p:nvSpPr>
            <p:spPr>
              <a:xfrm>
                <a:off x="-4683025" y="-179825"/>
                <a:ext cx="215150" cy="230800"/>
              </a:xfrm>
              <a:custGeom>
                <a:rect b="b" l="l" r="r" t="t"/>
                <a:pathLst>
                  <a:path extrusionOk="0" h="9232" w="8606">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2"/>
              <p:cNvSpPr/>
              <p:nvPr/>
            </p:nvSpPr>
            <p:spPr>
              <a:xfrm>
                <a:off x="-4352625" y="34250"/>
                <a:ext cx="215150" cy="230925"/>
              </a:xfrm>
              <a:custGeom>
                <a:rect b="b" l="l" r="r" t="t"/>
                <a:pathLst>
                  <a:path extrusionOk="0" h="9237" w="8606">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2"/>
              <p:cNvSpPr/>
              <p:nvPr/>
            </p:nvSpPr>
            <p:spPr>
              <a:xfrm>
                <a:off x="-4312675" y="-2325"/>
                <a:ext cx="215150" cy="230975"/>
              </a:xfrm>
              <a:custGeom>
                <a:rect b="b" l="l" r="r" t="t"/>
                <a:pathLst>
                  <a:path extrusionOk="0" h="9239" w="8606">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2"/>
              <p:cNvSpPr/>
              <p:nvPr/>
            </p:nvSpPr>
            <p:spPr>
              <a:xfrm>
                <a:off x="-4273300" y="-39375"/>
                <a:ext cx="215150" cy="230950"/>
              </a:xfrm>
              <a:custGeom>
                <a:rect b="b" l="l" r="r" t="t"/>
                <a:pathLst>
                  <a:path extrusionOk="0" h="9238" w="8606">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2"/>
              <p:cNvSpPr/>
              <p:nvPr/>
            </p:nvSpPr>
            <p:spPr>
              <a:xfrm>
                <a:off x="-4233925" y="-75950"/>
                <a:ext cx="215150" cy="231000"/>
              </a:xfrm>
              <a:custGeom>
                <a:rect b="b" l="l" r="r" t="t"/>
                <a:pathLst>
                  <a:path extrusionOk="0" h="9240" w="8606">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2"/>
              <p:cNvSpPr/>
              <p:nvPr/>
            </p:nvSpPr>
            <p:spPr>
              <a:xfrm>
                <a:off x="-4282425" y="151575"/>
                <a:ext cx="107300" cy="148425"/>
              </a:xfrm>
              <a:custGeom>
                <a:rect b="b" l="l" r="r" t="t"/>
                <a:pathLst>
                  <a:path extrusionOk="0" h="5937" w="4292">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2"/>
              <p:cNvSpPr/>
              <p:nvPr/>
            </p:nvSpPr>
            <p:spPr>
              <a:xfrm>
                <a:off x="-4322375" y="188175"/>
                <a:ext cx="107875" cy="148900"/>
              </a:xfrm>
              <a:custGeom>
                <a:rect b="b" l="l" r="r" t="t"/>
                <a:pathLst>
                  <a:path extrusionOk="0" h="5956" w="4315">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2"/>
              <p:cNvSpPr/>
              <p:nvPr/>
            </p:nvSpPr>
            <p:spPr>
              <a:xfrm>
                <a:off x="-4525525" y="166775"/>
                <a:ext cx="61075" cy="42825"/>
              </a:xfrm>
              <a:custGeom>
                <a:rect b="b" l="l" r="r" t="t"/>
                <a:pathLst>
                  <a:path extrusionOk="0" fill="none" h="1713" w="2443">
                    <a:moveTo>
                      <a:pt x="0" y="1"/>
                    </a:moveTo>
                    <a:cubicBezTo>
                      <a:pt x="0" y="1"/>
                      <a:pt x="1073" y="1462"/>
                      <a:pt x="2443" y="1713"/>
                    </a:cubicBezTo>
                  </a:path>
                </a:pathLst>
              </a:custGeom>
              <a:noFill/>
              <a:ln cap="rnd" cmpd="sng" w="9525">
                <a:solidFill>
                  <a:srgbClr val="AF394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2"/>
              <p:cNvSpPr/>
              <p:nvPr/>
            </p:nvSpPr>
            <p:spPr>
              <a:xfrm>
                <a:off x="-4587725" y="78325"/>
                <a:ext cx="39400" cy="66800"/>
              </a:xfrm>
              <a:custGeom>
                <a:rect b="b" l="l" r="r" t="t"/>
                <a:pathLst>
                  <a:path extrusionOk="0" fill="none" h="2672" w="1576">
                    <a:moveTo>
                      <a:pt x="0" y="1"/>
                    </a:moveTo>
                    <a:cubicBezTo>
                      <a:pt x="0" y="1"/>
                      <a:pt x="503" y="1736"/>
                      <a:pt x="1575" y="2671"/>
                    </a:cubicBezTo>
                  </a:path>
                </a:pathLst>
              </a:custGeom>
              <a:noFill/>
              <a:ln cap="rnd" cmpd="sng" w="9525">
                <a:solidFill>
                  <a:srgbClr val="AF394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2"/>
              <p:cNvSpPr/>
              <p:nvPr/>
            </p:nvSpPr>
            <p:spPr>
              <a:xfrm>
                <a:off x="-4786875" y="-448350"/>
                <a:ext cx="345250" cy="337825"/>
              </a:xfrm>
              <a:custGeom>
                <a:rect b="b" l="l" r="r" t="t"/>
                <a:pathLst>
                  <a:path extrusionOk="0" h="13513" w="1381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61" name="Google Shape;3261;p2"/>
            <p:cNvGrpSpPr/>
            <p:nvPr/>
          </p:nvGrpSpPr>
          <p:grpSpPr>
            <a:xfrm rot="-1314404">
              <a:off x="6755677" y="1118509"/>
              <a:ext cx="160951" cy="572955"/>
              <a:chOff x="-3196525" y="807600"/>
              <a:chExt cx="160950" cy="572950"/>
            </a:xfrm>
          </p:grpSpPr>
          <p:sp>
            <p:nvSpPr>
              <p:cNvPr id="3262" name="Google Shape;3262;p2"/>
              <p:cNvSpPr/>
              <p:nvPr/>
            </p:nvSpPr>
            <p:spPr>
              <a:xfrm>
                <a:off x="-3196525" y="813300"/>
                <a:ext cx="65075" cy="81625"/>
              </a:xfrm>
              <a:custGeom>
                <a:rect b="b" l="l" r="r" t="t"/>
                <a:pathLst>
                  <a:path extrusionOk="0" h="3265" w="2603">
                    <a:moveTo>
                      <a:pt x="777" y="1"/>
                    </a:moveTo>
                    <a:lnTo>
                      <a:pt x="1" y="3014"/>
                    </a:lnTo>
                    <a:lnTo>
                      <a:pt x="1393" y="3265"/>
                    </a:lnTo>
                    <a:lnTo>
                      <a:pt x="2603" y="2489"/>
                    </a:lnTo>
                    <a:lnTo>
                      <a:pt x="777" y="1"/>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2"/>
              <p:cNvSpPr/>
              <p:nvPr/>
            </p:nvSpPr>
            <p:spPr>
              <a:xfrm>
                <a:off x="-3196525" y="875500"/>
                <a:ext cx="160950" cy="505050"/>
              </a:xfrm>
              <a:custGeom>
                <a:rect b="b" l="l" r="r" t="t"/>
                <a:pathLst>
                  <a:path extrusionOk="0" h="20202" w="6438">
                    <a:moveTo>
                      <a:pt x="2603" y="1"/>
                    </a:moveTo>
                    <a:lnTo>
                      <a:pt x="1" y="526"/>
                    </a:lnTo>
                    <a:lnTo>
                      <a:pt x="3812" y="20201"/>
                    </a:lnTo>
                    <a:lnTo>
                      <a:pt x="6437" y="19676"/>
                    </a:lnTo>
                    <a:lnTo>
                      <a:pt x="2603" y="1"/>
                    </a:ln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2"/>
              <p:cNvSpPr/>
              <p:nvPr/>
            </p:nvSpPr>
            <p:spPr>
              <a:xfrm>
                <a:off x="-3185100" y="807600"/>
                <a:ext cx="26825" cy="35975"/>
              </a:xfrm>
              <a:custGeom>
                <a:rect b="b" l="l" r="r" t="t"/>
                <a:pathLst>
                  <a:path extrusionOk="0" h="1439" w="1073">
                    <a:moveTo>
                      <a:pt x="274" y="1"/>
                    </a:moveTo>
                    <a:lnTo>
                      <a:pt x="0" y="1439"/>
                    </a:lnTo>
                    <a:lnTo>
                      <a:pt x="1073" y="1233"/>
                    </a:lnTo>
                    <a:lnTo>
                      <a:pt x="274" y="1"/>
                    </a:ln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2"/>
              <p:cNvSpPr/>
              <p:nvPr/>
            </p:nvSpPr>
            <p:spPr>
              <a:xfrm>
                <a:off x="-3164000" y="875500"/>
                <a:ext cx="128425" cy="498200"/>
              </a:xfrm>
              <a:custGeom>
                <a:rect b="b" l="l" r="r" t="t"/>
                <a:pathLst>
                  <a:path extrusionOk="0" h="19928" w="5137">
                    <a:moveTo>
                      <a:pt x="1302" y="1"/>
                    </a:moveTo>
                    <a:lnTo>
                      <a:pt x="1" y="252"/>
                    </a:lnTo>
                    <a:lnTo>
                      <a:pt x="3835" y="19927"/>
                    </a:lnTo>
                    <a:lnTo>
                      <a:pt x="5136" y="19676"/>
                    </a:lnTo>
                    <a:lnTo>
                      <a:pt x="1302" y="1"/>
                    </a:ln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2"/>
              <p:cNvSpPr/>
              <p:nvPr/>
            </p:nvSpPr>
            <p:spPr>
              <a:xfrm>
                <a:off x="-3140600" y="1107175"/>
                <a:ext cx="48525" cy="247700"/>
              </a:xfrm>
              <a:custGeom>
                <a:rect b="b" l="l" r="r" t="t"/>
                <a:pathLst>
                  <a:path extrusionOk="0" fill="none" h="9908" w="1941">
                    <a:moveTo>
                      <a:pt x="1941" y="9907"/>
                    </a:moveTo>
                    <a:lnTo>
                      <a:pt x="0" y="1"/>
                    </a:lnTo>
                  </a:path>
                </a:pathLst>
              </a:custGeom>
              <a:noFill/>
              <a:ln cap="rnd" cmpd="sng" w="95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67" name="Google Shape;3267;p2"/>
            <p:cNvGrpSpPr/>
            <p:nvPr/>
          </p:nvGrpSpPr>
          <p:grpSpPr>
            <a:xfrm>
              <a:off x="8031100" y="2272900"/>
              <a:ext cx="512450" cy="325275"/>
              <a:chOff x="-3512650" y="557100"/>
              <a:chExt cx="512450" cy="325275"/>
            </a:xfrm>
          </p:grpSpPr>
          <p:sp>
            <p:nvSpPr>
              <p:cNvPr id="3268" name="Google Shape;3268;p2"/>
              <p:cNvSpPr/>
              <p:nvPr/>
            </p:nvSpPr>
            <p:spPr>
              <a:xfrm>
                <a:off x="-3507525" y="814450"/>
                <a:ext cx="77075" cy="65075"/>
              </a:xfrm>
              <a:custGeom>
                <a:rect b="b" l="l" r="r" t="t"/>
                <a:pathLst>
                  <a:path extrusionOk="0" h="2603" w="3083">
                    <a:moveTo>
                      <a:pt x="1713" y="1"/>
                    </a:moveTo>
                    <a:lnTo>
                      <a:pt x="1" y="2603"/>
                    </a:lnTo>
                    <a:lnTo>
                      <a:pt x="3082" y="2306"/>
                    </a:lnTo>
                    <a:lnTo>
                      <a:pt x="2854" y="891"/>
                    </a:lnTo>
                    <a:lnTo>
                      <a:pt x="1713" y="1"/>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2"/>
              <p:cNvSpPr/>
              <p:nvPr/>
            </p:nvSpPr>
            <p:spPr>
              <a:xfrm>
                <a:off x="-3464725" y="557100"/>
                <a:ext cx="464525" cy="315000"/>
              </a:xfrm>
              <a:custGeom>
                <a:rect b="b" l="l" r="r" t="t"/>
                <a:pathLst>
                  <a:path extrusionOk="0" h="12600" w="18581">
                    <a:moveTo>
                      <a:pt x="17211" y="0"/>
                    </a:moveTo>
                    <a:lnTo>
                      <a:pt x="1" y="10295"/>
                    </a:lnTo>
                    <a:lnTo>
                      <a:pt x="1370" y="12600"/>
                    </a:lnTo>
                    <a:lnTo>
                      <a:pt x="18580" y="2283"/>
                    </a:lnTo>
                    <a:lnTo>
                      <a:pt x="17211" y="0"/>
                    </a:ln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2"/>
              <p:cNvSpPr/>
              <p:nvPr/>
            </p:nvSpPr>
            <p:spPr>
              <a:xfrm>
                <a:off x="-3512650" y="853250"/>
                <a:ext cx="36550" cy="29125"/>
              </a:xfrm>
              <a:custGeom>
                <a:rect b="b" l="l" r="r" t="t"/>
                <a:pathLst>
                  <a:path extrusionOk="0" h="1165" w="1462">
                    <a:moveTo>
                      <a:pt x="913" y="1"/>
                    </a:moveTo>
                    <a:lnTo>
                      <a:pt x="0" y="1165"/>
                    </a:lnTo>
                    <a:lnTo>
                      <a:pt x="1461" y="914"/>
                    </a:lnTo>
                    <a:lnTo>
                      <a:pt x="913" y="1"/>
                    </a:ln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2"/>
              <p:cNvSpPr/>
              <p:nvPr/>
            </p:nvSpPr>
            <p:spPr>
              <a:xfrm>
                <a:off x="-3464725" y="557100"/>
                <a:ext cx="447400" cy="285900"/>
              </a:xfrm>
              <a:custGeom>
                <a:rect b="b" l="l" r="r" t="t"/>
                <a:pathLst>
                  <a:path extrusionOk="0" h="11436" w="17896">
                    <a:moveTo>
                      <a:pt x="17211" y="0"/>
                    </a:moveTo>
                    <a:lnTo>
                      <a:pt x="1" y="10295"/>
                    </a:lnTo>
                    <a:lnTo>
                      <a:pt x="685" y="11436"/>
                    </a:lnTo>
                    <a:lnTo>
                      <a:pt x="17896" y="1142"/>
                    </a:lnTo>
                    <a:lnTo>
                      <a:pt x="17211" y="0"/>
                    </a:lnTo>
                    <a:close/>
                  </a:path>
                </a:pathLst>
              </a:custGeom>
              <a:solidFill>
                <a:srgbClr val="424077">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2"/>
              <p:cNvSpPr/>
              <p:nvPr/>
            </p:nvSpPr>
            <p:spPr>
              <a:xfrm>
                <a:off x="-3158300" y="593050"/>
                <a:ext cx="94750" cy="56525"/>
              </a:xfrm>
              <a:custGeom>
                <a:rect b="b" l="l" r="r" t="t"/>
                <a:pathLst>
                  <a:path extrusionOk="0" fill="none" h="2261" w="3790">
                    <a:moveTo>
                      <a:pt x="3790" y="0"/>
                    </a:moveTo>
                    <a:lnTo>
                      <a:pt x="1" y="2260"/>
                    </a:lnTo>
                  </a:path>
                </a:pathLst>
              </a:custGeom>
              <a:noFill/>
              <a:ln cap="rnd" cmpd="sng" w="95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2"/>
              <p:cNvSpPr/>
              <p:nvPr/>
            </p:nvSpPr>
            <p:spPr>
              <a:xfrm>
                <a:off x="-3301525" y="722575"/>
                <a:ext cx="94750" cy="56525"/>
              </a:xfrm>
              <a:custGeom>
                <a:rect b="b" l="l" r="r" t="t"/>
                <a:pathLst>
                  <a:path extrusionOk="0" fill="none" h="2261" w="3790">
                    <a:moveTo>
                      <a:pt x="3790" y="1"/>
                    </a:moveTo>
                    <a:lnTo>
                      <a:pt x="1" y="2260"/>
                    </a:lnTo>
                  </a:path>
                </a:pathLst>
              </a:custGeom>
              <a:noFill/>
              <a:ln cap="rnd" cmpd="sng" w="95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2"/>
              <p:cNvSpPr/>
              <p:nvPr/>
            </p:nvSpPr>
            <p:spPr>
              <a:xfrm>
                <a:off x="-3196525" y="656950"/>
                <a:ext cx="27975" cy="16000"/>
              </a:xfrm>
              <a:custGeom>
                <a:rect b="b" l="l" r="r" t="t"/>
                <a:pathLst>
                  <a:path extrusionOk="0" fill="none" h="640" w="1119">
                    <a:moveTo>
                      <a:pt x="1119" y="1"/>
                    </a:moveTo>
                    <a:lnTo>
                      <a:pt x="1" y="640"/>
                    </a:lnTo>
                  </a:path>
                </a:pathLst>
              </a:custGeom>
              <a:noFill/>
              <a:ln cap="rnd" cmpd="sng" w="95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75" name="Google Shape;3275;p2"/>
            <p:cNvGrpSpPr/>
            <p:nvPr/>
          </p:nvGrpSpPr>
          <p:grpSpPr>
            <a:xfrm>
              <a:off x="8335952" y="3459137"/>
              <a:ext cx="1386618" cy="1046971"/>
              <a:chOff x="-2184800" y="1314325"/>
              <a:chExt cx="1183525" cy="893625"/>
            </a:xfrm>
          </p:grpSpPr>
          <p:sp>
            <p:nvSpPr>
              <p:cNvPr id="3276" name="Google Shape;3276;p2"/>
              <p:cNvSpPr/>
              <p:nvPr/>
            </p:nvSpPr>
            <p:spPr>
              <a:xfrm>
                <a:off x="-2184800" y="1700075"/>
                <a:ext cx="507325" cy="507875"/>
              </a:xfrm>
              <a:custGeom>
                <a:rect b="b" l="l" r="r" t="t"/>
                <a:pathLst>
                  <a:path extrusionOk="0" h="20315" w="20293">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277" name="Google Shape;3277;p2"/>
              <p:cNvGrpSpPr/>
              <p:nvPr/>
            </p:nvGrpSpPr>
            <p:grpSpPr>
              <a:xfrm>
                <a:off x="-2184800" y="1314325"/>
                <a:ext cx="1183525" cy="893625"/>
                <a:chOff x="-2184800" y="1314325"/>
                <a:chExt cx="1183525" cy="893625"/>
              </a:xfrm>
            </p:grpSpPr>
            <p:sp>
              <p:nvSpPr>
                <p:cNvPr id="3278" name="Google Shape;3278;p2"/>
                <p:cNvSpPr/>
                <p:nvPr/>
              </p:nvSpPr>
              <p:spPr>
                <a:xfrm>
                  <a:off x="-1640400" y="1415325"/>
                  <a:ext cx="507300" cy="507325"/>
                </a:xfrm>
                <a:custGeom>
                  <a:rect b="b" l="l" r="r" t="t"/>
                  <a:pathLst>
                    <a:path extrusionOk="0" h="20293" w="20292">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2"/>
                <p:cNvSpPr/>
                <p:nvPr/>
              </p:nvSpPr>
              <p:spPr>
                <a:xfrm>
                  <a:off x="-2066675" y="1314325"/>
                  <a:ext cx="661975" cy="661950"/>
                </a:xfrm>
                <a:custGeom>
                  <a:rect b="b" l="l" r="r" t="t"/>
                  <a:pathLst>
                    <a:path extrusionOk="0" h="26478" w="26479">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2"/>
                <p:cNvSpPr/>
                <p:nvPr/>
              </p:nvSpPr>
              <p:spPr>
                <a:xfrm>
                  <a:off x="-2184800" y="1328600"/>
                  <a:ext cx="1183525" cy="879350"/>
                </a:xfrm>
                <a:custGeom>
                  <a:rect b="b" l="l" r="r" t="t"/>
                  <a:pathLst>
                    <a:path extrusionOk="0" h="35174" w="47341">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281" name="Google Shape;3281;p2"/>
            <p:cNvGrpSpPr/>
            <p:nvPr/>
          </p:nvGrpSpPr>
          <p:grpSpPr>
            <a:xfrm>
              <a:off x="7538086" y="4044483"/>
              <a:ext cx="3406699" cy="1310619"/>
              <a:chOff x="10762125" y="2775799"/>
              <a:chExt cx="3666666" cy="1410633"/>
            </a:xfrm>
          </p:grpSpPr>
          <p:sp>
            <p:nvSpPr>
              <p:cNvPr id="3282" name="Google Shape;3282;p2"/>
              <p:cNvSpPr/>
              <p:nvPr/>
            </p:nvSpPr>
            <p:spPr>
              <a:xfrm>
                <a:off x="14428763" y="3959024"/>
                <a:ext cx="28" cy="28"/>
              </a:xfrm>
              <a:custGeom>
                <a:rect b="b" l="l" r="r" t="t"/>
                <a:pathLst>
                  <a:path extrusionOk="0" h="1" w="1">
                    <a:moveTo>
                      <a:pt x="1" y="1"/>
                    </a:moveTo>
                    <a:lnTo>
                      <a:pt x="1" y="1"/>
                    </a:lnTo>
                    <a:lnTo>
                      <a:pt x="1" y="1"/>
                    </a:ln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2"/>
              <p:cNvSpPr/>
              <p:nvPr/>
            </p:nvSpPr>
            <p:spPr>
              <a:xfrm>
                <a:off x="14428763" y="3959024"/>
                <a:ext cx="28" cy="28"/>
              </a:xfrm>
              <a:custGeom>
                <a:rect b="b" l="l" r="r" t="t"/>
                <a:pathLst>
                  <a:path extrusionOk="0" h="1" w="1">
                    <a:moveTo>
                      <a:pt x="1" y="1"/>
                    </a:moveTo>
                    <a:cubicBezTo>
                      <a:pt x="1" y="1"/>
                      <a:pt x="1" y="1"/>
                      <a:pt x="1" y="1"/>
                    </a:cubicBezTo>
                    <a:cubicBezTo>
                      <a:pt x="1" y="1"/>
                      <a:pt x="1" y="1"/>
                      <a:pt x="1" y="1"/>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2"/>
              <p:cNvSpPr/>
              <p:nvPr/>
            </p:nvSpPr>
            <p:spPr>
              <a:xfrm>
                <a:off x="14428763" y="3959024"/>
                <a:ext cx="28" cy="28"/>
              </a:xfrm>
              <a:custGeom>
                <a:rect b="b" l="l" r="r" t="t"/>
                <a:pathLst>
                  <a:path extrusionOk="0" h="1" w="1">
                    <a:moveTo>
                      <a:pt x="1" y="1"/>
                    </a:moveTo>
                    <a:cubicBezTo>
                      <a:pt x="1" y="1"/>
                      <a:pt x="1" y="1"/>
                      <a:pt x="1" y="1"/>
                    </a:cubicBezTo>
                    <a:cubicBezTo>
                      <a:pt x="1" y="1"/>
                      <a:pt x="1" y="1"/>
                      <a:pt x="1" y="1"/>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2"/>
              <p:cNvSpPr/>
              <p:nvPr/>
            </p:nvSpPr>
            <p:spPr>
              <a:xfrm>
                <a:off x="14370267" y="3985096"/>
                <a:ext cx="669" cy="28"/>
              </a:xfrm>
              <a:custGeom>
                <a:rect b="b" l="l" r="r" t="t"/>
                <a:pathLst>
                  <a:path extrusionOk="0" h="1" w="24">
                    <a:moveTo>
                      <a:pt x="1" y="0"/>
                    </a:moveTo>
                    <a:cubicBezTo>
                      <a:pt x="1" y="0"/>
                      <a:pt x="24" y="0"/>
                      <a:pt x="24" y="0"/>
                    </a:cubicBezTo>
                    <a:cubicBezTo>
                      <a:pt x="24" y="0"/>
                      <a:pt x="1" y="0"/>
                      <a:pt x="1" y="0"/>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2"/>
              <p:cNvSpPr/>
              <p:nvPr/>
            </p:nvSpPr>
            <p:spPr>
              <a:xfrm>
                <a:off x="10790733" y="3856016"/>
                <a:ext cx="3529981" cy="323034"/>
              </a:xfrm>
              <a:custGeom>
                <a:rect b="b" l="l" r="r" t="t"/>
                <a:pathLst>
                  <a:path extrusionOk="0" h="11597" w="126727">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2"/>
              <p:cNvSpPr/>
              <p:nvPr/>
            </p:nvSpPr>
            <p:spPr>
              <a:xfrm>
                <a:off x="14171913" y="3911336"/>
                <a:ext cx="94763" cy="18635"/>
              </a:xfrm>
              <a:custGeom>
                <a:rect b="b" l="l" r="r" t="t"/>
                <a:pathLst>
                  <a:path extrusionOk="0" h="669" w="3402">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2"/>
              <p:cNvSpPr/>
              <p:nvPr/>
            </p:nvSpPr>
            <p:spPr>
              <a:xfrm>
                <a:off x="12385933" y="3722507"/>
                <a:ext cx="337658" cy="158968"/>
              </a:xfrm>
              <a:custGeom>
                <a:rect b="b" l="l" r="r" t="t"/>
                <a:pathLst>
                  <a:path extrusionOk="0" h="5707" w="12122">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2"/>
              <p:cNvSpPr/>
              <p:nvPr/>
            </p:nvSpPr>
            <p:spPr>
              <a:xfrm>
                <a:off x="12398022" y="3799443"/>
                <a:ext cx="317937" cy="261976"/>
              </a:xfrm>
              <a:custGeom>
                <a:rect b="b" l="l" r="r" t="t"/>
                <a:pathLst>
                  <a:path extrusionOk="0" h="9405" w="11414">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2"/>
              <p:cNvSpPr/>
              <p:nvPr/>
            </p:nvSpPr>
            <p:spPr>
              <a:xfrm>
                <a:off x="10771652" y="2775799"/>
                <a:ext cx="3566861" cy="1123504"/>
              </a:xfrm>
              <a:custGeom>
                <a:rect b="b" l="l" r="r" t="t"/>
                <a:pathLst>
                  <a:path extrusionOk="0" h="40334" w="128051">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2"/>
              <p:cNvSpPr/>
              <p:nvPr/>
            </p:nvSpPr>
            <p:spPr>
              <a:xfrm>
                <a:off x="12398022" y="3969832"/>
                <a:ext cx="384065" cy="195208"/>
              </a:xfrm>
              <a:custGeom>
                <a:rect b="b" l="l" r="r" t="t"/>
                <a:pathLst>
                  <a:path extrusionOk="0" h="7008" w="13788">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2"/>
              <p:cNvSpPr/>
              <p:nvPr/>
            </p:nvSpPr>
            <p:spPr>
              <a:xfrm>
                <a:off x="12466684" y="3993369"/>
                <a:ext cx="336377" cy="183759"/>
              </a:xfrm>
              <a:custGeom>
                <a:rect b="b" l="l" r="r" t="t"/>
                <a:pathLst>
                  <a:path extrusionOk="0" h="6597" w="12076">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2"/>
              <p:cNvSpPr/>
              <p:nvPr/>
            </p:nvSpPr>
            <p:spPr>
              <a:xfrm>
                <a:off x="12469860" y="4160583"/>
                <a:ext cx="9582" cy="8914"/>
              </a:xfrm>
              <a:custGeom>
                <a:rect b="b" l="l" r="r" t="t"/>
                <a:pathLst>
                  <a:path extrusionOk="0" h="320" w="344">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2"/>
              <p:cNvSpPr/>
              <p:nvPr/>
            </p:nvSpPr>
            <p:spPr>
              <a:xfrm>
                <a:off x="12771864" y="3938690"/>
                <a:ext cx="1546287" cy="112729"/>
              </a:xfrm>
              <a:custGeom>
                <a:rect b="b" l="l" r="r" t="t"/>
                <a:pathLst>
                  <a:path extrusionOk="0" h="4047" w="55512">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2"/>
              <p:cNvSpPr/>
              <p:nvPr/>
            </p:nvSpPr>
            <p:spPr>
              <a:xfrm>
                <a:off x="12773786" y="3951392"/>
                <a:ext cx="1089158" cy="59833"/>
              </a:xfrm>
              <a:custGeom>
                <a:rect b="b" l="l" r="r" t="t"/>
                <a:pathLst>
                  <a:path extrusionOk="0" h="2148" w="39101">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2"/>
              <p:cNvSpPr/>
              <p:nvPr/>
            </p:nvSpPr>
            <p:spPr>
              <a:xfrm>
                <a:off x="13749741" y="3962840"/>
                <a:ext cx="481307" cy="71532"/>
              </a:xfrm>
              <a:custGeom>
                <a:rect b="b" l="l" r="r" t="t"/>
                <a:pathLst>
                  <a:path extrusionOk="0" h="2568" w="17279">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2"/>
              <p:cNvSpPr/>
              <p:nvPr/>
            </p:nvSpPr>
            <p:spPr>
              <a:xfrm>
                <a:off x="13061166" y="3901169"/>
                <a:ext cx="778882" cy="34373"/>
              </a:xfrm>
              <a:custGeom>
                <a:rect b="b" l="l" r="r" t="t"/>
                <a:pathLst>
                  <a:path extrusionOk="0" h="1234" w="27962">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2"/>
              <p:cNvSpPr/>
              <p:nvPr/>
            </p:nvSpPr>
            <p:spPr>
              <a:xfrm>
                <a:off x="12865345" y="3872562"/>
                <a:ext cx="271503" cy="31170"/>
              </a:xfrm>
              <a:custGeom>
                <a:rect b="b" l="l" r="r" t="t"/>
                <a:pathLst>
                  <a:path extrusionOk="0" h="1119" w="9747">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2"/>
              <p:cNvSpPr/>
              <p:nvPr/>
            </p:nvSpPr>
            <p:spPr>
              <a:xfrm>
                <a:off x="10802794" y="3951392"/>
                <a:ext cx="1503696" cy="93286"/>
              </a:xfrm>
              <a:custGeom>
                <a:rect b="b" l="l" r="r" t="t"/>
                <a:pathLst>
                  <a:path extrusionOk="0" h="3349" w="53983">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2"/>
              <p:cNvSpPr/>
              <p:nvPr/>
            </p:nvSpPr>
            <p:spPr>
              <a:xfrm>
                <a:off x="10833323" y="3963481"/>
                <a:ext cx="1077069" cy="73147"/>
              </a:xfrm>
              <a:custGeom>
                <a:rect b="b" l="l" r="r" t="t"/>
                <a:pathLst>
                  <a:path extrusionOk="0" h="2626" w="38667">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2"/>
              <p:cNvSpPr/>
              <p:nvPr/>
            </p:nvSpPr>
            <p:spPr>
              <a:xfrm>
                <a:off x="10793908" y="3863648"/>
                <a:ext cx="1604782" cy="97437"/>
              </a:xfrm>
              <a:custGeom>
                <a:rect b="b" l="l" r="r" t="t"/>
                <a:pathLst>
                  <a:path extrusionOk="0" h="3498" w="57612">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2"/>
              <p:cNvSpPr/>
              <p:nvPr/>
            </p:nvSpPr>
            <p:spPr>
              <a:xfrm>
                <a:off x="10797083" y="3857938"/>
                <a:ext cx="1545005" cy="90947"/>
              </a:xfrm>
              <a:custGeom>
                <a:rect b="b" l="l" r="r" t="t"/>
                <a:pathLst>
                  <a:path extrusionOk="0" h="3265" w="55466">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2"/>
              <p:cNvSpPr/>
              <p:nvPr/>
            </p:nvSpPr>
            <p:spPr>
              <a:xfrm>
                <a:off x="12368774" y="3886545"/>
                <a:ext cx="217464" cy="189498"/>
              </a:xfrm>
              <a:custGeom>
                <a:rect b="b" l="l" r="r" t="t"/>
                <a:pathLst>
                  <a:path extrusionOk="0" h="6803" w="7807">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2"/>
              <p:cNvSpPr/>
              <p:nvPr/>
            </p:nvSpPr>
            <p:spPr>
              <a:xfrm>
                <a:off x="12495932" y="4043592"/>
                <a:ext cx="134178" cy="26741"/>
              </a:xfrm>
              <a:custGeom>
                <a:rect b="b" l="l" r="r" t="t"/>
                <a:pathLst>
                  <a:path extrusionOk="0" h="960" w="4817">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2"/>
              <p:cNvSpPr/>
              <p:nvPr/>
            </p:nvSpPr>
            <p:spPr>
              <a:xfrm>
                <a:off x="12520110" y="4048661"/>
                <a:ext cx="102367" cy="25125"/>
              </a:xfrm>
              <a:custGeom>
                <a:rect b="b" l="l" r="r" t="t"/>
                <a:pathLst>
                  <a:path extrusionOk="0" h="902" w="3675">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2"/>
              <p:cNvSpPr/>
              <p:nvPr/>
            </p:nvSpPr>
            <p:spPr>
              <a:xfrm>
                <a:off x="12546155" y="4044873"/>
                <a:ext cx="85877" cy="28635"/>
              </a:xfrm>
              <a:custGeom>
                <a:rect b="b" l="l" r="r" t="t"/>
                <a:pathLst>
                  <a:path extrusionOk="0" h="1028" w="3083">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2"/>
              <p:cNvSpPr/>
              <p:nvPr/>
            </p:nvSpPr>
            <p:spPr>
              <a:xfrm>
                <a:off x="12558884" y="4034037"/>
                <a:ext cx="87771" cy="37549"/>
              </a:xfrm>
              <a:custGeom>
                <a:rect b="b" l="l" r="r" t="t"/>
                <a:pathLst>
                  <a:path extrusionOk="0" h="1348" w="3151">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2"/>
              <p:cNvSpPr/>
              <p:nvPr/>
            </p:nvSpPr>
            <p:spPr>
              <a:xfrm>
                <a:off x="13745925" y="3895459"/>
                <a:ext cx="448883" cy="50947"/>
              </a:xfrm>
              <a:custGeom>
                <a:rect b="b" l="l" r="r" t="t"/>
                <a:pathLst>
                  <a:path extrusionOk="0" h="1829" w="16115">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2"/>
              <p:cNvSpPr/>
              <p:nvPr/>
            </p:nvSpPr>
            <p:spPr>
              <a:xfrm>
                <a:off x="12319192" y="3939330"/>
                <a:ext cx="182506" cy="177826"/>
              </a:xfrm>
              <a:custGeom>
                <a:rect b="b" l="l" r="r" t="t"/>
                <a:pathLst>
                  <a:path extrusionOk="0" h="6384" w="6552">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2"/>
              <p:cNvSpPr/>
              <p:nvPr/>
            </p:nvSpPr>
            <p:spPr>
              <a:xfrm>
                <a:off x="12516907" y="4096990"/>
                <a:ext cx="18468" cy="18468"/>
              </a:xfrm>
              <a:custGeom>
                <a:rect b="b" l="l" r="r" t="t"/>
                <a:pathLst>
                  <a:path extrusionOk="0" h="663" w="663">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2"/>
              <p:cNvSpPr/>
              <p:nvPr/>
            </p:nvSpPr>
            <p:spPr>
              <a:xfrm>
                <a:off x="12552533" y="4098271"/>
                <a:ext cx="10836" cy="11476"/>
              </a:xfrm>
              <a:custGeom>
                <a:rect b="b" l="l" r="r" t="t"/>
                <a:pathLst>
                  <a:path extrusionOk="0" h="412" w="389">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2"/>
              <p:cNvSpPr/>
              <p:nvPr/>
            </p:nvSpPr>
            <p:spPr>
              <a:xfrm>
                <a:off x="10867668" y="3927241"/>
                <a:ext cx="525178" cy="50250"/>
              </a:xfrm>
              <a:custGeom>
                <a:rect b="b" l="l" r="r" t="t"/>
                <a:pathLst>
                  <a:path extrusionOk="0" h="1804" w="18854">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2"/>
              <p:cNvSpPr/>
              <p:nvPr/>
            </p:nvSpPr>
            <p:spPr>
              <a:xfrm>
                <a:off x="11445604" y="3922144"/>
                <a:ext cx="74401" cy="14011"/>
              </a:xfrm>
              <a:custGeom>
                <a:rect b="b" l="l" r="r" t="t"/>
                <a:pathLst>
                  <a:path extrusionOk="0" h="503" w="2671">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2"/>
              <p:cNvSpPr/>
              <p:nvPr/>
            </p:nvSpPr>
            <p:spPr>
              <a:xfrm>
                <a:off x="13174341" y="3749861"/>
                <a:ext cx="47075" cy="3203"/>
              </a:xfrm>
              <a:custGeom>
                <a:rect b="b" l="l" r="r" t="t"/>
                <a:pathLst>
                  <a:path extrusionOk="0" h="115" w="169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2"/>
              <p:cNvSpPr/>
              <p:nvPr/>
            </p:nvSpPr>
            <p:spPr>
              <a:xfrm>
                <a:off x="12699385" y="3669750"/>
                <a:ext cx="1553278" cy="170055"/>
              </a:xfrm>
              <a:custGeom>
                <a:rect b="b" l="l" r="r" t="t"/>
                <a:pathLst>
                  <a:path extrusionOk="0" h="6105" w="55763">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2"/>
              <p:cNvSpPr/>
              <p:nvPr/>
            </p:nvSpPr>
            <p:spPr>
              <a:xfrm>
                <a:off x="14231661" y="3804540"/>
                <a:ext cx="21643" cy="12089"/>
              </a:xfrm>
              <a:custGeom>
                <a:rect b="b" l="l" r="r" t="t"/>
                <a:pathLst>
                  <a:path extrusionOk="0" h="434" w="777">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2"/>
              <p:cNvSpPr/>
              <p:nvPr/>
            </p:nvSpPr>
            <p:spPr>
              <a:xfrm>
                <a:off x="13613670" y="3732674"/>
                <a:ext cx="621194" cy="99498"/>
              </a:xfrm>
              <a:custGeom>
                <a:rect b="b" l="l" r="r" t="t"/>
                <a:pathLst>
                  <a:path extrusionOk="0" h="3572" w="22301">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2"/>
              <p:cNvSpPr/>
              <p:nvPr/>
            </p:nvSpPr>
            <p:spPr>
              <a:xfrm>
                <a:off x="12694956" y="3611254"/>
                <a:ext cx="483229" cy="184400"/>
              </a:xfrm>
              <a:custGeom>
                <a:rect b="b" l="l" r="r" t="t"/>
                <a:pathLst>
                  <a:path extrusionOk="0" h="6620" w="17348">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2"/>
              <p:cNvSpPr/>
              <p:nvPr/>
            </p:nvSpPr>
            <p:spPr>
              <a:xfrm>
                <a:off x="13110106" y="3613148"/>
                <a:ext cx="601501" cy="162339"/>
              </a:xfrm>
              <a:custGeom>
                <a:rect b="b" l="l" r="r" t="t"/>
                <a:pathLst>
                  <a:path extrusionOk="0" h="5828" w="21594">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2"/>
              <p:cNvSpPr/>
              <p:nvPr/>
            </p:nvSpPr>
            <p:spPr>
              <a:xfrm>
                <a:off x="10856860" y="3636686"/>
                <a:ext cx="1557095" cy="195459"/>
              </a:xfrm>
              <a:custGeom>
                <a:rect b="b" l="l" r="r" t="t"/>
                <a:pathLst>
                  <a:path extrusionOk="0" h="7017" w="5590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2"/>
              <p:cNvSpPr/>
              <p:nvPr/>
            </p:nvSpPr>
            <p:spPr>
              <a:xfrm>
                <a:off x="10862571" y="3610614"/>
                <a:ext cx="1331385" cy="210751"/>
              </a:xfrm>
              <a:custGeom>
                <a:rect b="b" l="l" r="r" t="t"/>
                <a:pathLst>
                  <a:path extrusionOk="0" h="7566" w="47797">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2"/>
              <p:cNvSpPr/>
              <p:nvPr/>
            </p:nvSpPr>
            <p:spPr>
              <a:xfrm>
                <a:off x="12072508" y="3621421"/>
                <a:ext cx="347157" cy="170695"/>
              </a:xfrm>
              <a:custGeom>
                <a:rect b="b" l="l" r="r" t="t"/>
                <a:pathLst>
                  <a:path extrusionOk="0" h="6128" w="12463">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2"/>
              <p:cNvSpPr/>
              <p:nvPr/>
            </p:nvSpPr>
            <p:spPr>
              <a:xfrm>
                <a:off x="10835217" y="3476464"/>
                <a:ext cx="1655673" cy="259274"/>
              </a:xfrm>
              <a:custGeom>
                <a:rect b="b" l="l" r="r" t="t"/>
                <a:pathLst>
                  <a:path extrusionOk="0" h="9308" w="59439">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2"/>
              <p:cNvSpPr/>
              <p:nvPr/>
            </p:nvSpPr>
            <p:spPr>
              <a:xfrm>
                <a:off x="11237694" y="3446576"/>
                <a:ext cx="970886" cy="257519"/>
              </a:xfrm>
              <a:custGeom>
                <a:rect b="b" l="l" r="r" t="t"/>
                <a:pathLst>
                  <a:path extrusionOk="0" h="9245" w="34855">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2"/>
              <p:cNvSpPr/>
              <p:nvPr/>
            </p:nvSpPr>
            <p:spPr>
              <a:xfrm>
                <a:off x="12155154" y="3468832"/>
                <a:ext cx="277241" cy="189358"/>
              </a:xfrm>
              <a:custGeom>
                <a:rect b="b" l="l" r="r" t="t"/>
                <a:pathLst>
                  <a:path extrusionOk="0" h="6798" w="9953">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2"/>
              <p:cNvSpPr/>
              <p:nvPr/>
            </p:nvSpPr>
            <p:spPr>
              <a:xfrm>
                <a:off x="12415180" y="3628413"/>
                <a:ext cx="35014" cy="43649"/>
              </a:xfrm>
              <a:custGeom>
                <a:rect b="b" l="l" r="r" t="t"/>
                <a:pathLst>
                  <a:path extrusionOk="0" h="1567" w="1257">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2"/>
              <p:cNvSpPr/>
              <p:nvPr/>
            </p:nvSpPr>
            <p:spPr>
              <a:xfrm>
                <a:off x="10823156" y="3352481"/>
                <a:ext cx="1714141" cy="374121"/>
              </a:xfrm>
              <a:custGeom>
                <a:rect b="b" l="l" r="r" t="t"/>
                <a:pathLst>
                  <a:path extrusionOk="0" h="13431" w="61538">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2"/>
              <p:cNvSpPr/>
              <p:nvPr/>
            </p:nvSpPr>
            <p:spPr>
              <a:xfrm>
                <a:off x="12464150" y="3601700"/>
                <a:ext cx="59164" cy="121949"/>
              </a:xfrm>
              <a:custGeom>
                <a:rect b="b" l="l" r="r" t="t"/>
                <a:pathLst>
                  <a:path extrusionOk="0" h="4378" w="2124">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2"/>
              <p:cNvSpPr/>
              <p:nvPr/>
            </p:nvSpPr>
            <p:spPr>
              <a:xfrm>
                <a:off x="12455877" y="3587076"/>
                <a:ext cx="66796" cy="131476"/>
              </a:xfrm>
              <a:custGeom>
                <a:rect b="b" l="l" r="r" t="t"/>
                <a:pathLst>
                  <a:path extrusionOk="0" h="4720" w="2398">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2"/>
              <p:cNvSpPr/>
              <p:nvPr/>
            </p:nvSpPr>
            <p:spPr>
              <a:xfrm>
                <a:off x="12188218" y="3353735"/>
                <a:ext cx="363703" cy="366265"/>
              </a:xfrm>
              <a:custGeom>
                <a:rect b="b" l="l" r="r" t="t"/>
                <a:pathLst>
                  <a:path extrusionOk="0" h="13149" w="13057">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2"/>
              <p:cNvSpPr/>
              <p:nvPr/>
            </p:nvSpPr>
            <p:spPr>
              <a:xfrm>
                <a:off x="12272145" y="3400169"/>
                <a:ext cx="176127" cy="149693"/>
              </a:xfrm>
              <a:custGeom>
                <a:rect b="b" l="l" r="r" t="t"/>
                <a:pathLst>
                  <a:path extrusionOk="0" h="5374" w="6323">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2"/>
              <p:cNvSpPr/>
              <p:nvPr/>
            </p:nvSpPr>
            <p:spPr>
              <a:xfrm>
                <a:off x="12285488" y="3412871"/>
                <a:ext cx="151336" cy="137158"/>
              </a:xfrm>
              <a:custGeom>
                <a:rect b="b" l="l" r="r" t="t"/>
                <a:pathLst>
                  <a:path extrusionOk="0" h="4924" w="5433">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2"/>
              <p:cNvSpPr/>
              <p:nvPr/>
            </p:nvSpPr>
            <p:spPr>
              <a:xfrm>
                <a:off x="12255599" y="3398888"/>
                <a:ext cx="179971" cy="147632"/>
              </a:xfrm>
              <a:custGeom>
                <a:rect b="b" l="l" r="r" t="t"/>
                <a:pathLst>
                  <a:path extrusionOk="0" h="5300" w="6461">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2"/>
              <p:cNvSpPr/>
              <p:nvPr/>
            </p:nvSpPr>
            <p:spPr>
              <a:xfrm>
                <a:off x="10919785" y="3332760"/>
                <a:ext cx="1348572" cy="332561"/>
              </a:xfrm>
              <a:custGeom>
                <a:rect b="b" l="l" r="r" t="t"/>
                <a:pathLst>
                  <a:path extrusionOk="0" h="11939" w="48414">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2"/>
              <p:cNvSpPr/>
              <p:nvPr/>
            </p:nvSpPr>
            <p:spPr>
              <a:xfrm>
                <a:off x="12642171" y="3505712"/>
                <a:ext cx="1633389" cy="245709"/>
              </a:xfrm>
              <a:custGeom>
                <a:rect b="b" l="l" r="r" t="t"/>
                <a:pathLst>
                  <a:path extrusionOk="0" h="8821" w="58639">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2"/>
              <p:cNvSpPr/>
              <p:nvPr/>
            </p:nvSpPr>
            <p:spPr>
              <a:xfrm>
                <a:off x="12624371" y="3447857"/>
                <a:ext cx="735651" cy="293397"/>
              </a:xfrm>
              <a:custGeom>
                <a:rect b="b" l="l" r="r" t="t"/>
                <a:pathLst>
                  <a:path extrusionOk="0" h="10533" w="2641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2"/>
              <p:cNvSpPr/>
              <p:nvPr/>
            </p:nvSpPr>
            <p:spPr>
              <a:xfrm>
                <a:off x="13140636" y="3612508"/>
                <a:ext cx="118913" cy="10390"/>
              </a:xfrm>
              <a:custGeom>
                <a:rect b="b" l="l" r="r" t="t"/>
                <a:pathLst>
                  <a:path extrusionOk="0" h="373" w="4269">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2"/>
              <p:cNvSpPr/>
              <p:nvPr/>
            </p:nvSpPr>
            <p:spPr>
              <a:xfrm>
                <a:off x="13163533" y="3613148"/>
                <a:ext cx="55961" cy="15460"/>
              </a:xfrm>
              <a:custGeom>
                <a:rect b="b" l="l" r="r" t="t"/>
                <a:pathLst>
                  <a:path extrusionOk="0" h="555" w="2009">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2"/>
              <p:cNvSpPr/>
              <p:nvPr/>
            </p:nvSpPr>
            <p:spPr>
              <a:xfrm>
                <a:off x="13272252" y="3494904"/>
                <a:ext cx="520109" cy="199442"/>
              </a:xfrm>
              <a:custGeom>
                <a:rect b="b" l="l" r="r" t="t"/>
                <a:pathLst>
                  <a:path extrusionOk="0" h="7160" w="18672">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2"/>
              <p:cNvSpPr/>
              <p:nvPr/>
            </p:nvSpPr>
            <p:spPr>
              <a:xfrm>
                <a:off x="12570973" y="3362648"/>
                <a:ext cx="1719211" cy="358884"/>
              </a:xfrm>
              <a:custGeom>
                <a:rect b="b" l="l" r="r" t="t"/>
                <a:pathLst>
                  <a:path extrusionOk="0" h="12884" w="6172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2"/>
              <p:cNvSpPr/>
              <p:nvPr/>
            </p:nvSpPr>
            <p:spPr>
              <a:xfrm>
                <a:off x="13492863" y="3570558"/>
                <a:ext cx="66796" cy="27994"/>
              </a:xfrm>
              <a:custGeom>
                <a:rect b="b" l="l" r="r" t="t"/>
                <a:pathLst>
                  <a:path extrusionOk="0" h="1005" w="2398">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2"/>
              <p:cNvSpPr/>
              <p:nvPr/>
            </p:nvSpPr>
            <p:spPr>
              <a:xfrm>
                <a:off x="12555709" y="3587717"/>
                <a:ext cx="76323" cy="134122"/>
              </a:xfrm>
              <a:custGeom>
                <a:rect b="b" l="l" r="r" t="t"/>
                <a:pathLst>
                  <a:path extrusionOk="0" h="4815" w="274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2"/>
              <p:cNvSpPr/>
              <p:nvPr/>
            </p:nvSpPr>
            <p:spPr>
              <a:xfrm>
                <a:off x="12530277" y="3704067"/>
                <a:ext cx="27354" cy="7493"/>
              </a:xfrm>
              <a:custGeom>
                <a:rect b="b" l="l" r="r" t="t"/>
                <a:pathLst>
                  <a:path extrusionOk="0" h="269" w="982">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2"/>
              <p:cNvSpPr/>
              <p:nvPr/>
            </p:nvSpPr>
            <p:spPr>
              <a:xfrm>
                <a:off x="12585597" y="3334041"/>
                <a:ext cx="662531" cy="307742"/>
              </a:xfrm>
              <a:custGeom>
                <a:rect b="b" l="l" r="r" t="t"/>
                <a:pathLst>
                  <a:path extrusionOk="0" h="11048" w="23785">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2"/>
              <p:cNvSpPr/>
              <p:nvPr/>
            </p:nvSpPr>
            <p:spPr>
              <a:xfrm>
                <a:off x="13091054" y="3341033"/>
                <a:ext cx="1088518" cy="319831"/>
              </a:xfrm>
              <a:custGeom>
                <a:rect b="b" l="l" r="r" t="t"/>
                <a:pathLst>
                  <a:path extrusionOk="0" h="11482" w="39078">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2"/>
              <p:cNvSpPr/>
              <p:nvPr/>
            </p:nvSpPr>
            <p:spPr>
              <a:xfrm>
                <a:off x="12557603" y="3362008"/>
                <a:ext cx="3844" cy="17827"/>
              </a:xfrm>
              <a:custGeom>
                <a:rect b="b" l="l" r="r" t="t"/>
                <a:pathLst>
                  <a:path extrusionOk="0" h="640" w="138">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2"/>
              <p:cNvSpPr/>
              <p:nvPr/>
            </p:nvSpPr>
            <p:spPr>
              <a:xfrm>
                <a:off x="12557603" y="3348025"/>
                <a:ext cx="4485" cy="9554"/>
              </a:xfrm>
              <a:custGeom>
                <a:rect b="b" l="l" r="r" t="t"/>
                <a:pathLst>
                  <a:path extrusionOk="0" h="343" w="161">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2"/>
              <p:cNvSpPr/>
              <p:nvPr/>
            </p:nvSpPr>
            <p:spPr>
              <a:xfrm>
                <a:off x="13843836" y="2983068"/>
                <a:ext cx="467323" cy="592197"/>
              </a:xfrm>
              <a:custGeom>
                <a:rect b="b" l="l" r="r" t="t"/>
                <a:pathLst>
                  <a:path extrusionOk="0" h="21260" w="16777">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2"/>
              <p:cNvSpPr/>
              <p:nvPr/>
            </p:nvSpPr>
            <p:spPr>
              <a:xfrm>
                <a:off x="14246284" y="3519695"/>
                <a:ext cx="63621" cy="42618"/>
              </a:xfrm>
              <a:custGeom>
                <a:rect b="b" l="l" r="r" t="t"/>
                <a:pathLst>
                  <a:path extrusionOk="0" h="1530" w="2284">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2"/>
              <p:cNvSpPr/>
              <p:nvPr/>
            </p:nvSpPr>
            <p:spPr>
              <a:xfrm>
                <a:off x="13880716" y="3145212"/>
                <a:ext cx="329998" cy="425374"/>
              </a:xfrm>
              <a:custGeom>
                <a:rect b="b" l="l" r="r" t="t"/>
                <a:pathLst>
                  <a:path extrusionOk="0" h="15271" w="11847">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2"/>
              <p:cNvSpPr/>
              <p:nvPr/>
            </p:nvSpPr>
            <p:spPr>
              <a:xfrm>
                <a:off x="14219598" y="3581366"/>
                <a:ext cx="8273" cy="8301"/>
              </a:xfrm>
              <a:custGeom>
                <a:rect b="b" l="l" r="r" t="t"/>
                <a:pathLst>
                  <a:path extrusionOk="0" h="298" w="297">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2"/>
              <p:cNvSpPr/>
              <p:nvPr/>
            </p:nvSpPr>
            <p:spPr>
              <a:xfrm>
                <a:off x="13796788" y="3046021"/>
                <a:ext cx="168495" cy="305709"/>
              </a:xfrm>
              <a:custGeom>
                <a:rect b="b" l="l" r="r" t="t"/>
                <a:pathLst>
                  <a:path extrusionOk="0" h="10975" w="6049">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2"/>
              <p:cNvSpPr/>
              <p:nvPr/>
            </p:nvSpPr>
            <p:spPr>
              <a:xfrm>
                <a:off x="10795802" y="2981815"/>
                <a:ext cx="476237" cy="621779"/>
              </a:xfrm>
              <a:custGeom>
                <a:rect b="b" l="l" r="r" t="t"/>
                <a:pathLst>
                  <a:path extrusionOk="0" h="22322" w="17097">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2"/>
              <p:cNvSpPr/>
              <p:nvPr/>
            </p:nvSpPr>
            <p:spPr>
              <a:xfrm>
                <a:off x="10879089" y="3315601"/>
                <a:ext cx="1276734" cy="288689"/>
              </a:xfrm>
              <a:custGeom>
                <a:rect b="b" l="l" r="r" t="t"/>
                <a:pathLst>
                  <a:path extrusionOk="0" h="10364" w="45835">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2"/>
              <p:cNvSpPr/>
              <p:nvPr/>
            </p:nvSpPr>
            <p:spPr>
              <a:xfrm>
                <a:off x="10840955" y="3322593"/>
                <a:ext cx="1150829" cy="322672"/>
              </a:xfrm>
              <a:custGeom>
                <a:rect b="b" l="l" r="r" t="t"/>
                <a:pathLst>
                  <a:path extrusionOk="0" h="11584" w="41315">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2"/>
              <p:cNvSpPr/>
              <p:nvPr/>
            </p:nvSpPr>
            <p:spPr>
              <a:xfrm>
                <a:off x="11003712" y="3076550"/>
                <a:ext cx="295681" cy="440248"/>
              </a:xfrm>
              <a:custGeom>
                <a:rect b="b" l="l" r="r" t="t"/>
                <a:pathLst>
                  <a:path extrusionOk="0" h="15805" w="10615">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2"/>
              <p:cNvSpPr/>
              <p:nvPr/>
            </p:nvSpPr>
            <p:spPr>
              <a:xfrm>
                <a:off x="11177917" y="3047943"/>
                <a:ext cx="188857" cy="356321"/>
              </a:xfrm>
              <a:custGeom>
                <a:rect b="b" l="l" r="r" t="t"/>
                <a:pathLst>
                  <a:path extrusionOk="0" h="12792" w="678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2"/>
              <p:cNvSpPr/>
              <p:nvPr/>
            </p:nvSpPr>
            <p:spPr>
              <a:xfrm>
                <a:off x="11141678" y="3444654"/>
                <a:ext cx="19109" cy="18468"/>
              </a:xfrm>
              <a:custGeom>
                <a:rect b="b" l="l" r="r" t="t"/>
                <a:pathLst>
                  <a:path extrusionOk="0" h="663" w="686">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2"/>
              <p:cNvSpPr/>
              <p:nvPr/>
            </p:nvSpPr>
            <p:spPr>
              <a:xfrm>
                <a:off x="10774187" y="3434486"/>
                <a:ext cx="1236651" cy="274706"/>
              </a:xfrm>
              <a:custGeom>
                <a:rect b="b" l="l" r="r" t="t"/>
                <a:pathLst>
                  <a:path extrusionOk="0" h="9862" w="44396">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2"/>
              <p:cNvSpPr/>
              <p:nvPr/>
            </p:nvSpPr>
            <p:spPr>
              <a:xfrm>
                <a:off x="10791986" y="3609973"/>
                <a:ext cx="1037014" cy="172980"/>
              </a:xfrm>
              <a:custGeom>
                <a:rect b="b" l="l" r="r" t="t"/>
                <a:pathLst>
                  <a:path extrusionOk="0" h="6210" w="37229">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2"/>
              <p:cNvSpPr/>
              <p:nvPr/>
            </p:nvSpPr>
            <p:spPr>
              <a:xfrm>
                <a:off x="10790733" y="3746045"/>
                <a:ext cx="463507" cy="38802"/>
              </a:xfrm>
              <a:custGeom>
                <a:rect b="b" l="l" r="r" t="t"/>
                <a:pathLst>
                  <a:path extrusionOk="0" h="1393" w="1664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2"/>
              <p:cNvSpPr/>
              <p:nvPr/>
            </p:nvSpPr>
            <p:spPr>
              <a:xfrm>
                <a:off x="12555709" y="3347384"/>
                <a:ext cx="20362" cy="319608"/>
              </a:xfrm>
              <a:custGeom>
                <a:rect b="b" l="l" r="r" t="t"/>
                <a:pathLst>
                  <a:path extrusionOk="0" h="11474" w="731">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2"/>
              <p:cNvSpPr/>
              <p:nvPr/>
            </p:nvSpPr>
            <p:spPr>
              <a:xfrm>
                <a:off x="12560779" y="3316242"/>
                <a:ext cx="662531" cy="338383"/>
              </a:xfrm>
              <a:custGeom>
                <a:rect b="b" l="l" r="r" t="t"/>
                <a:pathLst>
                  <a:path extrusionOk="0" h="12148" w="23785">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2"/>
              <p:cNvSpPr/>
              <p:nvPr/>
            </p:nvSpPr>
            <p:spPr>
              <a:xfrm>
                <a:off x="12599581" y="3419222"/>
                <a:ext cx="726096" cy="310138"/>
              </a:xfrm>
              <a:custGeom>
                <a:rect b="b" l="l" r="r" t="t"/>
                <a:pathLst>
                  <a:path extrusionOk="0" h="11134" w="26067">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2"/>
              <p:cNvSpPr/>
              <p:nvPr/>
            </p:nvSpPr>
            <p:spPr>
              <a:xfrm>
                <a:off x="12679691" y="3581366"/>
                <a:ext cx="784592" cy="194094"/>
              </a:xfrm>
              <a:custGeom>
                <a:rect b="b" l="l" r="r" t="t"/>
                <a:pathLst>
                  <a:path extrusionOk="0" h="6968" w="28167">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2"/>
              <p:cNvSpPr/>
              <p:nvPr/>
            </p:nvSpPr>
            <p:spPr>
              <a:xfrm>
                <a:off x="13148909" y="3596630"/>
                <a:ext cx="228912" cy="40724"/>
              </a:xfrm>
              <a:custGeom>
                <a:rect b="b" l="l" r="r" t="t"/>
                <a:pathLst>
                  <a:path extrusionOk="0" h="1462" w="8218">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2"/>
              <p:cNvSpPr/>
              <p:nvPr/>
            </p:nvSpPr>
            <p:spPr>
              <a:xfrm>
                <a:off x="12716572" y="3713621"/>
                <a:ext cx="828463" cy="115738"/>
              </a:xfrm>
              <a:custGeom>
                <a:rect b="b" l="l" r="r" t="t"/>
                <a:pathLst>
                  <a:path extrusionOk="0" h="4155" w="29742">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2"/>
              <p:cNvSpPr/>
              <p:nvPr/>
            </p:nvSpPr>
            <p:spPr>
              <a:xfrm>
                <a:off x="12397381" y="3798802"/>
                <a:ext cx="319218" cy="115208"/>
              </a:xfrm>
              <a:custGeom>
                <a:rect b="b" l="l" r="r" t="t"/>
                <a:pathLst>
                  <a:path extrusionOk="0" h="4136" w="1146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2"/>
              <p:cNvSpPr/>
              <p:nvPr/>
            </p:nvSpPr>
            <p:spPr>
              <a:xfrm>
                <a:off x="12592589" y="3866824"/>
                <a:ext cx="124623" cy="188968"/>
              </a:xfrm>
              <a:custGeom>
                <a:rect b="b" l="l" r="r" t="t"/>
                <a:pathLst>
                  <a:path extrusionOk="0" h="6784" w="4474">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2"/>
              <p:cNvSpPr/>
              <p:nvPr/>
            </p:nvSpPr>
            <p:spPr>
              <a:xfrm>
                <a:off x="11436690" y="3747939"/>
                <a:ext cx="955009" cy="129721"/>
              </a:xfrm>
              <a:custGeom>
                <a:rect b="b" l="l" r="r" t="t"/>
                <a:pathLst>
                  <a:path extrusionOk="0" h="4657" w="34285">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2"/>
              <p:cNvSpPr/>
              <p:nvPr/>
            </p:nvSpPr>
            <p:spPr>
              <a:xfrm>
                <a:off x="12724176" y="3749220"/>
                <a:ext cx="956931" cy="131002"/>
              </a:xfrm>
              <a:custGeom>
                <a:rect b="b" l="l" r="r" t="t"/>
                <a:pathLst>
                  <a:path extrusionOk="0" h="4703" w="34354">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2"/>
              <p:cNvSpPr/>
              <p:nvPr/>
            </p:nvSpPr>
            <p:spPr>
              <a:xfrm>
                <a:off x="10784994" y="3326409"/>
                <a:ext cx="1774558" cy="397407"/>
              </a:xfrm>
              <a:custGeom>
                <a:rect b="b" l="l" r="r" t="t"/>
                <a:pathLst>
                  <a:path extrusionOk="0" h="14267" w="63707">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2"/>
              <p:cNvSpPr/>
              <p:nvPr/>
            </p:nvSpPr>
            <p:spPr>
              <a:xfrm>
                <a:off x="12247326" y="3369640"/>
                <a:ext cx="28" cy="28"/>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2"/>
              <p:cNvSpPr/>
              <p:nvPr/>
            </p:nvSpPr>
            <p:spPr>
              <a:xfrm>
                <a:off x="11449420" y="3545126"/>
                <a:ext cx="669" cy="28"/>
              </a:xfrm>
              <a:custGeom>
                <a:rect b="b" l="l" r="r" t="t"/>
                <a:pathLst>
                  <a:path extrusionOk="0" h="1" w="24">
                    <a:moveTo>
                      <a:pt x="0" y="0"/>
                    </a:moveTo>
                    <a:cubicBezTo>
                      <a:pt x="23" y="0"/>
                      <a:pt x="23" y="0"/>
                      <a:pt x="23" y="0"/>
                    </a:cubicBezTo>
                    <a:cubicBezTo>
                      <a:pt x="23" y="0"/>
                      <a:pt x="23"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2"/>
              <p:cNvSpPr/>
              <p:nvPr/>
            </p:nvSpPr>
            <p:spPr>
              <a:xfrm>
                <a:off x="11448779" y="3545126"/>
                <a:ext cx="669" cy="28"/>
              </a:xfrm>
              <a:custGeom>
                <a:rect b="b" l="l" r="r" t="t"/>
                <a:pathLst>
                  <a:path extrusionOk="0" h="1" w="24">
                    <a:moveTo>
                      <a:pt x="0" y="0"/>
                    </a:moveTo>
                    <a:cubicBezTo>
                      <a:pt x="23" y="0"/>
                      <a:pt x="23" y="0"/>
                      <a:pt x="23" y="0"/>
                    </a:cubicBezTo>
                    <a:cubicBezTo>
                      <a:pt x="23" y="0"/>
                      <a:pt x="23"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2"/>
              <p:cNvSpPr/>
              <p:nvPr/>
            </p:nvSpPr>
            <p:spPr>
              <a:xfrm>
                <a:off x="11141678" y="3633510"/>
                <a:ext cx="28" cy="28"/>
              </a:xfrm>
              <a:custGeom>
                <a:rect b="b" l="l" r="r" t="t"/>
                <a:pathLst>
                  <a:path extrusionOk="0" h="1" w="1">
                    <a:moveTo>
                      <a:pt x="1" y="0"/>
                    </a:moveTo>
                    <a:lnTo>
                      <a:pt x="1" y="0"/>
                    </a:ln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2"/>
              <p:cNvSpPr/>
              <p:nvPr/>
            </p:nvSpPr>
            <p:spPr>
              <a:xfrm>
                <a:off x="11140424" y="3633510"/>
                <a:ext cx="641" cy="28"/>
              </a:xfrm>
              <a:custGeom>
                <a:rect b="b" l="l" r="r" t="t"/>
                <a:pathLst>
                  <a:path extrusionOk="0" h="1" w="23">
                    <a:moveTo>
                      <a:pt x="0" y="0"/>
                    </a:moveTo>
                    <a:lnTo>
                      <a:pt x="23" y="0"/>
                    </a:lnTo>
                    <a:cubicBezTo>
                      <a:pt x="23" y="0"/>
                      <a:pt x="23" y="0"/>
                      <a:pt x="23" y="0"/>
                    </a:cubicBezTo>
                    <a:cubicBezTo>
                      <a:pt x="23" y="0"/>
                      <a:pt x="23"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2"/>
              <p:cNvSpPr/>
              <p:nvPr/>
            </p:nvSpPr>
            <p:spPr>
              <a:xfrm>
                <a:off x="12525820" y="3643677"/>
                <a:ext cx="28" cy="669"/>
              </a:xfrm>
              <a:custGeom>
                <a:rect b="b" l="l" r="r" t="t"/>
                <a:pathLst>
                  <a:path extrusionOk="0" h="24" w="1">
                    <a:moveTo>
                      <a:pt x="0" y="23"/>
                    </a:moveTo>
                    <a:lnTo>
                      <a:pt x="0" y="0"/>
                    </a:ln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2"/>
              <p:cNvSpPr/>
              <p:nvPr/>
            </p:nvSpPr>
            <p:spPr>
              <a:xfrm>
                <a:off x="12525820" y="3644318"/>
                <a:ext cx="28" cy="28"/>
              </a:xfrm>
              <a:custGeom>
                <a:rect b="b" l="l" r="r" t="t"/>
                <a:pathLst>
                  <a:path extrusionOk="0" h="1" w="1">
                    <a:moveTo>
                      <a:pt x="0" y="0"/>
                    </a:moveTo>
                    <a:cubicBezTo>
                      <a:pt x="0" y="0"/>
                      <a:pt x="0" y="0"/>
                      <a:pt x="0" y="0"/>
                    </a:cubicBezTo>
                    <a:cubicBezTo>
                      <a:pt x="0" y="0"/>
                      <a:pt x="0"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2"/>
              <p:cNvSpPr/>
              <p:nvPr/>
            </p:nvSpPr>
            <p:spPr>
              <a:xfrm>
                <a:off x="10762125" y="3440865"/>
                <a:ext cx="1735116" cy="296294"/>
              </a:xfrm>
              <a:custGeom>
                <a:rect b="b" l="l" r="r" t="t"/>
                <a:pathLst>
                  <a:path extrusionOk="0" h="10637" w="62291">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2"/>
              <p:cNvSpPr/>
              <p:nvPr/>
            </p:nvSpPr>
            <p:spPr>
              <a:xfrm>
                <a:off x="12430445" y="3644318"/>
                <a:ext cx="28" cy="28"/>
              </a:xfrm>
              <a:custGeom>
                <a:rect b="b" l="l" r="r" t="t"/>
                <a:pathLst>
                  <a:path extrusionOk="0" h="1" w="1">
                    <a:moveTo>
                      <a:pt x="1" y="0"/>
                    </a:moveTo>
                    <a:lnTo>
                      <a:pt x="1" y="0"/>
                    </a:ln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2"/>
              <p:cNvSpPr/>
              <p:nvPr/>
            </p:nvSpPr>
            <p:spPr>
              <a:xfrm>
                <a:off x="12430445" y="3644318"/>
                <a:ext cx="28" cy="28"/>
              </a:xfrm>
              <a:custGeom>
                <a:rect b="b" l="l" r="r" t="t"/>
                <a:pathLst>
                  <a:path extrusionOk="0" h="1" w="1">
                    <a:moveTo>
                      <a:pt x="1" y="0"/>
                    </a:moveTo>
                    <a:lnTo>
                      <a:pt x="1" y="0"/>
                    </a:ln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2"/>
              <p:cNvSpPr/>
              <p:nvPr/>
            </p:nvSpPr>
            <p:spPr>
              <a:xfrm>
                <a:off x="12431086" y="3644931"/>
                <a:ext cx="28" cy="28"/>
              </a:xfrm>
              <a:custGeom>
                <a:rect b="b" l="l" r="r" t="t"/>
                <a:pathLst>
                  <a:path extrusionOk="0" h="1" w="1">
                    <a:moveTo>
                      <a:pt x="1" y="1"/>
                    </a:move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2"/>
              <p:cNvSpPr/>
              <p:nvPr/>
            </p:nvSpPr>
            <p:spPr>
              <a:xfrm>
                <a:off x="10771652" y="3605516"/>
                <a:ext cx="1654364" cy="190250"/>
              </a:xfrm>
              <a:custGeom>
                <a:rect b="b" l="l" r="r" t="t"/>
                <a:pathLst>
                  <a:path extrusionOk="0" h="6830" w="59392">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2"/>
              <p:cNvSpPr/>
              <p:nvPr/>
            </p:nvSpPr>
            <p:spPr>
              <a:xfrm>
                <a:off x="11845518" y="3622703"/>
                <a:ext cx="669" cy="28"/>
              </a:xfrm>
              <a:custGeom>
                <a:rect b="b" l="l" r="r" t="t"/>
                <a:pathLst>
                  <a:path extrusionOk="0" h="1" w="24">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2"/>
              <p:cNvSpPr/>
              <p:nvPr/>
            </p:nvSpPr>
            <p:spPr>
              <a:xfrm>
                <a:off x="11345131" y="3742869"/>
                <a:ext cx="1050384" cy="128439"/>
              </a:xfrm>
              <a:custGeom>
                <a:rect b="b" l="l" r="r" t="t"/>
                <a:pathLst>
                  <a:path extrusionOk="0" h="4611" w="37709">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2"/>
              <p:cNvSpPr/>
              <p:nvPr/>
            </p:nvSpPr>
            <p:spPr>
              <a:xfrm>
                <a:off x="12091561" y="3760028"/>
                <a:ext cx="669" cy="28"/>
              </a:xfrm>
              <a:custGeom>
                <a:rect b="b" l="l" r="r" t="t"/>
                <a:pathLst>
                  <a:path extrusionOk="0" h="1" w="24">
                    <a:moveTo>
                      <a:pt x="24" y="0"/>
                    </a:moveTo>
                    <a:cubicBezTo>
                      <a:pt x="24" y="0"/>
                      <a:pt x="1" y="0"/>
                      <a:pt x="1" y="0"/>
                    </a:cubicBezTo>
                    <a:cubicBezTo>
                      <a:pt x="1" y="0"/>
                      <a:pt x="24" y="0"/>
                      <a:pt x="24"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2"/>
              <p:cNvSpPr/>
              <p:nvPr/>
            </p:nvSpPr>
            <p:spPr>
              <a:xfrm>
                <a:off x="10787557" y="2974823"/>
                <a:ext cx="469858" cy="580526"/>
              </a:xfrm>
              <a:custGeom>
                <a:rect b="b" l="l" r="r" t="t"/>
                <a:pathLst>
                  <a:path extrusionOk="0" h="20841" w="16868">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2"/>
              <p:cNvSpPr/>
              <p:nvPr/>
            </p:nvSpPr>
            <p:spPr>
              <a:xfrm>
                <a:off x="12551893" y="2923960"/>
                <a:ext cx="9554" cy="799856"/>
              </a:xfrm>
              <a:custGeom>
                <a:rect b="b" l="l" r="r" t="t"/>
                <a:pathLst>
                  <a:path extrusionOk="0" h="28715" w="343">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2"/>
              <p:cNvSpPr/>
              <p:nvPr/>
            </p:nvSpPr>
            <p:spPr>
              <a:xfrm>
                <a:off x="12549971" y="3328944"/>
                <a:ext cx="1774558" cy="394872"/>
              </a:xfrm>
              <a:custGeom>
                <a:rect b="b" l="l" r="r" t="t"/>
                <a:pathLst>
                  <a:path extrusionOk="0" h="14176" w="63707">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2"/>
              <p:cNvSpPr/>
              <p:nvPr/>
            </p:nvSpPr>
            <p:spPr>
              <a:xfrm>
                <a:off x="12862170" y="3372175"/>
                <a:ext cx="28" cy="28"/>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2"/>
              <p:cNvSpPr/>
              <p:nvPr/>
            </p:nvSpPr>
            <p:spPr>
              <a:xfrm>
                <a:off x="13659434" y="3547021"/>
                <a:ext cx="28" cy="28"/>
              </a:xfrm>
              <a:custGeom>
                <a:rect b="b" l="l" r="r" t="t"/>
                <a:pathLst>
                  <a:path extrusionOk="0" h="1" w="1">
                    <a:moveTo>
                      <a:pt x="1" y="1"/>
                    </a:move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2"/>
              <p:cNvSpPr/>
              <p:nvPr/>
            </p:nvSpPr>
            <p:spPr>
              <a:xfrm>
                <a:off x="14283805" y="3583901"/>
                <a:ext cx="669" cy="28"/>
              </a:xfrm>
              <a:custGeom>
                <a:rect b="b" l="l" r="r" t="t"/>
                <a:pathLst>
                  <a:path extrusionOk="0" h="1" w="24">
                    <a:moveTo>
                      <a:pt x="0" y="1"/>
                    </a:moveTo>
                    <a:cubicBezTo>
                      <a:pt x="0" y="1"/>
                      <a:pt x="23" y="1"/>
                      <a:pt x="23" y="1"/>
                    </a:cubicBezTo>
                    <a:cubicBezTo>
                      <a:pt x="23"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2"/>
              <p:cNvSpPr/>
              <p:nvPr/>
            </p:nvSpPr>
            <p:spPr>
              <a:xfrm>
                <a:off x="14283805" y="3583901"/>
                <a:ext cx="28" cy="669"/>
              </a:xfrm>
              <a:custGeom>
                <a:rect b="b" l="l" r="r" t="t"/>
                <a:pathLst>
                  <a:path extrusionOk="0" h="24" w="1">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2"/>
              <p:cNvSpPr/>
              <p:nvPr/>
            </p:nvSpPr>
            <p:spPr>
              <a:xfrm>
                <a:off x="14283805" y="3584541"/>
                <a:ext cx="28" cy="28"/>
              </a:xfrm>
              <a:custGeom>
                <a:rect b="b" l="l" r="r" t="t"/>
                <a:pathLst>
                  <a:path extrusionOk="0" h="1" w="1">
                    <a:moveTo>
                      <a:pt x="0" y="1"/>
                    </a:moveTo>
                    <a:cubicBezTo>
                      <a:pt x="0" y="1"/>
                      <a:pt x="0" y="1"/>
                      <a:pt x="0" y="1"/>
                    </a:cubicBezTo>
                    <a:lnTo>
                      <a:pt x="0" y="1"/>
                    </a:ln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2"/>
              <p:cNvSpPr/>
              <p:nvPr/>
            </p:nvSpPr>
            <p:spPr>
              <a:xfrm>
                <a:off x="14225950" y="3616965"/>
                <a:ext cx="669" cy="669"/>
              </a:xfrm>
              <a:custGeom>
                <a:rect b="b" l="l" r="r" t="t"/>
                <a:pathLst>
                  <a:path extrusionOk="0" h="24" w="24">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2"/>
              <p:cNvSpPr/>
              <p:nvPr/>
            </p:nvSpPr>
            <p:spPr>
              <a:xfrm>
                <a:off x="14225950" y="3617605"/>
                <a:ext cx="28" cy="28"/>
              </a:xfrm>
              <a:custGeom>
                <a:rect b="b" l="l" r="r" t="t"/>
                <a:pathLst>
                  <a:path extrusionOk="0" h="1" w="1">
                    <a:moveTo>
                      <a:pt x="0" y="0"/>
                    </a:moveTo>
                    <a:cubicBezTo>
                      <a:pt x="0" y="0"/>
                      <a:pt x="0" y="0"/>
                      <a:pt x="0" y="0"/>
                    </a:cubicBezTo>
                    <a:cubicBezTo>
                      <a:pt x="0" y="0"/>
                      <a:pt x="0"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2"/>
              <p:cNvSpPr/>
              <p:nvPr/>
            </p:nvSpPr>
            <p:spPr>
              <a:xfrm>
                <a:off x="13967819" y="3635405"/>
                <a:ext cx="28" cy="28"/>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2"/>
              <p:cNvSpPr/>
              <p:nvPr/>
            </p:nvSpPr>
            <p:spPr>
              <a:xfrm>
                <a:off x="13967819" y="3635405"/>
                <a:ext cx="669" cy="28"/>
              </a:xfrm>
              <a:custGeom>
                <a:rect b="b" l="l" r="r" t="t"/>
                <a:pathLst>
                  <a:path extrusionOk="0" h="1" w="24">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2"/>
              <p:cNvSpPr/>
              <p:nvPr/>
            </p:nvSpPr>
            <p:spPr>
              <a:xfrm>
                <a:off x="12583035" y="3645572"/>
                <a:ext cx="669" cy="669"/>
              </a:xfrm>
              <a:custGeom>
                <a:rect b="b" l="l" r="r" t="t"/>
                <a:pathLst>
                  <a:path extrusionOk="0" h="24" w="24">
                    <a:moveTo>
                      <a:pt x="1" y="24"/>
                    </a:moveTo>
                    <a:cubicBezTo>
                      <a:pt x="1" y="24"/>
                      <a:pt x="24" y="1"/>
                      <a:pt x="24" y="1"/>
                    </a:cubicBezTo>
                    <a:cubicBezTo>
                      <a:pt x="24" y="1"/>
                      <a:pt x="1" y="24"/>
                      <a:pt x="1" y="24"/>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2"/>
              <p:cNvSpPr/>
              <p:nvPr/>
            </p:nvSpPr>
            <p:spPr>
              <a:xfrm>
                <a:off x="14334028" y="3645572"/>
                <a:ext cx="9582" cy="9582"/>
              </a:xfrm>
              <a:custGeom>
                <a:rect b="b" l="l" r="r" t="t"/>
                <a:pathLst>
                  <a:path extrusionOk="0" h="344" w="344">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2"/>
              <p:cNvSpPr/>
              <p:nvPr/>
            </p:nvSpPr>
            <p:spPr>
              <a:xfrm>
                <a:off x="12613564" y="3442759"/>
                <a:ext cx="1733222" cy="293118"/>
              </a:xfrm>
              <a:custGeom>
                <a:rect b="b" l="l" r="r" t="t"/>
                <a:pathLst>
                  <a:path extrusionOk="0" h="10523" w="62223">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2"/>
              <p:cNvSpPr/>
              <p:nvPr/>
            </p:nvSpPr>
            <p:spPr>
              <a:xfrm>
                <a:off x="12678410" y="3646853"/>
                <a:ext cx="28" cy="28"/>
              </a:xfrm>
              <a:custGeom>
                <a:rect b="b" l="l" r="r" t="t"/>
                <a:pathLst>
                  <a:path extrusionOk="0" h="1" w="1">
                    <a:moveTo>
                      <a:pt x="1" y="0"/>
                    </a:move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2"/>
              <p:cNvSpPr/>
              <p:nvPr/>
            </p:nvSpPr>
            <p:spPr>
              <a:xfrm>
                <a:off x="12618021" y="3744123"/>
                <a:ext cx="28" cy="28"/>
              </a:xfrm>
              <a:custGeom>
                <a:rect b="b" l="l" r="r" t="t"/>
                <a:pathLst>
                  <a:path extrusionOk="0" h="1" w="1">
                    <a:moveTo>
                      <a:pt x="0" y="1"/>
                    </a:moveTo>
                    <a:cubicBezTo>
                      <a:pt x="0" y="1"/>
                      <a:pt x="0" y="1"/>
                      <a:pt x="0" y="1"/>
                    </a:cubicBezTo>
                    <a:cubicBezTo>
                      <a:pt x="0"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2"/>
              <p:cNvSpPr/>
              <p:nvPr/>
            </p:nvSpPr>
            <p:spPr>
              <a:xfrm>
                <a:off x="12684761" y="3607438"/>
                <a:ext cx="1653111" cy="190445"/>
              </a:xfrm>
              <a:custGeom>
                <a:rect b="b" l="l" r="r" t="t"/>
                <a:pathLst>
                  <a:path extrusionOk="0" h="6837" w="59347">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2"/>
              <p:cNvSpPr/>
              <p:nvPr/>
            </p:nvSpPr>
            <p:spPr>
              <a:xfrm>
                <a:off x="13263338" y="3624597"/>
                <a:ext cx="28" cy="28"/>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2"/>
              <p:cNvSpPr/>
              <p:nvPr/>
            </p:nvSpPr>
            <p:spPr>
              <a:xfrm>
                <a:off x="12719106" y="3745404"/>
                <a:ext cx="1090412" cy="132896"/>
              </a:xfrm>
              <a:custGeom>
                <a:rect b="b" l="l" r="r" t="t"/>
                <a:pathLst>
                  <a:path extrusionOk="0" h="4771" w="39146">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2"/>
              <p:cNvSpPr/>
              <p:nvPr/>
            </p:nvSpPr>
            <p:spPr>
              <a:xfrm>
                <a:off x="14074002" y="3852841"/>
                <a:ext cx="240361" cy="49638"/>
              </a:xfrm>
              <a:custGeom>
                <a:rect b="b" l="l" r="r" t="t"/>
                <a:pathLst>
                  <a:path extrusionOk="0" h="1782" w="8629">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2"/>
              <p:cNvSpPr/>
              <p:nvPr/>
            </p:nvSpPr>
            <p:spPr>
              <a:xfrm>
                <a:off x="13016653" y="3762563"/>
                <a:ext cx="28" cy="28"/>
              </a:xfrm>
              <a:custGeom>
                <a:rect b="b" l="l" r="r" t="t"/>
                <a:pathLst>
                  <a:path extrusionOk="0" h="1" w="1">
                    <a:moveTo>
                      <a:pt x="1" y="1"/>
                    </a:move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2"/>
              <p:cNvSpPr/>
              <p:nvPr/>
            </p:nvSpPr>
            <p:spPr>
              <a:xfrm>
                <a:off x="13286234" y="3764485"/>
                <a:ext cx="28" cy="28"/>
              </a:xfrm>
              <a:custGeom>
                <a:rect b="b" l="l" r="r" t="t"/>
                <a:pathLst>
                  <a:path extrusionOk="0" h="1" w="1">
                    <a:moveTo>
                      <a:pt x="1" y="0"/>
                    </a:move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2"/>
              <p:cNvSpPr/>
              <p:nvPr/>
            </p:nvSpPr>
            <p:spPr>
              <a:xfrm>
                <a:off x="13851469" y="2977358"/>
                <a:ext cx="469886" cy="580526"/>
              </a:xfrm>
              <a:custGeom>
                <a:rect b="b" l="l" r="r" t="t"/>
                <a:pathLst>
                  <a:path extrusionOk="0" h="20841" w="16869">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2"/>
              <p:cNvSpPr/>
              <p:nvPr/>
            </p:nvSpPr>
            <p:spPr>
              <a:xfrm>
                <a:off x="14276814" y="3592814"/>
                <a:ext cx="70585" cy="59025"/>
              </a:xfrm>
              <a:custGeom>
                <a:rect b="b" l="l" r="r" t="t"/>
                <a:pathLst>
                  <a:path extrusionOk="0" h="2119" w="2534">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2"/>
              <p:cNvSpPr/>
              <p:nvPr/>
            </p:nvSpPr>
            <p:spPr>
              <a:xfrm>
                <a:off x="14262191" y="3679917"/>
                <a:ext cx="75041" cy="79665"/>
              </a:xfrm>
              <a:custGeom>
                <a:rect b="b" l="l" r="r" t="t"/>
                <a:pathLst>
                  <a:path extrusionOk="0" h="2860" w="2694">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2"/>
              <p:cNvSpPr/>
              <p:nvPr/>
            </p:nvSpPr>
            <p:spPr>
              <a:xfrm>
                <a:off x="14235477" y="3775905"/>
                <a:ext cx="78245" cy="83593"/>
              </a:xfrm>
              <a:custGeom>
                <a:rect b="b" l="l" r="r" t="t"/>
                <a:pathLst>
                  <a:path extrusionOk="0" h="3001" w="2809">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2"/>
              <p:cNvSpPr/>
              <p:nvPr/>
            </p:nvSpPr>
            <p:spPr>
              <a:xfrm>
                <a:off x="12548077" y="2926495"/>
                <a:ext cx="8914" cy="797322"/>
              </a:xfrm>
              <a:custGeom>
                <a:rect b="b" l="l" r="r" t="t"/>
                <a:pathLst>
                  <a:path extrusionOk="0" h="28624" w="32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2"/>
              <p:cNvSpPr/>
              <p:nvPr/>
            </p:nvSpPr>
            <p:spPr>
              <a:xfrm>
                <a:off x="12380222" y="3716156"/>
                <a:ext cx="351001" cy="169136"/>
              </a:xfrm>
              <a:custGeom>
                <a:rect b="b" l="l" r="r" t="t"/>
                <a:pathLst>
                  <a:path extrusionOk="0" h="6072" w="12601">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2"/>
              <p:cNvSpPr/>
              <p:nvPr/>
            </p:nvSpPr>
            <p:spPr>
              <a:xfrm>
                <a:off x="12620555" y="3737772"/>
                <a:ext cx="669" cy="669"/>
              </a:xfrm>
              <a:custGeom>
                <a:rect b="b" l="l" r="r" t="t"/>
                <a:pathLst>
                  <a:path extrusionOk="0" h="24" w="24">
                    <a:moveTo>
                      <a:pt x="23" y="23"/>
                    </a:moveTo>
                    <a:lnTo>
                      <a:pt x="0" y="0"/>
                    </a:ln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2"/>
              <p:cNvSpPr/>
              <p:nvPr/>
            </p:nvSpPr>
            <p:spPr>
              <a:xfrm>
                <a:off x="12686683" y="3789276"/>
                <a:ext cx="28" cy="28"/>
              </a:xfrm>
              <a:custGeom>
                <a:rect b="b" l="l" r="r" t="t"/>
                <a:pathLst>
                  <a:path extrusionOk="0" h="1" w="1">
                    <a:moveTo>
                      <a:pt x="0" y="0"/>
                    </a:moveTo>
                    <a:cubicBezTo>
                      <a:pt x="0" y="0"/>
                      <a:pt x="0" y="0"/>
                      <a:pt x="0" y="0"/>
                    </a:cubicBez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2"/>
              <p:cNvSpPr/>
              <p:nvPr/>
            </p:nvSpPr>
            <p:spPr>
              <a:xfrm>
                <a:off x="12687324" y="3789276"/>
                <a:ext cx="28" cy="28"/>
              </a:xfrm>
              <a:custGeom>
                <a:rect b="b" l="l" r="r" t="t"/>
                <a:pathLst>
                  <a:path extrusionOk="0" h="1" w="1">
                    <a:moveTo>
                      <a:pt x="0" y="0"/>
                    </a:moveTo>
                    <a:cubicBezTo>
                      <a:pt x="0" y="0"/>
                      <a:pt x="0" y="0"/>
                      <a:pt x="0" y="0"/>
                    </a:cubicBez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2"/>
              <p:cNvSpPr/>
              <p:nvPr/>
            </p:nvSpPr>
            <p:spPr>
              <a:xfrm>
                <a:off x="12687324" y="3789916"/>
                <a:ext cx="28" cy="28"/>
              </a:xfrm>
              <a:custGeom>
                <a:rect b="b" l="l" r="r" t="t"/>
                <a:pathLst>
                  <a:path extrusionOk="0" h="1" w="1">
                    <a:moveTo>
                      <a:pt x="0" y="0"/>
                    </a:move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2"/>
              <p:cNvSpPr/>
              <p:nvPr/>
            </p:nvSpPr>
            <p:spPr>
              <a:xfrm>
                <a:off x="12656795" y="3759387"/>
                <a:ext cx="28" cy="28"/>
              </a:xfrm>
              <a:custGeom>
                <a:rect b="b" l="l" r="r" t="t"/>
                <a:pathLst>
                  <a:path extrusionOk="0" h="1" w="1">
                    <a:moveTo>
                      <a:pt x="0" y="0"/>
                    </a:moveTo>
                    <a:lnTo>
                      <a:pt x="0" y="0"/>
                    </a:ln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2"/>
              <p:cNvSpPr/>
              <p:nvPr/>
            </p:nvSpPr>
            <p:spPr>
              <a:xfrm>
                <a:off x="12656795" y="3759387"/>
                <a:ext cx="669" cy="28"/>
              </a:xfrm>
              <a:custGeom>
                <a:rect b="b" l="l" r="r" t="t"/>
                <a:pathLst>
                  <a:path extrusionOk="0" h="1" w="24">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2"/>
              <p:cNvSpPr/>
              <p:nvPr/>
            </p:nvSpPr>
            <p:spPr>
              <a:xfrm>
                <a:off x="12686683" y="3789276"/>
                <a:ext cx="669" cy="28"/>
              </a:xfrm>
              <a:custGeom>
                <a:rect b="b" l="l" r="r" t="t"/>
                <a:pathLst>
                  <a:path extrusionOk="0" h="1" w="24">
                    <a:moveTo>
                      <a:pt x="23" y="0"/>
                    </a:moveTo>
                    <a:lnTo>
                      <a:pt x="0" y="0"/>
                    </a:lnTo>
                    <a:cubicBezTo>
                      <a:pt x="23" y="0"/>
                      <a:pt x="23" y="0"/>
                      <a:pt x="23"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2"/>
              <p:cNvSpPr/>
              <p:nvPr/>
            </p:nvSpPr>
            <p:spPr>
              <a:xfrm>
                <a:off x="12687324" y="3789276"/>
                <a:ext cx="28" cy="28"/>
              </a:xfrm>
              <a:custGeom>
                <a:rect b="b" l="l" r="r" t="t"/>
                <a:pathLst>
                  <a:path extrusionOk="0" h="1" w="1">
                    <a:moveTo>
                      <a:pt x="0" y="0"/>
                    </a:moveTo>
                    <a:cubicBezTo>
                      <a:pt x="0" y="0"/>
                      <a:pt x="0" y="0"/>
                      <a:pt x="0" y="0"/>
                    </a:cubicBez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2"/>
              <p:cNvSpPr/>
              <p:nvPr/>
            </p:nvSpPr>
            <p:spPr>
              <a:xfrm>
                <a:off x="12390389" y="3868746"/>
                <a:ext cx="28" cy="669"/>
              </a:xfrm>
              <a:custGeom>
                <a:rect b="b" l="l" r="r" t="t"/>
                <a:pathLst>
                  <a:path extrusionOk="0" h="24" w="1">
                    <a:moveTo>
                      <a:pt x="1" y="0"/>
                    </a:moveTo>
                    <a:cubicBezTo>
                      <a:pt x="1" y="0"/>
                      <a:pt x="1" y="23"/>
                      <a:pt x="1" y="23"/>
                    </a:cubicBezTo>
                    <a:cubicBezTo>
                      <a:pt x="1" y="23"/>
                      <a:pt x="1" y="0"/>
                      <a:pt x="1"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2"/>
              <p:cNvSpPr/>
              <p:nvPr/>
            </p:nvSpPr>
            <p:spPr>
              <a:xfrm>
                <a:off x="12394846" y="3795627"/>
                <a:ext cx="326182" cy="97186"/>
              </a:xfrm>
              <a:custGeom>
                <a:rect b="b" l="l" r="r" t="t"/>
                <a:pathLst>
                  <a:path extrusionOk="0" h="3489" w="1171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2"/>
              <p:cNvSpPr/>
              <p:nvPr/>
            </p:nvSpPr>
            <p:spPr>
              <a:xfrm>
                <a:off x="12483871" y="3819164"/>
                <a:ext cx="641" cy="28"/>
              </a:xfrm>
              <a:custGeom>
                <a:rect b="b" l="l" r="r" t="t"/>
                <a:pathLst>
                  <a:path extrusionOk="0" h="1" w="23">
                    <a:moveTo>
                      <a:pt x="0" y="0"/>
                    </a:moveTo>
                    <a:cubicBezTo>
                      <a:pt x="23" y="0"/>
                      <a:pt x="23" y="0"/>
                      <a:pt x="23" y="0"/>
                    </a:cubicBezTo>
                    <a:cubicBezTo>
                      <a:pt x="23" y="0"/>
                      <a:pt x="23"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2"/>
              <p:cNvSpPr/>
              <p:nvPr/>
            </p:nvSpPr>
            <p:spPr>
              <a:xfrm>
                <a:off x="12298830" y="3991447"/>
                <a:ext cx="516292" cy="194985"/>
              </a:xfrm>
              <a:custGeom>
                <a:rect b="b" l="l" r="r" t="t"/>
                <a:pathLst>
                  <a:path extrusionOk="0" h="7000" w="18535">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2"/>
              <p:cNvSpPr/>
              <p:nvPr/>
            </p:nvSpPr>
            <p:spPr>
              <a:xfrm>
                <a:off x="12393565" y="3874456"/>
                <a:ext cx="326851" cy="190194"/>
              </a:xfrm>
              <a:custGeom>
                <a:rect b="b" l="l" r="r" t="t"/>
                <a:pathLst>
                  <a:path extrusionOk="0" h="6828" w="11734">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2"/>
              <p:cNvSpPr/>
              <p:nvPr/>
            </p:nvSpPr>
            <p:spPr>
              <a:xfrm>
                <a:off x="10807891" y="3981280"/>
                <a:ext cx="1500521" cy="70612"/>
              </a:xfrm>
              <a:custGeom>
                <a:rect b="b" l="l" r="r" t="t"/>
                <a:pathLst>
                  <a:path extrusionOk="0" h="2535" w="53869">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2"/>
              <p:cNvSpPr/>
              <p:nvPr/>
            </p:nvSpPr>
            <p:spPr>
              <a:xfrm>
                <a:off x="10805356" y="3850306"/>
                <a:ext cx="1598431" cy="77715"/>
              </a:xfrm>
              <a:custGeom>
                <a:rect b="b" l="l" r="r" t="t"/>
                <a:pathLst>
                  <a:path extrusionOk="0" h="2790" w="57384">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2"/>
              <p:cNvSpPr/>
              <p:nvPr/>
            </p:nvSpPr>
            <p:spPr>
              <a:xfrm>
                <a:off x="12804928" y="3985737"/>
                <a:ext cx="1499240" cy="70585"/>
              </a:xfrm>
              <a:custGeom>
                <a:rect b="b" l="l" r="r" t="t"/>
                <a:pathLst>
                  <a:path extrusionOk="0" h="2534" w="53823">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2"/>
              <p:cNvSpPr/>
              <p:nvPr/>
            </p:nvSpPr>
            <p:spPr>
              <a:xfrm>
                <a:off x="13541191" y="3997798"/>
                <a:ext cx="28" cy="28"/>
              </a:xfrm>
              <a:custGeom>
                <a:rect b="b" l="l" r="r" t="t"/>
                <a:pathLst>
                  <a:path extrusionOk="0" h="1" w="1">
                    <a:moveTo>
                      <a:pt x="0" y="1"/>
                    </a:moveTo>
                    <a:lnTo>
                      <a:pt x="0" y="1"/>
                    </a:lnTo>
                    <a:close/>
                  </a:path>
                </a:pathLst>
              </a:custGeom>
              <a:solidFill>
                <a:srgbClr val="833F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2"/>
              <p:cNvSpPr/>
              <p:nvPr/>
            </p:nvSpPr>
            <p:spPr>
              <a:xfrm>
                <a:off x="13541831" y="3997798"/>
                <a:ext cx="669" cy="28"/>
              </a:xfrm>
              <a:custGeom>
                <a:rect b="b" l="l" r="r" t="t"/>
                <a:pathLst>
                  <a:path extrusionOk="0" h="1" w="24">
                    <a:moveTo>
                      <a:pt x="23" y="1"/>
                    </a:moveTo>
                    <a:cubicBezTo>
                      <a:pt x="23" y="1"/>
                      <a:pt x="0" y="1"/>
                      <a:pt x="0" y="1"/>
                    </a:cubicBezTo>
                    <a:cubicBezTo>
                      <a:pt x="0" y="1"/>
                      <a:pt x="23" y="1"/>
                      <a:pt x="23" y="1"/>
                    </a:cubicBezTo>
                    <a:close/>
                  </a:path>
                </a:pathLst>
              </a:custGeom>
              <a:solidFill>
                <a:srgbClr val="833F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2"/>
              <p:cNvSpPr/>
              <p:nvPr/>
            </p:nvSpPr>
            <p:spPr>
              <a:xfrm>
                <a:off x="12710193" y="3854763"/>
                <a:ext cx="1596537" cy="77715"/>
              </a:xfrm>
              <a:custGeom>
                <a:rect b="b" l="l" r="r" t="t"/>
                <a:pathLst>
                  <a:path extrusionOk="0" h="2790" w="57316">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2"/>
              <p:cNvSpPr/>
              <p:nvPr/>
            </p:nvSpPr>
            <p:spPr>
              <a:xfrm>
                <a:off x="14295255" y="3924066"/>
                <a:ext cx="33092" cy="132256"/>
              </a:xfrm>
              <a:custGeom>
                <a:rect b="b" l="l" r="r" t="t"/>
                <a:pathLst>
                  <a:path extrusionOk="0" h="4748" w="1188">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37" name="Google Shape;3437;p2"/>
            <p:cNvGrpSpPr/>
            <p:nvPr/>
          </p:nvGrpSpPr>
          <p:grpSpPr>
            <a:xfrm>
              <a:off x="7013704" y="2894590"/>
              <a:ext cx="1150805" cy="832433"/>
              <a:chOff x="7013704" y="2894590"/>
              <a:chExt cx="1150805" cy="832433"/>
            </a:xfrm>
          </p:grpSpPr>
          <p:sp>
            <p:nvSpPr>
              <p:cNvPr id="3438" name="Google Shape;3438;p2"/>
              <p:cNvSpPr/>
              <p:nvPr/>
            </p:nvSpPr>
            <p:spPr>
              <a:xfrm rot="2700000">
                <a:off x="7176145" y="3060349"/>
                <a:ext cx="575769" cy="346397"/>
              </a:xfrm>
              <a:custGeom>
                <a:rect b="b" l="l" r="r" t="t"/>
                <a:pathLst>
                  <a:path extrusionOk="0" h="13856" w="23031">
                    <a:moveTo>
                      <a:pt x="13558" y="1"/>
                    </a:moveTo>
                    <a:lnTo>
                      <a:pt x="0" y="1963"/>
                    </a:lnTo>
                    <a:lnTo>
                      <a:pt x="9906" y="13855"/>
                    </a:lnTo>
                    <a:lnTo>
                      <a:pt x="23031" y="11733"/>
                    </a:lnTo>
                    <a:lnTo>
                      <a:pt x="1355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2"/>
              <p:cNvSpPr/>
              <p:nvPr/>
            </p:nvSpPr>
            <p:spPr>
              <a:xfrm rot="2700000">
                <a:off x="7140722" y="2969123"/>
                <a:ext cx="273372" cy="401746"/>
              </a:xfrm>
              <a:custGeom>
                <a:rect b="b" l="l" r="r" t="t"/>
                <a:pathLst>
                  <a:path extrusionOk="0" h="16070" w="10935">
                    <a:moveTo>
                      <a:pt x="1370" y="0"/>
                    </a:moveTo>
                    <a:lnTo>
                      <a:pt x="1" y="4451"/>
                    </a:lnTo>
                    <a:lnTo>
                      <a:pt x="9519" y="16069"/>
                    </a:lnTo>
                    <a:lnTo>
                      <a:pt x="10934" y="11481"/>
                    </a:lnTo>
                    <a:lnTo>
                      <a:pt x="1370" y="0"/>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2"/>
              <p:cNvSpPr/>
              <p:nvPr/>
            </p:nvSpPr>
            <p:spPr>
              <a:xfrm rot="2700000">
                <a:off x="7213083" y="3368946"/>
                <a:ext cx="363497" cy="167798"/>
              </a:xfrm>
              <a:custGeom>
                <a:rect b="b" l="l" r="r" t="t"/>
                <a:pathLst>
                  <a:path extrusionOk="0" h="6712" w="14540">
                    <a:moveTo>
                      <a:pt x="14540" y="1"/>
                    </a:moveTo>
                    <a:lnTo>
                      <a:pt x="1415" y="2123"/>
                    </a:lnTo>
                    <a:lnTo>
                      <a:pt x="0" y="6711"/>
                    </a:lnTo>
                    <a:lnTo>
                      <a:pt x="13284" y="4041"/>
                    </a:lnTo>
                    <a:lnTo>
                      <a:pt x="14540"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2"/>
              <p:cNvSpPr/>
              <p:nvPr/>
            </p:nvSpPr>
            <p:spPr>
              <a:xfrm rot="2700000">
                <a:off x="7585451" y="2943562"/>
                <a:ext cx="398321" cy="646544"/>
              </a:xfrm>
              <a:custGeom>
                <a:rect b="b" l="l" r="r" t="t"/>
                <a:pathLst>
                  <a:path extrusionOk="0" h="25862" w="15933">
                    <a:moveTo>
                      <a:pt x="5981" y="1"/>
                    </a:moveTo>
                    <a:lnTo>
                      <a:pt x="0" y="14130"/>
                    </a:lnTo>
                    <a:lnTo>
                      <a:pt x="9473" y="25862"/>
                    </a:lnTo>
                    <a:lnTo>
                      <a:pt x="15932" y="10774"/>
                    </a:lnTo>
                    <a:lnTo>
                      <a:pt x="5981"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2"/>
              <p:cNvSpPr/>
              <p:nvPr/>
            </p:nvSpPr>
            <p:spPr>
              <a:xfrm rot="2700000">
                <a:off x="7845096" y="3074999"/>
                <a:ext cx="264772" cy="264222"/>
              </a:xfrm>
              <a:custGeom>
                <a:rect b="b" l="l" r="r" t="t"/>
                <a:pathLst>
                  <a:path extrusionOk="0" h="10569" w="10591">
                    <a:moveTo>
                      <a:pt x="0" y="1"/>
                    </a:moveTo>
                    <a:lnTo>
                      <a:pt x="9769" y="10569"/>
                    </a:lnTo>
                    <a:lnTo>
                      <a:pt x="10591" y="10204"/>
                    </a:lnTo>
                    <a:lnTo>
                      <a:pt x="1278" y="389"/>
                    </a:lnTo>
                    <a:lnTo>
                      <a:pt x="0" y="1"/>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2"/>
              <p:cNvSpPr/>
              <p:nvPr/>
            </p:nvSpPr>
            <p:spPr>
              <a:xfrm rot="2700000">
                <a:off x="7626454" y="3239507"/>
                <a:ext cx="220273" cy="479920"/>
              </a:xfrm>
              <a:custGeom>
                <a:rect b="b" l="l" r="r" t="t"/>
                <a:pathLst>
                  <a:path extrusionOk="0" h="19197" w="8811">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2"/>
              <p:cNvSpPr/>
              <p:nvPr/>
            </p:nvSpPr>
            <p:spPr>
              <a:xfrm rot="2700000">
                <a:off x="7184894" y="3063972"/>
                <a:ext cx="565520" cy="346397"/>
              </a:xfrm>
              <a:custGeom>
                <a:rect b="b" l="l" r="r" t="t"/>
                <a:pathLst>
                  <a:path extrusionOk="0" h="13856" w="22621">
                    <a:moveTo>
                      <a:pt x="13148" y="1"/>
                    </a:moveTo>
                    <a:lnTo>
                      <a:pt x="1" y="685"/>
                    </a:lnTo>
                    <a:lnTo>
                      <a:pt x="9496" y="13855"/>
                    </a:lnTo>
                    <a:lnTo>
                      <a:pt x="22621" y="11733"/>
                    </a:lnTo>
                    <a:lnTo>
                      <a:pt x="1314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2"/>
              <p:cNvSpPr/>
              <p:nvPr/>
            </p:nvSpPr>
            <p:spPr>
              <a:xfrm rot="2700000">
                <a:off x="7225020" y="2989190"/>
                <a:ext cx="228273" cy="301897"/>
              </a:xfrm>
              <a:custGeom>
                <a:rect b="b" l="l" r="r" t="t"/>
                <a:pathLst>
                  <a:path extrusionOk="0" h="12076" w="9131">
                    <a:moveTo>
                      <a:pt x="434" y="1"/>
                    </a:moveTo>
                    <a:lnTo>
                      <a:pt x="0" y="69"/>
                    </a:lnTo>
                    <a:lnTo>
                      <a:pt x="9130" y="12075"/>
                    </a:lnTo>
                    <a:lnTo>
                      <a:pt x="434"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2"/>
              <p:cNvSpPr/>
              <p:nvPr/>
            </p:nvSpPr>
            <p:spPr>
              <a:xfrm rot="2700000">
                <a:off x="7046374" y="3130873"/>
                <a:ext cx="598044" cy="340122"/>
              </a:xfrm>
              <a:custGeom>
                <a:rect b="b" l="l" r="r" t="t"/>
                <a:pathLst>
                  <a:path extrusionOk="0" h="13605" w="23922">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2"/>
              <p:cNvSpPr/>
              <p:nvPr/>
            </p:nvSpPr>
            <p:spPr>
              <a:xfrm rot="2700000">
                <a:off x="7515060" y="3508436"/>
                <a:ext cx="56524" cy="97024"/>
              </a:xfrm>
              <a:custGeom>
                <a:rect b="b" l="l" r="r" t="t"/>
                <a:pathLst>
                  <a:path extrusionOk="0" h="3881" w="2261">
                    <a:moveTo>
                      <a:pt x="1735" y="0"/>
                    </a:moveTo>
                    <a:cubicBezTo>
                      <a:pt x="1735" y="1"/>
                      <a:pt x="708" y="1644"/>
                      <a:pt x="0" y="3881"/>
                    </a:cubicBezTo>
                    <a:cubicBezTo>
                      <a:pt x="2260" y="2922"/>
                      <a:pt x="1735" y="1"/>
                      <a:pt x="1735"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2"/>
              <p:cNvSpPr/>
              <p:nvPr/>
            </p:nvSpPr>
            <p:spPr>
              <a:xfrm rot="2700000">
                <a:off x="7674332" y="3249725"/>
                <a:ext cx="182623" cy="377196"/>
              </a:xfrm>
              <a:custGeom>
                <a:rect b="b" l="l" r="r" t="t"/>
                <a:pathLst>
                  <a:path extrusionOk="0" h="15088" w="7305">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2"/>
              <p:cNvSpPr/>
              <p:nvPr/>
            </p:nvSpPr>
            <p:spPr>
              <a:xfrm rot="2700000">
                <a:off x="7483609" y="3187704"/>
                <a:ext cx="236823" cy="295047"/>
              </a:xfrm>
              <a:custGeom>
                <a:rect b="b" l="l" r="r" t="t"/>
                <a:pathLst>
                  <a:path extrusionOk="0" h="11802" w="9473">
                    <a:moveTo>
                      <a:pt x="0" y="1"/>
                    </a:moveTo>
                    <a:lnTo>
                      <a:pt x="9016" y="11801"/>
                    </a:lnTo>
                    <a:lnTo>
                      <a:pt x="9473" y="11733"/>
                    </a:lnTo>
                    <a:lnTo>
                      <a:pt x="0" y="1"/>
                    </a:ln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2"/>
              <p:cNvSpPr/>
              <p:nvPr/>
            </p:nvSpPr>
            <p:spPr>
              <a:xfrm rot="2700000">
                <a:off x="7721835" y="2897941"/>
                <a:ext cx="155799" cy="353247"/>
              </a:xfrm>
              <a:custGeom>
                <a:rect b="b" l="l" r="r" t="t"/>
                <a:pathLst>
                  <a:path extrusionOk="0" h="14130" w="6232">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2"/>
              <p:cNvSpPr/>
              <p:nvPr/>
            </p:nvSpPr>
            <p:spPr>
              <a:xfrm rot="2700000">
                <a:off x="7182922" y="3068734"/>
                <a:ext cx="540420" cy="330422"/>
              </a:xfrm>
              <a:custGeom>
                <a:rect b="b" l="l" r="r" t="t"/>
                <a:pathLst>
                  <a:path extrusionOk="0" h="13217" w="21617">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2"/>
              <p:cNvSpPr/>
              <p:nvPr/>
            </p:nvSpPr>
            <p:spPr>
              <a:xfrm rot="2700000">
                <a:off x="7221732" y="3030444"/>
                <a:ext cx="140874" cy="178448"/>
              </a:xfrm>
              <a:custGeom>
                <a:rect b="b" l="l" r="r" t="t"/>
                <a:pathLst>
                  <a:path extrusionOk="0" h="7138" w="5635">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2"/>
              <p:cNvSpPr/>
              <p:nvPr/>
            </p:nvSpPr>
            <p:spPr>
              <a:xfrm rot="2700000">
                <a:off x="7732084" y="3327413"/>
                <a:ext cx="101024" cy="195198"/>
              </a:xfrm>
              <a:custGeom>
                <a:rect b="b" l="l" r="r" t="t"/>
                <a:pathLst>
                  <a:path extrusionOk="0" h="7808" w="4041">
                    <a:moveTo>
                      <a:pt x="4040" y="1"/>
                    </a:moveTo>
                    <a:cubicBezTo>
                      <a:pt x="4040" y="1"/>
                      <a:pt x="1461" y="2489"/>
                      <a:pt x="0" y="7807"/>
                    </a:cubicBezTo>
                    <a:cubicBezTo>
                      <a:pt x="1027" y="5593"/>
                      <a:pt x="2648" y="1895"/>
                      <a:pt x="4040" y="1"/>
                    </a:cubicBez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2"/>
              <p:cNvSpPr/>
              <p:nvPr/>
            </p:nvSpPr>
            <p:spPr>
              <a:xfrm rot="2700000">
                <a:off x="7299667" y="3430340"/>
                <a:ext cx="234098" cy="39000"/>
              </a:xfrm>
              <a:custGeom>
                <a:rect b="b" l="l" r="r" t="t"/>
                <a:pathLst>
                  <a:path extrusionOk="0" h="1560" w="9364">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2"/>
              <p:cNvSpPr/>
              <p:nvPr/>
            </p:nvSpPr>
            <p:spPr>
              <a:xfrm rot="2700000">
                <a:off x="7931575" y="3085750"/>
                <a:ext cx="99874" cy="109574"/>
              </a:xfrm>
              <a:custGeom>
                <a:rect b="b" l="l" r="r" t="t"/>
                <a:pathLst>
                  <a:path extrusionOk="0" fill="none" h="4383" w="3995">
                    <a:moveTo>
                      <a:pt x="0" y="0"/>
                    </a:moveTo>
                    <a:lnTo>
                      <a:pt x="3995" y="4383"/>
                    </a:lnTo>
                  </a:path>
                </a:pathLst>
              </a:custGeom>
              <a:noFill/>
              <a:ln cap="rnd" cmpd="sng" w="9525">
                <a:solidFill>
                  <a:srgbClr val="E989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2"/>
              <p:cNvSpPr/>
              <p:nvPr/>
            </p:nvSpPr>
            <p:spPr>
              <a:xfrm rot="2700000">
                <a:off x="7968048" y="3241609"/>
                <a:ext cx="18850" cy="20575"/>
              </a:xfrm>
              <a:custGeom>
                <a:rect b="b" l="l" r="r" t="t"/>
                <a:pathLst>
                  <a:path extrusionOk="0" fill="none" h="823" w="754">
                    <a:moveTo>
                      <a:pt x="1" y="1"/>
                    </a:moveTo>
                    <a:lnTo>
                      <a:pt x="754" y="823"/>
                    </a:lnTo>
                  </a:path>
                </a:pathLst>
              </a:custGeom>
              <a:noFill/>
              <a:ln cap="rnd" cmpd="sng" w="9525">
                <a:solidFill>
                  <a:srgbClr val="E989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2"/>
              <p:cNvSpPr/>
              <p:nvPr/>
            </p:nvSpPr>
            <p:spPr>
              <a:xfrm rot="2700000">
                <a:off x="7534905" y="3526082"/>
                <a:ext cx="18850" cy="56499"/>
              </a:xfrm>
              <a:custGeom>
                <a:rect b="b" l="l" r="r" t="t"/>
                <a:pathLst>
                  <a:path extrusionOk="0" fill="none" h="2260" w="754">
                    <a:moveTo>
                      <a:pt x="0" y="2260"/>
                    </a:moveTo>
                    <a:cubicBezTo>
                      <a:pt x="0" y="2260"/>
                      <a:pt x="548" y="1529"/>
                      <a:pt x="753" y="0"/>
                    </a:cubicBezTo>
                  </a:path>
                </a:pathLst>
              </a:custGeom>
              <a:noFill/>
              <a:ln cap="rnd" cmpd="sng" w="9525">
                <a:solidFill>
                  <a:srgbClr val="E989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2"/>
              <p:cNvSpPr/>
              <p:nvPr/>
            </p:nvSpPr>
            <p:spPr>
              <a:xfrm rot="2700000">
                <a:off x="7192137" y="3040352"/>
                <a:ext cx="89049" cy="112424"/>
              </a:xfrm>
              <a:custGeom>
                <a:rect b="b" l="l" r="r" t="t"/>
                <a:pathLst>
                  <a:path extrusionOk="0" fill="none" h="4497" w="3562">
                    <a:moveTo>
                      <a:pt x="0" y="0"/>
                    </a:moveTo>
                    <a:lnTo>
                      <a:pt x="3561" y="4497"/>
                    </a:lnTo>
                  </a:path>
                </a:pathLst>
              </a:custGeom>
              <a:noFill/>
              <a:ln cap="rnd" cmpd="sng" w="9525">
                <a:solidFill>
                  <a:srgbClr val="9F4C8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2"/>
              <p:cNvSpPr/>
              <p:nvPr/>
            </p:nvSpPr>
            <p:spPr>
              <a:xfrm rot="2700000">
                <a:off x="7204948" y="3202207"/>
                <a:ext cx="35975" cy="44525"/>
              </a:xfrm>
              <a:custGeom>
                <a:rect b="b" l="l" r="r" t="t"/>
                <a:pathLst>
                  <a:path extrusionOk="0" fill="none" h="1781" w="1439">
                    <a:moveTo>
                      <a:pt x="1" y="0"/>
                    </a:moveTo>
                    <a:lnTo>
                      <a:pt x="1439" y="1780"/>
                    </a:lnTo>
                  </a:path>
                </a:pathLst>
              </a:custGeom>
              <a:noFill/>
              <a:ln cap="rnd" cmpd="sng" w="9525">
                <a:solidFill>
                  <a:srgbClr val="9F4C8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60" name="Google Shape;3460;p2"/>
            <p:cNvSpPr/>
            <p:nvPr/>
          </p:nvSpPr>
          <p:spPr>
            <a:xfrm flipH="1">
              <a:off x="8424140" y="1160163"/>
              <a:ext cx="291673" cy="289083"/>
            </a:xfrm>
            <a:custGeom>
              <a:rect b="b" l="l" r="r" t="t"/>
              <a:pathLst>
                <a:path extrusionOk="0" h="8706" w="8784">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2"/>
            <p:cNvSpPr/>
            <p:nvPr/>
          </p:nvSpPr>
          <p:spPr>
            <a:xfrm flipH="1">
              <a:off x="7339993" y="1250345"/>
              <a:ext cx="206004" cy="198898"/>
            </a:xfrm>
            <a:custGeom>
              <a:rect b="b" l="l" r="r" t="t"/>
              <a:pathLst>
                <a:path extrusionOk="0" h="5990" w="6204">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2"/>
            <p:cNvSpPr/>
            <p:nvPr/>
          </p:nvSpPr>
          <p:spPr>
            <a:xfrm flipH="1">
              <a:off x="8164450" y="826592"/>
              <a:ext cx="96295" cy="86931"/>
            </a:xfrm>
            <a:custGeom>
              <a:rect b="b" l="l" r="r" t="t"/>
              <a:pathLst>
                <a:path extrusionOk="0" h="2618" w="290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2"/>
            <p:cNvSpPr/>
            <p:nvPr/>
          </p:nvSpPr>
          <p:spPr>
            <a:xfrm>
              <a:off x="8344867" y="103952"/>
              <a:ext cx="228295" cy="699807"/>
            </a:xfrm>
            <a:custGeom>
              <a:rect b="b" l="l" r="r" t="t"/>
              <a:pathLst>
                <a:path extrusionOk="0" h="25890" w="8446">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2"/>
            <p:cNvSpPr/>
            <p:nvPr/>
          </p:nvSpPr>
          <p:spPr>
            <a:xfrm>
              <a:off x="7226201" y="7387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2"/>
            <p:cNvSpPr/>
            <p:nvPr/>
          </p:nvSpPr>
          <p:spPr>
            <a:xfrm>
              <a:off x="6236647" y="987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466" name="Google Shape;3466;p2"/>
            <p:cNvGrpSpPr/>
            <p:nvPr/>
          </p:nvGrpSpPr>
          <p:grpSpPr>
            <a:xfrm>
              <a:off x="5032016" y="24235"/>
              <a:ext cx="358499" cy="447942"/>
              <a:chOff x="4896454" y="199085"/>
              <a:chExt cx="358499" cy="447942"/>
            </a:xfrm>
          </p:grpSpPr>
          <p:sp>
            <p:nvSpPr>
              <p:cNvPr id="3467" name="Google Shape;3467;p2"/>
              <p:cNvSpPr/>
              <p:nvPr/>
            </p:nvSpPr>
            <p:spPr>
              <a:xfrm>
                <a:off x="4923619" y="395269"/>
                <a:ext cx="46897" cy="39518"/>
              </a:xfrm>
              <a:custGeom>
                <a:rect b="b" l="l" r="r" t="t"/>
                <a:pathLst>
                  <a:path extrusionOk="0" h="1462" w="1735">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2"/>
              <p:cNvSpPr/>
              <p:nvPr/>
            </p:nvSpPr>
            <p:spPr>
              <a:xfrm>
                <a:off x="5076014" y="266957"/>
                <a:ext cx="172154" cy="186345"/>
              </a:xfrm>
              <a:custGeom>
                <a:rect b="b" l="l" r="r" t="t"/>
                <a:pathLst>
                  <a:path extrusionOk="0" h="6894" w="6369">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2"/>
              <p:cNvSpPr/>
              <p:nvPr/>
            </p:nvSpPr>
            <p:spPr>
              <a:xfrm>
                <a:off x="5144481" y="598886"/>
                <a:ext cx="46924" cy="42843"/>
              </a:xfrm>
              <a:custGeom>
                <a:rect b="b" l="l" r="r" t="t"/>
                <a:pathLst>
                  <a:path extrusionOk="0" h="1585" w="1736">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2"/>
              <p:cNvSpPr/>
              <p:nvPr/>
            </p:nvSpPr>
            <p:spPr>
              <a:xfrm>
                <a:off x="5162375" y="358265"/>
                <a:ext cx="43843" cy="48519"/>
              </a:xfrm>
              <a:custGeom>
                <a:rect b="b" l="l" r="r" t="t"/>
                <a:pathLst>
                  <a:path extrusionOk="0" h="1795" w="1622">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2"/>
              <p:cNvSpPr/>
              <p:nvPr/>
            </p:nvSpPr>
            <p:spPr>
              <a:xfrm>
                <a:off x="5102531" y="298420"/>
                <a:ext cx="69143" cy="128690"/>
              </a:xfrm>
              <a:custGeom>
                <a:rect b="b" l="l" r="r" t="t"/>
                <a:pathLst>
                  <a:path extrusionOk="0" h="4761" w="2558">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2"/>
              <p:cNvSpPr/>
              <p:nvPr/>
            </p:nvSpPr>
            <p:spPr>
              <a:xfrm>
                <a:off x="4900779" y="205248"/>
                <a:ext cx="97524" cy="93605"/>
              </a:xfrm>
              <a:custGeom>
                <a:rect b="b" l="l" r="r" t="t"/>
                <a:pathLst>
                  <a:path extrusionOk="0" h="3463" w="3608">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2"/>
              <p:cNvSpPr/>
              <p:nvPr/>
            </p:nvSpPr>
            <p:spPr>
              <a:xfrm>
                <a:off x="4896454" y="199085"/>
                <a:ext cx="106768" cy="105931"/>
              </a:xfrm>
              <a:custGeom>
                <a:rect b="b" l="l" r="r" t="t"/>
                <a:pathLst>
                  <a:path extrusionOk="0" h="3919" w="395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2"/>
              <p:cNvSpPr/>
              <p:nvPr/>
            </p:nvSpPr>
            <p:spPr>
              <a:xfrm>
                <a:off x="5072906" y="262011"/>
                <a:ext cx="182047" cy="196616"/>
              </a:xfrm>
              <a:custGeom>
                <a:rect b="b" l="l" r="r" t="t"/>
                <a:pathLst>
                  <a:path extrusionOk="0" h="7274" w="6735">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2"/>
              <p:cNvSpPr/>
              <p:nvPr/>
            </p:nvSpPr>
            <p:spPr>
              <a:xfrm>
                <a:off x="5140156" y="591480"/>
                <a:ext cx="55574" cy="55547"/>
              </a:xfrm>
              <a:custGeom>
                <a:rect b="b" l="l" r="r" t="t"/>
                <a:pathLst>
                  <a:path extrusionOk="0" h="2055" w="2056">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2"/>
              <p:cNvSpPr/>
              <p:nvPr/>
            </p:nvSpPr>
            <p:spPr>
              <a:xfrm>
                <a:off x="4916835" y="388484"/>
                <a:ext cx="59871" cy="54033"/>
              </a:xfrm>
              <a:custGeom>
                <a:rect b="b" l="l" r="r" t="t"/>
                <a:pathLst>
                  <a:path extrusionOk="0" h="1999" w="2215">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2"/>
              <p:cNvSpPr/>
              <p:nvPr/>
            </p:nvSpPr>
            <p:spPr>
              <a:xfrm>
                <a:off x="4918673" y="226223"/>
                <a:ext cx="36436" cy="54168"/>
              </a:xfrm>
              <a:custGeom>
                <a:rect b="b" l="l" r="r" t="t"/>
                <a:pathLst>
                  <a:path extrusionOk="0" h="2004" w="1348">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78" name="Google Shape;3478;p2"/>
            <p:cNvSpPr/>
            <p:nvPr/>
          </p:nvSpPr>
          <p:spPr>
            <a:xfrm flipH="1">
              <a:off x="8521837" y="1958567"/>
              <a:ext cx="96295" cy="86931"/>
            </a:xfrm>
            <a:custGeom>
              <a:rect b="b" l="l" r="r" t="t"/>
              <a:pathLst>
                <a:path extrusionOk="0" h="2618" w="290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2"/>
            <p:cNvSpPr/>
            <p:nvPr/>
          </p:nvSpPr>
          <p:spPr>
            <a:xfrm flipH="1">
              <a:off x="7126450" y="1160167"/>
              <a:ext cx="96295" cy="86931"/>
            </a:xfrm>
            <a:custGeom>
              <a:rect b="b" l="l" r="r" t="t"/>
              <a:pathLst>
                <a:path extrusionOk="0" h="2618" w="290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2"/>
            <p:cNvSpPr/>
            <p:nvPr/>
          </p:nvSpPr>
          <p:spPr>
            <a:xfrm>
              <a:off x="6391447" y="10836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2"/>
            <p:cNvSpPr/>
            <p:nvPr/>
          </p:nvSpPr>
          <p:spPr>
            <a:xfrm>
              <a:off x="7675410" y="87738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482" name="Google Shape;3482;p2"/>
            <p:cNvGrpSpPr/>
            <p:nvPr/>
          </p:nvGrpSpPr>
          <p:grpSpPr>
            <a:xfrm rot="2265940">
              <a:off x="9290835" y="854908"/>
              <a:ext cx="291689" cy="364464"/>
              <a:chOff x="4896454" y="199085"/>
              <a:chExt cx="358499" cy="447942"/>
            </a:xfrm>
          </p:grpSpPr>
          <p:sp>
            <p:nvSpPr>
              <p:cNvPr id="3483" name="Google Shape;3483;p2"/>
              <p:cNvSpPr/>
              <p:nvPr/>
            </p:nvSpPr>
            <p:spPr>
              <a:xfrm>
                <a:off x="4923619" y="395269"/>
                <a:ext cx="46897" cy="39518"/>
              </a:xfrm>
              <a:custGeom>
                <a:rect b="b" l="l" r="r" t="t"/>
                <a:pathLst>
                  <a:path extrusionOk="0" h="1462" w="1735">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2"/>
              <p:cNvSpPr/>
              <p:nvPr/>
            </p:nvSpPr>
            <p:spPr>
              <a:xfrm>
                <a:off x="5076014" y="266957"/>
                <a:ext cx="172154" cy="186345"/>
              </a:xfrm>
              <a:custGeom>
                <a:rect b="b" l="l" r="r" t="t"/>
                <a:pathLst>
                  <a:path extrusionOk="0" h="6894" w="6369">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2"/>
              <p:cNvSpPr/>
              <p:nvPr/>
            </p:nvSpPr>
            <p:spPr>
              <a:xfrm>
                <a:off x="5144481" y="598886"/>
                <a:ext cx="46924" cy="42843"/>
              </a:xfrm>
              <a:custGeom>
                <a:rect b="b" l="l" r="r" t="t"/>
                <a:pathLst>
                  <a:path extrusionOk="0" h="1585" w="1736">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2"/>
              <p:cNvSpPr/>
              <p:nvPr/>
            </p:nvSpPr>
            <p:spPr>
              <a:xfrm>
                <a:off x="5162375" y="358265"/>
                <a:ext cx="43843" cy="48519"/>
              </a:xfrm>
              <a:custGeom>
                <a:rect b="b" l="l" r="r" t="t"/>
                <a:pathLst>
                  <a:path extrusionOk="0" h="1795" w="1622">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2"/>
              <p:cNvSpPr/>
              <p:nvPr/>
            </p:nvSpPr>
            <p:spPr>
              <a:xfrm>
                <a:off x="5102531" y="298420"/>
                <a:ext cx="69143" cy="128690"/>
              </a:xfrm>
              <a:custGeom>
                <a:rect b="b" l="l" r="r" t="t"/>
                <a:pathLst>
                  <a:path extrusionOk="0" h="4761" w="2558">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2"/>
              <p:cNvSpPr/>
              <p:nvPr/>
            </p:nvSpPr>
            <p:spPr>
              <a:xfrm>
                <a:off x="4900779" y="205248"/>
                <a:ext cx="97524" cy="93605"/>
              </a:xfrm>
              <a:custGeom>
                <a:rect b="b" l="l" r="r" t="t"/>
                <a:pathLst>
                  <a:path extrusionOk="0" h="3463" w="3608">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2"/>
              <p:cNvSpPr/>
              <p:nvPr/>
            </p:nvSpPr>
            <p:spPr>
              <a:xfrm>
                <a:off x="4896454" y="199085"/>
                <a:ext cx="106768" cy="105931"/>
              </a:xfrm>
              <a:custGeom>
                <a:rect b="b" l="l" r="r" t="t"/>
                <a:pathLst>
                  <a:path extrusionOk="0" h="3919" w="395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2"/>
              <p:cNvSpPr/>
              <p:nvPr/>
            </p:nvSpPr>
            <p:spPr>
              <a:xfrm>
                <a:off x="5072906" y="262011"/>
                <a:ext cx="182047" cy="196616"/>
              </a:xfrm>
              <a:custGeom>
                <a:rect b="b" l="l" r="r" t="t"/>
                <a:pathLst>
                  <a:path extrusionOk="0" h="7274" w="6735">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2"/>
              <p:cNvSpPr/>
              <p:nvPr/>
            </p:nvSpPr>
            <p:spPr>
              <a:xfrm>
                <a:off x="5140156" y="591480"/>
                <a:ext cx="55574" cy="55547"/>
              </a:xfrm>
              <a:custGeom>
                <a:rect b="b" l="l" r="r" t="t"/>
                <a:pathLst>
                  <a:path extrusionOk="0" h="2055" w="2056">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2"/>
              <p:cNvSpPr/>
              <p:nvPr/>
            </p:nvSpPr>
            <p:spPr>
              <a:xfrm>
                <a:off x="4916835" y="388484"/>
                <a:ext cx="59871" cy="54033"/>
              </a:xfrm>
              <a:custGeom>
                <a:rect b="b" l="l" r="r" t="t"/>
                <a:pathLst>
                  <a:path extrusionOk="0" h="1999" w="2215">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2"/>
              <p:cNvSpPr/>
              <p:nvPr/>
            </p:nvSpPr>
            <p:spPr>
              <a:xfrm>
                <a:off x="4918673" y="226223"/>
                <a:ext cx="36436" cy="54168"/>
              </a:xfrm>
              <a:custGeom>
                <a:rect b="b" l="l" r="r" t="t"/>
                <a:pathLst>
                  <a:path extrusionOk="0" h="2004" w="1348">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94" name="Google Shape;3494;p2"/>
            <p:cNvSpPr/>
            <p:nvPr/>
          </p:nvSpPr>
          <p:spPr>
            <a:xfrm>
              <a:off x="6343742" y="24227"/>
              <a:ext cx="228295" cy="699807"/>
            </a:xfrm>
            <a:custGeom>
              <a:rect b="b" l="l" r="r" t="t"/>
              <a:pathLst>
                <a:path extrusionOk="0" h="25890" w="8446">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2"/>
            <p:cNvSpPr/>
            <p:nvPr/>
          </p:nvSpPr>
          <p:spPr>
            <a:xfrm>
              <a:off x="9392101" y="22254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96" name="Google Shape;3496;p2"/>
          <p:cNvSpPr txBox="1"/>
          <p:nvPr/>
        </p:nvSpPr>
        <p:spPr>
          <a:xfrm>
            <a:off x="1312387" y="3855344"/>
            <a:ext cx="5932883" cy="400284"/>
          </a:xfrm>
          <a:prstGeom prst="rect">
            <a:avLst/>
          </a:prstGeom>
          <a:noFill/>
          <a:ln>
            <a:noFill/>
          </a:ln>
        </p:spPr>
        <p:txBody>
          <a:bodyPr anchorCtr="0" anchor="ctr" bIns="0" lIns="0" spcFirstLastPara="1" rIns="0" wrap="square" tIns="0">
            <a:noAutofit/>
          </a:bodyPr>
          <a:lstStyle/>
          <a:p>
            <a:pPr indent="0" lvl="0" marL="0" marR="0" rtl="0" algn="just">
              <a:lnSpc>
                <a:spcPct val="100000"/>
              </a:lnSpc>
              <a:spcBef>
                <a:spcPts val="0"/>
              </a:spcBef>
              <a:spcAft>
                <a:spcPts val="1000"/>
              </a:spcAft>
              <a:buClr>
                <a:schemeClr val="dk1"/>
              </a:buClr>
              <a:buSzPts val="2400"/>
              <a:buFont typeface="Didact Gothic"/>
              <a:buNone/>
            </a:pPr>
            <a:r>
              <a:rPr b="1" i="0" lang="en-US" sz="2400" u="none" cap="none" strike="noStrike">
                <a:solidFill>
                  <a:srgbClr val="1F00B2"/>
                </a:solidFill>
                <a:latin typeface="Cambria"/>
                <a:ea typeface="Cambria"/>
                <a:cs typeface="Cambria"/>
                <a:sym typeface="Cambria"/>
              </a:rPr>
              <a:t>Lập được bảng thống kê các bài thơ đã học trong các giờ tập đọc từ tuần 1 đến tuần 9 theo mẫu trong SGK.</a:t>
            </a:r>
            <a:endParaRPr/>
          </a:p>
        </p:txBody>
      </p:sp>
      <p:grpSp>
        <p:nvGrpSpPr>
          <p:cNvPr id="3497" name="Google Shape;3497;p2"/>
          <p:cNvGrpSpPr/>
          <p:nvPr/>
        </p:nvGrpSpPr>
        <p:grpSpPr>
          <a:xfrm>
            <a:off x="74052" y="3627863"/>
            <a:ext cx="860527" cy="833239"/>
            <a:chOff x="4161060" y="2907680"/>
            <a:chExt cx="1386414" cy="1391138"/>
          </a:xfrm>
        </p:grpSpPr>
        <p:sp>
          <p:nvSpPr>
            <p:cNvPr id="3498" name="Google Shape;3498;p2"/>
            <p:cNvSpPr/>
            <p:nvPr/>
          </p:nvSpPr>
          <p:spPr>
            <a:xfrm rot="-887309">
              <a:off x="4287746" y="3033409"/>
              <a:ext cx="1133041" cy="1139680"/>
            </a:xfrm>
            <a:custGeom>
              <a:rect b="b" l="l" r="r" t="t"/>
              <a:pathLst>
                <a:path extrusionOk="0" h="923906" w="918524">
                  <a:moveTo>
                    <a:pt x="2063" y="349269"/>
                  </a:moveTo>
                  <a:cubicBezTo>
                    <a:pt x="22155" y="284249"/>
                    <a:pt x="188002" y="281384"/>
                    <a:pt x="264202" y="223173"/>
                  </a:cubicBezTo>
                  <a:cubicBezTo>
                    <a:pt x="340402" y="164962"/>
                    <a:pt x="394242" y="0"/>
                    <a:pt x="459262" y="0"/>
                  </a:cubicBezTo>
                  <a:cubicBezTo>
                    <a:pt x="524282" y="0"/>
                    <a:pt x="578122" y="164962"/>
                    <a:pt x="654322" y="223173"/>
                  </a:cubicBezTo>
                  <a:cubicBezTo>
                    <a:pt x="730522" y="281384"/>
                    <a:pt x="896369" y="284249"/>
                    <a:pt x="916461" y="349269"/>
                  </a:cubicBezTo>
                  <a:cubicBezTo>
                    <a:pt x="936553" y="414289"/>
                    <a:pt x="803982" y="519105"/>
                    <a:pt x="774876" y="613293"/>
                  </a:cubicBezTo>
                  <a:cubicBezTo>
                    <a:pt x="745770" y="707481"/>
                    <a:pt x="794429" y="874213"/>
                    <a:pt x="741827" y="914398"/>
                  </a:cubicBezTo>
                  <a:cubicBezTo>
                    <a:pt x="689225" y="954583"/>
                    <a:pt x="553450" y="854400"/>
                    <a:pt x="459262" y="854400"/>
                  </a:cubicBezTo>
                  <a:cubicBezTo>
                    <a:pt x="365074" y="874399"/>
                    <a:pt x="257367" y="928196"/>
                    <a:pt x="176697" y="914398"/>
                  </a:cubicBezTo>
                  <a:cubicBezTo>
                    <a:pt x="96027" y="900600"/>
                    <a:pt x="172754" y="707481"/>
                    <a:pt x="143648" y="613293"/>
                  </a:cubicBezTo>
                  <a:cubicBezTo>
                    <a:pt x="114542" y="519105"/>
                    <a:pt x="-18029" y="414289"/>
                    <a:pt x="2063" y="349269"/>
                  </a:cubicBezTo>
                  <a:close/>
                </a:path>
              </a:pathLst>
            </a:custGeom>
            <a:solidFill>
              <a:srgbClr val="85E80E"/>
            </a:solidFill>
            <a:ln>
              <a:noFill/>
            </a:ln>
            <a:effectLst>
              <a:outerShdw blurRad="190500" rotWithShape="0" algn="t" dir="5400000" dist="63500">
                <a:srgbClr val="000000">
                  <a:alpha val="2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3499" name="Google Shape;3499;p2"/>
            <p:cNvSpPr txBox="1"/>
            <p:nvPr/>
          </p:nvSpPr>
          <p:spPr>
            <a:xfrm>
              <a:off x="4550821" y="3133664"/>
              <a:ext cx="664994" cy="97574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3200" u="none" cap="none" strike="noStrike">
                  <a:solidFill>
                    <a:srgbClr val="F5AF01"/>
                  </a:solidFill>
                  <a:latin typeface="Arial"/>
                  <a:ea typeface="Arial"/>
                  <a:cs typeface="Arial"/>
                  <a:sym typeface="Arial"/>
                </a:rPr>
                <a:t>2</a:t>
              </a:r>
              <a:endParaRPr b="0" i="0" sz="3200" u="none" cap="none" strike="noStrike">
                <a:solidFill>
                  <a:srgbClr val="F5AF01"/>
                </a:solidFill>
                <a:latin typeface="Arial"/>
                <a:ea typeface="Arial"/>
                <a:cs typeface="Arial"/>
                <a:sym typeface="Arial"/>
              </a:endParaRPr>
            </a:p>
          </p:txBody>
        </p:sp>
      </p:grpSp>
      <p:grpSp>
        <p:nvGrpSpPr>
          <p:cNvPr id="3500" name="Google Shape;3500;p2"/>
          <p:cNvGrpSpPr/>
          <p:nvPr/>
        </p:nvGrpSpPr>
        <p:grpSpPr>
          <a:xfrm>
            <a:off x="150685" y="1976002"/>
            <a:ext cx="808456" cy="778746"/>
            <a:chOff x="7029469" y="2238249"/>
            <a:chExt cx="1321146" cy="1327026"/>
          </a:xfrm>
        </p:grpSpPr>
        <p:sp>
          <p:nvSpPr>
            <p:cNvPr id="3501" name="Google Shape;3501;p2"/>
            <p:cNvSpPr/>
            <p:nvPr/>
          </p:nvSpPr>
          <p:spPr>
            <a:xfrm rot="-465728">
              <a:off x="7103746" y="2312031"/>
              <a:ext cx="1172591" cy="1179462"/>
            </a:xfrm>
            <a:custGeom>
              <a:rect b="b" l="l" r="r" t="t"/>
              <a:pathLst>
                <a:path extrusionOk="0" h="923906" w="918524">
                  <a:moveTo>
                    <a:pt x="2063" y="349269"/>
                  </a:moveTo>
                  <a:cubicBezTo>
                    <a:pt x="22155" y="284249"/>
                    <a:pt x="188002" y="281384"/>
                    <a:pt x="264202" y="223173"/>
                  </a:cubicBezTo>
                  <a:cubicBezTo>
                    <a:pt x="340402" y="164962"/>
                    <a:pt x="394242" y="0"/>
                    <a:pt x="459262" y="0"/>
                  </a:cubicBezTo>
                  <a:cubicBezTo>
                    <a:pt x="524282" y="0"/>
                    <a:pt x="578122" y="164962"/>
                    <a:pt x="654322" y="223173"/>
                  </a:cubicBezTo>
                  <a:cubicBezTo>
                    <a:pt x="730522" y="281384"/>
                    <a:pt x="896369" y="284249"/>
                    <a:pt x="916461" y="349269"/>
                  </a:cubicBezTo>
                  <a:cubicBezTo>
                    <a:pt x="936553" y="414289"/>
                    <a:pt x="803982" y="519105"/>
                    <a:pt x="774876" y="613293"/>
                  </a:cubicBezTo>
                  <a:cubicBezTo>
                    <a:pt x="745770" y="707481"/>
                    <a:pt x="794429" y="874213"/>
                    <a:pt x="741827" y="914398"/>
                  </a:cubicBezTo>
                  <a:cubicBezTo>
                    <a:pt x="689225" y="954583"/>
                    <a:pt x="553450" y="854400"/>
                    <a:pt x="459262" y="854400"/>
                  </a:cubicBezTo>
                  <a:cubicBezTo>
                    <a:pt x="365074" y="874399"/>
                    <a:pt x="257367" y="928196"/>
                    <a:pt x="176697" y="914398"/>
                  </a:cubicBezTo>
                  <a:cubicBezTo>
                    <a:pt x="96027" y="900600"/>
                    <a:pt x="172754" y="707481"/>
                    <a:pt x="143648" y="613293"/>
                  </a:cubicBezTo>
                  <a:cubicBezTo>
                    <a:pt x="114542" y="519105"/>
                    <a:pt x="-18029" y="414289"/>
                    <a:pt x="2063" y="349269"/>
                  </a:cubicBezTo>
                  <a:close/>
                </a:path>
              </a:pathLst>
            </a:custGeom>
            <a:solidFill>
              <a:srgbClr val="FFC000"/>
            </a:solidFill>
            <a:ln>
              <a:noFill/>
            </a:ln>
            <a:effectLst>
              <a:outerShdw blurRad="190500" rotWithShape="0" algn="t" dir="5400000" dist="63500">
                <a:srgbClr val="000000">
                  <a:alpha val="2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3502" name="Google Shape;3502;p2"/>
            <p:cNvSpPr txBox="1"/>
            <p:nvPr/>
          </p:nvSpPr>
          <p:spPr>
            <a:xfrm>
              <a:off x="7343086" y="2491286"/>
              <a:ext cx="674339" cy="9981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3200" u="none" cap="none" strike="noStrike">
                  <a:solidFill>
                    <a:srgbClr val="76CE0C"/>
                  </a:solidFill>
                  <a:latin typeface="Arial"/>
                  <a:ea typeface="Arial"/>
                  <a:cs typeface="Arial"/>
                  <a:sym typeface="Arial"/>
                </a:rPr>
                <a:t>1</a:t>
              </a:r>
              <a:endParaRPr b="0" i="0" sz="3200" u="none" cap="none" strike="noStrike">
                <a:solidFill>
                  <a:srgbClr val="76CE0C"/>
                </a:solidFill>
                <a:latin typeface="Arial"/>
                <a:ea typeface="Arial"/>
                <a:cs typeface="Arial"/>
                <a:sym typeface="Aria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143"/>
                                        </p:tgtEl>
                                        <p:attrNameLst>
                                          <p:attrName>style.visibility</p:attrName>
                                        </p:attrNameLst>
                                      </p:cBhvr>
                                      <p:to>
                                        <p:strVal val="visible"/>
                                      </p:to>
                                    </p:set>
                                    <p:animEffect filter="fade" transition="in">
                                      <p:cBhvr>
                                        <p:cTn dur="1000"/>
                                        <p:tgtEl>
                                          <p:spTgt spid="3143"/>
                                        </p:tgtEl>
                                      </p:cBhvr>
                                    </p:animEffect>
                                  </p:childTnLst>
                                </p:cTn>
                              </p:par>
                              <p:par>
                                <p:cTn fill="hold" nodeType="withEffect" presetClass="entr" presetID="10" presetSubtype="0">
                                  <p:stCondLst>
                                    <p:cond delay="0"/>
                                  </p:stCondLst>
                                  <p:childTnLst>
                                    <p:set>
                                      <p:cBhvr>
                                        <p:cTn dur="1" fill="hold">
                                          <p:stCondLst>
                                            <p:cond delay="0"/>
                                          </p:stCondLst>
                                        </p:cTn>
                                        <p:tgtEl>
                                          <p:spTgt spid="3496"/>
                                        </p:tgtEl>
                                        <p:attrNameLst>
                                          <p:attrName>style.visibility</p:attrName>
                                        </p:attrNameLst>
                                      </p:cBhvr>
                                      <p:to>
                                        <p:strVal val="visible"/>
                                      </p:to>
                                    </p:set>
                                    <p:animEffect filter="fade" transition="in">
                                      <p:cBhvr>
                                        <p:cTn dur="1000"/>
                                        <p:tgtEl>
                                          <p:spTgt spid="3496"/>
                                        </p:tgtEl>
                                      </p:cBhvr>
                                    </p:animEffect>
                                  </p:childTnLst>
                                </p:cTn>
                              </p:par>
                              <p:par>
                                <p:cTn fill="hold" nodeType="withEffect" presetClass="entr" presetID="10" presetSubtype="0">
                                  <p:stCondLst>
                                    <p:cond delay="2000"/>
                                  </p:stCondLst>
                                  <p:childTnLst>
                                    <p:set>
                                      <p:cBhvr>
                                        <p:cTn dur="1" fill="hold">
                                          <p:stCondLst>
                                            <p:cond delay="0"/>
                                          </p:stCondLst>
                                        </p:cTn>
                                        <p:tgtEl>
                                          <p:spTgt spid="3141"/>
                                        </p:tgtEl>
                                        <p:attrNameLst>
                                          <p:attrName>style.visibility</p:attrName>
                                        </p:attrNameLst>
                                      </p:cBhvr>
                                      <p:to>
                                        <p:strVal val="visible"/>
                                      </p:to>
                                    </p:set>
                                    <p:animEffect filter="fade" transition="in">
                                      <p:cBhvr>
                                        <p:cTn dur="500"/>
                                        <p:tgtEl>
                                          <p:spTgt spid="314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3500"/>
                                        </p:tgtEl>
                                        <p:attrNameLst>
                                          <p:attrName>style.visibility</p:attrName>
                                        </p:attrNameLst>
                                      </p:cBhvr>
                                      <p:to>
                                        <p:strVal val="visible"/>
                                      </p:to>
                                    </p:set>
                                    <p:anim calcmode="lin" valueType="num">
                                      <p:cBhvr additive="base">
                                        <p:cTn dur="500"/>
                                        <p:tgtEl>
                                          <p:spTgt spid="3500"/>
                                        </p:tgtEl>
                                        <p:attrNameLst>
                                          <p:attrName>ppt_w</p:attrName>
                                        </p:attrNameLst>
                                      </p:cBhvr>
                                      <p:tavLst>
                                        <p:tav fmla="" tm="0">
                                          <p:val>
                                            <p:strVal val="0"/>
                                          </p:val>
                                        </p:tav>
                                        <p:tav fmla="" tm="100000">
                                          <p:val>
                                            <p:strVal val="#ppt_w"/>
                                          </p:val>
                                        </p:tav>
                                      </p:tavLst>
                                    </p:anim>
                                    <p:anim calcmode="lin" valueType="num">
                                      <p:cBhvr additive="base">
                                        <p:cTn dur="500"/>
                                        <p:tgtEl>
                                          <p:spTgt spid="3500"/>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3497"/>
                                        </p:tgtEl>
                                        <p:attrNameLst>
                                          <p:attrName>style.visibility</p:attrName>
                                        </p:attrNameLst>
                                      </p:cBhvr>
                                      <p:to>
                                        <p:strVal val="visible"/>
                                      </p:to>
                                    </p:set>
                                    <p:anim calcmode="lin" valueType="num">
                                      <p:cBhvr additive="base">
                                        <p:cTn dur="500"/>
                                        <p:tgtEl>
                                          <p:spTgt spid="3497"/>
                                        </p:tgtEl>
                                        <p:attrNameLst>
                                          <p:attrName>ppt_w</p:attrName>
                                        </p:attrNameLst>
                                      </p:cBhvr>
                                      <p:tavLst>
                                        <p:tav fmla="" tm="0">
                                          <p:val>
                                            <p:strVal val="0"/>
                                          </p:val>
                                        </p:tav>
                                        <p:tav fmla="" tm="100000">
                                          <p:val>
                                            <p:strVal val="#ppt_w"/>
                                          </p:val>
                                        </p:tav>
                                      </p:tavLst>
                                    </p:anim>
                                    <p:anim calcmode="lin" valueType="num">
                                      <p:cBhvr additive="base">
                                        <p:cTn dur="500"/>
                                        <p:tgtEl>
                                          <p:spTgt spid="3497"/>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49" name="Shape 6149"/>
        <p:cNvGrpSpPr/>
        <p:nvPr/>
      </p:nvGrpSpPr>
      <p:grpSpPr>
        <a:xfrm>
          <a:off x="0" y="0"/>
          <a:ext cx="0" cy="0"/>
          <a:chOff x="0" y="0"/>
          <a:chExt cx="0" cy="0"/>
        </a:xfrm>
      </p:grpSpPr>
      <p:sp>
        <p:nvSpPr>
          <p:cNvPr id="6150" name="Google Shape;6150;p20"/>
          <p:cNvSpPr/>
          <p:nvPr/>
        </p:nvSpPr>
        <p:spPr>
          <a:xfrm flipH="1">
            <a:off x="5180849" y="515139"/>
            <a:ext cx="50872" cy="35442"/>
          </a:xfrm>
          <a:custGeom>
            <a:rect b="b" l="l" r="r" t="t"/>
            <a:pathLst>
              <a:path extrusionOk="0" h="891" w="1279">
                <a:moveTo>
                  <a:pt x="0" y="0"/>
                </a:moveTo>
                <a:cubicBezTo>
                  <a:pt x="137" y="320"/>
                  <a:pt x="274" y="616"/>
                  <a:pt x="457" y="890"/>
                </a:cubicBezTo>
                <a:lnTo>
                  <a:pt x="1279" y="890"/>
                </a:lnTo>
                <a:cubicBezTo>
                  <a:pt x="822" y="662"/>
                  <a:pt x="388" y="365"/>
                  <a:pt x="2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20"/>
          <p:cNvSpPr/>
          <p:nvPr/>
        </p:nvSpPr>
        <p:spPr>
          <a:xfrm flipH="1">
            <a:off x="5230767" y="513309"/>
            <a:ext cx="1869" cy="1870"/>
          </a:xfrm>
          <a:custGeom>
            <a:rect b="b" l="l" r="r" t="t"/>
            <a:pathLst>
              <a:path extrusionOk="0" h="47" w="47">
                <a:moveTo>
                  <a:pt x="1" y="1"/>
                </a:moveTo>
                <a:cubicBezTo>
                  <a:pt x="1" y="23"/>
                  <a:pt x="23" y="46"/>
                  <a:pt x="23" y="46"/>
                </a:cubicBezTo>
                <a:lnTo>
                  <a:pt x="46" y="46"/>
                </a:lnTo>
                <a:cubicBezTo>
                  <a:pt x="46" y="46"/>
                  <a:pt x="23" y="23"/>
                  <a:pt x="1" y="1"/>
                </a:cubicBezTo>
                <a:close/>
              </a:path>
            </a:pathLst>
          </a:custGeom>
          <a:solidFill>
            <a:srgbClr val="DD83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20"/>
          <p:cNvSpPr/>
          <p:nvPr/>
        </p:nvSpPr>
        <p:spPr>
          <a:xfrm flipH="1">
            <a:off x="5059177" y="447954"/>
            <a:ext cx="189806" cy="67224"/>
          </a:xfrm>
          <a:custGeom>
            <a:rect b="b" l="l" r="r" t="t"/>
            <a:pathLst>
              <a:path extrusionOk="0" h="1690" w="4772">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rgbClr val="DD83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20"/>
          <p:cNvSpPr/>
          <p:nvPr/>
        </p:nvSpPr>
        <p:spPr>
          <a:xfrm flipH="1">
            <a:off x="5059177" y="447954"/>
            <a:ext cx="189806" cy="67224"/>
          </a:xfrm>
          <a:custGeom>
            <a:rect b="b" l="l" r="r" t="t"/>
            <a:pathLst>
              <a:path extrusionOk="0" h="1690" w="4772">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20"/>
          <p:cNvSpPr/>
          <p:nvPr/>
        </p:nvSpPr>
        <p:spPr>
          <a:xfrm flipH="1">
            <a:off x="5100026" y="1417611"/>
            <a:ext cx="56361" cy="23628"/>
          </a:xfrm>
          <a:custGeom>
            <a:rect b="b" l="l" r="r" t="t"/>
            <a:pathLst>
              <a:path extrusionOk="0" h="594" w="1417">
                <a:moveTo>
                  <a:pt x="1" y="0"/>
                </a:moveTo>
                <a:cubicBezTo>
                  <a:pt x="183" y="206"/>
                  <a:pt x="412" y="411"/>
                  <a:pt x="640" y="594"/>
                </a:cubicBezTo>
                <a:lnTo>
                  <a:pt x="1416" y="594"/>
                </a:lnTo>
                <a:cubicBezTo>
                  <a:pt x="982" y="457"/>
                  <a:pt x="571" y="252"/>
                  <a:pt x="20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20"/>
          <p:cNvSpPr/>
          <p:nvPr/>
        </p:nvSpPr>
        <p:spPr>
          <a:xfrm flipH="1">
            <a:off x="5187213" y="1290482"/>
            <a:ext cx="19092" cy="17303"/>
          </a:xfrm>
          <a:custGeom>
            <a:rect b="b" l="l" r="r" t="t"/>
            <a:pathLst>
              <a:path extrusionOk="0" h="435" w="480">
                <a:moveTo>
                  <a:pt x="0" y="1"/>
                </a:moveTo>
                <a:cubicBezTo>
                  <a:pt x="0" y="138"/>
                  <a:pt x="0" y="275"/>
                  <a:pt x="23" y="412"/>
                </a:cubicBezTo>
                <a:cubicBezTo>
                  <a:pt x="160" y="435"/>
                  <a:pt x="297" y="435"/>
                  <a:pt x="480" y="435"/>
                </a:cubicBezTo>
                <a:cubicBezTo>
                  <a:pt x="297" y="298"/>
                  <a:pt x="137" y="161"/>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20"/>
          <p:cNvSpPr/>
          <p:nvPr/>
        </p:nvSpPr>
        <p:spPr>
          <a:xfrm flipH="1">
            <a:off x="5159967" y="1306830"/>
            <a:ext cx="45423" cy="20923"/>
          </a:xfrm>
          <a:custGeom>
            <a:rect b="b" l="l" r="r" t="t"/>
            <a:pathLst>
              <a:path extrusionOk="0" h="526" w="1142">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20"/>
          <p:cNvSpPr/>
          <p:nvPr/>
        </p:nvSpPr>
        <p:spPr>
          <a:xfrm flipH="1">
            <a:off x="5159967" y="1306830"/>
            <a:ext cx="45423" cy="20923"/>
          </a:xfrm>
          <a:custGeom>
            <a:rect b="b" l="l" r="r" t="t"/>
            <a:pathLst>
              <a:path extrusionOk="0" h="526" w="1142">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158" name="Google Shape;6158;p20"/>
          <p:cNvGrpSpPr/>
          <p:nvPr/>
        </p:nvGrpSpPr>
        <p:grpSpPr>
          <a:xfrm>
            <a:off x="-1079537" y="-275240"/>
            <a:ext cx="6399320" cy="5028989"/>
            <a:chOff x="-1079537" y="-275240"/>
            <a:chExt cx="6399320" cy="5028989"/>
          </a:xfrm>
        </p:grpSpPr>
        <p:sp>
          <p:nvSpPr>
            <p:cNvPr id="6159" name="Google Shape;6159;p20"/>
            <p:cNvSpPr/>
            <p:nvPr/>
          </p:nvSpPr>
          <p:spPr>
            <a:xfrm flipH="1">
              <a:off x="4297486" y="-183076"/>
              <a:ext cx="15472" cy="19093"/>
            </a:xfrm>
            <a:custGeom>
              <a:rect b="b" l="l" r="r" t="t"/>
              <a:pathLst>
                <a:path extrusionOk="0" fill="none" h="480" w="389">
                  <a:moveTo>
                    <a:pt x="389" y="1"/>
                  </a:moveTo>
                  <a:cubicBezTo>
                    <a:pt x="389" y="1"/>
                    <a:pt x="252" y="320"/>
                    <a:pt x="1" y="480"/>
                  </a:cubicBezTo>
                </a:path>
              </a:pathLst>
            </a:custGeom>
            <a:noFill/>
            <a:ln cap="rnd" cmpd="sng" w="9525">
              <a:solidFill>
                <a:srgbClr val="CCCBCA"/>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20"/>
            <p:cNvSpPr/>
            <p:nvPr/>
          </p:nvSpPr>
          <p:spPr>
            <a:xfrm flipH="1">
              <a:off x="1996025" y="1428311"/>
              <a:ext cx="197045" cy="194711"/>
            </a:xfrm>
            <a:custGeom>
              <a:rect b="b" l="l" r="r" t="t"/>
              <a:pathLst>
                <a:path extrusionOk="0" h="4895" w="4954">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20"/>
            <p:cNvSpPr/>
            <p:nvPr/>
          </p:nvSpPr>
          <p:spPr>
            <a:xfrm flipH="1">
              <a:off x="291945" y="1423259"/>
              <a:ext cx="490267" cy="449963"/>
            </a:xfrm>
            <a:custGeom>
              <a:rect b="b" l="l" r="r" t="t"/>
              <a:pathLst>
                <a:path extrusionOk="0" h="11312" w="12326">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20"/>
            <p:cNvSpPr/>
            <p:nvPr/>
          </p:nvSpPr>
          <p:spPr>
            <a:xfrm flipH="1">
              <a:off x="299184" y="1499672"/>
              <a:ext cx="475789" cy="321641"/>
            </a:xfrm>
            <a:custGeom>
              <a:rect b="b" l="l" r="r" t="t"/>
              <a:pathLst>
                <a:path extrusionOk="0" h="8086" w="11962">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20"/>
            <p:cNvSpPr/>
            <p:nvPr/>
          </p:nvSpPr>
          <p:spPr>
            <a:xfrm flipH="1">
              <a:off x="254715" y="1408740"/>
              <a:ext cx="490267" cy="450361"/>
            </a:xfrm>
            <a:custGeom>
              <a:rect b="b" l="l" r="r" t="t"/>
              <a:pathLst>
                <a:path extrusionOk="0" h="11322" w="12326">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20"/>
            <p:cNvSpPr/>
            <p:nvPr/>
          </p:nvSpPr>
          <p:spPr>
            <a:xfrm flipH="1">
              <a:off x="261079" y="1485153"/>
              <a:ext cx="475749" cy="321641"/>
            </a:xfrm>
            <a:custGeom>
              <a:rect b="b" l="l" r="r" t="t"/>
              <a:pathLst>
                <a:path extrusionOk="0" h="8086" w="11961">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20"/>
            <p:cNvSpPr/>
            <p:nvPr/>
          </p:nvSpPr>
          <p:spPr>
            <a:xfrm flipH="1">
              <a:off x="592445" y="1670595"/>
              <a:ext cx="43593" cy="38823"/>
            </a:xfrm>
            <a:custGeom>
              <a:rect b="b" l="l" r="r" t="t"/>
              <a:pathLst>
                <a:path extrusionOk="0" h="976" w="1096">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20"/>
            <p:cNvSpPr/>
            <p:nvPr/>
          </p:nvSpPr>
          <p:spPr>
            <a:xfrm flipH="1">
              <a:off x="477137" y="1626204"/>
              <a:ext cx="43633" cy="39101"/>
            </a:xfrm>
            <a:custGeom>
              <a:rect b="b" l="l" r="r" t="t"/>
              <a:pathLst>
                <a:path extrusionOk="0" h="983" w="1097">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20"/>
            <p:cNvSpPr/>
            <p:nvPr/>
          </p:nvSpPr>
          <p:spPr>
            <a:xfrm flipH="1">
              <a:off x="360914" y="1582528"/>
              <a:ext cx="44548" cy="38704"/>
            </a:xfrm>
            <a:custGeom>
              <a:rect b="b" l="l" r="r" t="t"/>
              <a:pathLst>
                <a:path extrusionOk="0" h="973" w="112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20"/>
            <p:cNvSpPr/>
            <p:nvPr/>
          </p:nvSpPr>
          <p:spPr>
            <a:xfrm flipH="1">
              <a:off x="542487" y="1336703"/>
              <a:ext cx="124615" cy="140017"/>
            </a:xfrm>
            <a:custGeom>
              <a:rect b="b" l="l" r="r" t="t"/>
              <a:pathLst>
                <a:path extrusionOk="0" h="3520" w="3133">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20"/>
            <p:cNvSpPr/>
            <p:nvPr/>
          </p:nvSpPr>
          <p:spPr>
            <a:xfrm flipH="1">
              <a:off x="550681" y="1848520"/>
              <a:ext cx="77323" cy="131624"/>
            </a:xfrm>
            <a:custGeom>
              <a:rect b="b" l="l" r="r" t="t"/>
              <a:pathLst>
                <a:path extrusionOk="0" h="3309" w="1944">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20"/>
            <p:cNvSpPr/>
            <p:nvPr/>
          </p:nvSpPr>
          <p:spPr>
            <a:xfrm flipH="1">
              <a:off x="284666" y="1783961"/>
              <a:ext cx="136349" cy="116190"/>
            </a:xfrm>
            <a:custGeom>
              <a:rect b="b" l="l" r="r" t="t"/>
              <a:pathLst>
                <a:path extrusionOk="0" h="2921" w="3428">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20"/>
            <p:cNvSpPr/>
            <p:nvPr/>
          </p:nvSpPr>
          <p:spPr>
            <a:xfrm flipH="1">
              <a:off x="87660" y="1730858"/>
              <a:ext cx="201580" cy="68696"/>
            </a:xfrm>
            <a:custGeom>
              <a:rect b="b" l="l" r="r" t="t"/>
              <a:pathLst>
                <a:path extrusionOk="0" h="1727" w="5068">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20"/>
            <p:cNvSpPr/>
            <p:nvPr/>
          </p:nvSpPr>
          <p:spPr>
            <a:xfrm flipH="1">
              <a:off x="1791741" y="427946"/>
              <a:ext cx="290556" cy="365038"/>
            </a:xfrm>
            <a:custGeom>
              <a:rect b="b" l="l" r="r" t="t"/>
              <a:pathLst>
                <a:path extrusionOk="0" h="9177" w="7305">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20"/>
            <p:cNvSpPr/>
            <p:nvPr/>
          </p:nvSpPr>
          <p:spPr>
            <a:xfrm flipH="1">
              <a:off x="1791741" y="213705"/>
              <a:ext cx="535690" cy="543878"/>
            </a:xfrm>
            <a:custGeom>
              <a:rect b="b" l="l" r="r" t="t"/>
              <a:pathLst>
                <a:path extrusionOk="0" h="13673" w="13468">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20"/>
            <p:cNvSpPr/>
            <p:nvPr/>
          </p:nvSpPr>
          <p:spPr>
            <a:xfrm flipH="1">
              <a:off x="1899769" y="303562"/>
              <a:ext cx="314183" cy="380472"/>
            </a:xfrm>
            <a:custGeom>
              <a:rect b="b" l="l" r="r" t="t"/>
              <a:pathLst>
                <a:path extrusionOk="0" h="9565" w="7899">
                  <a:moveTo>
                    <a:pt x="5798" y="1"/>
                  </a:moveTo>
                  <a:lnTo>
                    <a:pt x="1" y="8058"/>
                  </a:lnTo>
                  <a:lnTo>
                    <a:pt x="2101" y="9565"/>
                  </a:lnTo>
                  <a:lnTo>
                    <a:pt x="7898" y="1507"/>
                  </a:lnTo>
                  <a:lnTo>
                    <a:pt x="579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20"/>
            <p:cNvSpPr/>
            <p:nvPr/>
          </p:nvSpPr>
          <p:spPr>
            <a:xfrm flipH="1">
              <a:off x="2029595" y="542346"/>
              <a:ext cx="297835" cy="250638"/>
            </a:xfrm>
            <a:custGeom>
              <a:rect b="b" l="l" r="r" t="t"/>
              <a:pathLst>
                <a:path extrusionOk="0" h="6301" w="7488">
                  <a:moveTo>
                    <a:pt x="0" y="1"/>
                  </a:moveTo>
                  <a:lnTo>
                    <a:pt x="525" y="1165"/>
                  </a:lnTo>
                  <a:lnTo>
                    <a:pt x="7487" y="6301"/>
                  </a:lnTo>
                  <a:lnTo>
                    <a:pt x="7487" y="541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20"/>
            <p:cNvSpPr/>
            <p:nvPr/>
          </p:nvSpPr>
          <p:spPr>
            <a:xfrm flipH="1">
              <a:off x="2129470" y="624089"/>
              <a:ext cx="84482" cy="95347"/>
            </a:xfrm>
            <a:custGeom>
              <a:rect b="b" l="l" r="r" t="t"/>
              <a:pathLst>
                <a:path extrusionOk="0" h="2397" w="2124">
                  <a:moveTo>
                    <a:pt x="1" y="0"/>
                  </a:moveTo>
                  <a:lnTo>
                    <a:pt x="275" y="1027"/>
                  </a:lnTo>
                  <a:lnTo>
                    <a:pt x="2123" y="2397"/>
                  </a:lnTo>
                  <a:lnTo>
                    <a:pt x="2101" y="1507"/>
                  </a:lnTo>
                  <a:lnTo>
                    <a:pt x="1"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20"/>
            <p:cNvSpPr/>
            <p:nvPr/>
          </p:nvSpPr>
          <p:spPr>
            <a:xfrm flipH="1">
              <a:off x="2143073" y="656428"/>
              <a:ext cx="52702" cy="36118"/>
            </a:xfrm>
            <a:custGeom>
              <a:rect b="b" l="l" r="r" t="t"/>
              <a:pathLst>
                <a:path extrusionOk="0" h="908" w="1325">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20"/>
            <p:cNvSpPr/>
            <p:nvPr/>
          </p:nvSpPr>
          <p:spPr>
            <a:xfrm flipH="1">
              <a:off x="2027805" y="469196"/>
              <a:ext cx="49957" cy="43755"/>
            </a:xfrm>
            <a:custGeom>
              <a:rect b="b" l="l" r="r" t="t"/>
              <a:pathLst>
                <a:path extrusionOk="0" h="1100" w="1256">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20"/>
            <p:cNvSpPr/>
            <p:nvPr/>
          </p:nvSpPr>
          <p:spPr>
            <a:xfrm flipH="1">
              <a:off x="2029595" y="468281"/>
              <a:ext cx="48168" cy="42880"/>
            </a:xfrm>
            <a:custGeom>
              <a:rect b="b" l="l" r="r" t="t"/>
              <a:pathLst>
                <a:path extrusionOk="0" h="1078" w="1211">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20"/>
            <p:cNvSpPr/>
            <p:nvPr/>
          </p:nvSpPr>
          <p:spPr>
            <a:xfrm flipH="1">
              <a:off x="2054136" y="468838"/>
              <a:ext cx="2744" cy="41806"/>
            </a:xfrm>
            <a:custGeom>
              <a:rect b="b" l="l" r="r" t="t"/>
              <a:pathLst>
                <a:path extrusionOk="0" h="1051" w="69">
                  <a:moveTo>
                    <a:pt x="0" y="0"/>
                  </a:moveTo>
                  <a:lnTo>
                    <a:pt x="0" y="1050"/>
                  </a:lnTo>
                  <a:lnTo>
                    <a:pt x="69" y="1050"/>
                  </a:lnTo>
                  <a:lnTo>
                    <a:pt x="6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20"/>
            <p:cNvSpPr/>
            <p:nvPr/>
          </p:nvSpPr>
          <p:spPr>
            <a:xfrm flipH="1">
              <a:off x="1983297" y="303562"/>
              <a:ext cx="230655" cy="325102"/>
            </a:xfrm>
            <a:custGeom>
              <a:rect b="b" l="l" r="r" t="t"/>
              <a:pathLst>
                <a:path extrusionOk="0" h="8173" w="5799">
                  <a:moveTo>
                    <a:pt x="5798" y="1"/>
                  </a:moveTo>
                  <a:lnTo>
                    <a:pt x="1" y="8058"/>
                  </a:lnTo>
                  <a:lnTo>
                    <a:pt x="69" y="8172"/>
                  </a:lnTo>
                  <a:lnTo>
                    <a:pt x="5798" y="389"/>
                  </a:lnTo>
                  <a:lnTo>
                    <a:pt x="5798"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20"/>
            <p:cNvSpPr/>
            <p:nvPr/>
          </p:nvSpPr>
          <p:spPr>
            <a:xfrm flipH="1">
              <a:off x="-929148" y="126672"/>
              <a:ext cx="2756726" cy="1730799"/>
            </a:xfrm>
            <a:custGeom>
              <a:rect b="b" l="l" r="r" t="t"/>
              <a:pathLst>
                <a:path extrusionOk="0" h="43512" w="69308">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20"/>
            <p:cNvSpPr/>
            <p:nvPr/>
          </p:nvSpPr>
          <p:spPr>
            <a:xfrm flipH="1">
              <a:off x="-1079537" y="-275240"/>
              <a:ext cx="2988375" cy="1876265"/>
            </a:xfrm>
            <a:custGeom>
              <a:rect b="b" l="l" r="r" t="t"/>
              <a:pathLst>
                <a:path extrusionOk="0" h="47169" w="75132">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20"/>
            <p:cNvSpPr/>
            <p:nvPr/>
          </p:nvSpPr>
          <p:spPr>
            <a:xfrm flipH="1">
              <a:off x="3106344" y="68437"/>
              <a:ext cx="753577" cy="753625"/>
            </a:xfrm>
            <a:custGeom>
              <a:rect b="b" l="l" r="r" t="t"/>
              <a:pathLst>
                <a:path extrusionOk="0" h="18946" w="18946">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20"/>
            <p:cNvSpPr/>
            <p:nvPr/>
          </p:nvSpPr>
          <p:spPr>
            <a:xfrm flipH="1">
              <a:off x="3147193" y="543580"/>
              <a:ext cx="550208" cy="241251"/>
            </a:xfrm>
            <a:custGeom>
              <a:rect b="b" l="l" r="r" t="t"/>
              <a:pathLst>
                <a:path extrusionOk="0" h="6065" w="13833">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20"/>
            <p:cNvSpPr/>
            <p:nvPr/>
          </p:nvSpPr>
          <p:spPr>
            <a:xfrm flipH="1">
              <a:off x="3123606" y="92025"/>
              <a:ext cx="731780" cy="519375"/>
            </a:xfrm>
            <a:custGeom>
              <a:rect b="b" l="l" r="r" t="t"/>
              <a:pathLst>
                <a:path extrusionOk="0" h="13057" w="18398">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20"/>
            <p:cNvSpPr/>
            <p:nvPr/>
          </p:nvSpPr>
          <p:spPr>
            <a:xfrm flipH="1">
              <a:off x="903843" y="457024"/>
              <a:ext cx="167095" cy="183852"/>
            </a:xfrm>
            <a:custGeom>
              <a:rect b="b" l="l" r="r" t="t"/>
              <a:pathLst>
                <a:path extrusionOk="0" h="4622" w="4201">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20"/>
            <p:cNvSpPr/>
            <p:nvPr/>
          </p:nvSpPr>
          <p:spPr>
            <a:xfrm flipH="1">
              <a:off x="903843" y="457024"/>
              <a:ext cx="148918" cy="183852"/>
            </a:xfrm>
            <a:custGeom>
              <a:rect b="b" l="l" r="r" t="t"/>
              <a:pathLst>
                <a:path extrusionOk="0" h="4622" w="3744">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20"/>
            <p:cNvSpPr/>
            <p:nvPr/>
          </p:nvSpPr>
          <p:spPr>
            <a:xfrm flipH="1">
              <a:off x="524350" y="720311"/>
              <a:ext cx="243304" cy="120884"/>
            </a:xfrm>
            <a:custGeom>
              <a:rect b="b" l="l" r="r" t="t"/>
              <a:pathLst>
                <a:path extrusionOk="0" h="3039" w="6117">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20"/>
            <p:cNvSpPr/>
            <p:nvPr/>
          </p:nvSpPr>
          <p:spPr>
            <a:xfrm flipH="1">
              <a:off x="524350" y="720311"/>
              <a:ext cx="226996" cy="108990"/>
            </a:xfrm>
            <a:custGeom>
              <a:rect b="b" l="l" r="r" t="t"/>
              <a:pathLst>
                <a:path extrusionOk="0" h="2740" w="5707">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20"/>
            <p:cNvSpPr/>
            <p:nvPr/>
          </p:nvSpPr>
          <p:spPr>
            <a:xfrm flipH="1">
              <a:off x="250181" y="445210"/>
              <a:ext cx="177078" cy="226931"/>
            </a:xfrm>
            <a:custGeom>
              <a:rect b="b" l="l" r="r" t="t"/>
              <a:pathLst>
                <a:path extrusionOk="0" h="5705" w="4452">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20"/>
            <p:cNvSpPr/>
            <p:nvPr/>
          </p:nvSpPr>
          <p:spPr>
            <a:xfrm flipH="1">
              <a:off x="250181" y="445210"/>
              <a:ext cx="169799" cy="225220"/>
            </a:xfrm>
            <a:custGeom>
              <a:rect b="b" l="l" r="r" t="t"/>
              <a:pathLst>
                <a:path extrusionOk="0" h="5662" w="4269">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20"/>
            <p:cNvSpPr/>
            <p:nvPr/>
          </p:nvSpPr>
          <p:spPr>
            <a:xfrm flipH="1">
              <a:off x="581546" y="-20585"/>
              <a:ext cx="202495" cy="199802"/>
            </a:xfrm>
            <a:custGeom>
              <a:rect b="b" l="l" r="r" t="t"/>
              <a:pathLst>
                <a:path extrusionOk="0" h="5023" w="5091">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20"/>
            <p:cNvSpPr/>
            <p:nvPr/>
          </p:nvSpPr>
          <p:spPr>
            <a:xfrm flipH="1">
              <a:off x="581546" y="-11476"/>
              <a:ext cx="109898" cy="180709"/>
            </a:xfrm>
            <a:custGeom>
              <a:rect b="b" l="l" r="r" t="t"/>
              <a:pathLst>
                <a:path extrusionOk="0" h="4543" w="2763">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20"/>
            <p:cNvSpPr/>
            <p:nvPr/>
          </p:nvSpPr>
          <p:spPr>
            <a:xfrm flipH="1">
              <a:off x="370898" y="152845"/>
              <a:ext cx="583817" cy="584769"/>
            </a:xfrm>
            <a:custGeom>
              <a:rect b="b" l="l" r="r" t="t"/>
              <a:pathLst>
                <a:path extrusionOk="0" h="14701" w="14678">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20"/>
            <p:cNvSpPr/>
            <p:nvPr/>
          </p:nvSpPr>
          <p:spPr>
            <a:xfrm flipH="1">
              <a:off x="626015" y="152845"/>
              <a:ext cx="328701" cy="395905"/>
            </a:xfrm>
            <a:custGeom>
              <a:rect b="b" l="l" r="r" t="t"/>
              <a:pathLst>
                <a:path extrusionOk="0" h="9953" w="8264">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20"/>
            <p:cNvSpPr/>
            <p:nvPr/>
          </p:nvSpPr>
          <p:spPr>
            <a:xfrm flipH="1">
              <a:off x="370898" y="160124"/>
              <a:ext cx="457611" cy="577490"/>
            </a:xfrm>
            <a:custGeom>
              <a:rect b="b" l="l" r="r" t="t"/>
              <a:pathLst>
                <a:path extrusionOk="0" h="14518" w="11505">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20"/>
            <p:cNvSpPr/>
            <p:nvPr/>
          </p:nvSpPr>
          <p:spPr>
            <a:xfrm flipH="1">
              <a:off x="537953" y="311915"/>
              <a:ext cx="247003" cy="233971"/>
            </a:xfrm>
            <a:custGeom>
              <a:rect b="b" l="l" r="r" t="t"/>
              <a:pathLst>
                <a:path extrusionOk="0" h="5882" w="621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20"/>
            <p:cNvSpPr/>
            <p:nvPr/>
          </p:nvSpPr>
          <p:spPr>
            <a:xfrm flipH="1">
              <a:off x="546147" y="314779"/>
              <a:ext cx="241514" cy="229278"/>
            </a:xfrm>
            <a:custGeom>
              <a:rect b="b" l="l" r="r" t="t"/>
              <a:pathLst>
                <a:path extrusionOk="0" h="5764" w="6072">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20"/>
            <p:cNvSpPr/>
            <p:nvPr/>
          </p:nvSpPr>
          <p:spPr>
            <a:xfrm flipH="1">
              <a:off x="567943" y="335742"/>
              <a:ext cx="197920" cy="188108"/>
            </a:xfrm>
            <a:custGeom>
              <a:rect b="b" l="l" r="r" t="t"/>
              <a:pathLst>
                <a:path extrusionOk="0" h="4729" w="4976">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20"/>
            <p:cNvSpPr/>
            <p:nvPr/>
          </p:nvSpPr>
          <p:spPr>
            <a:xfrm flipH="1">
              <a:off x="703218" y="480453"/>
              <a:ext cx="23626" cy="20645"/>
            </a:xfrm>
            <a:custGeom>
              <a:rect b="b" l="l" r="r" t="t"/>
              <a:pathLst>
                <a:path extrusionOk="0" h="519" w="594">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20"/>
            <p:cNvSpPr/>
            <p:nvPr/>
          </p:nvSpPr>
          <p:spPr>
            <a:xfrm flipH="1">
              <a:off x="702542" y="360285"/>
              <a:ext cx="56083" cy="117741"/>
            </a:xfrm>
            <a:custGeom>
              <a:rect b="b" l="l" r="r" t="t"/>
              <a:pathLst>
                <a:path extrusionOk="0" h="2960" w="141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20"/>
            <p:cNvSpPr/>
            <p:nvPr/>
          </p:nvSpPr>
          <p:spPr>
            <a:xfrm flipH="1">
              <a:off x="912912" y="1185310"/>
              <a:ext cx="220672" cy="116827"/>
            </a:xfrm>
            <a:custGeom>
              <a:rect b="b" l="l" r="r" t="t"/>
              <a:pathLst>
                <a:path extrusionOk="0" h="2937" w="5548">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20"/>
            <p:cNvSpPr/>
            <p:nvPr/>
          </p:nvSpPr>
          <p:spPr>
            <a:xfrm flipH="1">
              <a:off x="1010042" y="1109415"/>
              <a:ext cx="81777" cy="73588"/>
            </a:xfrm>
            <a:custGeom>
              <a:rect b="b" l="l" r="r" t="t"/>
              <a:pathLst>
                <a:path extrusionOk="0" h="1850" w="2056">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20"/>
            <p:cNvSpPr/>
            <p:nvPr/>
          </p:nvSpPr>
          <p:spPr>
            <a:xfrm flipH="1">
              <a:off x="957420" y="1295454"/>
              <a:ext cx="81738" cy="72753"/>
            </a:xfrm>
            <a:custGeom>
              <a:rect b="b" l="l" r="r" t="t"/>
              <a:pathLst>
                <a:path extrusionOk="0" h="1829" w="2055">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20"/>
            <p:cNvSpPr/>
            <p:nvPr/>
          </p:nvSpPr>
          <p:spPr>
            <a:xfrm flipH="1">
              <a:off x="4218533" y="634034"/>
              <a:ext cx="102580" cy="301553"/>
            </a:xfrm>
            <a:custGeom>
              <a:rect b="b" l="l" r="r" t="t"/>
              <a:pathLst>
                <a:path extrusionOk="0" h="7581" w="2579">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20"/>
            <p:cNvSpPr/>
            <p:nvPr/>
          </p:nvSpPr>
          <p:spPr>
            <a:xfrm flipH="1">
              <a:off x="4122277" y="669197"/>
              <a:ext cx="291471" cy="231425"/>
            </a:xfrm>
            <a:custGeom>
              <a:rect b="b" l="l" r="r" t="t"/>
              <a:pathLst>
                <a:path extrusionOk="0" h="5818" w="7328">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20"/>
            <p:cNvSpPr/>
            <p:nvPr/>
          </p:nvSpPr>
          <p:spPr>
            <a:xfrm flipH="1">
              <a:off x="4073235" y="739364"/>
              <a:ext cx="389517" cy="93557"/>
            </a:xfrm>
            <a:custGeom>
              <a:rect b="b" l="l" r="r" t="t"/>
              <a:pathLst>
                <a:path extrusionOk="0" h="2352" w="9793">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20"/>
            <p:cNvSpPr/>
            <p:nvPr/>
          </p:nvSpPr>
          <p:spPr>
            <a:xfrm flipH="1">
              <a:off x="4122277" y="671385"/>
              <a:ext cx="296881" cy="226851"/>
            </a:xfrm>
            <a:custGeom>
              <a:rect b="b" l="l" r="r" t="t"/>
              <a:pathLst>
                <a:path extrusionOk="0" h="5703" w="7464">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20"/>
            <p:cNvSpPr/>
            <p:nvPr/>
          </p:nvSpPr>
          <p:spPr>
            <a:xfrm flipH="1">
              <a:off x="4247568" y="762077"/>
              <a:ext cx="46338" cy="46341"/>
            </a:xfrm>
            <a:custGeom>
              <a:rect b="b" l="l" r="r" t="t"/>
              <a:pathLst>
                <a:path extrusionOk="0" h="1165" w="1165">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211" name="Google Shape;6211;p20"/>
            <p:cNvGrpSpPr/>
            <p:nvPr/>
          </p:nvGrpSpPr>
          <p:grpSpPr>
            <a:xfrm>
              <a:off x="2560957" y="2874144"/>
              <a:ext cx="325081" cy="325101"/>
              <a:chOff x="2252932" y="2731382"/>
              <a:chExt cx="325081" cy="325101"/>
            </a:xfrm>
          </p:grpSpPr>
          <p:sp>
            <p:nvSpPr>
              <p:cNvPr id="6212" name="Google Shape;6212;p20"/>
              <p:cNvSpPr/>
              <p:nvPr/>
            </p:nvSpPr>
            <p:spPr>
              <a:xfrm flipH="1">
                <a:off x="2472649" y="2985600"/>
                <a:ext cx="77203" cy="60860"/>
              </a:xfrm>
              <a:custGeom>
                <a:rect b="b" l="l" r="r" t="t"/>
                <a:pathLst>
                  <a:path extrusionOk="0" h="1530" w="1941">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20"/>
              <p:cNvSpPr/>
              <p:nvPr/>
            </p:nvSpPr>
            <p:spPr>
              <a:xfrm flipH="1">
                <a:off x="2262915" y="2779513"/>
                <a:ext cx="49997" cy="58155"/>
              </a:xfrm>
              <a:custGeom>
                <a:rect b="b" l="l" r="r" t="t"/>
                <a:pathLst>
                  <a:path extrusionOk="0" h="1462" w="1257">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20"/>
              <p:cNvSpPr/>
              <p:nvPr/>
            </p:nvSpPr>
            <p:spPr>
              <a:xfrm flipH="1">
                <a:off x="2256591" y="2920763"/>
                <a:ext cx="94426" cy="85760"/>
              </a:xfrm>
              <a:custGeom>
                <a:rect b="b" l="l" r="r" t="t"/>
                <a:pathLst>
                  <a:path extrusionOk="0" h="2156" w="2374">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20"/>
              <p:cNvSpPr/>
              <p:nvPr/>
            </p:nvSpPr>
            <p:spPr>
              <a:xfrm flipH="1">
                <a:off x="2317407" y="3007398"/>
                <a:ext cx="109898" cy="49085"/>
              </a:xfrm>
              <a:custGeom>
                <a:rect b="b" l="l" r="r" t="t"/>
                <a:pathLst>
                  <a:path extrusionOk="0" h="1234" w="2763">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20"/>
              <p:cNvSpPr/>
              <p:nvPr/>
            </p:nvSpPr>
            <p:spPr>
              <a:xfrm flipH="1">
                <a:off x="2303804" y="2735002"/>
                <a:ext cx="274209" cy="285165"/>
              </a:xfrm>
              <a:custGeom>
                <a:rect b="b" l="l" r="r" t="t"/>
                <a:pathLst>
                  <a:path extrusionOk="0" h="7169" w="6894">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20"/>
              <p:cNvSpPr/>
              <p:nvPr/>
            </p:nvSpPr>
            <p:spPr>
              <a:xfrm flipH="1">
                <a:off x="2385502" y="3007080"/>
                <a:ext cx="22712" cy="8512"/>
              </a:xfrm>
              <a:custGeom>
                <a:rect b="b" l="l" r="r" t="t"/>
                <a:pathLst>
                  <a:path extrusionOk="0" h="214" w="571">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20"/>
              <p:cNvSpPr/>
              <p:nvPr/>
            </p:nvSpPr>
            <p:spPr>
              <a:xfrm flipH="1">
                <a:off x="2375518" y="2732297"/>
                <a:ext cx="187977" cy="171640"/>
              </a:xfrm>
              <a:custGeom>
                <a:rect b="b" l="l" r="r" t="t"/>
                <a:pathLst>
                  <a:path extrusionOk="0" h="4315" w="4726">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20"/>
              <p:cNvSpPr/>
              <p:nvPr/>
            </p:nvSpPr>
            <p:spPr>
              <a:xfrm flipH="1">
                <a:off x="2252932" y="2830348"/>
                <a:ext cx="55446" cy="93557"/>
              </a:xfrm>
              <a:custGeom>
                <a:rect b="b" l="l" r="r" t="t"/>
                <a:pathLst>
                  <a:path extrusionOk="0" h="2352" w="1394">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20"/>
              <p:cNvSpPr/>
              <p:nvPr/>
            </p:nvSpPr>
            <p:spPr>
              <a:xfrm flipH="1">
                <a:off x="2299230" y="2829911"/>
                <a:ext cx="78556" cy="120009"/>
              </a:xfrm>
              <a:custGeom>
                <a:rect b="b" l="l" r="r" t="t"/>
                <a:pathLst>
                  <a:path extrusionOk="0" h="3017" w="1975">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20"/>
              <p:cNvSpPr/>
              <p:nvPr/>
            </p:nvSpPr>
            <p:spPr>
              <a:xfrm flipH="1">
                <a:off x="2408173" y="3015552"/>
                <a:ext cx="65430" cy="40931"/>
              </a:xfrm>
              <a:custGeom>
                <a:rect b="b" l="l" r="r" t="t"/>
                <a:pathLst>
                  <a:path extrusionOk="0" h="1029" w="1645">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20"/>
              <p:cNvSpPr/>
              <p:nvPr/>
            </p:nvSpPr>
            <p:spPr>
              <a:xfrm flipH="1">
                <a:off x="2298355" y="2984685"/>
                <a:ext cx="87187" cy="38186"/>
              </a:xfrm>
              <a:custGeom>
                <a:rect b="b" l="l" r="r" t="t"/>
                <a:pathLst>
                  <a:path extrusionOk="0" h="960" w="2192">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20"/>
              <p:cNvSpPr/>
              <p:nvPr/>
            </p:nvSpPr>
            <p:spPr>
              <a:xfrm flipH="1">
                <a:off x="2350977" y="2975218"/>
                <a:ext cx="121712" cy="46739"/>
              </a:xfrm>
              <a:custGeom>
                <a:rect b="b" l="l" r="r" t="t"/>
                <a:pathLst>
                  <a:path extrusionOk="0" h="1175" w="306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20"/>
              <p:cNvSpPr/>
              <p:nvPr/>
            </p:nvSpPr>
            <p:spPr>
              <a:xfrm flipH="1">
                <a:off x="2455386" y="2883929"/>
                <a:ext cx="122626" cy="51194"/>
              </a:xfrm>
              <a:custGeom>
                <a:rect b="b" l="l" r="r" t="t"/>
                <a:pathLst>
                  <a:path extrusionOk="0" h="1287" w="3083">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20"/>
              <p:cNvSpPr/>
              <p:nvPr/>
            </p:nvSpPr>
            <p:spPr>
              <a:xfrm flipH="1">
                <a:off x="2375518" y="2788184"/>
                <a:ext cx="202495" cy="125737"/>
              </a:xfrm>
              <a:custGeom>
                <a:rect b="b" l="l" r="r" t="t"/>
                <a:pathLst>
                  <a:path extrusionOk="0" h="3161" w="5091">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20"/>
              <p:cNvSpPr/>
              <p:nvPr/>
            </p:nvSpPr>
            <p:spPr>
              <a:xfrm flipH="1">
                <a:off x="2299230" y="2735917"/>
                <a:ext cx="78118" cy="69054"/>
              </a:xfrm>
              <a:custGeom>
                <a:rect b="b" l="l" r="r" t="t"/>
                <a:pathLst>
                  <a:path extrusionOk="0" h="1736" w="1964">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20"/>
              <p:cNvSpPr/>
              <p:nvPr/>
            </p:nvSpPr>
            <p:spPr>
              <a:xfrm flipH="1">
                <a:off x="2312873" y="2731382"/>
                <a:ext cx="97170" cy="76691"/>
              </a:xfrm>
              <a:custGeom>
                <a:rect b="b" l="l" r="r" t="t"/>
                <a:pathLst>
                  <a:path extrusionOk="0" h="1928" w="2443">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20"/>
              <p:cNvSpPr/>
              <p:nvPr/>
            </p:nvSpPr>
            <p:spPr>
              <a:xfrm flipH="1">
                <a:off x="2408173" y="2731382"/>
                <a:ext cx="20922" cy="3660"/>
              </a:xfrm>
              <a:custGeom>
                <a:rect b="b" l="l" r="r" t="t"/>
                <a:pathLst>
                  <a:path extrusionOk="0" h="92" w="526">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229" name="Google Shape;6229;p20"/>
            <p:cNvSpPr/>
            <p:nvPr/>
          </p:nvSpPr>
          <p:spPr>
            <a:xfrm flipH="1">
              <a:off x="2263830" y="943662"/>
              <a:ext cx="24581" cy="28202"/>
            </a:xfrm>
            <a:custGeom>
              <a:rect b="b" l="l" r="r" t="t"/>
              <a:pathLst>
                <a:path extrusionOk="0" h="709" w="618">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20"/>
            <p:cNvSpPr/>
            <p:nvPr/>
          </p:nvSpPr>
          <p:spPr>
            <a:xfrm flipH="1">
              <a:off x="2267489" y="904640"/>
              <a:ext cx="22712" cy="24543"/>
            </a:xfrm>
            <a:custGeom>
              <a:rect b="b" l="l" r="r" t="t"/>
              <a:pathLst>
                <a:path extrusionOk="0" h="617" w="571">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20"/>
            <p:cNvSpPr/>
            <p:nvPr/>
          </p:nvSpPr>
          <p:spPr>
            <a:xfrm flipH="1">
              <a:off x="2267489" y="994497"/>
              <a:ext cx="44508" cy="31822"/>
            </a:xfrm>
            <a:custGeom>
              <a:rect b="b" l="l" r="r" t="t"/>
              <a:pathLst>
                <a:path extrusionOk="0" h="800" w="1119">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20"/>
            <p:cNvSpPr/>
            <p:nvPr/>
          </p:nvSpPr>
          <p:spPr>
            <a:xfrm flipH="1">
              <a:off x="2279263" y="851060"/>
              <a:ext cx="34564" cy="43636"/>
            </a:xfrm>
            <a:custGeom>
              <a:rect b="b" l="l" r="r" t="t"/>
              <a:pathLst>
                <a:path extrusionOk="0" h="1097" w="869">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20"/>
            <p:cNvSpPr/>
            <p:nvPr/>
          </p:nvSpPr>
          <p:spPr>
            <a:xfrm flipH="1">
              <a:off x="2286542" y="1043543"/>
              <a:ext cx="63600" cy="25458"/>
            </a:xfrm>
            <a:custGeom>
              <a:rect b="b" l="l" r="r" t="t"/>
              <a:pathLst>
                <a:path extrusionOk="0" h="640" w="1599">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20"/>
            <p:cNvSpPr/>
            <p:nvPr/>
          </p:nvSpPr>
          <p:spPr>
            <a:xfrm flipH="1">
              <a:off x="2527141" y="1048993"/>
              <a:ext cx="20922" cy="18178"/>
            </a:xfrm>
            <a:custGeom>
              <a:rect b="b" l="l" r="r" t="t"/>
              <a:pathLst>
                <a:path extrusionOk="0" h="457" w="526">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20"/>
            <p:cNvSpPr/>
            <p:nvPr/>
          </p:nvSpPr>
          <p:spPr>
            <a:xfrm flipH="1">
              <a:off x="2333754" y="1086224"/>
              <a:ext cx="178868" cy="30907"/>
            </a:xfrm>
            <a:custGeom>
              <a:rect b="b" l="l" r="r" t="t"/>
              <a:pathLst>
                <a:path extrusionOk="0" h="777" w="4497">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20"/>
            <p:cNvSpPr/>
            <p:nvPr/>
          </p:nvSpPr>
          <p:spPr>
            <a:xfrm flipH="1">
              <a:off x="2402764" y="1086224"/>
              <a:ext cx="85357" cy="8194"/>
            </a:xfrm>
            <a:custGeom>
              <a:rect b="b" l="l" r="r" t="t"/>
              <a:pathLst>
                <a:path extrusionOk="0" h="206" w="2146">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20"/>
            <p:cNvSpPr/>
            <p:nvPr/>
          </p:nvSpPr>
          <p:spPr>
            <a:xfrm flipH="1">
              <a:off x="2328305" y="818363"/>
              <a:ext cx="32735" cy="18218"/>
            </a:xfrm>
            <a:custGeom>
              <a:rect b="b" l="l" r="r" t="t"/>
              <a:pathLst>
                <a:path extrusionOk="0" h="458" w="823">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20"/>
            <p:cNvSpPr/>
            <p:nvPr/>
          </p:nvSpPr>
          <p:spPr>
            <a:xfrm flipH="1">
              <a:off x="2285627" y="944577"/>
              <a:ext cx="108069" cy="29077"/>
            </a:xfrm>
            <a:custGeom>
              <a:rect b="b" l="l" r="r" t="t"/>
              <a:pathLst>
                <a:path extrusionOk="0" h="731" w="2717">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20"/>
            <p:cNvSpPr/>
            <p:nvPr/>
          </p:nvSpPr>
          <p:spPr>
            <a:xfrm flipH="1">
              <a:off x="2285627" y="903725"/>
              <a:ext cx="75413" cy="27287"/>
            </a:xfrm>
            <a:custGeom>
              <a:rect b="b" l="l" r="r" t="t"/>
              <a:pathLst>
                <a:path extrusionOk="0" h="686" w="1896">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20"/>
            <p:cNvSpPr/>
            <p:nvPr/>
          </p:nvSpPr>
          <p:spPr>
            <a:xfrm flipH="1">
              <a:off x="2292906" y="851060"/>
              <a:ext cx="57236" cy="43636"/>
            </a:xfrm>
            <a:custGeom>
              <a:rect b="b" l="l" r="r" t="t"/>
              <a:pathLst>
                <a:path extrusionOk="0" h="1097" w="1439">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20"/>
            <p:cNvSpPr/>
            <p:nvPr/>
          </p:nvSpPr>
          <p:spPr>
            <a:xfrm flipH="1">
              <a:off x="2324686" y="1041912"/>
              <a:ext cx="226081" cy="25259"/>
            </a:xfrm>
            <a:custGeom>
              <a:rect b="b" l="l" r="r" t="t"/>
              <a:pathLst>
                <a:path extrusionOk="0" h="635" w="5684">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20"/>
            <p:cNvSpPr/>
            <p:nvPr/>
          </p:nvSpPr>
          <p:spPr>
            <a:xfrm flipH="1">
              <a:off x="2558881" y="962755"/>
              <a:ext cx="15472" cy="14559"/>
            </a:xfrm>
            <a:custGeom>
              <a:rect b="b" l="l" r="r" t="t"/>
              <a:pathLst>
                <a:path extrusionOk="0" h="366" w="389">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20"/>
            <p:cNvSpPr/>
            <p:nvPr/>
          </p:nvSpPr>
          <p:spPr>
            <a:xfrm flipH="1">
              <a:off x="2295610" y="990878"/>
              <a:ext cx="276038" cy="36198"/>
            </a:xfrm>
            <a:custGeom>
              <a:rect b="b" l="l" r="r" t="t"/>
              <a:pathLst>
                <a:path extrusionOk="0" h="910" w="694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20"/>
            <p:cNvSpPr/>
            <p:nvPr/>
          </p:nvSpPr>
          <p:spPr>
            <a:xfrm flipH="1">
              <a:off x="2348272" y="853765"/>
              <a:ext cx="208859" cy="40971"/>
            </a:xfrm>
            <a:custGeom>
              <a:rect b="b" l="l" r="r" t="t"/>
              <a:pathLst>
                <a:path extrusionOk="0" h="1030" w="5251">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20"/>
            <p:cNvSpPr/>
            <p:nvPr/>
          </p:nvSpPr>
          <p:spPr>
            <a:xfrm flipH="1">
              <a:off x="2350977" y="903089"/>
              <a:ext cx="220672" cy="31225"/>
            </a:xfrm>
            <a:custGeom>
              <a:rect b="b" l="l" r="r" t="t"/>
              <a:pathLst>
                <a:path extrusionOk="0" h="785" w="5548">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20"/>
            <p:cNvSpPr/>
            <p:nvPr/>
          </p:nvSpPr>
          <p:spPr>
            <a:xfrm flipH="1">
              <a:off x="2368239" y="944577"/>
              <a:ext cx="206114" cy="32896"/>
            </a:xfrm>
            <a:custGeom>
              <a:rect b="b" l="l" r="r" t="t"/>
              <a:pathLst>
                <a:path extrusionOk="0" h="827" w="5182">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20"/>
            <p:cNvSpPr/>
            <p:nvPr/>
          </p:nvSpPr>
          <p:spPr>
            <a:xfrm flipH="1">
              <a:off x="2420901" y="990520"/>
              <a:ext cx="115347" cy="14917"/>
            </a:xfrm>
            <a:custGeom>
              <a:rect b="b" l="l" r="r" t="t"/>
              <a:pathLst>
                <a:path extrusionOk="0" h="375" w="290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20"/>
            <p:cNvSpPr/>
            <p:nvPr/>
          </p:nvSpPr>
          <p:spPr>
            <a:xfrm flipH="1">
              <a:off x="2353722" y="806588"/>
              <a:ext cx="173459" cy="44511"/>
            </a:xfrm>
            <a:custGeom>
              <a:rect b="b" l="l" r="r" t="t"/>
              <a:pathLst>
                <a:path extrusionOk="0" h="1119" w="4361">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20"/>
            <p:cNvSpPr/>
            <p:nvPr/>
          </p:nvSpPr>
          <p:spPr>
            <a:xfrm flipH="1">
              <a:off x="2264745" y="971824"/>
              <a:ext cx="30905" cy="23628"/>
            </a:xfrm>
            <a:custGeom>
              <a:rect b="b" l="l" r="r" t="t"/>
              <a:pathLst>
                <a:path extrusionOk="0" h="594" w="777">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20"/>
            <p:cNvSpPr/>
            <p:nvPr/>
          </p:nvSpPr>
          <p:spPr>
            <a:xfrm flipH="1">
              <a:off x="2278348" y="1026280"/>
              <a:ext cx="46378" cy="17303"/>
            </a:xfrm>
            <a:custGeom>
              <a:rect b="b" l="l" r="r" t="t"/>
              <a:pathLst>
                <a:path extrusionOk="0" h="435" w="1166">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20"/>
            <p:cNvSpPr/>
            <p:nvPr/>
          </p:nvSpPr>
          <p:spPr>
            <a:xfrm flipH="1">
              <a:off x="2488081" y="1067131"/>
              <a:ext cx="46338" cy="19133"/>
            </a:xfrm>
            <a:custGeom>
              <a:rect b="b" l="l" r="r" t="t"/>
              <a:pathLst>
                <a:path extrusionOk="0" h="481" w="1165">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20"/>
            <p:cNvSpPr/>
            <p:nvPr/>
          </p:nvSpPr>
          <p:spPr>
            <a:xfrm flipH="1">
              <a:off x="2306509" y="1066256"/>
              <a:ext cx="96295" cy="25458"/>
            </a:xfrm>
            <a:custGeom>
              <a:rect b="b" l="l" r="r" t="t"/>
              <a:pathLst>
                <a:path extrusionOk="0" h="640" w="2421">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20"/>
            <p:cNvSpPr/>
            <p:nvPr/>
          </p:nvSpPr>
          <p:spPr>
            <a:xfrm flipH="1">
              <a:off x="2311043" y="841076"/>
              <a:ext cx="10938" cy="10024"/>
            </a:xfrm>
            <a:custGeom>
              <a:rect b="b" l="l" r="r" t="t"/>
              <a:pathLst>
                <a:path extrusionOk="0" h="252" w="275">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20"/>
            <p:cNvSpPr/>
            <p:nvPr/>
          </p:nvSpPr>
          <p:spPr>
            <a:xfrm flipH="1">
              <a:off x="2274728" y="894656"/>
              <a:ext cx="18217" cy="10024"/>
            </a:xfrm>
            <a:custGeom>
              <a:rect b="b" l="l" r="r" t="t"/>
              <a:pathLst>
                <a:path extrusionOk="0" h="252" w="458">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20"/>
            <p:cNvSpPr/>
            <p:nvPr/>
          </p:nvSpPr>
          <p:spPr>
            <a:xfrm flipH="1">
              <a:off x="2264745" y="928228"/>
              <a:ext cx="20922" cy="16388"/>
            </a:xfrm>
            <a:custGeom>
              <a:rect b="b" l="l" r="r" t="t"/>
              <a:pathLst>
                <a:path extrusionOk="0" h="412" w="526">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20"/>
            <p:cNvSpPr/>
            <p:nvPr/>
          </p:nvSpPr>
          <p:spPr>
            <a:xfrm flipH="1">
              <a:off x="2311958" y="1025365"/>
              <a:ext cx="248793" cy="19133"/>
            </a:xfrm>
            <a:custGeom>
              <a:rect b="b" l="l" r="r" t="t"/>
              <a:pathLst>
                <a:path extrusionOk="0" h="481" w="6255">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20"/>
            <p:cNvSpPr/>
            <p:nvPr/>
          </p:nvSpPr>
          <p:spPr>
            <a:xfrm flipH="1">
              <a:off x="2311958" y="1025365"/>
              <a:ext cx="248793" cy="19133"/>
            </a:xfrm>
            <a:custGeom>
              <a:rect b="b" l="l" r="r" t="t"/>
              <a:pathLst>
                <a:path extrusionOk="0" h="481" w="6255">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20"/>
            <p:cNvSpPr/>
            <p:nvPr/>
          </p:nvSpPr>
          <p:spPr>
            <a:xfrm flipH="1">
              <a:off x="2350102" y="1065619"/>
              <a:ext cx="177078" cy="24264"/>
            </a:xfrm>
            <a:custGeom>
              <a:rect b="b" l="l" r="r" t="t"/>
              <a:pathLst>
                <a:path extrusionOk="0" h="610" w="4452">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20"/>
            <p:cNvSpPr/>
            <p:nvPr/>
          </p:nvSpPr>
          <p:spPr>
            <a:xfrm flipH="1">
              <a:off x="2350102" y="1065619"/>
              <a:ext cx="177078" cy="24264"/>
            </a:xfrm>
            <a:custGeom>
              <a:rect b="b" l="l" r="r" t="t"/>
              <a:pathLst>
                <a:path extrusionOk="0" h="610" w="4452">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20"/>
            <p:cNvSpPr/>
            <p:nvPr/>
          </p:nvSpPr>
          <p:spPr>
            <a:xfrm flipH="1">
              <a:off x="2285627" y="929143"/>
              <a:ext cx="82652" cy="15473"/>
            </a:xfrm>
            <a:custGeom>
              <a:rect b="b" l="l" r="r" t="t"/>
              <a:pathLst>
                <a:path extrusionOk="0" h="389" w="2078">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20"/>
            <p:cNvSpPr/>
            <p:nvPr/>
          </p:nvSpPr>
          <p:spPr>
            <a:xfrm flipH="1">
              <a:off x="2285627" y="929143"/>
              <a:ext cx="82652" cy="15473"/>
            </a:xfrm>
            <a:custGeom>
              <a:rect b="b" l="l" r="r" t="t"/>
              <a:pathLst>
                <a:path extrusionOk="0" h="389" w="2078">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20"/>
            <p:cNvSpPr/>
            <p:nvPr/>
          </p:nvSpPr>
          <p:spPr>
            <a:xfrm flipH="1">
              <a:off x="2288371" y="971824"/>
              <a:ext cx="132570" cy="22713"/>
            </a:xfrm>
            <a:custGeom>
              <a:rect b="b" l="l" r="r" t="t"/>
              <a:pathLst>
                <a:path extrusionOk="0" h="571" w="3333">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20"/>
            <p:cNvSpPr/>
            <p:nvPr/>
          </p:nvSpPr>
          <p:spPr>
            <a:xfrm flipH="1">
              <a:off x="2288371" y="971824"/>
              <a:ext cx="132570" cy="22713"/>
            </a:xfrm>
            <a:custGeom>
              <a:rect b="b" l="l" r="r" t="t"/>
              <a:pathLst>
                <a:path extrusionOk="0" h="571" w="3333">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20"/>
            <p:cNvSpPr/>
            <p:nvPr/>
          </p:nvSpPr>
          <p:spPr>
            <a:xfrm flipH="1">
              <a:off x="2290161" y="894656"/>
              <a:ext cx="60856" cy="10024"/>
            </a:xfrm>
            <a:custGeom>
              <a:rect b="b" l="l" r="r" t="t"/>
              <a:pathLst>
                <a:path extrusionOk="0" h="252" w="153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20"/>
            <p:cNvSpPr/>
            <p:nvPr/>
          </p:nvSpPr>
          <p:spPr>
            <a:xfrm flipH="1">
              <a:off x="2290161" y="894656"/>
              <a:ext cx="60856" cy="10024"/>
            </a:xfrm>
            <a:custGeom>
              <a:rect b="b" l="l" r="r" t="t"/>
              <a:pathLst>
                <a:path extrusionOk="0" h="252" w="153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20"/>
            <p:cNvSpPr/>
            <p:nvPr/>
          </p:nvSpPr>
          <p:spPr>
            <a:xfrm flipH="1">
              <a:off x="2313787" y="836541"/>
              <a:ext cx="39974" cy="17263"/>
            </a:xfrm>
            <a:custGeom>
              <a:rect b="b" l="l" r="r" t="t"/>
              <a:pathLst>
                <a:path extrusionOk="0" h="434" w="1005">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20"/>
            <p:cNvSpPr/>
            <p:nvPr/>
          </p:nvSpPr>
          <p:spPr>
            <a:xfrm flipH="1">
              <a:off x="2313787" y="836541"/>
              <a:ext cx="39974" cy="17263"/>
            </a:xfrm>
            <a:custGeom>
              <a:rect b="b" l="l" r="r" t="t"/>
              <a:pathLst>
                <a:path extrusionOk="0" h="434" w="1005">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20"/>
            <p:cNvSpPr/>
            <p:nvPr/>
          </p:nvSpPr>
          <p:spPr>
            <a:xfrm flipH="1">
              <a:off x="2536209" y="976359"/>
              <a:ext cx="37269" cy="16388"/>
            </a:xfrm>
            <a:custGeom>
              <a:rect b="b" l="l" r="r" t="t"/>
              <a:pathLst>
                <a:path extrusionOk="0" h="412" w="937">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20"/>
            <p:cNvSpPr/>
            <p:nvPr/>
          </p:nvSpPr>
          <p:spPr>
            <a:xfrm flipH="1">
              <a:off x="2536209" y="976359"/>
              <a:ext cx="37269" cy="16388"/>
            </a:xfrm>
            <a:custGeom>
              <a:rect b="b" l="l" r="r" t="t"/>
              <a:pathLst>
                <a:path extrusionOk="0" h="412" w="937">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20"/>
            <p:cNvSpPr/>
            <p:nvPr/>
          </p:nvSpPr>
          <p:spPr>
            <a:xfrm flipH="1">
              <a:off x="2350102" y="836541"/>
              <a:ext cx="186147" cy="23628"/>
            </a:xfrm>
            <a:custGeom>
              <a:rect b="b" l="l" r="r" t="t"/>
              <a:pathLst>
                <a:path extrusionOk="0" h="594" w="468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20"/>
            <p:cNvSpPr/>
            <p:nvPr/>
          </p:nvSpPr>
          <p:spPr>
            <a:xfrm flipH="1">
              <a:off x="2350102" y="836541"/>
              <a:ext cx="186147" cy="23628"/>
            </a:xfrm>
            <a:custGeom>
              <a:rect b="b" l="l" r="r" t="t"/>
              <a:pathLst>
                <a:path extrusionOk="0" h="594" w="468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20"/>
            <p:cNvSpPr/>
            <p:nvPr/>
          </p:nvSpPr>
          <p:spPr>
            <a:xfrm flipH="1">
              <a:off x="2349187" y="890996"/>
              <a:ext cx="215183" cy="17303"/>
            </a:xfrm>
            <a:custGeom>
              <a:rect b="b" l="l" r="r" t="t"/>
              <a:pathLst>
                <a:path extrusionOk="0" h="435" w="541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20"/>
            <p:cNvSpPr/>
            <p:nvPr/>
          </p:nvSpPr>
          <p:spPr>
            <a:xfrm flipH="1">
              <a:off x="2349187" y="890996"/>
              <a:ext cx="215183" cy="17303"/>
            </a:xfrm>
            <a:custGeom>
              <a:rect b="b" l="l" r="r" t="t"/>
              <a:pathLst>
                <a:path extrusionOk="0" h="435" w="541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20"/>
            <p:cNvSpPr/>
            <p:nvPr/>
          </p:nvSpPr>
          <p:spPr>
            <a:xfrm flipH="1">
              <a:off x="2361000" y="930973"/>
              <a:ext cx="213353" cy="25458"/>
            </a:xfrm>
            <a:custGeom>
              <a:rect b="b" l="l" r="r" t="t"/>
              <a:pathLst>
                <a:path extrusionOk="0" h="640" w="5364">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20"/>
            <p:cNvSpPr/>
            <p:nvPr/>
          </p:nvSpPr>
          <p:spPr>
            <a:xfrm flipH="1">
              <a:off x="2361000" y="930973"/>
              <a:ext cx="213353" cy="25458"/>
            </a:xfrm>
            <a:custGeom>
              <a:rect b="b" l="l" r="r" t="t"/>
              <a:pathLst>
                <a:path extrusionOk="0" h="640" w="5364">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20"/>
            <p:cNvSpPr/>
            <p:nvPr/>
          </p:nvSpPr>
          <p:spPr>
            <a:xfrm flipH="1">
              <a:off x="2393656" y="973614"/>
              <a:ext cx="165265" cy="18218"/>
            </a:xfrm>
            <a:custGeom>
              <a:rect b="b" l="l" r="r" t="t"/>
              <a:pathLst>
                <a:path extrusionOk="0" h="458" w="4155">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20"/>
            <p:cNvSpPr/>
            <p:nvPr/>
          </p:nvSpPr>
          <p:spPr>
            <a:xfrm flipH="1">
              <a:off x="2393656" y="973614"/>
              <a:ext cx="165265" cy="18218"/>
            </a:xfrm>
            <a:custGeom>
              <a:rect b="b" l="l" r="r" t="t"/>
              <a:pathLst>
                <a:path extrusionOk="0" h="458" w="4155">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20"/>
            <p:cNvSpPr/>
            <p:nvPr/>
          </p:nvSpPr>
          <p:spPr>
            <a:xfrm flipH="1">
              <a:off x="4282968" y="1479783"/>
              <a:ext cx="49957" cy="67144"/>
            </a:xfrm>
            <a:custGeom>
              <a:rect b="b" l="l" r="r" t="t"/>
              <a:pathLst>
                <a:path extrusionOk="0" h="1688" w="1256">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20"/>
            <p:cNvSpPr/>
            <p:nvPr/>
          </p:nvSpPr>
          <p:spPr>
            <a:xfrm flipH="1">
              <a:off x="4269325" y="1700787"/>
              <a:ext cx="52702" cy="55848"/>
            </a:xfrm>
            <a:custGeom>
              <a:rect b="b" l="l" r="r" t="t"/>
              <a:pathLst>
                <a:path extrusionOk="0" h="1404" w="1325">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20"/>
            <p:cNvSpPr/>
            <p:nvPr/>
          </p:nvSpPr>
          <p:spPr>
            <a:xfrm flipH="1">
              <a:off x="3740954" y="1437579"/>
              <a:ext cx="325956" cy="178004"/>
            </a:xfrm>
            <a:custGeom>
              <a:rect b="b" l="l" r="r" t="t"/>
              <a:pathLst>
                <a:path extrusionOk="0" h="4475" w="8195">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20"/>
            <p:cNvSpPr/>
            <p:nvPr/>
          </p:nvSpPr>
          <p:spPr>
            <a:xfrm flipH="1">
              <a:off x="3836295" y="1236026"/>
              <a:ext cx="138019" cy="134408"/>
            </a:xfrm>
            <a:custGeom>
              <a:rect b="b" l="l" r="r" t="t"/>
              <a:pathLst>
                <a:path extrusionOk="0" h="3379" w="347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20"/>
            <p:cNvSpPr/>
            <p:nvPr/>
          </p:nvSpPr>
          <p:spPr>
            <a:xfrm flipH="1">
              <a:off x="3912544" y="1219877"/>
              <a:ext cx="158901" cy="53421"/>
            </a:xfrm>
            <a:custGeom>
              <a:rect b="b" l="l" r="r" t="t"/>
              <a:pathLst>
                <a:path extrusionOk="0" h="1343" w="3995">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20"/>
            <p:cNvSpPr/>
            <p:nvPr/>
          </p:nvSpPr>
          <p:spPr>
            <a:xfrm flipH="1">
              <a:off x="3752767" y="1300506"/>
              <a:ext cx="190681" cy="182499"/>
            </a:xfrm>
            <a:custGeom>
              <a:rect b="b" l="l" r="r" t="t"/>
              <a:pathLst>
                <a:path extrusionOk="0" h="4588" w="4794">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20"/>
            <p:cNvSpPr/>
            <p:nvPr/>
          </p:nvSpPr>
          <p:spPr>
            <a:xfrm flipH="1">
              <a:off x="3799980" y="1627357"/>
              <a:ext cx="225166" cy="86277"/>
            </a:xfrm>
            <a:custGeom>
              <a:rect b="b" l="l" r="r" t="t"/>
              <a:pathLst>
                <a:path extrusionOk="0" h="2169" w="5661">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20"/>
            <p:cNvSpPr/>
            <p:nvPr/>
          </p:nvSpPr>
          <p:spPr>
            <a:xfrm flipH="1">
              <a:off x="3749108" y="1528391"/>
              <a:ext cx="399540" cy="172515"/>
            </a:xfrm>
            <a:custGeom>
              <a:rect b="b" l="l" r="r" t="t"/>
              <a:pathLst>
                <a:path extrusionOk="0" h="4337" w="10045">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20"/>
            <p:cNvSpPr/>
            <p:nvPr/>
          </p:nvSpPr>
          <p:spPr>
            <a:xfrm flipH="1">
              <a:off x="3806305" y="1271428"/>
              <a:ext cx="137144" cy="165276"/>
            </a:xfrm>
            <a:custGeom>
              <a:rect b="b" l="l" r="r" t="t"/>
              <a:pathLst>
                <a:path extrusionOk="0" h="4155" w="3448">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20"/>
            <p:cNvSpPr/>
            <p:nvPr/>
          </p:nvSpPr>
          <p:spPr>
            <a:xfrm flipH="1">
              <a:off x="3750023" y="1390363"/>
              <a:ext cx="148957" cy="76333"/>
            </a:xfrm>
            <a:custGeom>
              <a:rect b="b" l="l" r="r" t="t"/>
              <a:pathLst>
                <a:path extrusionOk="0" h="1919" w="3745">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20"/>
            <p:cNvSpPr/>
            <p:nvPr/>
          </p:nvSpPr>
          <p:spPr>
            <a:xfrm flipH="1">
              <a:off x="3742784" y="1431215"/>
              <a:ext cx="226996" cy="107200"/>
            </a:xfrm>
            <a:custGeom>
              <a:rect b="b" l="l" r="r" t="t"/>
              <a:pathLst>
                <a:path extrusionOk="0" h="2695" w="5707">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20"/>
            <p:cNvSpPr/>
            <p:nvPr/>
          </p:nvSpPr>
          <p:spPr>
            <a:xfrm flipH="1">
              <a:off x="3740954" y="1474811"/>
              <a:ext cx="429451" cy="182539"/>
            </a:xfrm>
            <a:custGeom>
              <a:rect b="b" l="l" r="r" t="t"/>
              <a:pathLst>
                <a:path extrusionOk="0" h="4589" w="10797">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20"/>
            <p:cNvSpPr/>
            <p:nvPr/>
          </p:nvSpPr>
          <p:spPr>
            <a:xfrm flipH="1">
              <a:off x="3899816" y="1231492"/>
              <a:ext cx="106279" cy="76293"/>
            </a:xfrm>
            <a:custGeom>
              <a:rect b="b" l="l" r="r" t="t"/>
              <a:pathLst>
                <a:path extrusionOk="0" h="1918" w="2672">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20"/>
            <p:cNvSpPr/>
            <p:nvPr/>
          </p:nvSpPr>
          <p:spPr>
            <a:xfrm flipH="1">
              <a:off x="3792701" y="1618248"/>
              <a:ext cx="275124" cy="92682"/>
            </a:xfrm>
            <a:custGeom>
              <a:rect b="b" l="l" r="r" t="t"/>
              <a:pathLst>
                <a:path extrusionOk="0" h="2330" w="6917">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20"/>
            <p:cNvSpPr/>
            <p:nvPr/>
          </p:nvSpPr>
          <p:spPr>
            <a:xfrm flipH="1">
              <a:off x="3898940" y="1466656"/>
              <a:ext cx="44508" cy="17263"/>
            </a:xfrm>
            <a:custGeom>
              <a:rect b="b" l="l" r="r" t="t"/>
              <a:pathLst>
                <a:path extrusionOk="0" h="434" w="1119">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20"/>
            <p:cNvSpPr/>
            <p:nvPr/>
          </p:nvSpPr>
          <p:spPr>
            <a:xfrm flipH="1">
              <a:off x="3743659" y="1399432"/>
              <a:ext cx="217052" cy="125339"/>
            </a:xfrm>
            <a:custGeom>
              <a:rect b="b" l="l" r="r" t="t"/>
              <a:pathLst>
                <a:path extrusionOk="0" h="3151" w="5457">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20"/>
            <p:cNvSpPr/>
            <p:nvPr/>
          </p:nvSpPr>
          <p:spPr>
            <a:xfrm flipH="1">
              <a:off x="3743659" y="1399432"/>
              <a:ext cx="217052" cy="125339"/>
            </a:xfrm>
            <a:custGeom>
              <a:rect b="b" l="l" r="r" t="t"/>
              <a:pathLst>
                <a:path extrusionOk="0" h="3151" w="5457">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20"/>
            <p:cNvSpPr/>
            <p:nvPr/>
          </p:nvSpPr>
          <p:spPr>
            <a:xfrm flipH="1">
              <a:off x="3969740" y="1538375"/>
              <a:ext cx="228826" cy="91727"/>
            </a:xfrm>
            <a:custGeom>
              <a:rect b="b" l="l" r="r" t="t"/>
              <a:pathLst>
                <a:path extrusionOk="0" h="2306" w="5753">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20"/>
            <p:cNvSpPr/>
            <p:nvPr/>
          </p:nvSpPr>
          <p:spPr>
            <a:xfrm flipH="1">
              <a:off x="4006055" y="1234197"/>
              <a:ext cx="177993" cy="80868"/>
            </a:xfrm>
            <a:custGeom>
              <a:rect b="b" l="l" r="r" t="t"/>
              <a:pathLst>
                <a:path extrusionOk="0" h="2033" w="4475">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20"/>
            <p:cNvSpPr/>
            <p:nvPr/>
          </p:nvSpPr>
          <p:spPr>
            <a:xfrm flipH="1">
              <a:off x="3935255" y="1436664"/>
              <a:ext cx="300540" cy="90852"/>
            </a:xfrm>
            <a:custGeom>
              <a:rect b="b" l="l" r="r" t="t"/>
              <a:pathLst>
                <a:path extrusionOk="0" h="2284" w="7556">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20"/>
            <p:cNvSpPr/>
            <p:nvPr/>
          </p:nvSpPr>
          <p:spPr>
            <a:xfrm flipH="1">
              <a:off x="3943409" y="1307745"/>
              <a:ext cx="292386" cy="145307"/>
            </a:xfrm>
            <a:custGeom>
              <a:rect b="b" l="l" r="r" t="t"/>
              <a:pathLst>
                <a:path extrusionOk="0" h="3653" w="7351">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20"/>
            <p:cNvSpPr/>
            <p:nvPr/>
          </p:nvSpPr>
          <p:spPr>
            <a:xfrm flipH="1">
              <a:off x="3934340" y="1370395"/>
              <a:ext cx="302370" cy="130987"/>
            </a:xfrm>
            <a:custGeom>
              <a:rect b="b" l="l" r="r" t="t"/>
              <a:pathLst>
                <a:path extrusionOk="0" h="3293" w="7602">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20"/>
            <p:cNvSpPr/>
            <p:nvPr/>
          </p:nvSpPr>
          <p:spPr>
            <a:xfrm flipH="1">
              <a:off x="3934340" y="1370395"/>
              <a:ext cx="302370" cy="130987"/>
            </a:xfrm>
            <a:custGeom>
              <a:rect b="b" l="l" r="r" t="t"/>
              <a:pathLst>
                <a:path extrusionOk="0" h="3293" w="7602">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20"/>
            <p:cNvSpPr/>
            <p:nvPr/>
          </p:nvSpPr>
          <p:spPr>
            <a:xfrm flipH="1">
              <a:off x="3960671" y="1524731"/>
              <a:ext cx="89892" cy="37272"/>
            </a:xfrm>
            <a:custGeom>
              <a:rect b="b" l="l" r="r" t="t"/>
              <a:pathLst>
                <a:path extrusionOk="0" h="937" w="226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20"/>
            <p:cNvSpPr/>
            <p:nvPr/>
          </p:nvSpPr>
          <p:spPr>
            <a:xfrm flipH="1">
              <a:off x="3960671" y="1524731"/>
              <a:ext cx="89892" cy="37272"/>
            </a:xfrm>
            <a:custGeom>
              <a:rect b="b" l="l" r="r" t="t"/>
              <a:pathLst>
                <a:path extrusionOk="0" h="937" w="226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20"/>
            <p:cNvSpPr/>
            <p:nvPr/>
          </p:nvSpPr>
          <p:spPr>
            <a:xfrm flipH="1">
              <a:off x="3953392" y="1487539"/>
              <a:ext cx="275124" cy="90812"/>
            </a:xfrm>
            <a:custGeom>
              <a:rect b="b" l="l" r="r" t="t"/>
              <a:pathLst>
                <a:path extrusionOk="0" h="2283" w="6917">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20"/>
            <p:cNvSpPr/>
            <p:nvPr/>
          </p:nvSpPr>
          <p:spPr>
            <a:xfrm flipH="1">
              <a:off x="3953392" y="1487539"/>
              <a:ext cx="275124" cy="90812"/>
            </a:xfrm>
            <a:custGeom>
              <a:rect b="b" l="l" r="r" t="t"/>
              <a:pathLst>
                <a:path extrusionOk="0" h="2283" w="6917">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20"/>
            <p:cNvSpPr/>
            <p:nvPr/>
          </p:nvSpPr>
          <p:spPr>
            <a:xfrm flipH="1">
              <a:off x="4066871" y="1615543"/>
              <a:ext cx="77203" cy="14559"/>
            </a:xfrm>
            <a:custGeom>
              <a:rect b="b" l="l" r="r" t="t"/>
              <a:pathLst>
                <a:path extrusionOk="0" h="366" w="1941">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20"/>
            <p:cNvSpPr/>
            <p:nvPr/>
          </p:nvSpPr>
          <p:spPr>
            <a:xfrm flipH="1">
              <a:off x="4066871" y="1615543"/>
              <a:ext cx="77203" cy="14559"/>
            </a:xfrm>
            <a:custGeom>
              <a:rect b="b" l="l" r="r" t="t"/>
              <a:pathLst>
                <a:path extrusionOk="0" h="366" w="1941">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20"/>
            <p:cNvSpPr/>
            <p:nvPr/>
          </p:nvSpPr>
          <p:spPr>
            <a:xfrm flipH="1">
              <a:off x="3974274" y="1273258"/>
              <a:ext cx="245173" cy="105729"/>
            </a:xfrm>
            <a:custGeom>
              <a:rect b="b" l="l" r="r" t="t"/>
              <a:pathLst>
                <a:path extrusionOk="0" h="2658" w="6164">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20"/>
            <p:cNvSpPr/>
            <p:nvPr/>
          </p:nvSpPr>
          <p:spPr>
            <a:xfrm flipH="1">
              <a:off x="3974274" y="1273258"/>
              <a:ext cx="245173" cy="105729"/>
            </a:xfrm>
            <a:custGeom>
              <a:rect b="b" l="l" r="r" t="t"/>
              <a:pathLst>
                <a:path extrusionOk="0" h="2658" w="6164">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20"/>
            <p:cNvSpPr/>
            <p:nvPr/>
          </p:nvSpPr>
          <p:spPr>
            <a:xfrm flipH="1">
              <a:off x="4050523" y="1561963"/>
              <a:ext cx="151662" cy="38107"/>
            </a:xfrm>
            <a:custGeom>
              <a:rect b="b" l="l" r="r" t="t"/>
              <a:pathLst>
                <a:path extrusionOk="0" h="958" w="3813">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20"/>
            <p:cNvSpPr/>
            <p:nvPr/>
          </p:nvSpPr>
          <p:spPr>
            <a:xfrm flipH="1">
              <a:off x="3943409" y="1482965"/>
              <a:ext cx="9984" cy="4574"/>
            </a:xfrm>
            <a:custGeom>
              <a:rect b="b" l="l" r="r" t="t"/>
              <a:pathLst>
                <a:path extrusionOk="0" h="115" w="251">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20"/>
            <p:cNvSpPr/>
            <p:nvPr/>
          </p:nvSpPr>
          <p:spPr>
            <a:xfrm flipH="1">
              <a:off x="3943409" y="1482965"/>
              <a:ext cx="9984" cy="4574"/>
            </a:xfrm>
            <a:custGeom>
              <a:rect b="b" l="l" r="r" t="t"/>
              <a:pathLst>
                <a:path extrusionOk="0" h="115" w="251">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20"/>
            <p:cNvSpPr/>
            <p:nvPr/>
          </p:nvSpPr>
          <p:spPr>
            <a:xfrm flipH="1">
              <a:off x="3943409" y="1483880"/>
              <a:ext cx="266055" cy="108075"/>
            </a:xfrm>
            <a:custGeom>
              <a:rect b="b" l="l" r="r" t="t"/>
              <a:pathLst>
                <a:path extrusionOk="0" h="2717" w="6689">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20"/>
            <p:cNvSpPr/>
            <p:nvPr/>
          </p:nvSpPr>
          <p:spPr>
            <a:xfrm flipH="1">
              <a:off x="3943409" y="1483880"/>
              <a:ext cx="266055" cy="108075"/>
            </a:xfrm>
            <a:custGeom>
              <a:rect b="b" l="l" r="r" t="t"/>
              <a:pathLst>
                <a:path extrusionOk="0" h="2717" w="6689">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20"/>
            <p:cNvSpPr/>
            <p:nvPr/>
          </p:nvSpPr>
          <p:spPr>
            <a:xfrm flipH="1">
              <a:off x="3943409" y="1483880"/>
              <a:ext cx="266055" cy="108075"/>
            </a:xfrm>
            <a:custGeom>
              <a:rect b="b" l="l" r="r" t="t"/>
              <a:pathLst>
                <a:path extrusionOk="0" h="2717" w="6689">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20"/>
            <p:cNvSpPr/>
            <p:nvPr/>
          </p:nvSpPr>
          <p:spPr>
            <a:xfrm flipH="1">
              <a:off x="3535755" y="1316655"/>
              <a:ext cx="871629" cy="346820"/>
            </a:xfrm>
            <a:custGeom>
              <a:rect b="b" l="l" r="r" t="t"/>
              <a:pathLst>
                <a:path extrusionOk="0" h="8719" w="21914">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20"/>
            <p:cNvSpPr/>
            <p:nvPr/>
          </p:nvSpPr>
          <p:spPr>
            <a:xfrm flipH="1">
              <a:off x="3923442" y="1551263"/>
              <a:ext cx="100790" cy="122674"/>
            </a:xfrm>
            <a:custGeom>
              <a:rect b="b" l="l" r="r" t="t"/>
              <a:pathLst>
                <a:path extrusionOk="0" h="3084" w="2534">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20"/>
            <p:cNvSpPr/>
            <p:nvPr/>
          </p:nvSpPr>
          <p:spPr>
            <a:xfrm flipH="1">
              <a:off x="3752767" y="1381811"/>
              <a:ext cx="59941" cy="56285"/>
            </a:xfrm>
            <a:custGeom>
              <a:rect b="b" l="l" r="r" t="t"/>
              <a:pathLst>
                <a:path extrusionOk="0" h="1415" w="1507">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20"/>
            <p:cNvSpPr/>
            <p:nvPr/>
          </p:nvSpPr>
          <p:spPr>
            <a:xfrm flipH="1">
              <a:off x="3502185" y="1331850"/>
              <a:ext cx="86113" cy="68338"/>
            </a:xfrm>
            <a:custGeom>
              <a:rect b="b" l="l" r="r" t="t"/>
              <a:pathLst>
                <a:path extrusionOk="0" h="1718" w="2165">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20"/>
            <p:cNvSpPr/>
            <p:nvPr/>
          </p:nvSpPr>
          <p:spPr>
            <a:xfrm flipH="1">
              <a:off x="4785923" y="436141"/>
              <a:ext cx="140764" cy="41806"/>
            </a:xfrm>
            <a:custGeom>
              <a:rect b="b" l="l" r="r" t="t"/>
              <a:pathLst>
                <a:path extrusionOk="0" h="1051" w="3539">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20"/>
            <p:cNvSpPr/>
            <p:nvPr/>
          </p:nvSpPr>
          <p:spPr>
            <a:xfrm flipH="1">
              <a:off x="4908470" y="193736"/>
              <a:ext cx="108108" cy="27248"/>
            </a:xfrm>
            <a:custGeom>
              <a:rect b="b" l="l" r="r" t="t"/>
              <a:pathLst>
                <a:path extrusionOk="0" h="685" w="2718">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20"/>
            <p:cNvSpPr/>
            <p:nvPr/>
          </p:nvSpPr>
          <p:spPr>
            <a:xfrm flipH="1">
              <a:off x="4792287" y="288128"/>
              <a:ext cx="125331" cy="81783"/>
            </a:xfrm>
            <a:custGeom>
              <a:rect b="b" l="l" r="r" t="t"/>
              <a:pathLst>
                <a:path extrusionOk="0" h="2056" w="3151">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20"/>
            <p:cNvSpPr/>
            <p:nvPr/>
          </p:nvSpPr>
          <p:spPr>
            <a:xfrm flipH="1">
              <a:off x="4818618" y="540556"/>
              <a:ext cx="329576" cy="118060"/>
            </a:xfrm>
            <a:custGeom>
              <a:rect b="b" l="l" r="r" t="t"/>
              <a:pathLst>
                <a:path extrusionOk="0" h="2968" w="8286">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20"/>
            <p:cNvSpPr/>
            <p:nvPr/>
          </p:nvSpPr>
          <p:spPr>
            <a:xfrm flipH="1">
              <a:off x="4785008" y="369871"/>
              <a:ext cx="122626" cy="67224"/>
            </a:xfrm>
            <a:custGeom>
              <a:rect b="b" l="l" r="r" t="t"/>
              <a:pathLst>
                <a:path extrusionOk="0" h="1690" w="3083">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20"/>
            <p:cNvSpPr/>
            <p:nvPr/>
          </p:nvSpPr>
          <p:spPr>
            <a:xfrm flipH="1">
              <a:off x="4791372" y="477907"/>
              <a:ext cx="197960" cy="67224"/>
            </a:xfrm>
            <a:custGeom>
              <a:rect b="b" l="l" r="r" t="t"/>
              <a:pathLst>
                <a:path extrusionOk="0" h="1690" w="4977">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20"/>
            <p:cNvSpPr/>
            <p:nvPr/>
          </p:nvSpPr>
          <p:spPr>
            <a:xfrm flipH="1">
              <a:off x="4997446" y="550541"/>
              <a:ext cx="216137" cy="67224"/>
            </a:xfrm>
            <a:custGeom>
              <a:rect b="b" l="l" r="r" t="t"/>
              <a:pathLst>
                <a:path extrusionOk="0" h="1690" w="5434">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20"/>
            <p:cNvSpPr/>
            <p:nvPr/>
          </p:nvSpPr>
          <p:spPr>
            <a:xfrm flipH="1">
              <a:off x="4830391" y="220944"/>
              <a:ext cx="140764" cy="67224"/>
            </a:xfrm>
            <a:custGeom>
              <a:rect b="b" l="l" r="r" t="t"/>
              <a:pathLst>
                <a:path extrusionOk="0" h="1690" w="3539">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20"/>
            <p:cNvSpPr/>
            <p:nvPr/>
          </p:nvSpPr>
          <p:spPr>
            <a:xfrm flipH="1">
              <a:off x="4897571" y="193736"/>
              <a:ext cx="352327" cy="360464"/>
            </a:xfrm>
            <a:custGeom>
              <a:rect b="b" l="l" r="r" t="t"/>
              <a:pathLst>
                <a:path extrusionOk="0" h="9062" w="8858">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20"/>
            <p:cNvSpPr/>
            <p:nvPr/>
          </p:nvSpPr>
          <p:spPr>
            <a:xfrm flipH="1">
              <a:off x="4897571" y="369871"/>
              <a:ext cx="35479" cy="66309"/>
            </a:xfrm>
            <a:custGeom>
              <a:rect b="b" l="l" r="r" t="t"/>
              <a:pathLst>
                <a:path extrusionOk="0" h="1667" w="892">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20"/>
            <p:cNvSpPr/>
            <p:nvPr/>
          </p:nvSpPr>
          <p:spPr>
            <a:xfrm flipH="1">
              <a:off x="4897571" y="369871"/>
              <a:ext cx="35479" cy="66309"/>
            </a:xfrm>
            <a:custGeom>
              <a:rect b="b" l="l" r="r" t="t"/>
              <a:pathLst>
                <a:path extrusionOk="0" h="1667" w="892">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20"/>
            <p:cNvSpPr/>
            <p:nvPr/>
          </p:nvSpPr>
          <p:spPr>
            <a:xfrm flipH="1">
              <a:off x="4926647" y="477907"/>
              <a:ext cx="79033" cy="62689"/>
            </a:xfrm>
            <a:custGeom>
              <a:rect b="b" l="l" r="r" t="t"/>
              <a:pathLst>
                <a:path extrusionOk="0" h="1576" w="1987">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20"/>
            <p:cNvSpPr/>
            <p:nvPr/>
          </p:nvSpPr>
          <p:spPr>
            <a:xfrm flipH="1">
              <a:off x="4926647" y="477907"/>
              <a:ext cx="79033" cy="62689"/>
            </a:xfrm>
            <a:custGeom>
              <a:rect b="b" l="l" r="r" t="t"/>
              <a:pathLst>
                <a:path extrusionOk="0" h="1576" w="1987">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20"/>
            <p:cNvSpPr/>
            <p:nvPr/>
          </p:nvSpPr>
          <p:spPr>
            <a:xfrm flipH="1">
              <a:off x="5021988" y="326275"/>
              <a:ext cx="225166" cy="67224"/>
            </a:xfrm>
            <a:custGeom>
              <a:rect b="b" l="l" r="r" t="t"/>
              <a:pathLst>
                <a:path extrusionOk="0" h="1690" w="5661">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20"/>
            <p:cNvSpPr/>
            <p:nvPr/>
          </p:nvSpPr>
          <p:spPr>
            <a:xfrm flipH="1">
              <a:off x="5021988" y="326275"/>
              <a:ext cx="225166" cy="67224"/>
            </a:xfrm>
            <a:custGeom>
              <a:rect b="b" l="l" r="r" t="t"/>
              <a:pathLst>
                <a:path extrusionOk="0" h="1690" w="5661">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20"/>
            <p:cNvSpPr/>
            <p:nvPr/>
          </p:nvSpPr>
          <p:spPr>
            <a:xfrm flipH="1">
              <a:off x="5015624" y="550541"/>
              <a:ext cx="165265" cy="20008"/>
            </a:xfrm>
            <a:custGeom>
              <a:rect b="b" l="l" r="r" t="t"/>
              <a:pathLst>
                <a:path extrusionOk="0" h="503" w="4155">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20"/>
            <p:cNvSpPr/>
            <p:nvPr/>
          </p:nvSpPr>
          <p:spPr>
            <a:xfrm flipH="1">
              <a:off x="5015624" y="550541"/>
              <a:ext cx="165265" cy="20008"/>
            </a:xfrm>
            <a:custGeom>
              <a:rect b="b" l="l" r="r" t="t"/>
              <a:pathLst>
                <a:path extrusionOk="0" h="503" w="4155">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20"/>
            <p:cNvSpPr/>
            <p:nvPr/>
          </p:nvSpPr>
          <p:spPr>
            <a:xfrm flipH="1">
              <a:off x="4917578" y="220944"/>
              <a:ext cx="120757" cy="67224"/>
            </a:xfrm>
            <a:custGeom>
              <a:rect b="b" l="l" r="r" t="t"/>
              <a:pathLst>
                <a:path extrusionOk="0" h="1690" w="3036">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20"/>
            <p:cNvSpPr/>
            <p:nvPr/>
          </p:nvSpPr>
          <p:spPr>
            <a:xfrm flipH="1">
              <a:off x="4917578" y="220944"/>
              <a:ext cx="120757" cy="67224"/>
            </a:xfrm>
            <a:custGeom>
              <a:rect b="b" l="l" r="r" t="t"/>
              <a:pathLst>
                <a:path extrusionOk="0" h="1690" w="3036">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20"/>
            <p:cNvSpPr/>
            <p:nvPr/>
          </p:nvSpPr>
          <p:spPr>
            <a:xfrm flipH="1">
              <a:off x="4833136" y="1220593"/>
              <a:ext cx="27286" cy="29077"/>
            </a:xfrm>
            <a:custGeom>
              <a:rect b="b" l="l" r="r" t="t"/>
              <a:pathLst>
                <a:path extrusionOk="0" h="731" w="686">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20"/>
            <p:cNvSpPr/>
            <p:nvPr/>
          </p:nvSpPr>
          <p:spPr>
            <a:xfrm flipH="1">
              <a:off x="4828602" y="1267809"/>
              <a:ext cx="29990" cy="33612"/>
            </a:xfrm>
            <a:custGeom>
              <a:rect b="b" l="l" r="r" t="t"/>
              <a:pathLst>
                <a:path extrusionOk="0" h="845" w="754">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20"/>
            <p:cNvSpPr/>
            <p:nvPr/>
          </p:nvSpPr>
          <p:spPr>
            <a:xfrm flipH="1">
              <a:off x="4847654" y="1154323"/>
              <a:ext cx="41804" cy="53580"/>
            </a:xfrm>
            <a:custGeom>
              <a:rect b="b" l="l" r="r" t="t"/>
              <a:pathLst>
                <a:path extrusionOk="0" h="1347" w="1051">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20"/>
            <p:cNvSpPr/>
            <p:nvPr/>
          </p:nvSpPr>
          <p:spPr>
            <a:xfrm flipH="1">
              <a:off x="4833136" y="1329543"/>
              <a:ext cx="53617" cy="39062"/>
            </a:xfrm>
            <a:custGeom>
              <a:rect b="b" l="l" r="r" t="t"/>
              <a:pathLst>
                <a:path extrusionOk="0" h="982" w="1348">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20"/>
            <p:cNvSpPr/>
            <p:nvPr/>
          </p:nvSpPr>
          <p:spPr>
            <a:xfrm flipH="1">
              <a:off x="4856722" y="1388573"/>
              <a:ext cx="77203" cy="31782"/>
            </a:xfrm>
            <a:custGeom>
              <a:rect b="b" l="l" r="r" t="t"/>
              <a:pathLst>
                <a:path extrusionOk="0" h="799" w="1941">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20"/>
            <p:cNvSpPr/>
            <p:nvPr/>
          </p:nvSpPr>
          <p:spPr>
            <a:xfrm flipH="1">
              <a:off x="4913919" y="1441199"/>
              <a:ext cx="217052" cy="38186"/>
            </a:xfrm>
            <a:custGeom>
              <a:rect b="b" l="l" r="r" t="t"/>
              <a:pathLst>
                <a:path extrusionOk="0" h="960" w="5457">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20"/>
            <p:cNvSpPr/>
            <p:nvPr/>
          </p:nvSpPr>
          <p:spPr>
            <a:xfrm flipH="1">
              <a:off x="4845824" y="1367690"/>
              <a:ext cx="57236" cy="20923"/>
            </a:xfrm>
            <a:custGeom>
              <a:rect b="b" l="l" r="r" t="t"/>
              <a:pathLst>
                <a:path extrusionOk="0" h="526" w="1439">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20"/>
            <p:cNvSpPr/>
            <p:nvPr/>
          </p:nvSpPr>
          <p:spPr>
            <a:xfrm flipH="1">
              <a:off x="4842205" y="1207864"/>
              <a:ext cx="20922" cy="12769"/>
            </a:xfrm>
            <a:custGeom>
              <a:rect b="b" l="l" r="r" t="t"/>
              <a:pathLst>
                <a:path extrusionOk="0" h="321" w="526">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20"/>
            <p:cNvSpPr/>
            <p:nvPr/>
          </p:nvSpPr>
          <p:spPr>
            <a:xfrm flipH="1">
              <a:off x="4885798" y="1143424"/>
              <a:ext cx="12728" cy="11814"/>
            </a:xfrm>
            <a:custGeom>
              <a:rect b="b" l="l" r="r" t="t"/>
              <a:pathLst>
                <a:path extrusionOk="0" h="297" w="32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20"/>
            <p:cNvSpPr/>
            <p:nvPr/>
          </p:nvSpPr>
          <p:spPr>
            <a:xfrm flipH="1">
              <a:off x="4829516" y="1248715"/>
              <a:ext cx="26331" cy="19133"/>
            </a:xfrm>
            <a:custGeom>
              <a:rect b="b" l="l" r="r" t="t"/>
              <a:pathLst>
                <a:path extrusionOk="0" h="481" w="662">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20"/>
            <p:cNvSpPr/>
            <p:nvPr/>
          </p:nvSpPr>
          <p:spPr>
            <a:xfrm flipH="1">
              <a:off x="4829516" y="1301381"/>
              <a:ext cx="37229" cy="28202"/>
            </a:xfrm>
            <a:custGeom>
              <a:rect b="b" l="l" r="r" t="t"/>
              <a:pathLst>
                <a:path extrusionOk="0" h="709" w="936">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20"/>
            <p:cNvSpPr/>
            <p:nvPr/>
          </p:nvSpPr>
          <p:spPr>
            <a:xfrm flipH="1">
              <a:off x="4880349" y="1415781"/>
              <a:ext cx="117137" cy="31822"/>
            </a:xfrm>
            <a:custGeom>
              <a:rect b="b" l="l" r="r" t="t"/>
              <a:pathLst>
                <a:path extrusionOk="0" h="800" w="2945">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20"/>
            <p:cNvSpPr/>
            <p:nvPr/>
          </p:nvSpPr>
          <p:spPr>
            <a:xfrm flipH="1">
              <a:off x="4855808" y="1218763"/>
              <a:ext cx="90846" cy="32737"/>
            </a:xfrm>
            <a:custGeom>
              <a:rect b="b" l="l" r="r" t="t"/>
              <a:pathLst>
                <a:path extrusionOk="0" h="823" w="2284">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20"/>
            <p:cNvSpPr/>
            <p:nvPr/>
          </p:nvSpPr>
          <p:spPr>
            <a:xfrm flipH="1">
              <a:off x="4854933" y="1267809"/>
              <a:ext cx="130780" cy="36357"/>
            </a:xfrm>
            <a:custGeom>
              <a:rect b="b" l="l" r="r" t="t"/>
              <a:pathLst>
                <a:path extrusionOk="0" h="914" w="3288">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20"/>
            <p:cNvSpPr/>
            <p:nvPr/>
          </p:nvSpPr>
          <p:spPr>
            <a:xfrm flipH="1">
              <a:off x="4903021" y="1386902"/>
              <a:ext cx="274249" cy="30748"/>
            </a:xfrm>
            <a:custGeom>
              <a:rect b="b" l="l" r="r" t="t"/>
              <a:pathLst>
                <a:path extrusionOk="0" h="773" w="6895">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20"/>
            <p:cNvSpPr/>
            <p:nvPr/>
          </p:nvSpPr>
          <p:spPr>
            <a:xfrm flipH="1">
              <a:off x="4997446" y="1441199"/>
              <a:ext cx="102619" cy="9149"/>
            </a:xfrm>
            <a:custGeom>
              <a:rect b="b" l="l" r="r" t="t"/>
              <a:pathLst>
                <a:path extrusionOk="0" h="230" w="258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20"/>
            <p:cNvSpPr/>
            <p:nvPr/>
          </p:nvSpPr>
          <p:spPr>
            <a:xfrm flipH="1">
              <a:off x="4866706" y="1325009"/>
              <a:ext cx="335979" cy="44073"/>
            </a:xfrm>
            <a:custGeom>
              <a:rect b="b" l="l" r="r" t="t"/>
              <a:pathLst>
                <a:path extrusionOk="0" h="1108" w="8447">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20"/>
            <p:cNvSpPr/>
            <p:nvPr/>
          </p:nvSpPr>
          <p:spPr>
            <a:xfrm flipH="1">
              <a:off x="4906680" y="1115262"/>
              <a:ext cx="39974" cy="22753"/>
            </a:xfrm>
            <a:custGeom>
              <a:rect b="b" l="l" r="r" t="t"/>
              <a:pathLst>
                <a:path extrusionOk="0" h="572" w="1005">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20"/>
            <p:cNvSpPr/>
            <p:nvPr/>
          </p:nvSpPr>
          <p:spPr>
            <a:xfrm flipH="1">
              <a:off x="4863086" y="1155198"/>
              <a:ext cx="69964" cy="52705"/>
            </a:xfrm>
            <a:custGeom>
              <a:rect b="b" l="l" r="r" t="t"/>
              <a:pathLst>
                <a:path extrusionOk="0" h="1325" w="1759">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20"/>
            <p:cNvSpPr/>
            <p:nvPr/>
          </p:nvSpPr>
          <p:spPr>
            <a:xfrm flipH="1">
              <a:off x="4933886" y="1415304"/>
              <a:ext cx="214308" cy="29594"/>
            </a:xfrm>
            <a:custGeom>
              <a:rect b="b" l="l" r="r" t="t"/>
              <a:pathLst>
                <a:path extrusionOk="0" h="744" w="5388">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20"/>
            <p:cNvSpPr/>
            <p:nvPr/>
          </p:nvSpPr>
          <p:spPr>
            <a:xfrm flipH="1">
              <a:off x="4933886" y="1415304"/>
              <a:ext cx="214308" cy="29594"/>
            </a:xfrm>
            <a:custGeom>
              <a:rect b="b" l="l" r="r" t="t"/>
              <a:pathLst>
                <a:path extrusionOk="0" h="744" w="5388">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20"/>
            <p:cNvSpPr/>
            <p:nvPr/>
          </p:nvSpPr>
          <p:spPr>
            <a:xfrm flipH="1">
              <a:off x="4854933" y="1249630"/>
              <a:ext cx="100790" cy="19133"/>
            </a:xfrm>
            <a:custGeom>
              <a:rect b="b" l="l" r="r" t="t"/>
              <a:pathLst>
                <a:path extrusionOk="0" h="481" w="2534">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20"/>
            <p:cNvSpPr/>
            <p:nvPr/>
          </p:nvSpPr>
          <p:spPr>
            <a:xfrm flipH="1">
              <a:off x="4854933" y="1249630"/>
              <a:ext cx="100790" cy="19133"/>
            </a:xfrm>
            <a:custGeom>
              <a:rect b="b" l="l" r="r" t="t"/>
              <a:pathLst>
                <a:path extrusionOk="0" h="481" w="2534">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20"/>
            <p:cNvSpPr/>
            <p:nvPr/>
          </p:nvSpPr>
          <p:spPr>
            <a:xfrm flipH="1">
              <a:off x="4860382" y="1206989"/>
              <a:ext cx="74459" cy="13644"/>
            </a:xfrm>
            <a:custGeom>
              <a:rect b="b" l="l" r="r" t="t"/>
              <a:pathLst>
                <a:path extrusionOk="0" h="343" w="1872">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20"/>
            <p:cNvSpPr/>
            <p:nvPr/>
          </p:nvSpPr>
          <p:spPr>
            <a:xfrm flipH="1">
              <a:off x="4860382" y="1206989"/>
              <a:ext cx="74459" cy="13644"/>
            </a:xfrm>
            <a:custGeom>
              <a:rect b="b" l="l" r="r" t="t"/>
              <a:pathLst>
                <a:path extrusionOk="0" h="343" w="1872">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20"/>
            <p:cNvSpPr/>
            <p:nvPr/>
          </p:nvSpPr>
          <p:spPr>
            <a:xfrm flipH="1">
              <a:off x="4889418" y="1137060"/>
              <a:ext cx="48168" cy="20923"/>
            </a:xfrm>
            <a:custGeom>
              <a:rect b="b" l="l" r="r" t="t"/>
              <a:pathLst>
                <a:path extrusionOk="0" h="526" w="1211">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20"/>
            <p:cNvSpPr/>
            <p:nvPr/>
          </p:nvSpPr>
          <p:spPr>
            <a:xfrm flipH="1">
              <a:off x="4889418" y="1137060"/>
              <a:ext cx="48168" cy="20923"/>
            </a:xfrm>
            <a:custGeom>
              <a:rect b="b" l="l" r="r" t="t"/>
              <a:pathLst>
                <a:path extrusionOk="0" h="526" w="1211">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20"/>
            <p:cNvSpPr/>
            <p:nvPr/>
          </p:nvSpPr>
          <p:spPr>
            <a:xfrm flipH="1">
              <a:off x="4858552" y="1301381"/>
              <a:ext cx="160731" cy="28202"/>
            </a:xfrm>
            <a:custGeom>
              <a:rect b="b" l="l" r="r" t="t"/>
              <a:pathLst>
                <a:path extrusionOk="0" h="709" w="4041">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20"/>
            <p:cNvSpPr/>
            <p:nvPr/>
          </p:nvSpPr>
          <p:spPr>
            <a:xfrm flipH="1">
              <a:off x="4858552" y="1301381"/>
              <a:ext cx="160731" cy="28202"/>
            </a:xfrm>
            <a:custGeom>
              <a:rect b="b" l="l" r="r" t="t"/>
              <a:pathLst>
                <a:path extrusionOk="0" h="709" w="4041">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20"/>
            <p:cNvSpPr/>
            <p:nvPr/>
          </p:nvSpPr>
          <p:spPr>
            <a:xfrm flipH="1">
              <a:off x="4886713" y="1366775"/>
              <a:ext cx="303245" cy="22713"/>
            </a:xfrm>
            <a:custGeom>
              <a:rect b="b" l="l" r="r" t="t"/>
              <a:pathLst>
                <a:path extrusionOk="0" h="571" w="7624">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20"/>
            <p:cNvSpPr/>
            <p:nvPr/>
          </p:nvSpPr>
          <p:spPr>
            <a:xfrm flipH="1">
              <a:off x="4886713" y="1366775"/>
              <a:ext cx="303245" cy="22713"/>
            </a:xfrm>
            <a:custGeom>
              <a:rect b="b" l="l" r="r" t="t"/>
              <a:pathLst>
                <a:path extrusionOk="0" h="571" w="7624">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20"/>
            <p:cNvSpPr/>
            <p:nvPr/>
          </p:nvSpPr>
          <p:spPr>
            <a:xfrm flipH="1">
              <a:off x="4955683" y="1268723"/>
              <a:ext cx="250622" cy="39579"/>
            </a:xfrm>
            <a:custGeom>
              <a:rect b="b" l="l" r="r" t="t"/>
              <a:pathLst>
                <a:path extrusionOk="0" h="995" w="6301">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20"/>
            <p:cNvSpPr/>
            <p:nvPr/>
          </p:nvSpPr>
          <p:spPr>
            <a:xfrm flipH="1">
              <a:off x="4955683" y="1268723"/>
              <a:ext cx="250622" cy="39579"/>
            </a:xfrm>
            <a:custGeom>
              <a:rect b="b" l="l" r="r" t="t"/>
              <a:pathLst>
                <a:path extrusionOk="0" h="995" w="6301">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20"/>
            <p:cNvSpPr/>
            <p:nvPr/>
          </p:nvSpPr>
          <p:spPr>
            <a:xfrm flipH="1">
              <a:off x="4934801" y="1218166"/>
              <a:ext cx="267885" cy="37908"/>
            </a:xfrm>
            <a:custGeom>
              <a:rect b="b" l="l" r="r" t="t"/>
              <a:pathLst>
                <a:path extrusionOk="0" h="953" w="6735">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20"/>
            <p:cNvSpPr/>
            <p:nvPr/>
          </p:nvSpPr>
          <p:spPr>
            <a:xfrm flipH="1">
              <a:off x="4934801" y="1218166"/>
              <a:ext cx="267885" cy="37908"/>
            </a:xfrm>
            <a:custGeom>
              <a:rect b="b" l="l" r="r" t="t"/>
              <a:pathLst>
                <a:path extrusionOk="0" h="953" w="6735">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20"/>
            <p:cNvSpPr/>
            <p:nvPr/>
          </p:nvSpPr>
          <p:spPr>
            <a:xfrm flipH="1">
              <a:off x="4930266" y="1157943"/>
              <a:ext cx="255157" cy="50000"/>
            </a:xfrm>
            <a:custGeom>
              <a:rect b="b" l="l" r="r" t="t"/>
              <a:pathLst>
                <a:path extrusionOk="0" h="1257" w="6415">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20"/>
            <p:cNvSpPr/>
            <p:nvPr/>
          </p:nvSpPr>
          <p:spPr>
            <a:xfrm flipH="1">
              <a:off x="4930266" y="1157943"/>
              <a:ext cx="255157" cy="50000"/>
            </a:xfrm>
            <a:custGeom>
              <a:rect b="b" l="l" r="r" t="t"/>
              <a:pathLst>
                <a:path extrusionOk="0" h="1257" w="6415">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20"/>
            <p:cNvSpPr/>
            <p:nvPr/>
          </p:nvSpPr>
          <p:spPr>
            <a:xfrm flipH="1">
              <a:off x="4937545" y="1100743"/>
              <a:ext cx="211563" cy="53620"/>
            </a:xfrm>
            <a:custGeom>
              <a:rect b="b" l="l" r="r" t="t"/>
              <a:pathLst>
                <a:path extrusionOk="0" h="1348" w="5319">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20"/>
            <p:cNvSpPr/>
            <p:nvPr/>
          </p:nvSpPr>
          <p:spPr>
            <a:xfrm flipH="1">
              <a:off x="4937545" y="1100743"/>
              <a:ext cx="211563" cy="53620"/>
            </a:xfrm>
            <a:custGeom>
              <a:rect b="b" l="l" r="r" t="t"/>
              <a:pathLst>
                <a:path extrusionOk="0" h="1348" w="5319">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20"/>
            <p:cNvSpPr/>
            <p:nvPr/>
          </p:nvSpPr>
          <p:spPr>
            <a:xfrm flipH="1">
              <a:off x="5019243" y="1324611"/>
              <a:ext cx="140764" cy="17661"/>
            </a:xfrm>
            <a:custGeom>
              <a:rect b="b" l="l" r="r" t="t"/>
              <a:pathLst>
                <a:path extrusionOk="0" h="444" w="3539">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20"/>
            <p:cNvSpPr/>
            <p:nvPr/>
          </p:nvSpPr>
          <p:spPr>
            <a:xfrm flipH="1">
              <a:off x="5019243" y="1324611"/>
              <a:ext cx="140764" cy="17661"/>
            </a:xfrm>
            <a:custGeom>
              <a:rect b="b" l="l" r="r" t="t"/>
              <a:pathLst>
                <a:path extrusionOk="0" h="444" w="3539">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20"/>
            <p:cNvSpPr/>
            <p:nvPr/>
          </p:nvSpPr>
          <p:spPr>
            <a:xfrm flipH="1">
              <a:off x="4946614" y="1251460"/>
              <a:ext cx="259691" cy="31822"/>
            </a:xfrm>
            <a:custGeom>
              <a:rect b="b" l="l" r="r" t="t"/>
              <a:pathLst>
                <a:path extrusionOk="0" h="800" w="6529">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20"/>
            <p:cNvSpPr/>
            <p:nvPr/>
          </p:nvSpPr>
          <p:spPr>
            <a:xfrm flipH="1">
              <a:off x="4946614" y="1251460"/>
              <a:ext cx="259691" cy="31822"/>
            </a:xfrm>
            <a:custGeom>
              <a:rect b="b" l="l" r="r" t="t"/>
              <a:pathLst>
                <a:path extrusionOk="0" h="800" w="6529">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20"/>
            <p:cNvSpPr/>
            <p:nvPr/>
          </p:nvSpPr>
          <p:spPr>
            <a:xfrm flipH="1">
              <a:off x="4946614" y="1251460"/>
              <a:ext cx="259691" cy="31822"/>
            </a:xfrm>
            <a:custGeom>
              <a:rect b="b" l="l" r="r" t="t"/>
              <a:pathLst>
                <a:path extrusionOk="0" h="800" w="6529">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20"/>
            <p:cNvSpPr/>
            <p:nvPr/>
          </p:nvSpPr>
          <p:spPr>
            <a:xfrm flipH="1">
              <a:off x="4985673" y="1304125"/>
              <a:ext cx="201580" cy="21838"/>
            </a:xfrm>
            <a:custGeom>
              <a:rect b="b" l="l" r="r" t="t"/>
              <a:pathLst>
                <a:path extrusionOk="0" h="549" w="5068">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20"/>
            <p:cNvSpPr/>
            <p:nvPr/>
          </p:nvSpPr>
          <p:spPr>
            <a:xfrm flipH="1">
              <a:off x="4985673" y="1304125"/>
              <a:ext cx="201580" cy="21838"/>
            </a:xfrm>
            <a:custGeom>
              <a:rect b="b" l="l" r="r" t="t"/>
              <a:pathLst>
                <a:path extrusionOk="0" h="549" w="5068">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20"/>
            <p:cNvSpPr/>
            <p:nvPr/>
          </p:nvSpPr>
          <p:spPr>
            <a:xfrm flipH="1">
              <a:off x="4985673" y="1304125"/>
              <a:ext cx="201580" cy="21838"/>
            </a:xfrm>
            <a:custGeom>
              <a:rect b="b" l="l" r="r" t="t"/>
              <a:pathLst>
                <a:path extrusionOk="0" h="549" w="5068">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20"/>
            <p:cNvSpPr/>
            <p:nvPr/>
          </p:nvSpPr>
          <p:spPr>
            <a:xfrm flipH="1">
              <a:off x="4933011" y="1203329"/>
              <a:ext cx="261481" cy="20923"/>
            </a:xfrm>
            <a:custGeom>
              <a:rect b="b" l="l" r="r" t="t"/>
              <a:pathLst>
                <a:path extrusionOk="0" h="526" w="6574">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20"/>
            <p:cNvSpPr/>
            <p:nvPr/>
          </p:nvSpPr>
          <p:spPr>
            <a:xfrm flipH="1">
              <a:off x="4933011" y="1203329"/>
              <a:ext cx="261481" cy="20923"/>
            </a:xfrm>
            <a:custGeom>
              <a:rect b="b" l="l" r="r" t="t"/>
              <a:pathLst>
                <a:path extrusionOk="0" h="526" w="6574">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20"/>
            <p:cNvSpPr/>
            <p:nvPr/>
          </p:nvSpPr>
          <p:spPr>
            <a:xfrm flipH="1">
              <a:off x="4933011" y="1203329"/>
              <a:ext cx="261481" cy="20923"/>
            </a:xfrm>
            <a:custGeom>
              <a:rect b="b" l="l" r="r" t="t"/>
              <a:pathLst>
                <a:path extrusionOk="0" h="526" w="6574">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20"/>
            <p:cNvSpPr/>
            <p:nvPr/>
          </p:nvSpPr>
          <p:spPr>
            <a:xfrm flipH="1">
              <a:off x="4933011" y="1137975"/>
              <a:ext cx="226996" cy="28162"/>
            </a:xfrm>
            <a:custGeom>
              <a:rect b="b" l="l" r="r" t="t"/>
              <a:pathLst>
                <a:path extrusionOk="0" h="708" w="5707">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20"/>
            <p:cNvSpPr/>
            <p:nvPr/>
          </p:nvSpPr>
          <p:spPr>
            <a:xfrm flipH="1">
              <a:off x="4933011" y="1137975"/>
              <a:ext cx="226996" cy="28162"/>
            </a:xfrm>
            <a:custGeom>
              <a:rect b="b" l="l" r="r" t="t"/>
              <a:pathLst>
                <a:path extrusionOk="0" h="708" w="5707">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20"/>
            <p:cNvSpPr/>
            <p:nvPr/>
          </p:nvSpPr>
          <p:spPr>
            <a:xfrm flipH="1">
              <a:off x="4933011" y="1137975"/>
              <a:ext cx="226996" cy="28162"/>
            </a:xfrm>
            <a:custGeom>
              <a:rect b="b" l="l" r="r" t="t"/>
              <a:pathLst>
                <a:path extrusionOk="0" h="708" w="5707">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20"/>
            <p:cNvSpPr/>
            <p:nvPr/>
          </p:nvSpPr>
          <p:spPr>
            <a:xfrm flipH="1">
              <a:off x="4289292" y="-197077"/>
              <a:ext cx="295131" cy="152944"/>
            </a:xfrm>
            <a:custGeom>
              <a:rect b="b" l="l" r="r" t="t"/>
              <a:pathLst>
                <a:path extrusionOk="0" h="3845" w="742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20"/>
            <p:cNvSpPr/>
            <p:nvPr/>
          </p:nvSpPr>
          <p:spPr>
            <a:xfrm flipH="1">
              <a:off x="1129009" y="1628232"/>
              <a:ext cx="411273" cy="411339"/>
            </a:xfrm>
            <a:custGeom>
              <a:rect b="b" l="l" r="r" t="t"/>
              <a:pathLst>
                <a:path extrusionOk="0" h="10341" w="1034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20"/>
            <p:cNvSpPr/>
            <p:nvPr/>
          </p:nvSpPr>
          <p:spPr>
            <a:xfrm flipH="1">
              <a:off x="1332339" y="1887025"/>
              <a:ext cx="84482" cy="78123"/>
            </a:xfrm>
            <a:custGeom>
              <a:rect b="b" l="l" r="r" t="t"/>
              <a:pathLst>
                <a:path extrusionOk="0" h="1964" w="2124">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20"/>
            <p:cNvSpPr/>
            <p:nvPr/>
          </p:nvSpPr>
          <p:spPr>
            <a:xfrm flipH="1">
              <a:off x="1225225" y="1628232"/>
              <a:ext cx="315058" cy="363248"/>
            </a:xfrm>
            <a:custGeom>
              <a:rect b="b" l="l" r="r" t="t"/>
              <a:pathLst>
                <a:path extrusionOk="0" h="9132" w="7921">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20"/>
            <p:cNvSpPr/>
            <p:nvPr/>
          </p:nvSpPr>
          <p:spPr>
            <a:xfrm flipH="1">
              <a:off x="1314202" y="1629147"/>
              <a:ext cx="226081" cy="324187"/>
            </a:xfrm>
            <a:custGeom>
              <a:rect b="b" l="l" r="r" t="t"/>
              <a:pathLst>
                <a:path extrusionOk="0" h="8150" w="5684">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20"/>
            <p:cNvSpPr/>
            <p:nvPr/>
          </p:nvSpPr>
          <p:spPr>
            <a:xfrm flipH="1">
              <a:off x="1154426" y="1788934"/>
              <a:ext cx="107154" cy="106285"/>
            </a:xfrm>
            <a:custGeom>
              <a:rect b="b" l="l" r="r" t="t"/>
              <a:pathLst>
                <a:path extrusionOk="0" h="2672" w="2694">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20"/>
            <p:cNvSpPr/>
            <p:nvPr/>
          </p:nvSpPr>
          <p:spPr>
            <a:xfrm flipH="1">
              <a:off x="1332339" y="1888815"/>
              <a:ext cx="74499" cy="74503"/>
            </a:xfrm>
            <a:custGeom>
              <a:rect b="b" l="l" r="r" t="t"/>
              <a:pathLst>
                <a:path extrusionOk="0" h="1873" w="1873">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20"/>
            <p:cNvSpPr/>
            <p:nvPr/>
          </p:nvSpPr>
          <p:spPr>
            <a:xfrm flipH="1">
              <a:off x="992343" y="1567930"/>
              <a:ext cx="1008853" cy="928248"/>
            </a:xfrm>
            <a:custGeom>
              <a:rect b="b" l="l" r="r" t="t"/>
              <a:pathLst>
                <a:path extrusionOk="0" h="23336" w="25364">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20"/>
            <p:cNvSpPr/>
            <p:nvPr/>
          </p:nvSpPr>
          <p:spPr>
            <a:xfrm flipH="1">
              <a:off x="1618123" y="1883644"/>
              <a:ext cx="341269" cy="326732"/>
            </a:xfrm>
            <a:custGeom>
              <a:rect b="b" l="l" r="r" t="t"/>
              <a:pathLst>
                <a:path extrusionOk="0" h="8214" w="858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20"/>
            <p:cNvSpPr/>
            <p:nvPr/>
          </p:nvSpPr>
          <p:spPr>
            <a:xfrm flipH="1">
              <a:off x="1567927" y="1999675"/>
              <a:ext cx="341429" cy="326056"/>
            </a:xfrm>
            <a:custGeom>
              <a:rect b="b" l="l" r="r" t="t"/>
              <a:pathLst>
                <a:path extrusionOk="0" h="8197" w="8584">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20"/>
            <p:cNvSpPr/>
            <p:nvPr/>
          </p:nvSpPr>
          <p:spPr>
            <a:xfrm flipH="1">
              <a:off x="1469722" y="2042714"/>
              <a:ext cx="339360" cy="323152"/>
            </a:xfrm>
            <a:custGeom>
              <a:rect b="b" l="l" r="r" t="t"/>
              <a:pathLst>
                <a:path extrusionOk="0" h="8124" w="8532">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20"/>
            <p:cNvSpPr/>
            <p:nvPr/>
          </p:nvSpPr>
          <p:spPr>
            <a:xfrm flipH="1">
              <a:off x="1349164" y="2110813"/>
              <a:ext cx="342781" cy="328403"/>
            </a:xfrm>
            <a:custGeom>
              <a:rect b="b" l="l" r="r" t="t"/>
              <a:pathLst>
                <a:path extrusionOk="0" h="8256" w="8618">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20"/>
            <p:cNvSpPr/>
            <p:nvPr/>
          </p:nvSpPr>
          <p:spPr>
            <a:xfrm flipH="1">
              <a:off x="1369569" y="1690007"/>
              <a:ext cx="61771" cy="58115"/>
            </a:xfrm>
            <a:custGeom>
              <a:rect b="b" l="l" r="r" t="t"/>
              <a:pathLst>
                <a:path extrusionOk="0" h="1461" w="1553">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20"/>
            <p:cNvSpPr/>
            <p:nvPr/>
          </p:nvSpPr>
          <p:spPr>
            <a:xfrm flipH="1">
              <a:off x="1157130" y="1785314"/>
              <a:ext cx="109898" cy="113525"/>
            </a:xfrm>
            <a:custGeom>
              <a:rect b="b" l="l" r="r" t="t"/>
              <a:pathLst>
                <a:path extrusionOk="0" h="2854" w="2763">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20"/>
            <p:cNvSpPr/>
            <p:nvPr/>
          </p:nvSpPr>
          <p:spPr>
            <a:xfrm flipH="1">
              <a:off x="1369569" y="1693627"/>
              <a:ext cx="51787" cy="51790"/>
            </a:xfrm>
            <a:custGeom>
              <a:rect b="b" l="l" r="r" t="t"/>
              <a:pathLst>
                <a:path extrusionOk="0" h="1302" w="1302">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20"/>
            <p:cNvSpPr/>
            <p:nvPr/>
          </p:nvSpPr>
          <p:spPr>
            <a:xfrm flipH="1">
              <a:off x="2758631" y="1178826"/>
              <a:ext cx="137144" cy="135323"/>
            </a:xfrm>
            <a:custGeom>
              <a:rect b="b" l="l" r="r" t="t"/>
              <a:pathLst>
                <a:path extrusionOk="0" h="3402" w="3448">
                  <a:moveTo>
                    <a:pt x="115" y="0"/>
                  </a:moveTo>
                  <a:cubicBezTo>
                    <a:pt x="115" y="0"/>
                    <a:pt x="1" y="3333"/>
                    <a:pt x="115" y="3401"/>
                  </a:cubicBezTo>
                  <a:lnTo>
                    <a:pt x="3447" y="685"/>
                  </a:lnTo>
                  <a:lnTo>
                    <a:pt x="115"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20"/>
            <p:cNvSpPr/>
            <p:nvPr/>
          </p:nvSpPr>
          <p:spPr>
            <a:xfrm flipH="1">
              <a:off x="2669654" y="1206074"/>
              <a:ext cx="221587" cy="210980"/>
            </a:xfrm>
            <a:custGeom>
              <a:rect b="b" l="l" r="r" t="t"/>
              <a:pathLst>
                <a:path extrusionOk="0" h="5304" w="5571">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20"/>
            <p:cNvSpPr/>
            <p:nvPr/>
          </p:nvSpPr>
          <p:spPr>
            <a:xfrm flipH="1">
              <a:off x="2853057" y="1177911"/>
              <a:ext cx="39974" cy="42721"/>
            </a:xfrm>
            <a:custGeom>
              <a:rect b="b" l="l" r="r" t="t"/>
              <a:pathLst>
                <a:path extrusionOk="0" h="1074" w="1005">
                  <a:moveTo>
                    <a:pt x="46" y="1"/>
                  </a:moveTo>
                  <a:lnTo>
                    <a:pt x="0" y="1073"/>
                  </a:lnTo>
                  <a:lnTo>
                    <a:pt x="1005" y="206"/>
                  </a:lnTo>
                  <a:lnTo>
                    <a:pt x="4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20"/>
            <p:cNvSpPr/>
            <p:nvPr/>
          </p:nvSpPr>
          <p:spPr>
            <a:xfrm flipH="1">
              <a:off x="2747733" y="1269439"/>
              <a:ext cx="69964" cy="65752"/>
            </a:xfrm>
            <a:custGeom>
              <a:rect b="b" l="l" r="r" t="t"/>
              <a:pathLst>
                <a:path extrusionOk="0" h="1653" w="1759">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20"/>
            <p:cNvSpPr/>
            <p:nvPr/>
          </p:nvSpPr>
          <p:spPr>
            <a:xfrm flipH="1">
              <a:off x="2750477" y="1270354"/>
              <a:ext cx="68095" cy="64121"/>
            </a:xfrm>
            <a:custGeom>
              <a:rect b="b" l="l" r="r" t="t"/>
              <a:pathLst>
                <a:path extrusionOk="0" h="1612" w="1712">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20"/>
            <p:cNvSpPr/>
            <p:nvPr/>
          </p:nvSpPr>
          <p:spPr>
            <a:xfrm flipH="1">
              <a:off x="2755926" y="1275764"/>
              <a:ext cx="56321" cy="53103"/>
            </a:xfrm>
            <a:custGeom>
              <a:rect b="b" l="l" r="r" t="t"/>
              <a:pathLst>
                <a:path extrusionOk="0" h="1335" w="1416">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20"/>
            <p:cNvSpPr/>
            <p:nvPr/>
          </p:nvSpPr>
          <p:spPr>
            <a:xfrm flipH="1">
              <a:off x="2794946" y="1316814"/>
              <a:ext cx="6404" cy="5847"/>
            </a:xfrm>
            <a:custGeom>
              <a:rect b="b" l="l" r="r" t="t"/>
              <a:pathLst>
                <a:path extrusionOk="0" h="147" w="161">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20"/>
            <p:cNvSpPr/>
            <p:nvPr/>
          </p:nvSpPr>
          <p:spPr>
            <a:xfrm flipH="1">
              <a:off x="2794508" y="1283163"/>
              <a:ext cx="15910" cy="33015"/>
            </a:xfrm>
            <a:custGeom>
              <a:rect b="b" l="l" r="r" t="t"/>
              <a:pathLst>
                <a:path extrusionOk="0" h="830" w="40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20"/>
            <p:cNvSpPr/>
            <p:nvPr/>
          </p:nvSpPr>
          <p:spPr>
            <a:xfrm flipH="1">
              <a:off x="2711418" y="1177911"/>
              <a:ext cx="182527" cy="239142"/>
            </a:xfrm>
            <a:custGeom>
              <a:rect b="b" l="l" r="r" t="t"/>
              <a:pathLst>
                <a:path extrusionOk="0" h="6012" w="4589">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20"/>
            <p:cNvSpPr/>
            <p:nvPr/>
          </p:nvSpPr>
          <p:spPr>
            <a:xfrm flipH="1">
              <a:off x="4341079" y="-188525"/>
              <a:ext cx="37229" cy="57240"/>
            </a:xfrm>
            <a:custGeom>
              <a:rect b="b" l="l" r="r" t="t"/>
              <a:pathLst>
                <a:path extrusionOk="0" h="1439" w="936">
                  <a:moveTo>
                    <a:pt x="411" y="1"/>
                  </a:moveTo>
                  <a:lnTo>
                    <a:pt x="0" y="160"/>
                  </a:lnTo>
                  <a:lnTo>
                    <a:pt x="548" y="1439"/>
                  </a:lnTo>
                  <a:lnTo>
                    <a:pt x="936" y="1256"/>
                  </a:lnTo>
                  <a:lnTo>
                    <a:pt x="411"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20"/>
            <p:cNvSpPr/>
            <p:nvPr/>
          </p:nvSpPr>
          <p:spPr>
            <a:xfrm flipH="1">
              <a:off x="4370115" y="-176711"/>
              <a:ext cx="37269" cy="57240"/>
            </a:xfrm>
            <a:custGeom>
              <a:rect b="b" l="l" r="r" t="t"/>
              <a:pathLst>
                <a:path extrusionOk="0" h="1439" w="937">
                  <a:moveTo>
                    <a:pt x="389" y="0"/>
                  </a:moveTo>
                  <a:lnTo>
                    <a:pt x="1" y="183"/>
                  </a:lnTo>
                  <a:lnTo>
                    <a:pt x="526" y="1438"/>
                  </a:lnTo>
                  <a:lnTo>
                    <a:pt x="937" y="1279"/>
                  </a:lnTo>
                  <a:lnTo>
                    <a:pt x="3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20"/>
            <p:cNvSpPr/>
            <p:nvPr/>
          </p:nvSpPr>
          <p:spPr>
            <a:xfrm flipH="1">
              <a:off x="4262086" y="-112829"/>
              <a:ext cx="294176" cy="185840"/>
            </a:xfrm>
            <a:custGeom>
              <a:rect b="b" l="l" r="r" t="t"/>
              <a:pathLst>
                <a:path extrusionOk="0" h="4672" w="7396">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20"/>
            <p:cNvSpPr/>
            <p:nvPr/>
          </p:nvSpPr>
          <p:spPr>
            <a:xfrm flipH="1">
              <a:off x="4405515" y="-161278"/>
              <a:ext cx="37269" cy="57240"/>
            </a:xfrm>
            <a:custGeom>
              <a:rect b="b" l="l" r="r" t="t"/>
              <a:pathLst>
                <a:path extrusionOk="0" h="1439" w="937">
                  <a:moveTo>
                    <a:pt x="389" y="0"/>
                  </a:moveTo>
                  <a:lnTo>
                    <a:pt x="1" y="160"/>
                  </a:lnTo>
                  <a:lnTo>
                    <a:pt x="526" y="1438"/>
                  </a:lnTo>
                  <a:lnTo>
                    <a:pt x="936" y="1279"/>
                  </a:lnTo>
                  <a:lnTo>
                    <a:pt x="3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20"/>
            <p:cNvSpPr/>
            <p:nvPr/>
          </p:nvSpPr>
          <p:spPr>
            <a:xfrm flipH="1">
              <a:off x="4273860" y="-60521"/>
              <a:ext cx="163475" cy="128998"/>
            </a:xfrm>
            <a:custGeom>
              <a:rect b="b" l="l" r="r" t="t"/>
              <a:pathLst>
                <a:path extrusionOk="0" h="3243" w="411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20"/>
            <p:cNvSpPr/>
            <p:nvPr/>
          </p:nvSpPr>
          <p:spPr>
            <a:xfrm flipH="1">
              <a:off x="4157677" y="-171341"/>
              <a:ext cx="407654" cy="267941"/>
            </a:xfrm>
            <a:custGeom>
              <a:rect b="b" l="l" r="r" t="t"/>
              <a:pathLst>
                <a:path extrusionOk="0" h="6736" w="10249">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20"/>
            <p:cNvSpPr/>
            <p:nvPr/>
          </p:nvSpPr>
          <p:spPr>
            <a:xfrm flipH="1">
              <a:off x="4211254" y="-12987"/>
              <a:ext cx="295091" cy="153183"/>
            </a:xfrm>
            <a:custGeom>
              <a:rect b="b" l="l" r="r" t="t"/>
              <a:pathLst>
                <a:path extrusionOk="0" h="3851" w="7419">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20"/>
            <p:cNvSpPr/>
            <p:nvPr/>
          </p:nvSpPr>
          <p:spPr>
            <a:xfrm flipH="1">
              <a:off x="4502645" y="38445"/>
              <a:ext cx="30030" cy="41806"/>
            </a:xfrm>
            <a:custGeom>
              <a:rect b="b" l="l" r="r" t="t"/>
              <a:pathLst>
                <a:path extrusionOk="0" h="1051" w="755">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20"/>
            <p:cNvSpPr/>
            <p:nvPr/>
          </p:nvSpPr>
          <p:spPr>
            <a:xfrm flipH="1">
              <a:off x="4513544" y="45724"/>
              <a:ext cx="54412" cy="54853"/>
            </a:xfrm>
            <a:custGeom>
              <a:rect b="b" l="l" r="r" t="t"/>
              <a:pathLst>
                <a:path extrusionOk="0" h="1379" w="1368">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20"/>
            <p:cNvSpPr/>
            <p:nvPr/>
          </p:nvSpPr>
          <p:spPr>
            <a:xfrm flipH="1">
              <a:off x="4544409" y="-25994"/>
              <a:ext cx="54532" cy="54336"/>
            </a:xfrm>
            <a:custGeom>
              <a:rect b="b" l="l" r="r" t="t"/>
              <a:pathLst>
                <a:path extrusionOk="0" h="1366" w="1371">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20"/>
            <p:cNvSpPr/>
            <p:nvPr/>
          </p:nvSpPr>
          <p:spPr>
            <a:xfrm flipH="1">
              <a:off x="4263001" y="-5111"/>
              <a:ext cx="37229" cy="57240"/>
            </a:xfrm>
            <a:custGeom>
              <a:rect b="b" l="l" r="r" t="t"/>
              <a:pathLst>
                <a:path extrusionOk="0" h="1439" w="936">
                  <a:moveTo>
                    <a:pt x="411" y="0"/>
                  </a:moveTo>
                  <a:lnTo>
                    <a:pt x="0" y="183"/>
                  </a:lnTo>
                  <a:lnTo>
                    <a:pt x="548" y="1438"/>
                  </a:lnTo>
                  <a:lnTo>
                    <a:pt x="936" y="1278"/>
                  </a:lnTo>
                  <a:lnTo>
                    <a:pt x="411"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20"/>
            <p:cNvSpPr/>
            <p:nvPr/>
          </p:nvSpPr>
          <p:spPr>
            <a:xfrm flipH="1">
              <a:off x="4292037" y="7578"/>
              <a:ext cx="37269" cy="57240"/>
            </a:xfrm>
            <a:custGeom>
              <a:rect b="b" l="l" r="r" t="t"/>
              <a:pathLst>
                <a:path extrusionOk="0" h="1439" w="937">
                  <a:moveTo>
                    <a:pt x="389" y="1"/>
                  </a:moveTo>
                  <a:lnTo>
                    <a:pt x="1" y="161"/>
                  </a:lnTo>
                  <a:lnTo>
                    <a:pt x="526" y="1439"/>
                  </a:lnTo>
                  <a:lnTo>
                    <a:pt x="937" y="1279"/>
                  </a:lnTo>
                  <a:lnTo>
                    <a:pt x="389"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20"/>
            <p:cNvSpPr/>
            <p:nvPr/>
          </p:nvSpPr>
          <p:spPr>
            <a:xfrm flipH="1">
              <a:off x="4327437" y="23011"/>
              <a:ext cx="37269" cy="57240"/>
            </a:xfrm>
            <a:custGeom>
              <a:rect b="b" l="l" r="r" t="t"/>
              <a:pathLst>
                <a:path extrusionOk="0" h="1439" w="937">
                  <a:moveTo>
                    <a:pt x="389" y="1"/>
                  </a:moveTo>
                  <a:lnTo>
                    <a:pt x="1" y="161"/>
                  </a:lnTo>
                  <a:lnTo>
                    <a:pt x="548" y="1439"/>
                  </a:lnTo>
                  <a:lnTo>
                    <a:pt x="936" y="1256"/>
                  </a:lnTo>
                  <a:lnTo>
                    <a:pt x="389"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20"/>
            <p:cNvSpPr/>
            <p:nvPr/>
          </p:nvSpPr>
          <p:spPr>
            <a:xfrm flipH="1">
              <a:off x="4263876" y="-137769"/>
              <a:ext cx="335979" cy="315873"/>
            </a:xfrm>
            <a:custGeom>
              <a:rect b="b" l="l" r="r" t="t"/>
              <a:pathLst>
                <a:path extrusionOk="0" h="7941" w="8447">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20"/>
            <p:cNvSpPr/>
            <p:nvPr/>
          </p:nvSpPr>
          <p:spPr>
            <a:xfrm flipH="1">
              <a:off x="4337420" y="-102288"/>
              <a:ext cx="45423" cy="102666"/>
            </a:xfrm>
            <a:custGeom>
              <a:rect b="b" l="l" r="r" t="t"/>
              <a:pathLst>
                <a:path extrusionOk="0" h="2581" w="1142">
                  <a:moveTo>
                    <a:pt x="68" y="1"/>
                  </a:moveTo>
                  <a:lnTo>
                    <a:pt x="0" y="47"/>
                  </a:lnTo>
                  <a:lnTo>
                    <a:pt x="1073" y="2580"/>
                  </a:lnTo>
                  <a:lnTo>
                    <a:pt x="1141" y="2535"/>
                  </a:lnTo>
                  <a:lnTo>
                    <a:pt x="68"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20"/>
            <p:cNvSpPr/>
            <p:nvPr/>
          </p:nvSpPr>
          <p:spPr>
            <a:xfrm flipH="1">
              <a:off x="4343784" y="-98628"/>
              <a:ext cx="46338" cy="101711"/>
            </a:xfrm>
            <a:custGeom>
              <a:rect b="b" l="l" r="r" t="t"/>
              <a:pathLst>
                <a:path extrusionOk="0" h="2557" w="1165">
                  <a:moveTo>
                    <a:pt x="69" y="0"/>
                  </a:moveTo>
                  <a:lnTo>
                    <a:pt x="0" y="23"/>
                  </a:lnTo>
                  <a:lnTo>
                    <a:pt x="1073" y="2557"/>
                  </a:lnTo>
                  <a:lnTo>
                    <a:pt x="1164" y="2534"/>
                  </a:lnTo>
                  <a:lnTo>
                    <a:pt x="6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20"/>
            <p:cNvSpPr/>
            <p:nvPr/>
          </p:nvSpPr>
          <p:spPr>
            <a:xfrm flipH="1">
              <a:off x="4484508" y="-43258"/>
              <a:ext cx="57236" cy="117185"/>
            </a:xfrm>
            <a:custGeom>
              <a:rect b="b" l="l" r="r" t="t"/>
              <a:pathLst>
                <a:path extrusionOk="0" h="2946" w="1439">
                  <a:moveTo>
                    <a:pt x="229" y="1"/>
                  </a:moveTo>
                  <a:lnTo>
                    <a:pt x="1" y="92"/>
                  </a:lnTo>
                  <a:lnTo>
                    <a:pt x="1210" y="2945"/>
                  </a:lnTo>
                  <a:lnTo>
                    <a:pt x="1439" y="2854"/>
                  </a:lnTo>
                  <a:lnTo>
                    <a:pt x="229"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20"/>
            <p:cNvSpPr/>
            <p:nvPr/>
          </p:nvSpPr>
          <p:spPr>
            <a:xfrm flipH="1">
              <a:off x="4499026" y="-36893"/>
              <a:ext cx="53617" cy="115355"/>
            </a:xfrm>
            <a:custGeom>
              <a:rect b="b" l="l" r="r" t="t"/>
              <a:pathLst>
                <a:path extrusionOk="0" h="2900" w="1348">
                  <a:moveTo>
                    <a:pt x="138" y="0"/>
                  </a:moveTo>
                  <a:lnTo>
                    <a:pt x="1" y="69"/>
                  </a:lnTo>
                  <a:lnTo>
                    <a:pt x="1188" y="2899"/>
                  </a:lnTo>
                  <a:lnTo>
                    <a:pt x="1347" y="2831"/>
                  </a:lnTo>
                  <a:lnTo>
                    <a:pt x="138"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20"/>
            <p:cNvSpPr/>
            <p:nvPr/>
          </p:nvSpPr>
          <p:spPr>
            <a:xfrm flipH="1">
              <a:off x="4319283" y="-74642"/>
              <a:ext cx="32695" cy="29236"/>
            </a:xfrm>
            <a:custGeom>
              <a:rect b="b" l="l" r="r" t="t"/>
              <a:pathLst>
                <a:path extrusionOk="0" h="735" w="822">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20"/>
            <p:cNvSpPr/>
            <p:nvPr/>
          </p:nvSpPr>
          <p:spPr>
            <a:xfrm flipH="1">
              <a:off x="4321073" y="-73210"/>
              <a:ext cx="29115" cy="26492"/>
            </a:xfrm>
            <a:custGeom>
              <a:rect b="b" l="l" r="r" t="t"/>
              <a:pathLst>
                <a:path extrusionOk="0" h="666" w="732">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20"/>
            <p:cNvSpPr/>
            <p:nvPr/>
          </p:nvSpPr>
          <p:spPr>
            <a:xfrm flipH="1">
              <a:off x="4341954" y="-68676"/>
              <a:ext cx="3699" cy="3182"/>
            </a:xfrm>
            <a:custGeom>
              <a:rect b="b" l="l" r="r" t="t"/>
              <a:pathLst>
                <a:path extrusionOk="0" h="80" w="93">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20"/>
            <p:cNvSpPr/>
            <p:nvPr/>
          </p:nvSpPr>
          <p:spPr>
            <a:xfrm flipH="1">
              <a:off x="4324334" y="-71221"/>
              <a:ext cx="17541" cy="6961"/>
            </a:xfrm>
            <a:custGeom>
              <a:rect b="b" l="l" r="r" t="t"/>
              <a:pathLst>
                <a:path extrusionOk="0" h="175" w="441">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20"/>
            <p:cNvSpPr/>
            <p:nvPr/>
          </p:nvSpPr>
          <p:spPr>
            <a:xfrm flipH="1">
              <a:off x="4566604" y="13584"/>
              <a:ext cx="753179" cy="864604"/>
            </a:xfrm>
            <a:custGeom>
              <a:rect b="b" l="l" r="r" t="t"/>
              <a:pathLst>
                <a:path extrusionOk="0" h="21736" w="18936">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20"/>
            <p:cNvSpPr/>
            <p:nvPr/>
          </p:nvSpPr>
          <p:spPr>
            <a:xfrm flipH="1">
              <a:off x="1899769" y="303562"/>
              <a:ext cx="83567" cy="68139"/>
            </a:xfrm>
            <a:custGeom>
              <a:rect b="b" l="l" r="r" t="t"/>
              <a:pathLst>
                <a:path extrusionOk="0" h="1713" w="2101">
                  <a:moveTo>
                    <a:pt x="0" y="1"/>
                  </a:moveTo>
                  <a:lnTo>
                    <a:pt x="0" y="389"/>
                  </a:lnTo>
                  <a:lnTo>
                    <a:pt x="1963" y="1713"/>
                  </a:lnTo>
                  <a:lnTo>
                    <a:pt x="2100" y="1507"/>
                  </a:lnTo>
                  <a:lnTo>
                    <a:pt x="0"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20"/>
            <p:cNvSpPr/>
            <p:nvPr/>
          </p:nvSpPr>
          <p:spPr>
            <a:xfrm flipH="1">
              <a:off x="3587542" y="126513"/>
              <a:ext cx="196131" cy="210701"/>
            </a:xfrm>
            <a:custGeom>
              <a:rect b="b" l="l" r="r" t="t"/>
              <a:pathLst>
                <a:path extrusionOk="0" fill="none" h="5297" w="4931">
                  <a:moveTo>
                    <a:pt x="4931" y="1"/>
                  </a:moveTo>
                  <a:cubicBezTo>
                    <a:pt x="4931" y="1"/>
                    <a:pt x="1507" y="1302"/>
                    <a:pt x="1" y="5296"/>
                  </a:cubicBezTo>
                </a:path>
              </a:pathLst>
            </a:custGeom>
            <a:solidFill>
              <a:schemeClr val="lt1"/>
            </a:solid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20"/>
            <p:cNvSpPr/>
            <p:nvPr/>
          </p:nvSpPr>
          <p:spPr>
            <a:xfrm flipH="1">
              <a:off x="4213044" y="-60521"/>
              <a:ext cx="51787" cy="30032"/>
            </a:xfrm>
            <a:custGeom>
              <a:rect b="b" l="l" r="r" t="t"/>
              <a:pathLst>
                <a:path extrusionOk="0" fill="none" h="755" w="1302">
                  <a:moveTo>
                    <a:pt x="0" y="754"/>
                  </a:moveTo>
                  <a:cubicBezTo>
                    <a:pt x="0" y="754"/>
                    <a:pt x="936" y="389"/>
                    <a:pt x="1301" y="1"/>
                  </a:cubicBezTo>
                </a:path>
              </a:pathLst>
            </a:custGeom>
            <a:noFill/>
            <a:ln cap="rnd" cmpd="sng" w="9525">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20"/>
            <p:cNvSpPr/>
            <p:nvPr/>
          </p:nvSpPr>
          <p:spPr>
            <a:xfrm flipH="1">
              <a:off x="4171280" y="-120426"/>
              <a:ext cx="29115" cy="49961"/>
            </a:xfrm>
            <a:custGeom>
              <a:rect b="b" l="l" r="r" t="t"/>
              <a:pathLst>
                <a:path extrusionOk="0" fill="none" h="1256" w="732">
                  <a:moveTo>
                    <a:pt x="1" y="1256"/>
                  </a:moveTo>
                  <a:cubicBezTo>
                    <a:pt x="1" y="1256"/>
                    <a:pt x="731" y="617"/>
                    <a:pt x="480" y="0"/>
                  </a:cubicBezTo>
                </a:path>
              </a:pathLst>
            </a:custGeom>
            <a:noFill/>
            <a:ln cap="rnd" cmpd="sng" w="9525">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20"/>
            <p:cNvSpPr/>
            <p:nvPr/>
          </p:nvSpPr>
          <p:spPr>
            <a:xfrm flipH="1">
              <a:off x="4271155" y="-89559"/>
              <a:ext cx="26371" cy="49085"/>
            </a:xfrm>
            <a:custGeom>
              <a:rect b="b" l="l" r="r" t="t"/>
              <a:pathLst>
                <a:path extrusionOk="0" fill="none" h="1234" w="663">
                  <a:moveTo>
                    <a:pt x="411" y="1"/>
                  </a:moveTo>
                  <a:cubicBezTo>
                    <a:pt x="411" y="1"/>
                    <a:pt x="663" y="708"/>
                    <a:pt x="1" y="1233"/>
                  </a:cubicBezTo>
                </a:path>
              </a:pathLst>
            </a:custGeom>
            <a:noFill/>
            <a:ln cap="rnd" cmpd="sng" w="9525">
              <a:solidFill>
                <a:schemeClr val="accent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20"/>
            <p:cNvSpPr/>
            <p:nvPr/>
          </p:nvSpPr>
          <p:spPr>
            <a:xfrm flipH="1">
              <a:off x="4223027" y="3958"/>
              <a:ext cx="16387" cy="20008"/>
            </a:xfrm>
            <a:custGeom>
              <a:rect b="b" l="l" r="r" t="t"/>
              <a:pathLst>
                <a:path extrusionOk="0" fill="none" h="503" w="412">
                  <a:moveTo>
                    <a:pt x="411" y="1"/>
                  </a:moveTo>
                  <a:cubicBezTo>
                    <a:pt x="411" y="1"/>
                    <a:pt x="274" y="320"/>
                    <a:pt x="0" y="503"/>
                  </a:cubicBezTo>
                </a:path>
              </a:pathLst>
            </a:custGeom>
            <a:noFill/>
            <a:ln cap="rnd" cmpd="sng" w="9525">
              <a:solidFill>
                <a:schemeClr val="accent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20"/>
            <p:cNvSpPr/>
            <p:nvPr/>
          </p:nvSpPr>
          <p:spPr>
            <a:xfrm flipH="1">
              <a:off x="4367371" y="-4196"/>
              <a:ext cx="54532" cy="35442"/>
            </a:xfrm>
            <a:custGeom>
              <a:rect b="b" l="l" r="r" t="t"/>
              <a:pathLst>
                <a:path extrusionOk="0" fill="none" h="891" w="1371">
                  <a:moveTo>
                    <a:pt x="1370" y="0"/>
                  </a:moveTo>
                  <a:cubicBezTo>
                    <a:pt x="1370" y="0"/>
                    <a:pt x="343" y="434"/>
                    <a:pt x="1" y="890"/>
                  </a:cubicBezTo>
                </a:path>
              </a:pathLst>
            </a:custGeom>
            <a:noFill/>
            <a:ln cap="rnd" cmpd="sng" w="9525">
              <a:solidFill>
                <a:schemeClr val="accent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20"/>
            <p:cNvSpPr/>
            <p:nvPr/>
          </p:nvSpPr>
          <p:spPr>
            <a:xfrm flipH="1">
              <a:off x="3809964" y="496045"/>
              <a:ext cx="11813" cy="63604"/>
            </a:xfrm>
            <a:custGeom>
              <a:rect b="b" l="l" r="r" t="t"/>
              <a:pathLst>
                <a:path extrusionOk="0" fill="none" h="1599" w="297">
                  <a:moveTo>
                    <a:pt x="69" y="1"/>
                  </a:moveTo>
                  <a:cubicBezTo>
                    <a:pt x="69" y="1"/>
                    <a:pt x="0" y="823"/>
                    <a:pt x="297" y="1599"/>
                  </a:cubicBez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20"/>
            <p:cNvSpPr/>
            <p:nvPr/>
          </p:nvSpPr>
          <p:spPr>
            <a:xfrm flipH="1">
              <a:off x="3115413" y="392544"/>
              <a:ext cx="40928" cy="167105"/>
            </a:xfrm>
            <a:custGeom>
              <a:rect b="b" l="l" r="r" t="t"/>
              <a:pathLst>
                <a:path extrusionOk="0" fill="none" h="4201" w="1029">
                  <a:moveTo>
                    <a:pt x="480" y="1"/>
                  </a:moveTo>
                  <a:cubicBezTo>
                    <a:pt x="480" y="1"/>
                    <a:pt x="1028" y="1964"/>
                    <a:pt x="1" y="4201"/>
                  </a:cubicBezTo>
                </a:path>
              </a:pathLst>
            </a:custGeom>
            <a:solidFill>
              <a:schemeClr val="lt1"/>
            </a:solid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47" name="Google Shape;6447;p20"/>
            <p:cNvGrpSpPr/>
            <p:nvPr/>
          </p:nvGrpSpPr>
          <p:grpSpPr>
            <a:xfrm>
              <a:off x="2962001" y="2010494"/>
              <a:ext cx="273294" cy="323869"/>
              <a:chOff x="2962001" y="2010494"/>
              <a:chExt cx="273294" cy="323869"/>
            </a:xfrm>
          </p:grpSpPr>
          <p:sp>
            <p:nvSpPr>
              <p:cNvPr id="6448" name="Google Shape;6448;p20"/>
              <p:cNvSpPr/>
              <p:nvPr/>
            </p:nvSpPr>
            <p:spPr>
              <a:xfrm flipH="1">
                <a:off x="2962001" y="2059500"/>
                <a:ext cx="273294" cy="274863"/>
              </a:xfrm>
              <a:custGeom>
                <a:rect b="b" l="l" r="r" t="t"/>
                <a:pathLst>
                  <a:path extrusionOk="0" h="6910" w="6871">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20"/>
              <p:cNvSpPr/>
              <p:nvPr/>
            </p:nvSpPr>
            <p:spPr>
              <a:xfrm flipH="1">
                <a:off x="2962001" y="2010494"/>
                <a:ext cx="154367" cy="154376"/>
              </a:xfrm>
              <a:custGeom>
                <a:rect b="b" l="l" r="r" t="t"/>
                <a:pathLst>
                  <a:path extrusionOk="0" h="3881" w="3881">
                    <a:moveTo>
                      <a:pt x="3698" y="0"/>
                    </a:moveTo>
                    <a:lnTo>
                      <a:pt x="0" y="1233"/>
                    </a:lnTo>
                    <a:lnTo>
                      <a:pt x="3881" y="3881"/>
                    </a:lnTo>
                    <a:lnTo>
                      <a:pt x="3881" y="3881"/>
                    </a:lnTo>
                    <a:lnTo>
                      <a:pt x="3698"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20"/>
              <p:cNvSpPr/>
              <p:nvPr/>
            </p:nvSpPr>
            <p:spPr>
              <a:xfrm flipH="1">
                <a:off x="2967450" y="2010494"/>
                <a:ext cx="42718" cy="40891"/>
              </a:xfrm>
              <a:custGeom>
                <a:rect b="b" l="l" r="r" t="t"/>
                <a:pathLst>
                  <a:path extrusionOk="0" h="1028" w="1074">
                    <a:moveTo>
                      <a:pt x="1028" y="0"/>
                    </a:moveTo>
                    <a:lnTo>
                      <a:pt x="1" y="343"/>
                    </a:lnTo>
                    <a:lnTo>
                      <a:pt x="1074" y="1027"/>
                    </a:lnTo>
                    <a:lnTo>
                      <a:pt x="1028"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20"/>
              <p:cNvSpPr/>
              <p:nvPr/>
            </p:nvSpPr>
            <p:spPr>
              <a:xfrm flipH="1">
                <a:off x="3116328" y="2087663"/>
                <a:ext cx="66305" cy="90852"/>
              </a:xfrm>
              <a:custGeom>
                <a:rect b="b" l="l" r="r" t="t"/>
                <a:pathLst>
                  <a:path extrusionOk="0" fill="none" h="2284" w="1667">
                    <a:moveTo>
                      <a:pt x="1666" y="1"/>
                    </a:moveTo>
                    <a:lnTo>
                      <a:pt x="0" y="2283"/>
                    </a:lnTo>
                  </a:path>
                </a:pathLst>
              </a:custGeom>
              <a:noFill/>
              <a:ln cap="rnd" cmpd="sng" w="9525">
                <a:solidFill>
                  <a:srgbClr val="FDA9D8"/>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20"/>
              <p:cNvSpPr/>
              <p:nvPr/>
            </p:nvSpPr>
            <p:spPr>
              <a:xfrm flipH="1">
                <a:off x="3026476" y="2220201"/>
                <a:ext cx="66305" cy="89937"/>
              </a:xfrm>
              <a:custGeom>
                <a:rect b="b" l="l" r="r" t="t"/>
                <a:pathLst>
                  <a:path extrusionOk="0" fill="none" h="2261" w="1667">
                    <a:moveTo>
                      <a:pt x="1667" y="1"/>
                    </a:moveTo>
                    <a:lnTo>
                      <a:pt x="1" y="2261"/>
                    </a:lnTo>
                  </a:path>
                </a:pathLst>
              </a:custGeom>
              <a:noFill/>
              <a:ln cap="rnd" cmpd="sng" w="9525">
                <a:solidFill>
                  <a:srgbClr val="FDA9D8"/>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453" name="Google Shape;6453;p20"/>
            <p:cNvSpPr/>
            <p:nvPr/>
          </p:nvSpPr>
          <p:spPr>
            <a:xfrm flipH="1">
              <a:off x="604258" y="1511127"/>
              <a:ext cx="108069" cy="40891"/>
            </a:xfrm>
            <a:custGeom>
              <a:rect b="b" l="l" r="r" t="t"/>
              <a:pathLst>
                <a:path extrusionOk="0" fill="none" h="1028" w="2717">
                  <a:moveTo>
                    <a:pt x="1" y="1028"/>
                  </a:moveTo>
                  <a:lnTo>
                    <a:pt x="2717" y="0"/>
                  </a:ln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20"/>
            <p:cNvSpPr/>
            <p:nvPr/>
          </p:nvSpPr>
          <p:spPr>
            <a:xfrm flipH="1">
              <a:off x="437203" y="1710890"/>
              <a:ext cx="108069" cy="40891"/>
            </a:xfrm>
            <a:custGeom>
              <a:rect b="b" l="l" r="r" t="t"/>
              <a:pathLst>
                <a:path extrusionOk="0" fill="none" h="1028" w="2717">
                  <a:moveTo>
                    <a:pt x="1" y="1027"/>
                  </a:moveTo>
                  <a:lnTo>
                    <a:pt x="2717" y="0"/>
                  </a:ln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20"/>
            <p:cNvSpPr/>
            <p:nvPr/>
          </p:nvSpPr>
          <p:spPr>
            <a:xfrm flipH="1">
              <a:off x="813952" y="237293"/>
              <a:ext cx="89931" cy="113525"/>
            </a:xfrm>
            <a:custGeom>
              <a:rect b="b" l="l" r="r" t="t"/>
              <a:pathLst>
                <a:path extrusionOk="0" fill="none" h="2854" w="2261">
                  <a:moveTo>
                    <a:pt x="1" y="2854"/>
                  </a:moveTo>
                  <a:cubicBezTo>
                    <a:pt x="1" y="2854"/>
                    <a:pt x="480" y="685"/>
                    <a:pt x="2260" y="1"/>
                  </a:cubicBez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20"/>
            <p:cNvSpPr/>
            <p:nvPr/>
          </p:nvSpPr>
          <p:spPr>
            <a:xfrm flipH="1">
              <a:off x="419941" y="567804"/>
              <a:ext cx="107154" cy="116230"/>
            </a:xfrm>
            <a:custGeom>
              <a:rect b="b" l="l" r="r" t="t"/>
              <a:pathLst>
                <a:path extrusionOk="0" fill="none" h="2922" w="2694">
                  <a:moveTo>
                    <a:pt x="0" y="2922"/>
                  </a:moveTo>
                  <a:cubicBezTo>
                    <a:pt x="0" y="2922"/>
                    <a:pt x="1917" y="1780"/>
                    <a:pt x="2693" y="0"/>
                  </a:cubicBezTo>
                </a:path>
              </a:pathLst>
            </a:custGeom>
            <a:noFill/>
            <a:ln cap="rnd" cmpd="sng" w="9700">
              <a:solidFill>
                <a:srgbClr val="DAB45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20"/>
            <p:cNvSpPr/>
            <p:nvPr/>
          </p:nvSpPr>
          <p:spPr>
            <a:xfrm flipH="1">
              <a:off x="2715952" y="1231492"/>
              <a:ext cx="41804" cy="49046"/>
            </a:xfrm>
            <a:custGeom>
              <a:rect b="b" l="l" r="r" t="t"/>
              <a:pathLst>
                <a:path extrusionOk="0" fill="none" h="1233" w="1051">
                  <a:moveTo>
                    <a:pt x="0" y="0"/>
                  </a:moveTo>
                  <a:lnTo>
                    <a:pt x="1050" y="123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20"/>
            <p:cNvSpPr/>
            <p:nvPr/>
          </p:nvSpPr>
          <p:spPr>
            <a:xfrm flipH="1">
              <a:off x="2010543" y="238208"/>
              <a:ext cx="77203" cy="58155"/>
            </a:xfrm>
            <a:custGeom>
              <a:rect b="b" l="l" r="r" t="t"/>
              <a:pathLst>
                <a:path extrusionOk="0" fill="none" h="1462" w="1941">
                  <a:moveTo>
                    <a:pt x="0" y="0"/>
                  </a:moveTo>
                  <a:lnTo>
                    <a:pt x="1941" y="1461"/>
                  </a:lnTo>
                </a:path>
              </a:pathLst>
            </a:custGeom>
            <a:noFill/>
            <a:ln cap="rnd" cmpd="sng" w="9525">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20"/>
            <p:cNvSpPr/>
            <p:nvPr/>
          </p:nvSpPr>
          <p:spPr>
            <a:xfrm flipH="1">
              <a:off x="2153971" y="503325"/>
              <a:ext cx="58151" cy="77208"/>
            </a:xfrm>
            <a:custGeom>
              <a:rect b="b" l="l" r="r" t="t"/>
              <a:pathLst>
                <a:path extrusionOk="0" fill="none" h="1941" w="1462">
                  <a:moveTo>
                    <a:pt x="1461" y="0"/>
                  </a:moveTo>
                  <a:lnTo>
                    <a:pt x="0" y="1941"/>
                  </a:lnTo>
                </a:path>
              </a:pathLst>
            </a:custGeom>
            <a:noFill/>
            <a:ln cap="rnd" cmpd="sng" w="9525">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60" name="Google Shape;6460;p20"/>
            <p:cNvGrpSpPr/>
            <p:nvPr/>
          </p:nvGrpSpPr>
          <p:grpSpPr>
            <a:xfrm>
              <a:off x="763207" y="-18504"/>
              <a:ext cx="3376234" cy="3419337"/>
              <a:chOff x="990957" y="-880429"/>
              <a:chExt cx="3376234" cy="3419337"/>
            </a:xfrm>
          </p:grpSpPr>
          <p:sp>
            <p:nvSpPr>
              <p:cNvPr id="6461" name="Google Shape;6461;p20"/>
              <p:cNvSpPr/>
              <p:nvPr/>
            </p:nvSpPr>
            <p:spPr>
              <a:xfrm>
                <a:off x="2615693" y="838336"/>
                <a:ext cx="193481" cy="191021"/>
              </a:xfrm>
              <a:custGeom>
                <a:rect b="b" l="l" r="r" t="t"/>
                <a:pathLst>
                  <a:path extrusionOk="0" h="7067" w="7158">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20"/>
              <p:cNvSpPr/>
              <p:nvPr/>
            </p:nvSpPr>
            <p:spPr>
              <a:xfrm>
                <a:off x="3656851" y="8639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20"/>
              <p:cNvSpPr/>
              <p:nvPr/>
            </p:nvSpPr>
            <p:spPr>
              <a:xfrm>
                <a:off x="990957" y="1391154"/>
                <a:ext cx="135096" cy="133420"/>
              </a:xfrm>
              <a:custGeom>
                <a:rect b="b" l="l" r="r" t="t"/>
                <a:pathLst>
                  <a:path extrusionOk="0" h="4936" w="4998">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20"/>
              <p:cNvSpPr/>
              <p:nvPr/>
            </p:nvSpPr>
            <p:spPr>
              <a:xfrm>
                <a:off x="2734736" y="-880429"/>
                <a:ext cx="216294" cy="204401"/>
              </a:xfrm>
              <a:custGeom>
                <a:rect b="b" l="l" r="r" t="t"/>
                <a:pathLst>
                  <a:path extrusionOk="0" h="7562" w="8002">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20"/>
              <p:cNvSpPr/>
              <p:nvPr/>
            </p:nvSpPr>
            <p:spPr>
              <a:xfrm>
                <a:off x="4307320" y="1743009"/>
                <a:ext cx="59871" cy="83306"/>
              </a:xfrm>
              <a:custGeom>
                <a:rect b="b" l="l" r="r" t="t"/>
                <a:pathLst>
                  <a:path extrusionOk="0" h="3082" w="2215">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20"/>
              <p:cNvSpPr/>
              <p:nvPr/>
            </p:nvSpPr>
            <p:spPr>
              <a:xfrm>
                <a:off x="4006854" y="1482629"/>
                <a:ext cx="68521" cy="96903"/>
              </a:xfrm>
              <a:custGeom>
                <a:rect b="b" l="l" r="r" t="t"/>
                <a:pathLst>
                  <a:path extrusionOk="0" h="3585" w="2535">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20"/>
              <p:cNvSpPr/>
              <p:nvPr/>
            </p:nvSpPr>
            <p:spPr>
              <a:xfrm>
                <a:off x="3365272" y="1959706"/>
                <a:ext cx="47519" cy="67278"/>
              </a:xfrm>
              <a:custGeom>
                <a:rect b="b" l="l" r="r" t="t"/>
                <a:pathLst>
                  <a:path extrusionOk="0" h="2489" w="1758">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20"/>
              <p:cNvSpPr/>
              <p:nvPr/>
            </p:nvSpPr>
            <p:spPr>
              <a:xfrm>
                <a:off x="3361835" y="3795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20"/>
              <p:cNvSpPr/>
              <p:nvPr/>
            </p:nvSpPr>
            <p:spPr>
              <a:xfrm>
                <a:off x="2392866" y="2462386"/>
                <a:ext cx="54330" cy="76522"/>
              </a:xfrm>
              <a:custGeom>
                <a:rect b="b" l="l" r="r" t="t"/>
                <a:pathLst>
                  <a:path extrusionOk="0" h="2831" w="201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70" name="Google Shape;6470;p20"/>
              <p:cNvGrpSpPr/>
              <p:nvPr/>
            </p:nvGrpSpPr>
            <p:grpSpPr>
              <a:xfrm>
                <a:off x="1570454" y="-97377"/>
                <a:ext cx="358499" cy="447942"/>
                <a:chOff x="4896454" y="199085"/>
                <a:chExt cx="358499" cy="447942"/>
              </a:xfrm>
            </p:grpSpPr>
            <p:sp>
              <p:nvSpPr>
                <p:cNvPr id="6471" name="Google Shape;6471;p20"/>
                <p:cNvSpPr/>
                <p:nvPr/>
              </p:nvSpPr>
              <p:spPr>
                <a:xfrm>
                  <a:off x="4923619" y="395269"/>
                  <a:ext cx="46897" cy="39518"/>
                </a:xfrm>
                <a:custGeom>
                  <a:rect b="b" l="l" r="r" t="t"/>
                  <a:pathLst>
                    <a:path extrusionOk="0" h="1462" w="1735">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20"/>
                <p:cNvSpPr/>
                <p:nvPr/>
              </p:nvSpPr>
              <p:spPr>
                <a:xfrm>
                  <a:off x="5076014" y="266957"/>
                  <a:ext cx="172154" cy="186345"/>
                </a:xfrm>
                <a:custGeom>
                  <a:rect b="b" l="l" r="r" t="t"/>
                  <a:pathLst>
                    <a:path extrusionOk="0" h="6894" w="6369">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20"/>
                <p:cNvSpPr/>
                <p:nvPr/>
              </p:nvSpPr>
              <p:spPr>
                <a:xfrm>
                  <a:off x="5144481" y="598886"/>
                  <a:ext cx="46924" cy="42843"/>
                </a:xfrm>
                <a:custGeom>
                  <a:rect b="b" l="l" r="r" t="t"/>
                  <a:pathLst>
                    <a:path extrusionOk="0" h="1585" w="1736">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20"/>
                <p:cNvSpPr/>
                <p:nvPr/>
              </p:nvSpPr>
              <p:spPr>
                <a:xfrm>
                  <a:off x="5162375" y="358265"/>
                  <a:ext cx="43843" cy="48519"/>
                </a:xfrm>
                <a:custGeom>
                  <a:rect b="b" l="l" r="r" t="t"/>
                  <a:pathLst>
                    <a:path extrusionOk="0" h="1795" w="1622">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294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20"/>
                <p:cNvSpPr/>
                <p:nvPr/>
              </p:nvSpPr>
              <p:spPr>
                <a:xfrm>
                  <a:off x="5102531" y="298420"/>
                  <a:ext cx="69143" cy="128690"/>
                </a:xfrm>
                <a:custGeom>
                  <a:rect b="b" l="l" r="r" t="t"/>
                  <a:pathLst>
                    <a:path extrusionOk="0" h="4761" w="2558">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294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20"/>
                <p:cNvSpPr/>
                <p:nvPr/>
              </p:nvSpPr>
              <p:spPr>
                <a:xfrm>
                  <a:off x="4900779" y="205248"/>
                  <a:ext cx="97524" cy="93605"/>
                </a:xfrm>
                <a:custGeom>
                  <a:rect b="b" l="l" r="r" t="t"/>
                  <a:pathLst>
                    <a:path extrusionOk="0" h="3463" w="3608">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20"/>
                <p:cNvSpPr/>
                <p:nvPr/>
              </p:nvSpPr>
              <p:spPr>
                <a:xfrm>
                  <a:off x="4896454" y="199085"/>
                  <a:ext cx="106768" cy="105931"/>
                </a:xfrm>
                <a:custGeom>
                  <a:rect b="b" l="l" r="r" t="t"/>
                  <a:pathLst>
                    <a:path extrusionOk="0" h="3919" w="395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20"/>
                <p:cNvSpPr/>
                <p:nvPr/>
              </p:nvSpPr>
              <p:spPr>
                <a:xfrm>
                  <a:off x="5072906" y="262011"/>
                  <a:ext cx="182047" cy="196616"/>
                </a:xfrm>
                <a:custGeom>
                  <a:rect b="b" l="l" r="r" t="t"/>
                  <a:pathLst>
                    <a:path extrusionOk="0" h="7274" w="6735">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20"/>
                <p:cNvSpPr/>
                <p:nvPr/>
              </p:nvSpPr>
              <p:spPr>
                <a:xfrm>
                  <a:off x="5140156" y="591480"/>
                  <a:ext cx="55574" cy="55547"/>
                </a:xfrm>
                <a:custGeom>
                  <a:rect b="b" l="l" r="r" t="t"/>
                  <a:pathLst>
                    <a:path extrusionOk="0" h="2055" w="2056">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20"/>
                <p:cNvSpPr/>
                <p:nvPr/>
              </p:nvSpPr>
              <p:spPr>
                <a:xfrm>
                  <a:off x="4916835" y="388484"/>
                  <a:ext cx="59871" cy="54033"/>
                </a:xfrm>
                <a:custGeom>
                  <a:rect b="b" l="l" r="r" t="t"/>
                  <a:pathLst>
                    <a:path extrusionOk="0" h="1999" w="2215">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20"/>
                <p:cNvSpPr/>
                <p:nvPr/>
              </p:nvSpPr>
              <p:spPr>
                <a:xfrm>
                  <a:off x="4918673" y="226223"/>
                  <a:ext cx="36436" cy="54168"/>
                </a:xfrm>
                <a:custGeom>
                  <a:rect b="b" l="l" r="r" t="t"/>
                  <a:pathLst>
                    <a:path extrusionOk="0" h="2004" w="1348">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294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482" name="Google Shape;6482;p20"/>
            <p:cNvSpPr/>
            <p:nvPr/>
          </p:nvSpPr>
          <p:spPr>
            <a:xfrm>
              <a:off x="3822017" y="892967"/>
              <a:ext cx="68521" cy="96903"/>
            </a:xfrm>
            <a:custGeom>
              <a:rect b="b" l="l" r="r" t="t"/>
              <a:pathLst>
                <a:path extrusionOk="0" h="3585" w="2535">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20"/>
            <p:cNvSpPr/>
            <p:nvPr/>
          </p:nvSpPr>
          <p:spPr>
            <a:xfrm>
              <a:off x="4548779" y="1207567"/>
              <a:ext cx="68521" cy="96903"/>
            </a:xfrm>
            <a:custGeom>
              <a:rect b="b" l="l" r="r" t="t"/>
              <a:pathLst>
                <a:path extrusionOk="0" h="3585" w="2535">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20"/>
            <p:cNvSpPr/>
            <p:nvPr/>
          </p:nvSpPr>
          <p:spPr>
            <a:xfrm>
              <a:off x="1248022" y="44813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85" name="Google Shape;6485;p20"/>
            <p:cNvGrpSpPr/>
            <p:nvPr/>
          </p:nvGrpSpPr>
          <p:grpSpPr>
            <a:xfrm>
              <a:off x="2266618" y="2138670"/>
              <a:ext cx="338118" cy="385231"/>
              <a:chOff x="8822856" y="2734170"/>
              <a:chExt cx="338118" cy="385231"/>
            </a:xfrm>
          </p:grpSpPr>
          <p:sp>
            <p:nvSpPr>
              <p:cNvPr id="6486" name="Google Shape;6486;p20"/>
              <p:cNvSpPr/>
              <p:nvPr/>
            </p:nvSpPr>
            <p:spPr>
              <a:xfrm>
                <a:off x="8980792" y="3062395"/>
                <a:ext cx="63575" cy="51222"/>
              </a:xfrm>
              <a:custGeom>
                <a:rect b="b" l="l" r="r" t="t"/>
                <a:pathLst>
                  <a:path extrusionOk="0" h="1895" w="2352">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20"/>
              <p:cNvSpPr/>
              <p:nvPr/>
            </p:nvSpPr>
            <p:spPr>
              <a:xfrm>
                <a:off x="9076424" y="2914947"/>
                <a:ext cx="76522" cy="75279"/>
              </a:xfrm>
              <a:custGeom>
                <a:rect b="b" l="l" r="r" t="t"/>
                <a:pathLst>
                  <a:path extrusionOk="0" h="2785" w="2831">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20"/>
              <p:cNvSpPr/>
              <p:nvPr/>
            </p:nvSpPr>
            <p:spPr>
              <a:xfrm>
                <a:off x="8828397" y="2738495"/>
                <a:ext cx="181425" cy="231377"/>
              </a:xfrm>
              <a:custGeom>
                <a:rect b="b" l="l" r="r" t="t"/>
                <a:pathLst>
                  <a:path extrusionOk="0" h="8560" w="6712">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20"/>
              <p:cNvSpPr/>
              <p:nvPr/>
            </p:nvSpPr>
            <p:spPr>
              <a:xfrm>
                <a:off x="8856157" y="2768714"/>
                <a:ext cx="51249" cy="156774"/>
              </a:xfrm>
              <a:custGeom>
                <a:rect b="b" l="l" r="r" t="t"/>
                <a:pathLst>
                  <a:path extrusionOk="0" h="5800" w="1896">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20"/>
              <p:cNvSpPr/>
              <p:nvPr/>
            </p:nvSpPr>
            <p:spPr>
              <a:xfrm>
                <a:off x="9097400" y="2929732"/>
                <a:ext cx="24084" cy="41167"/>
              </a:xfrm>
              <a:custGeom>
                <a:rect b="b" l="l" r="r" t="t"/>
                <a:pathLst>
                  <a:path extrusionOk="0" h="1523" w="891">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20"/>
              <p:cNvSpPr/>
              <p:nvPr/>
            </p:nvSpPr>
            <p:spPr>
              <a:xfrm>
                <a:off x="8822856" y="2734170"/>
                <a:ext cx="192508" cy="241351"/>
              </a:xfrm>
              <a:custGeom>
                <a:rect b="b" l="l" r="r" t="t"/>
                <a:pathLst>
                  <a:path extrusionOk="0" h="8929" w="7122">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20"/>
              <p:cNvSpPr/>
              <p:nvPr/>
            </p:nvSpPr>
            <p:spPr>
              <a:xfrm>
                <a:off x="9072099" y="2910000"/>
                <a:ext cx="88875" cy="86685"/>
              </a:xfrm>
              <a:custGeom>
                <a:rect b="b" l="l" r="r" t="t"/>
                <a:pathLst>
                  <a:path extrusionOk="0" h="3207" w="3288">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20"/>
              <p:cNvSpPr/>
              <p:nvPr/>
            </p:nvSpPr>
            <p:spPr>
              <a:xfrm>
                <a:off x="8975224" y="3056827"/>
                <a:ext cx="72224" cy="62574"/>
              </a:xfrm>
              <a:custGeom>
                <a:rect b="b" l="l" r="r" t="t"/>
                <a:pathLst>
                  <a:path extrusionOk="0" h="2315" w="2672">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494" name="Google Shape;6494;p20"/>
            <p:cNvSpPr/>
            <p:nvPr/>
          </p:nvSpPr>
          <p:spPr>
            <a:xfrm>
              <a:off x="2275154" y="2838229"/>
              <a:ext cx="68521" cy="96903"/>
            </a:xfrm>
            <a:custGeom>
              <a:rect b="b" l="l" r="r" t="t"/>
              <a:pathLst>
                <a:path extrusionOk="0" h="3585" w="2535">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20"/>
            <p:cNvSpPr/>
            <p:nvPr/>
          </p:nvSpPr>
          <p:spPr>
            <a:xfrm>
              <a:off x="3579363" y="29735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96" name="Google Shape;6496;p20"/>
            <p:cNvGrpSpPr/>
            <p:nvPr/>
          </p:nvGrpSpPr>
          <p:grpSpPr>
            <a:xfrm>
              <a:off x="358051" y="2547968"/>
              <a:ext cx="1954861" cy="2205781"/>
              <a:chOff x="358051" y="2547968"/>
              <a:chExt cx="1954861" cy="2205781"/>
            </a:xfrm>
          </p:grpSpPr>
          <p:sp>
            <p:nvSpPr>
              <p:cNvPr id="6497" name="Google Shape;6497;p20"/>
              <p:cNvSpPr/>
              <p:nvPr/>
            </p:nvSpPr>
            <p:spPr>
              <a:xfrm flipH="1">
                <a:off x="1585666" y="4672166"/>
                <a:ext cx="146213" cy="72196"/>
              </a:xfrm>
              <a:custGeom>
                <a:rect b="b" l="l" r="r" t="t"/>
                <a:pathLst>
                  <a:path extrusionOk="0" h="1815" w="3676">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20"/>
              <p:cNvSpPr/>
              <p:nvPr/>
            </p:nvSpPr>
            <p:spPr>
              <a:xfrm flipH="1">
                <a:off x="858460" y="3153620"/>
                <a:ext cx="166419" cy="68179"/>
              </a:xfrm>
              <a:custGeom>
                <a:rect b="b" l="l" r="r" t="t"/>
                <a:pathLst>
                  <a:path extrusionOk="0" h="1714" w="4184">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20"/>
              <p:cNvSpPr/>
              <p:nvPr/>
            </p:nvSpPr>
            <p:spPr>
              <a:xfrm flipH="1">
                <a:off x="858460" y="3149085"/>
                <a:ext cx="166419" cy="67542"/>
              </a:xfrm>
              <a:custGeom>
                <a:rect b="b" l="l" r="r" t="t"/>
                <a:pathLst>
                  <a:path extrusionOk="0" h="1698" w="4184">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20"/>
              <p:cNvSpPr/>
              <p:nvPr/>
            </p:nvSpPr>
            <p:spPr>
              <a:xfrm flipH="1">
                <a:off x="921106" y="3150836"/>
                <a:ext cx="99875" cy="65673"/>
              </a:xfrm>
              <a:custGeom>
                <a:rect b="b" l="l" r="r" t="t"/>
                <a:pathLst>
                  <a:path extrusionOk="0" h="1651" w="2511">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20"/>
              <p:cNvSpPr/>
              <p:nvPr/>
            </p:nvSpPr>
            <p:spPr>
              <a:xfrm flipH="1">
                <a:off x="899309" y="3046340"/>
                <a:ext cx="168885" cy="99245"/>
              </a:xfrm>
              <a:custGeom>
                <a:rect b="b" l="l" r="r" t="t"/>
                <a:pathLst>
                  <a:path extrusionOk="0" h="2495" w="4246">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20"/>
              <p:cNvSpPr/>
              <p:nvPr/>
            </p:nvSpPr>
            <p:spPr>
              <a:xfrm flipH="1">
                <a:off x="901099" y="3041805"/>
                <a:ext cx="168924" cy="99205"/>
              </a:xfrm>
              <a:custGeom>
                <a:rect b="b" l="l" r="r" t="t"/>
                <a:pathLst>
                  <a:path extrusionOk="0" h="2494" w="4247">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20"/>
              <p:cNvSpPr/>
              <p:nvPr/>
            </p:nvSpPr>
            <p:spPr>
              <a:xfrm flipH="1">
                <a:off x="970108" y="3058234"/>
                <a:ext cx="86312" cy="82618"/>
              </a:xfrm>
              <a:custGeom>
                <a:rect b="b" l="l" r="r" t="t"/>
                <a:pathLst>
                  <a:path extrusionOk="0" h="2077" w="217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20"/>
              <p:cNvSpPr/>
              <p:nvPr/>
            </p:nvSpPr>
            <p:spPr>
              <a:xfrm flipH="1">
                <a:off x="504383" y="4253985"/>
                <a:ext cx="1681409" cy="421323"/>
              </a:xfrm>
              <a:custGeom>
                <a:rect b="b" l="l" r="r" t="t"/>
                <a:pathLst>
                  <a:path extrusionOk="0" h="10592" w="42273">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20"/>
              <p:cNvSpPr/>
              <p:nvPr/>
            </p:nvSpPr>
            <p:spPr>
              <a:xfrm flipH="1">
                <a:off x="428094" y="4034254"/>
                <a:ext cx="1884818" cy="719495"/>
              </a:xfrm>
              <a:custGeom>
                <a:rect b="b" l="l" r="r" t="t"/>
                <a:pathLst>
                  <a:path extrusionOk="0" h="18088" w="47387">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20"/>
              <p:cNvSpPr/>
              <p:nvPr/>
            </p:nvSpPr>
            <p:spPr>
              <a:xfrm flipH="1">
                <a:off x="1277887" y="4134135"/>
                <a:ext cx="475749" cy="196143"/>
              </a:xfrm>
              <a:custGeom>
                <a:rect b="b" l="l" r="r" t="t"/>
                <a:pathLst>
                  <a:path extrusionOk="0" h="4931" w="11961">
                    <a:moveTo>
                      <a:pt x="11048" y="1"/>
                    </a:moveTo>
                    <a:lnTo>
                      <a:pt x="0" y="4931"/>
                    </a:lnTo>
                    <a:lnTo>
                      <a:pt x="0" y="4931"/>
                    </a:lnTo>
                    <a:lnTo>
                      <a:pt x="11961" y="1507"/>
                    </a:lnTo>
                    <a:lnTo>
                      <a:pt x="11048" y="1"/>
                    </a:ln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20"/>
              <p:cNvSpPr/>
              <p:nvPr/>
            </p:nvSpPr>
            <p:spPr>
              <a:xfrm flipH="1">
                <a:off x="535248" y="4160468"/>
                <a:ext cx="912439" cy="533894"/>
              </a:xfrm>
              <a:custGeom>
                <a:rect b="b" l="l" r="r" t="t"/>
                <a:pathLst>
                  <a:path extrusionOk="0" h="13422" w="2294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20"/>
              <p:cNvSpPr/>
              <p:nvPr/>
            </p:nvSpPr>
            <p:spPr>
              <a:xfrm flipH="1">
                <a:off x="1725475" y="4034214"/>
                <a:ext cx="587437" cy="700124"/>
              </a:xfrm>
              <a:custGeom>
                <a:rect b="b" l="l" r="r" t="t"/>
                <a:pathLst>
                  <a:path extrusionOk="0" h="17601" w="14769">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20"/>
              <p:cNvSpPr/>
              <p:nvPr/>
            </p:nvSpPr>
            <p:spPr>
              <a:xfrm flipH="1">
                <a:off x="892030" y="4103586"/>
                <a:ext cx="287852" cy="226056"/>
              </a:xfrm>
              <a:custGeom>
                <a:rect b="b" l="l" r="r" t="t"/>
                <a:pathLst>
                  <a:path extrusionOk="0" h="5683" w="7237">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20"/>
              <p:cNvSpPr/>
              <p:nvPr/>
            </p:nvSpPr>
            <p:spPr>
              <a:xfrm flipH="1">
                <a:off x="1592905" y="4596032"/>
                <a:ext cx="55247" cy="73031"/>
              </a:xfrm>
              <a:custGeom>
                <a:rect b="b" l="l" r="r" t="t"/>
                <a:pathLst>
                  <a:path extrusionOk="0" h="1836" w="1389">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20"/>
              <p:cNvSpPr/>
              <p:nvPr/>
            </p:nvSpPr>
            <p:spPr>
              <a:xfrm flipH="1">
                <a:off x="1668160" y="4548458"/>
                <a:ext cx="18814" cy="15115"/>
              </a:xfrm>
              <a:custGeom>
                <a:rect b="b" l="l" r="r" t="t"/>
                <a:pathLst>
                  <a:path extrusionOk="0" h="380" w="473">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20"/>
              <p:cNvSpPr/>
              <p:nvPr/>
            </p:nvSpPr>
            <p:spPr>
              <a:xfrm flipH="1">
                <a:off x="1701213" y="4484257"/>
                <a:ext cx="40411" cy="41090"/>
              </a:xfrm>
              <a:custGeom>
                <a:rect b="b" l="l" r="r" t="t"/>
                <a:pathLst>
                  <a:path extrusionOk="0" h="1033" w="1016">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20"/>
              <p:cNvSpPr/>
              <p:nvPr/>
            </p:nvSpPr>
            <p:spPr>
              <a:xfrm flipH="1">
                <a:off x="1739675" y="4374750"/>
                <a:ext cx="29394" cy="78919"/>
              </a:xfrm>
              <a:custGeom>
                <a:rect b="b" l="l" r="r" t="t"/>
                <a:pathLst>
                  <a:path extrusionOk="0" h="1984" w="739">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20"/>
              <p:cNvSpPr/>
              <p:nvPr/>
            </p:nvSpPr>
            <p:spPr>
              <a:xfrm flipH="1">
                <a:off x="876597" y="3583018"/>
                <a:ext cx="1033195" cy="728127"/>
              </a:xfrm>
              <a:custGeom>
                <a:rect b="b" l="l" r="r" t="t"/>
                <a:pathLst>
                  <a:path extrusionOk="0" h="18305" w="25976">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20"/>
              <p:cNvSpPr/>
              <p:nvPr/>
            </p:nvSpPr>
            <p:spPr>
              <a:xfrm flipH="1">
                <a:off x="876597" y="3593917"/>
                <a:ext cx="289642" cy="690975"/>
              </a:xfrm>
              <a:custGeom>
                <a:rect b="b" l="l" r="r" t="t"/>
                <a:pathLst>
                  <a:path extrusionOk="0" h="17371" w="7282">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20"/>
              <p:cNvSpPr/>
              <p:nvPr/>
            </p:nvSpPr>
            <p:spPr>
              <a:xfrm flipH="1">
                <a:off x="1126265" y="3602986"/>
                <a:ext cx="229740" cy="67184"/>
              </a:xfrm>
              <a:custGeom>
                <a:rect b="b" l="l" r="r" t="t"/>
                <a:pathLst>
                  <a:path extrusionOk="0" h="1689" w="5776">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20"/>
              <p:cNvSpPr/>
              <p:nvPr/>
            </p:nvSpPr>
            <p:spPr>
              <a:xfrm flipH="1">
                <a:off x="1038203" y="3821802"/>
                <a:ext cx="187977" cy="358395"/>
              </a:xfrm>
              <a:custGeom>
                <a:rect b="b" l="l" r="r" t="t"/>
                <a:pathLst>
                  <a:path extrusionOk="0" h="9010" w="4726">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20"/>
              <p:cNvSpPr/>
              <p:nvPr/>
            </p:nvSpPr>
            <p:spPr>
              <a:xfrm flipH="1">
                <a:off x="1035498" y="4144120"/>
                <a:ext cx="288727" cy="169412"/>
              </a:xfrm>
              <a:custGeom>
                <a:rect b="b" l="l" r="r" t="t"/>
                <a:pathLst>
                  <a:path extrusionOk="0" h="4259" w="7259">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20"/>
              <p:cNvSpPr/>
              <p:nvPr/>
            </p:nvSpPr>
            <p:spPr>
              <a:xfrm flipH="1">
                <a:off x="1008253" y="3632541"/>
                <a:ext cx="121433" cy="218259"/>
              </a:xfrm>
              <a:custGeom>
                <a:rect b="b" l="l" r="r" t="t"/>
                <a:pathLst>
                  <a:path extrusionOk="0" h="5487" w="3053">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20"/>
              <p:cNvSpPr/>
              <p:nvPr/>
            </p:nvSpPr>
            <p:spPr>
              <a:xfrm flipH="1">
                <a:off x="982319" y="3871007"/>
                <a:ext cx="26530" cy="85482"/>
              </a:xfrm>
              <a:custGeom>
                <a:rect b="b" l="l" r="r" t="t"/>
                <a:pathLst>
                  <a:path extrusionOk="0" h="2149" w="667">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20"/>
              <p:cNvSpPr/>
              <p:nvPr/>
            </p:nvSpPr>
            <p:spPr>
              <a:xfrm flipH="1">
                <a:off x="964659" y="4004859"/>
                <a:ext cx="25456" cy="139341"/>
              </a:xfrm>
              <a:custGeom>
                <a:rect b="b" l="l" r="r" t="t"/>
                <a:pathLst>
                  <a:path extrusionOk="0" h="3503" w="64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20"/>
              <p:cNvSpPr/>
              <p:nvPr/>
            </p:nvSpPr>
            <p:spPr>
              <a:xfrm flipH="1">
                <a:off x="1002525" y="4191813"/>
                <a:ext cx="40014" cy="54376"/>
              </a:xfrm>
              <a:custGeom>
                <a:rect b="b" l="l" r="r" t="t"/>
                <a:pathLst>
                  <a:path extrusionOk="0" h="1367" w="1006">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4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20"/>
              <p:cNvSpPr/>
              <p:nvPr/>
            </p:nvSpPr>
            <p:spPr>
              <a:xfrm flipH="1">
                <a:off x="1120816" y="3574824"/>
                <a:ext cx="241196" cy="87272"/>
              </a:xfrm>
              <a:custGeom>
                <a:rect b="b" l="l" r="r" t="t"/>
                <a:pathLst>
                  <a:path extrusionOk="0" h="2194" w="6064">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20"/>
              <p:cNvSpPr/>
              <p:nvPr/>
            </p:nvSpPr>
            <p:spPr>
              <a:xfrm flipH="1">
                <a:off x="1322714" y="3600162"/>
                <a:ext cx="26928" cy="22395"/>
              </a:xfrm>
              <a:custGeom>
                <a:rect b="b" l="l" r="r" t="t"/>
                <a:pathLst>
                  <a:path extrusionOk="0" h="563" w="677">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20"/>
              <p:cNvSpPr/>
              <p:nvPr/>
            </p:nvSpPr>
            <p:spPr>
              <a:xfrm flipH="1">
                <a:off x="1296542" y="3621881"/>
                <a:ext cx="20405" cy="34766"/>
              </a:xfrm>
              <a:custGeom>
                <a:rect b="b" l="l" r="r" t="t"/>
                <a:pathLst>
                  <a:path extrusionOk="0" h="874" w="513">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20"/>
              <p:cNvSpPr/>
              <p:nvPr/>
            </p:nvSpPr>
            <p:spPr>
              <a:xfrm flipH="1">
                <a:off x="1258835" y="3628842"/>
                <a:ext cx="13643" cy="24503"/>
              </a:xfrm>
              <a:custGeom>
                <a:rect b="b" l="l" r="r" t="t"/>
                <a:pathLst>
                  <a:path extrusionOk="0" h="616" w="343">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20"/>
              <p:cNvSpPr/>
              <p:nvPr/>
            </p:nvSpPr>
            <p:spPr>
              <a:xfrm flipH="1">
                <a:off x="1210707" y="3625302"/>
                <a:ext cx="15472" cy="28043"/>
              </a:xfrm>
              <a:custGeom>
                <a:rect b="b" l="l" r="r" t="t"/>
                <a:pathLst>
                  <a:path extrusionOk="0" h="705" w="389">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20"/>
              <p:cNvSpPr/>
              <p:nvPr/>
            </p:nvSpPr>
            <p:spPr>
              <a:xfrm flipH="1">
                <a:off x="1160432" y="3611976"/>
                <a:ext cx="24899" cy="20485"/>
              </a:xfrm>
              <a:custGeom>
                <a:rect b="b" l="l" r="r" t="t"/>
                <a:pathLst>
                  <a:path extrusionOk="0" h="515" w="626">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20"/>
              <p:cNvSpPr/>
              <p:nvPr/>
            </p:nvSpPr>
            <p:spPr>
              <a:xfrm flipH="1">
                <a:off x="1128095" y="3588468"/>
                <a:ext cx="26371" cy="26014"/>
              </a:xfrm>
              <a:custGeom>
                <a:rect b="b" l="l" r="r" t="t"/>
                <a:pathLst>
                  <a:path extrusionOk="0" h="654" w="663">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20"/>
              <p:cNvSpPr/>
              <p:nvPr/>
            </p:nvSpPr>
            <p:spPr>
              <a:xfrm flipH="1">
                <a:off x="1253863" y="4150046"/>
                <a:ext cx="51429" cy="56086"/>
              </a:xfrm>
              <a:custGeom>
                <a:rect b="b" l="l" r="r" t="t"/>
                <a:pathLst>
                  <a:path extrusionOk="0" h="1410" w="1293">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20"/>
              <p:cNvSpPr/>
              <p:nvPr/>
            </p:nvSpPr>
            <p:spPr>
              <a:xfrm flipH="1">
                <a:off x="1215361" y="4139147"/>
                <a:ext cx="68214" cy="66031"/>
              </a:xfrm>
              <a:custGeom>
                <a:rect b="b" l="l" r="r" t="t"/>
                <a:pathLst>
                  <a:path extrusionOk="0" h="1660" w="1715">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20"/>
              <p:cNvSpPr/>
              <p:nvPr/>
            </p:nvSpPr>
            <p:spPr>
              <a:xfrm flipH="1">
                <a:off x="1211145" y="4124111"/>
                <a:ext cx="50673" cy="49443"/>
              </a:xfrm>
              <a:custGeom>
                <a:rect b="b" l="l" r="r" t="t"/>
                <a:pathLst>
                  <a:path extrusionOk="0" h="1243" w="1274">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20"/>
              <p:cNvSpPr/>
              <p:nvPr/>
            </p:nvSpPr>
            <p:spPr>
              <a:xfrm flipH="1">
                <a:off x="1188513" y="4113809"/>
                <a:ext cx="48565" cy="49006"/>
              </a:xfrm>
              <a:custGeom>
                <a:rect b="b" l="l" r="r" t="t"/>
                <a:pathLst>
                  <a:path extrusionOk="0" h="1232" w="1221">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20"/>
              <p:cNvSpPr/>
              <p:nvPr/>
            </p:nvSpPr>
            <p:spPr>
              <a:xfrm flipH="1">
                <a:off x="1213412" y="3785685"/>
                <a:ext cx="34167" cy="71440"/>
              </a:xfrm>
              <a:custGeom>
                <a:rect b="b" l="l" r="r" t="t"/>
                <a:pathLst>
                  <a:path extrusionOk="0" h="1796" w="859">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20"/>
              <p:cNvSpPr/>
              <p:nvPr/>
            </p:nvSpPr>
            <p:spPr>
              <a:xfrm flipH="1">
                <a:off x="1105383" y="3730115"/>
                <a:ext cx="286937" cy="110303"/>
              </a:xfrm>
              <a:custGeom>
                <a:rect b="b" l="l" r="r" t="t"/>
                <a:pathLst>
                  <a:path extrusionOk="0" h="2773" w="7214">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20"/>
              <p:cNvSpPr/>
              <p:nvPr/>
            </p:nvSpPr>
            <p:spPr>
              <a:xfrm flipH="1">
                <a:off x="1183461" y="3977054"/>
                <a:ext cx="11853" cy="7319"/>
              </a:xfrm>
              <a:custGeom>
                <a:rect b="b" l="l" r="r" t="t"/>
                <a:pathLst>
                  <a:path extrusionOk="0" h="184" w="298">
                    <a:moveTo>
                      <a:pt x="138" y="1"/>
                    </a:moveTo>
                    <a:cubicBezTo>
                      <a:pt x="1" y="1"/>
                      <a:pt x="1" y="183"/>
                      <a:pt x="138" y="183"/>
                    </a:cubicBezTo>
                    <a:cubicBezTo>
                      <a:pt x="297" y="183"/>
                      <a:pt x="297" y="1"/>
                      <a:pt x="1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20"/>
              <p:cNvSpPr/>
              <p:nvPr/>
            </p:nvSpPr>
            <p:spPr>
              <a:xfrm flipH="1">
                <a:off x="1155341" y="3894436"/>
                <a:ext cx="9108" cy="6404"/>
              </a:xfrm>
              <a:custGeom>
                <a:rect b="b" l="l" r="r" t="t"/>
                <a:pathLst>
                  <a:path extrusionOk="0" h="161" w="229">
                    <a:moveTo>
                      <a:pt x="115" y="1"/>
                    </a:moveTo>
                    <a:cubicBezTo>
                      <a:pt x="1" y="1"/>
                      <a:pt x="1" y="161"/>
                      <a:pt x="115" y="161"/>
                    </a:cubicBezTo>
                    <a:cubicBezTo>
                      <a:pt x="229" y="161"/>
                      <a:pt x="229"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20"/>
              <p:cNvSpPr/>
              <p:nvPr/>
            </p:nvSpPr>
            <p:spPr>
              <a:xfrm flipH="1">
                <a:off x="1266989" y="3896266"/>
                <a:ext cx="12768" cy="8194"/>
              </a:xfrm>
              <a:custGeom>
                <a:rect b="b" l="l" r="r" t="t"/>
                <a:pathLst>
                  <a:path extrusionOk="0" h="206" w="321">
                    <a:moveTo>
                      <a:pt x="161" y="0"/>
                    </a:moveTo>
                    <a:cubicBezTo>
                      <a:pt x="1" y="0"/>
                      <a:pt x="1" y="206"/>
                      <a:pt x="161" y="206"/>
                    </a:cubicBezTo>
                    <a:cubicBezTo>
                      <a:pt x="320" y="206"/>
                      <a:pt x="320" y="0"/>
                      <a:pt x="16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20"/>
              <p:cNvSpPr/>
              <p:nvPr/>
            </p:nvSpPr>
            <p:spPr>
              <a:xfrm flipH="1">
                <a:off x="1299684" y="3816313"/>
                <a:ext cx="7279" cy="5569"/>
              </a:xfrm>
              <a:custGeom>
                <a:rect b="b" l="l" r="r" t="t"/>
                <a:pathLst>
                  <a:path extrusionOk="0" h="140" w="183">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20"/>
              <p:cNvSpPr/>
              <p:nvPr/>
            </p:nvSpPr>
            <p:spPr>
              <a:xfrm flipH="1">
                <a:off x="1339618" y="3887197"/>
                <a:ext cx="9108" cy="6364"/>
              </a:xfrm>
              <a:custGeom>
                <a:rect b="b" l="l" r="r" t="t"/>
                <a:pathLst>
                  <a:path extrusionOk="0" h="160" w="229">
                    <a:moveTo>
                      <a:pt x="114" y="0"/>
                    </a:moveTo>
                    <a:cubicBezTo>
                      <a:pt x="0" y="0"/>
                      <a:pt x="0" y="160"/>
                      <a:pt x="114" y="160"/>
                    </a:cubicBezTo>
                    <a:cubicBezTo>
                      <a:pt x="228" y="160"/>
                      <a:pt x="228" y="0"/>
                      <a:pt x="1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20"/>
              <p:cNvSpPr/>
              <p:nvPr/>
            </p:nvSpPr>
            <p:spPr>
              <a:xfrm flipH="1">
                <a:off x="1410418" y="3716591"/>
                <a:ext cx="10978" cy="8313"/>
              </a:xfrm>
              <a:custGeom>
                <a:rect b="b" l="l" r="r" t="t"/>
                <a:pathLst>
                  <a:path extrusionOk="0" h="209" w="276">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20"/>
              <p:cNvSpPr/>
              <p:nvPr/>
            </p:nvSpPr>
            <p:spPr>
              <a:xfrm flipH="1">
                <a:off x="1366864" y="3652032"/>
                <a:ext cx="11853" cy="8194"/>
              </a:xfrm>
              <a:custGeom>
                <a:rect b="b" l="l" r="r" t="t"/>
                <a:pathLst>
                  <a:path extrusionOk="0" h="206" w="298">
                    <a:moveTo>
                      <a:pt x="138" y="0"/>
                    </a:moveTo>
                    <a:cubicBezTo>
                      <a:pt x="1" y="0"/>
                      <a:pt x="1" y="206"/>
                      <a:pt x="138" y="206"/>
                    </a:cubicBezTo>
                    <a:cubicBezTo>
                      <a:pt x="298" y="206"/>
                      <a:pt x="298"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20"/>
              <p:cNvSpPr/>
              <p:nvPr/>
            </p:nvSpPr>
            <p:spPr>
              <a:xfrm flipH="1">
                <a:off x="1282422" y="3730115"/>
                <a:ext cx="10938" cy="7279"/>
              </a:xfrm>
              <a:custGeom>
                <a:rect b="b" l="l" r="r" t="t"/>
                <a:pathLst>
                  <a:path extrusionOk="0" h="183" w="275">
                    <a:moveTo>
                      <a:pt x="137" y="0"/>
                    </a:moveTo>
                    <a:cubicBezTo>
                      <a:pt x="1" y="0"/>
                      <a:pt x="1" y="183"/>
                      <a:pt x="137" y="183"/>
                    </a:cubicBezTo>
                    <a:cubicBezTo>
                      <a:pt x="274" y="183"/>
                      <a:pt x="274"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20"/>
              <p:cNvSpPr/>
              <p:nvPr/>
            </p:nvSpPr>
            <p:spPr>
              <a:xfrm flipH="1">
                <a:off x="1132629" y="4101438"/>
                <a:ext cx="13643" cy="10064"/>
              </a:xfrm>
              <a:custGeom>
                <a:rect b="b" l="l" r="r" t="t"/>
                <a:pathLst>
                  <a:path extrusionOk="0" h="253" w="343">
                    <a:moveTo>
                      <a:pt x="183" y="1"/>
                    </a:moveTo>
                    <a:cubicBezTo>
                      <a:pt x="0" y="1"/>
                      <a:pt x="0" y="252"/>
                      <a:pt x="183" y="252"/>
                    </a:cubicBezTo>
                    <a:cubicBezTo>
                      <a:pt x="343" y="252"/>
                      <a:pt x="343" y="1"/>
                      <a:pt x="1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20"/>
              <p:cNvSpPr/>
              <p:nvPr/>
            </p:nvSpPr>
            <p:spPr>
              <a:xfrm flipH="1">
                <a:off x="1127180" y="4007046"/>
                <a:ext cx="14558" cy="9109"/>
              </a:xfrm>
              <a:custGeom>
                <a:rect b="b" l="l" r="r" t="t"/>
                <a:pathLst>
                  <a:path extrusionOk="0" h="229" w="366">
                    <a:moveTo>
                      <a:pt x="183" y="0"/>
                    </a:moveTo>
                    <a:cubicBezTo>
                      <a:pt x="0" y="0"/>
                      <a:pt x="0" y="228"/>
                      <a:pt x="183" y="228"/>
                    </a:cubicBezTo>
                    <a:cubicBezTo>
                      <a:pt x="366" y="228"/>
                      <a:pt x="366"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20"/>
              <p:cNvSpPr/>
              <p:nvPr/>
            </p:nvSpPr>
            <p:spPr>
              <a:xfrm flipH="1">
                <a:off x="1217946" y="4035169"/>
                <a:ext cx="14597" cy="10024"/>
              </a:xfrm>
              <a:custGeom>
                <a:rect b="b" l="l" r="r" t="t"/>
                <a:pathLst>
                  <a:path extrusionOk="0" h="252" w="367">
                    <a:moveTo>
                      <a:pt x="183" y="1"/>
                    </a:moveTo>
                    <a:cubicBezTo>
                      <a:pt x="1" y="1"/>
                      <a:pt x="1" y="252"/>
                      <a:pt x="183" y="252"/>
                    </a:cubicBezTo>
                    <a:cubicBezTo>
                      <a:pt x="366" y="252"/>
                      <a:pt x="366" y="1"/>
                      <a:pt x="1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20"/>
              <p:cNvSpPr/>
              <p:nvPr/>
            </p:nvSpPr>
            <p:spPr>
              <a:xfrm flipH="1">
                <a:off x="1907048" y="4121446"/>
                <a:ext cx="177993" cy="219731"/>
              </a:xfrm>
              <a:custGeom>
                <a:rect b="b" l="l" r="r" t="t"/>
                <a:pathLst>
                  <a:path extrusionOk="0" h="5524" w="4475">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20"/>
              <p:cNvSpPr/>
              <p:nvPr/>
            </p:nvSpPr>
            <p:spPr>
              <a:xfrm flipH="1">
                <a:off x="1936999" y="4234932"/>
                <a:ext cx="11853" cy="8194"/>
              </a:xfrm>
              <a:custGeom>
                <a:rect b="b" l="l" r="r" t="t"/>
                <a:pathLst>
                  <a:path extrusionOk="0" h="206" w="298">
                    <a:moveTo>
                      <a:pt x="160" y="0"/>
                    </a:moveTo>
                    <a:cubicBezTo>
                      <a:pt x="1" y="0"/>
                      <a:pt x="1" y="206"/>
                      <a:pt x="160" y="206"/>
                    </a:cubicBezTo>
                    <a:cubicBezTo>
                      <a:pt x="297" y="206"/>
                      <a:pt x="297"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20"/>
              <p:cNvSpPr/>
              <p:nvPr/>
            </p:nvSpPr>
            <p:spPr>
              <a:xfrm flipH="1">
                <a:off x="1910350" y="4188511"/>
                <a:ext cx="12927" cy="7836"/>
              </a:xfrm>
              <a:custGeom>
                <a:rect b="b" l="l" r="r" t="t"/>
                <a:pathLst>
                  <a:path extrusionOk="0" h="197" w="325">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20"/>
              <p:cNvSpPr/>
              <p:nvPr/>
            </p:nvSpPr>
            <p:spPr>
              <a:xfrm flipH="1">
                <a:off x="1943363" y="4105575"/>
                <a:ext cx="10938" cy="8592"/>
              </a:xfrm>
              <a:custGeom>
                <a:rect b="b" l="l" r="r" t="t"/>
                <a:pathLst>
                  <a:path extrusionOk="0" h="216" w="275">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20"/>
              <p:cNvSpPr/>
              <p:nvPr/>
            </p:nvSpPr>
            <p:spPr>
              <a:xfrm flipH="1">
                <a:off x="2002389" y="4351122"/>
                <a:ext cx="10023" cy="6404"/>
              </a:xfrm>
              <a:custGeom>
                <a:rect b="b" l="l" r="r" t="t"/>
                <a:pathLst>
                  <a:path extrusionOk="0" h="161" w="252">
                    <a:moveTo>
                      <a:pt x="138" y="1"/>
                    </a:moveTo>
                    <a:cubicBezTo>
                      <a:pt x="1" y="1"/>
                      <a:pt x="1" y="161"/>
                      <a:pt x="138" y="161"/>
                    </a:cubicBezTo>
                    <a:cubicBezTo>
                      <a:pt x="252" y="161"/>
                      <a:pt x="252" y="1"/>
                      <a:pt x="1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20"/>
              <p:cNvSpPr/>
              <p:nvPr/>
            </p:nvSpPr>
            <p:spPr>
              <a:xfrm flipH="1">
                <a:off x="2096775" y="4375664"/>
                <a:ext cx="8233" cy="5489"/>
              </a:xfrm>
              <a:custGeom>
                <a:rect b="b" l="l" r="r" t="t"/>
                <a:pathLst>
                  <a:path extrusionOk="0" h="138" w="207">
                    <a:moveTo>
                      <a:pt x="115" y="0"/>
                    </a:moveTo>
                    <a:cubicBezTo>
                      <a:pt x="1" y="0"/>
                      <a:pt x="1" y="137"/>
                      <a:pt x="115" y="137"/>
                    </a:cubicBezTo>
                    <a:cubicBezTo>
                      <a:pt x="206" y="137"/>
                      <a:pt x="206" y="0"/>
                      <a:pt x="11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20"/>
              <p:cNvSpPr/>
              <p:nvPr/>
            </p:nvSpPr>
            <p:spPr>
              <a:xfrm flipH="1">
                <a:off x="2050477" y="4313930"/>
                <a:ext cx="10023" cy="6364"/>
              </a:xfrm>
              <a:custGeom>
                <a:rect b="b" l="l" r="r" t="t"/>
                <a:pathLst>
                  <a:path extrusionOk="0" h="160" w="252">
                    <a:moveTo>
                      <a:pt x="137" y="0"/>
                    </a:moveTo>
                    <a:cubicBezTo>
                      <a:pt x="0" y="0"/>
                      <a:pt x="0" y="160"/>
                      <a:pt x="137" y="160"/>
                    </a:cubicBezTo>
                    <a:cubicBezTo>
                      <a:pt x="251" y="160"/>
                      <a:pt x="251"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20"/>
              <p:cNvSpPr/>
              <p:nvPr/>
            </p:nvSpPr>
            <p:spPr>
              <a:xfrm flipH="1">
                <a:off x="2166580" y="4251598"/>
                <a:ext cx="12847" cy="7399"/>
              </a:xfrm>
              <a:custGeom>
                <a:rect b="b" l="l" r="r" t="t"/>
                <a:pathLst>
                  <a:path extrusionOk="0" h="186" w="323">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20"/>
              <p:cNvSpPr/>
              <p:nvPr/>
            </p:nvSpPr>
            <p:spPr>
              <a:xfrm flipH="1">
                <a:off x="2174853" y="4342052"/>
                <a:ext cx="10023" cy="7319"/>
              </a:xfrm>
              <a:custGeom>
                <a:rect b="b" l="l" r="r" t="t"/>
                <a:pathLst>
                  <a:path extrusionOk="0" h="184" w="252">
                    <a:moveTo>
                      <a:pt x="137" y="1"/>
                    </a:moveTo>
                    <a:cubicBezTo>
                      <a:pt x="0" y="1"/>
                      <a:pt x="0" y="183"/>
                      <a:pt x="137" y="183"/>
                    </a:cubicBezTo>
                    <a:cubicBezTo>
                      <a:pt x="251" y="183"/>
                      <a:pt x="251" y="1"/>
                      <a:pt x="1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20"/>
              <p:cNvSpPr/>
              <p:nvPr/>
            </p:nvSpPr>
            <p:spPr>
              <a:xfrm flipH="1">
                <a:off x="2135834" y="4142330"/>
                <a:ext cx="10938" cy="7279"/>
              </a:xfrm>
              <a:custGeom>
                <a:rect b="b" l="l" r="r" t="t"/>
                <a:pathLst>
                  <a:path extrusionOk="0" h="183" w="275">
                    <a:moveTo>
                      <a:pt x="138" y="0"/>
                    </a:moveTo>
                    <a:cubicBezTo>
                      <a:pt x="1" y="0"/>
                      <a:pt x="1" y="183"/>
                      <a:pt x="138" y="183"/>
                    </a:cubicBezTo>
                    <a:cubicBezTo>
                      <a:pt x="275" y="183"/>
                      <a:pt x="275"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20"/>
              <p:cNvSpPr/>
              <p:nvPr/>
            </p:nvSpPr>
            <p:spPr>
              <a:xfrm flipH="1">
                <a:off x="2013248" y="4084732"/>
                <a:ext cx="15472" cy="17661"/>
              </a:xfrm>
              <a:custGeom>
                <a:rect b="b" l="l" r="r" t="t"/>
                <a:pathLst>
                  <a:path extrusionOk="0" h="444" w="389">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20"/>
              <p:cNvSpPr/>
              <p:nvPr/>
            </p:nvSpPr>
            <p:spPr>
              <a:xfrm flipH="1">
                <a:off x="2042323" y="4162298"/>
                <a:ext cx="11853" cy="8194"/>
              </a:xfrm>
              <a:custGeom>
                <a:rect b="b" l="l" r="r" t="t"/>
                <a:pathLst>
                  <a:path extrusionOk="0" h="206" w="298">
                    <a:moveTo>
                      <a:pt x="161" y="0"/>
                    </a:moveTo>
                    <a:cubicBezTo>
                      <a:pt x="1" y="0"/>
                      <a:pt x="1" y="206"/>
                      <a:pt x="161" y="206"/>
                    </a:cubicBezTo>
                    <a:cubicBezTo>
                      <a:pt x="298" y="206"/>
                      <a:pt x="298" y="0"/>
                      <a:pt x="16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20"/>
              <p:cNvSpPr/>
              <p:nvPr/>
            </p:nvSpPr>
            <p:spPr>
              <a:xfrm flipH="1">
                <a:off x="1839868" y="4406532"/>
                <a:ext cx="14558" cy="10024"/>
              </a:xfrm>
              <a:custGeom>
                <a:rect b="b" l="l" r="r" t="t"/>
                <a:pathLst>
                  <a:path extrusionOk="0" h="252" w="366">
                    <a:moveTo>
                      <a:pt x="183" y="0"/>
                    </a:moveTo>
                    <a:cubicBezTo>
                      <a:pt x="0" y="0"/>
                      <a:pt x="0" y="251"/>
                      <a:pt x="183" y="251"/>
                    </a:cubicBezTo>
                    <a:cubicBezTo>
                      <a:pt x="366" y="251"/>
                      <a:pt x="366"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20"/>
              <p:cNvSpPr/>
              <p:nvPr/>
            </p:nvSpPr>
            <p:spPr>
              <a:xfrm flipH="1">
                <a:off x="1835334" y="4345672"/>
                <a:ext cx="10938" cy="7319"/>
              </a:xfrm>
              <a:custGeom>
                <a:rect b="b" l="l" r="r" t="t"/>
                <a:pathLst>
                  <a:path extrusionOk="0" h="184" w="275">
                    <a:moveTo>
                      <a:pt x="138" y="1"/>
                    </a:moveTo>
                    <a:cubicBezTo>
                      <a:pt x="1" y="1"/>
                      <a:pt x="1" y="184"/>
                      <a:pt x="138" y="184"/>
                    </a:cubicBezTo>
                    <a:cubicBezTo>
                      <a:pt x="275" y="184"/>
                      <a:pt x="275" y="1"/>
                      <a:pt x="1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20"/>
              <p:cNvSpPr/>
              <p:nvPr/>
            </p:nvSpPr>
            <p:spPr>
              <a:xfrm flipH="1">
                <a:off x="1915202" y="4412896"/>
                <a:ext cx="10938" cy="7279"/>
              </a:xfrm>
              <a:custGeom>
                <a:rect b="b" l="l" r="r" t="t"/>
                <a:pathLst>
                  <a:path extrusionOk="0" h="183" w="275">
                    <a:moveTo>
                      <a:pt x="137" y="0"/>
                    </a:moveTo>
                    <a:cubicBezTo>
                      <a:pt x="0" y="0"/>
                      <a:pt x="0" y="183"/>
                      <a:pt x="137" y="183"/>
                    </a:cubicBezTo>
                    <a:cubicBezTo>
                      <a:pt x="274" y="183"/>
                      <a:pt x="274"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20"/>
              <p:cNvSpPr/>
              <p:nvPr/>
            </p:nvSpPr>
            <p:spPr>
              <a:xfrm flipH="1">
                <a:off x="1918861" y="4506413"/>
                <a:ext cx="9108" cy="6364"/>
              </a:xfrm>
              <a:custGeom>
                <a:rect b="b" l="l" r="r" t="t"/>
                <a:pathLst>
                  <a:path extrusionOk="0" h="160" w="229">
                    <a:moveTo>
                      <a:pt x="115" y="0"/>
                    </a:moveTo>
                    <a:cubicBezTo>
                      <a:pt x="1" y="0"/>
                      <a:pt x="1" y="160"/>
                      <a:pt x="115" y="160"/>
                    </a:cubicBezTo>
                    <a:cubicBezTo>
                      <a:pt x="229" y="160"/>
                      <a:pt x="229" y="0"/>
                      <a:pt x="11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20"/>
              <p:cNvSpPr/>
              <p:nvPr/>
            </p:nvSpPr>
            <p:spPr>
              <a:xfrm flipH="1">
                <a:off x="1999644" y="4466437"/>
                <a:ext cx="8194" cy="5489"/>
              </a:xfrm>
              <a:custGeom>
                <a:rect b="b" l="l" r="r" t="t"/>
                <a:pathLst>
                  <a:path extrusionOk="0" h="138" w="206">
                    <a:moveTo>
                      <a:pt x="114" y="1"/>
                    </a:moveTo>
                    <a:cubicBezTo>
                      <a:pt x="0" y="1"/>
                      <a:pt x="0" y="138"/>
                      <a:pt x="114" y="138"/>
                    </a:cubicBezTo>
                    <a:cubicBezTo>
                      <a:pt x="205" y="138"/>
                      <a:pt x="205" y="1"/>
                      <a:pt x="1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20"/>
              <p:cNvSpPr/>
              <p:nvPr/>
            </p:nvSpPr>
            <p:spPr>
              <a:xfrm flipH="1">
                <a:off x="1779927" y="4572682"/>
                <a:ext cx="11853" cy="8194"/>
              </a:xfrm>
              <a:custGeom>
                <a:rect b="b" l="l" r="r" t="t"/>
                <a:pathLst>
                  <a:path extrusionOk="0" h="206" w="298">
                    <a:moveTo>
                      <a:pt x="160" y="0"/>
                    </a:moveTo>
                    <a:cubicBezTo>
                      <a:pt x="0" y="0"/>
                      <a:pt x="0" y="206"/>
                      <a:pt x="160" y="206"/>
                    </a:cubicBezTo>
                    <a:cubicBezTo>
                      <a:pt x="297" y="206"/>
                      <a:pt x="297"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20"/>
              <p:cNvSpPr/>
              <p:nvPr/>
            </p:nvSpPr>
            <p:spPr>
              <a:xfrm flipH="1">
                <a:off x="1773603" y="4486405"/>
                <a:ext cx="12728" cy="8234"/>
              </a:xfrm>
              <a:custGeom>
                <a:rect b="b" l="l" r="r" t="t"/>
                <a:pathLst>
                  <a:path extrusionOk="0" h="207" w="320">
                    <a:moveTo>
                      <a:pt x="160" y="1"/>
                    </a:moveTo>
                    <a:cubicBezTo>
                      <a:pt x="0" y="1"/>
                      <a:pt x="0" y="206"/>
                      <a:pt x="160" y="206"/>
                    </a:cubicBezTo>
                    <a:cubicBezTo>
                      <a:pt x="320" y="206"/>
                      <a:pt x="320" y="1"/>
                      <a:pt x="16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20"/>
              <p:cNvSpPr/>
              <p:nvPr/>
            </p:nvSpPr>
            <p:spPr>
              <a:xfrm flipH="1">
                <a:off x="1682558" y="4577058"/>
                <a:ext cx="16507" cy="11535"/>
              </a:xfrm>
              <a:custGeom>
                <a:rect b="b" l="l" r="r" t="t"/>
                <a:pathLst>
                  <a:path extrusionOk="0" h="290" w="415">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20"/>
              <p:cNvSpPr/>
              <p:nvPr/>
            </p:nvSpPr>
            <p:spPr>
              <a:xfrm flipH="1">
                <a:off x="1697315" y="4656215"/>
                <a:ext cx="9108" cy="6364"/>
              </a:xfrm>
              <a:custGeom>
                <a:rect b="b" l="l" r="r" t="t"/>
                <a:pathLst>
                  <a:path extrusionOk="0" h="160" w="229">
                    <a:moveTo>
                      <a:pt x="114" y="0"/>
                    </a:moveTo>
                    <a:cubicBezTo>
                      <a:pt x="0" y="0"/>
                      <a:pt x="0" y="160"/>
                      <a:pt x="114" y="160"/>
                    </a:cubicBezTo>
                    <a:cubicBezTo>
                      <a:pt x="228" y="160"/>
                      <a:pt x="228" y="0"/>
                      <a:pt x="1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20"/>
              <p:cNvSpPr/>
              <p:nvPr/>
            </p:nvSpPr>
            <p:spPr>
              <a:xfrm flipH="1">
                <a:off x="1742738" y="4619898"/>
                <a:ext cx="4574" cy="2745"/>
              </a:xfrm>
              <a:custGeom>
                <a:rect b="b" l="l" r="r" t="t"/>
                <a:pathLst>
                  <a:path extrusionOk="0" h="69" w="115">
                    <a:moveTo>
                      <a:pt x="47" y="0"/>
                    </a:moveTo>
                    <a:cubicBezTo>
                      <a:pt x="1" y="0"/>
                      <a:pt x="1" y="69"/>
                      <a:pt x="47" y="69"/>
                    </a:cubicBezTo>
                    <a:cubicBezTo>
                      <a:pt x="115" y="69"/>
                      <a:pt x="115" y="0"/>
                      <a:pt x="4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20"/>
              <p:cNvSpPr/>
              <p:nvPr/>
            </p:nvSpPr>
            <p:spPr>
              <a:xfrm flipH="1">
                <a:off x="1654636" y="4632587"/>
                <a:ext cx="8233" cy="5489"/>
              </a:xfrm>
              <a:custGeom>
                <a:rect b="b" l="l" r="r" t="t"/>
                <a:pathLst>
                  <a:path extrusionOk="0" h="138" w="207">
                    <a:moveTo>
                      <a:pt x="92" y="1"/>
                    </a:moveTo>
                    <a:cubicBezTo>
                      <a:pt x="1" y="1"/>
                      <a:pt x="1" y="138"/>
                      <a:pt x="92" y="138"/>
                    </a:cubicBezTo>
                    <a:cubicBezTo>
                      <a:pt x="206" y="138"/>
                      <a:pt x="206"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20"/>
              <p:cNvSpPr/>
              <p:nvPr/>
            </p:nvSpPr>
            <p:spPr>
              <a:xfrm flipH="1">
                <a:off x="1654199" y="4326181"/>
                <a:ext cx="14558" cy="9785"/>
              </a:xfrm>
              <a:custGeom>
                <a:rect b="b" l="l" r="r" t="t"/>
                <a:pathLst>
                  <a:path extrusionOk="0" h="246" w="366">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20"/>
              <p:cNvSpPr/>
              <p:nvPr/>
            </p:nvSpPr>
            <p:spPr>
              <a:xfrm flipH="1">
                <a:off x="1721856" y="4338433"/>
                <a:ext cx="10898" cy="7279"/>
              </a:xfrm>
              <a:custGeom>
                <a:rect b="b" l="l" r="r" t="t"/>
                <a:pathLst>
                  <a:path extrusionOk="0" h="183" w="274">
                    <a:moveTo>
                      <a:pt x="137" y="0"/>
                    </a:moveTo>
                    <a:cubicBezTo>
                      <a:pt x="0" y="0"/>
                      <a:pt x="0" y="183"/>
                      <a:pt x="137" y="183"/>
                    </a:cubicBezTo>
                    <a:cubicBezTo>
                      <a:pt x="274" y="183"/>
                      <a:pt x="274"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20"/>
              <p:cNvSpPr/>
              <p:nvPr/>
            </p:nvSpPr>
            <p:spPr>
              <a:xfrm flipH="1">
                <a:off x="1500309" y="4277613"/>
                <a:ext cx="17063" cy="9825"/>
              </a:xfrm>
              <a:custGeom>
                <a:rect b="b" l="l" r="r" t="t"/>
                <a:pathLst>
                  <a:path extrusionOk="0" h="247" w="429">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20"/>
              <p:cNvSpPr/>
              <p:nvPr/>
            </p:nvSpPr>
            <p:spPr>
              <a:xfrm flipH="1">
                <a:off x="1330549" y="4226737"/>
                <a:ext cx="14558" cy="10024"/>
              </a:xfrm>
              <a:custGeom>
                <a:rect b="b" l="l" r="r" t="t"/>
                <a:pathLst>
                  <a:path extrusionOk="0" h="252" w="366">
                    <a:moveTo>
                      <a:pt x="183" y="1"/>
                    </a:moveTo>
                    <a:cubicBezTo>
                      <a:pt x="0" y="1"/>
                      <a:pt x="0" y="252"/>
                      <a:pt x="183" y="252"/>
                    </a:cubicBezTo>
                    <a:cubicBezTo>
                      <a:pt x="366" y="252"/>
                      <a:pt x="366" y="1"/>
                      <a:pt x="1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20"/>
              <p:cNvSpPr/>
              <p:nvPr/>
            </p:nvSpPr>
            <p:spPr>
              <a:xfrm flipH="1">
                <a:off x="1285166" y="4293047"/>
                <a:ext cx="14558" cy="10024"/>
              </a:xfrm>
              <a:custGeom>
                <a:rect b="b" l="l" r="r" t="t"/>
                <a:pathLst>
                  <a:path extrusionOk="0" h="252" w="366">
                    <a:moveTo>
                      <a:pt x="183" y="0"/>
                    </a:moveTo>
                    <a:cubicBezTo>
                      <a:pt x="1" y="0"/>
                      <a:pt x="1" y="251"/>
                      <a:pt x="183" y="251"/>
                    </a:cubicBezTo>
                    <a:cubicBezTo>
                      <a:pt x="366" y="251"/>
                      <a:pt x="366"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20"/>
              <p:cNvSpPr/>
              <p:nvPr/>
            </p:nvSpPr>
            <p:spPr>
              <a:xfrm flipH="1">
                <a:off x="1168029" y="4472801"/>
                <a:ext cx="10023" cy="7319"/>
              </a:xfrm>
              <a:custGeom>
                <a:rect b="b" l="l" r="r" t="t"/>
                <a:pathLst>
                  <a:path extrusionOk="0" h="184" w="252">
                    <a:moveTo>
                      <a:pt x="137" y="0"/>
                    </a:moveTo>
                    <a:cubicBezTo>
                      <a:pt x="0" y="0"/>
                      <a:pt x="0" y="183"/>
                      <a:pt x="137" y="183"/>
                    </a:cubicBezTo>
                    <a:cubicBezTo>
                      <a:pt x="251" y="183"/>
                      <a:pt x="251"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20"/>
              <p:cNvSpPr/>
              <p:nvPr/>
            </p:nvSpPr>
            <p:spPr>
              <a:xfrm flipH="1">
                <a:off x="1147147" y="4397423"/>
                <a:ext cx="12768" cy="9149"/>
              </a:xfrm>
              <a:custGeom>
                <a:rect b="b" l="l" r="r" t="t"/>
                <a:pathLst>
                  <a:path extrusionOk="0" h="230" w="321">
                    <a:moveTo>
                      <a:pt x="161" y="1"/>
                    </a:moveTo>
                    <a:cubicBezTo>
                      <a:pt x="1" y="1"/>
                      <a:pt x="1" y="229"/>
                      <a:pt x="161" y="229"/>
                    </a:cubicBezTo>
                    <a:cubicBezTo>
                      <a:pt x="320" y="229"/>
                      <a:pt x="320" y="1"/>
                      <a:pt x="16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20"/>
              <p:cNvSpPr/>
              <p:nvPr/>
            </p:nvSpPr>
            <p:spPr>
              <a:xfrm flipH="1">
                <a:off x="1071813" y="4427415"/>
                <a:ext cx="15472" cy="9109"/>
              </a:xfrm>
              <a:custGeom>
                <a:rect b="b" l="l" r="r" t="t"/>
                <a:pathLst>
                  <a:path extrusionOk="0" h="229" w="389">
                    <a:moveTo>
                      <a:pt x="183" y="0"/>
                    </a:moveTo>
                    <a:cubicBezTo>
                      <a:pt x="1" y="0"/>
                      <a:pt x="1" y="228"/>
                      <a:pt x="183" y="228"/>
                    </a:cubicBezTo>
                    <a:cubicBezTo>
                      <a:pt x="389" y="228"/>
                      <a:pt x="389"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20"/>
              <p:cNvSpPr/>
              <p:nvPr/>
            </p:nvSpPr>
            <p:spPr>
              <a:xfrm flipH="1">
                <a:off x="1369569" y="4493684"/>
                <a:ext cx="1869" cy="955"/>
              </a:xfrm>
              <a:custGeom>
                <a:rect b="b" l="l" r="r" t="t"/>
                <a:pathLst>
                  <a:path extrusionOk="0" h="24" w="47">
                    <a:moveTo>
                      <a:pt x="23" y="0"/>
                    </a:moveTo>
                    <a:cubicBezTo>
                      <a:pt x="1" y="0"/>
                      <a:pt x="1" y="23"/>
                      <a:pt x="23" y="23"/>
                    </a:cubicBezTo>
                    <a:cubicBezTo>
                      <a:pt x="46" y="23"/>
                      <a:pt x="46" y="0"/>
                      <a:pt x="23" y="0"/>
                    </a:cubicBezTo>
                    <a:close/>
                  </a:path>
                </a:pathLst>
              </a:custGeom>
              <a:solidFill>
                <a:srgbClr val="E0CA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20"/>
              <p:cNvSpPr/>
              <p:nvPr/>
            </p:nvSpPr>
            <p:spPr>
              <a:xfrm flipH="1">
                <a:off x="1284251" y="4475506"/>
                <a:ext cx="10023" cy="6404"/>
              </a:xfrm>
              <a:custGeom>
                <a:rect b="b" l="l" r="r" t="t"/>
                <a:pathLst>
                  <a:path extrusionOk="0" h="161" w="252">
                    <a:moveTo>
                      <a:pt x="138" y="1"/>
                    </a:moveTo>
                    <a:cubicBezTo>
                      <a:pt x="1" y="1"/>
                      <a:pt x="1" y="161"/>
                      <a:pt x="138" y="161"/>
                    </a:cubicBezTo>
                    <a:cubicBezTo>
                      <a:pt x="252" y="161"/>
                      <a:pt x="252" y="1"/>
                      <a:pt x="1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20"/>
              <p:cNvSpPr/>
              <p:nvPr/>
            </p:nvSpPr>
            <p:spPr>
              <a:xfrm flipH="1">
                <a:off x="1276972" y="4539070"/>
                <a:ext cx="14558" cy="10939"/>
              </a:xfrm>
              <a:custGeom>
                <a:rect b="b" l="l" r="r" t="t"/>
                <a:pathLst>
                  <a:path extrusionOk="0" h="275" w="366">
                    <a:moveTo>
                      <a:pt x="183" y="1"/>
                    </a:moveTo>
                    <a:cubicBezTo>
                      <a:pt x="0" y="1"/>
                      <a:pt x="0" y="275"/>
                      <a:pt x="183" y="275"/>
                    </a:cubicBezTo>
                    <a:cubicBezTo>
                      <a:pt x="365" y="275"/>
                      <a:pt x="365" y="1"/>
                      <a:pt x="1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20"/>
              <p:cNvSpPr/>
              <p:nvPr/>
            </p:nvSpPr>
            <p:spPr>
              <a:xfrm flipH="1">
                <a:off x="1410418" y="4532706"/>
                <a:ext cx="12768" cy="9149"/>
              </a:xfrm>
              <a:custGeom>
                <a:rect b="b" l="l" r="r" t="t"/>
                <a:pathLst>
                  <a:path extrusionOk="0" h="230" w="321">
                    <a:moveTo>
                      <a:pt x="160" y="1"/>
                    </a:moveTo>
                    <a:cubicBezTo>
                      <a:pt x="1" y="1"/>
                      <a:pt x="1" y="229"/>
                      <a:pt x="160" y="229"/>
                    </a:cubicBezTo>
                    <a:cubicBezTo>
                      <a:pt x="320" y="229"/>
                      <a:pt x="320" y="1"/>
                      <a:pt x="16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20"/>
              <p:cNvSpPr/>
              <p:nvPr/>
            </p:nvSpPr>
            <p:spPr>
              <a:xfrm flipH="1">
                <a:off x="1438578" y="4583581"/>
                <a:ext cx="11853" cy="8194"/>
              </a:xfrm>
              <a:custGeom>
                <a:rect b="b" l="l" r="r" t="t"/>
                <a:pathLst>
                  <a:path extrusionOk="0" h="206" w="298">
                    <a:moveTo>
                      <a:pt x="138" y="0"/>
                    </a:moveTo>
                    <a:cubicBezTo>
                      <a:pt x="1" y="0"/>
                      <a:pt x="1" y="206"/>
                      <a:pt x="138" y="206"/>
                    </a:cubicBezTo>
                    <a:cubicBezTo>
                      <a:pt x="297" y="206"/>
                      <a:pt x="297"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20"/>
              <p:cNvSpPr/>
              <p:nvPr/>
            </p:nvSpPr>
            <p:spPr>
              <a:xfrm flipH="1">
                <a:off x="1452659" y="4518664"/>
                <a:ext cx="12728" cy="7757"/>
              </a:xfrm>
              <a:custGeom>
                <a:rect b="b" l="l" r="r" t="t"/>
                <a:pathLst>
                  <a:path extrusionOk="0" h="195" w="32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20"/>
              <p:cNvSpPr/>
              <p:nvPr/>
            </p:nvSpPr>
            <p:spPr>
              <a:xfrm flipH="1">
                <a:off x="644192" y="4217668"/>
                <a:ext cx="336854" cy="184369"/>
              </a:xfrm>
              <a:custGeom>
                <a:rect b="b" l="l" r="r" t="t"/>
                <a:pathLst>
                  <a:path extrusionOk="0" h="4635" w="8469">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20"/>
              <p:cNvSpPr/>
              <p:nvPr/>
            </p:nvSpPr>
            <p:spPr>
              <a:xfrm flipH="1">
                <a:off x="772625" y="4194001"/>
                <a:ext cx="12569" cy="8870"/>
              </a:xfrm>
              <a:custGeom>
                <a:rect b="b" l="l" r="r" t="t"/>
                <a:pathLst>
                  <a:path extrusionOk="0" h="223" w="316">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20"/>
              <p:cNvSpPr/>
              <p:nvPr/>
            </p:nvSpPr>
            <p:spPr>
              <a:xfrm flipH="1">
                <a:off x="841198" y="4140500"/>
                <a:ext cx="14558" cy="10024"/>
              </a:xfrm>
              <a:custGeom>
                <a:rect b="b" l="l" r="r" t="t"/>
                <a:pathLst>
                  <a:path extrusionOk="0" h="252" w="366">
                    <a:moveTo>
                      <a:pt x="183" y="0"/>
                    </a:moveTo>
                    <a:cubicBezTo>
                      <a:pt x="0" y="0"/>
                      <a:pt x="0" y="252"/>
                      <a:pt x="183" y="252"/>
                    </a:cubicBezTo>
                    <a:cubicBezTo>
                      <a:pt x="366" y="252"/>
                      <a:pt x="366"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20"/>
              <p:cNvSpPr/>
              <p:nvPr/>
            </p:nvSpPr>
            <p:spPr>
              <a:xfrm flipH="1">
                <a:off x="730424" y="4161383"/>
                <a:ext cx="13683" cy="9109"/>
              </a:xfrm>
              <a:custGeom>
                <a:rect b="b" l="l" r="r" t="t"/>
                <a:pathLst>
                  <a:path extrusionOk="0" h="229" w="344">
                    <a:moveTo>
                      <a:pt x="183" y="0"/>
                    </a:moveTo>
                    <a:cubicBezTo>
                      <a:pt x="1" y="0"/>
                      <a:pt x="1" y="229"/>
                      <a:pt x="183" y="229"/>
                    </a:cubicBezTo>
                    <a:cubicBezTo>
                      <a:pt x="343" y="229"/>
                      <a:pt x="343"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20"/>
              <p:cNvSpPr/>
              <p:nvPr/>
            </p:nvSpPr>
            <p:spPr>
              <a:xfrm flipH="1">
                <a:off x="907463" y="4219498"/>
                <a:ext cx="11853" cy="8194"/>
              </a:xfrm>
              <a:custGeom>
                <a:rect b="b" l="l" r="r" t="t"/>
                <a:pathLst>
                  <a:path extrusionOk="0" h="206" w="298">
                    <a:moveTo>
                      <a:pt x="160" y="0"/>
                    </a:moveTo>
                    <a:cubicBezTo>
                      <a:pt x="1" y="0"/>
                      <a:pt x="1" y="206"/>
                      <a:pt x="160" y="206"/>
                    </a:cubicBezTo>
                    <a:cubicBezTo>
                      <a:pt x="297" y="206"/>
                      <a:pt x="297"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20"/>
              <p:cNvSpPr/>
              <p:nvPr/>
            </p:nvSpPr>
            <p:spPr>
              <a:xfrm flipH="1">
                <a:off x="918361" y="4464647"/>
                <a:ext cx="1869" cy="1830"/>
              </a:xfrm>
              <a:custGeom>
                <a:rect b="b" l="l" r="r" t="t"/>
                <a:pathLst>
                  <a:path extrusionOk="0" h="46" w="47">
                    <a:moveTo>
                      <a:pt x="24" y="0"/>
                    </a:moveTo>
                    <a:cubicBezTo>
                      <a:pt x="1" y="0"/>
                      <a:pt x="1" y="46"/>
                      <a:pt x="24" y="46"/>
                    </a:cubicBezTo>
                    <a:cubicBezTo>
                      <a:pt x="46" y="46"/>
                      <a:pt x="46" y="0"/>
                      <a:pt x="24" y="0"/>
                    </a:cubicBezTo>
                    <a:close/>
                  </a:path>
                </a:pathLst>
              </a:custGeom>
              <a:solidFill>
                <a:srgbClr val="E0CA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20"/>
              <p:cNvSpPr/>
              <p:nvPr/>
            </p:nvSpPr>
            <p:spPr>
              <a:xfrm flipH="1">
                <a:off x="957977" y="4401798"/>
                <a:ext cx="15791" cy="10223"/>
              </a:xfrm>
              <a:custGeom>
                <a:rect b="b" l="l" r="r" t="t"/>
                <a:pathLst>
                  <a:path extrusionOk="0" h="257" w="397">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20"/>
              <p:cNvSpPr/>
              <p:nvPr/>
            </p:nvSpPr>
            <p:spPr>
              <a:xfrm flipH="1">
                <a:off x="999184" y="4528171"/>
                <a:ext cx="15472" cy="10939"/>
              </a:xfrm>
              <a:custGeom>
                <a:rect b="b" l="l" r="r" t="t"/>
                <a:pathLst>
                  <a:path extrusionOk="0" h="275" w="389">
                    <a:moveTo>
                      <a:pt x="206" y="1"/>
                    </a:moveTo>
                    <a:cubicBezTo>
                      <a:pt x="1" y="1"/>
                      <a:pt x="1" y="275"/>
                      <a:pt x="206" y="275"/>
                    </a:cubicBezTo>
                    <a:cubicBezTo>
                      <a:pt x="389" y="275"/>
                      <a:pt x="389" y="1"/>
                      <a:pt x="2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20"/>
              <p:cNvSpPr/>
              <p:nvPr/>
            </p:nvSpPr>
            <p:spPr>
              <a:xfrm flipH="1">
                <a:off x="843027" y="4475983"/>
                <a:ext cx="18177" cy="11376"/>
              </a:xfrm>
              <a:custGeom>
                <a:rect b="b" l="l" r="r" t="t"/>
                <a:pathLst>
                  <a:path extrusionOk="0" h="286" w="457">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20"/>
              <p:cNvSpPr/>
              <p:nvPr/>
            </p:nvSpPr>
            <p:spPr>
              <a:xfrm flipH="1">
                <a:off x="971938" y="4460987"/>
                <a:ext cx="16387" cy="10939"/>
              </a:xfrm>
              <a:custGeom>
                <a:rect b="b" l="l" r="r" t="t"/>
                <a:pathLst>
                  <a:path extrusionOk="0" h="275" w="412">
                    <a:moveTo>
                      <a:pt x="206" y="1"/>
                    </a:moveTo>
                    <a:cubicBezTo>
                      <a:pt x="1" y="1"/>
                      <a:pt x="1" y="275"/>
                      <a:pt x="206" y="275"/>
                    </a:cubicBezTo>
                    <a:cubicBezTo>
                      <a:pt x="412" y="275"/>
                      <a:pt x="412" y="1"/>
                      <a:pt x="2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20"/>
              <p:cNvSpPr/>
              <p:nvPr/>
            </p:nvSpPr>
            <p:spPr>
              <a:xfrm flipH="1">
                <a:off x="1137004" y="4542690"/>
                <a:ext cx="18376" cy="10064"/>
              </a:xfrm>
              <a:custGeom>
                <a:rect b="b" l="l" r="r" t="t"/>
                <a:pathLst>
                  <a:path extrusionOk="0" h="253" w="462">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20"/>
              <p:cNvSpPr/>
              <p:nvPr/>
            </p:nvSpPr>
            <p:spPr>
              <a:xfrm flipH="1">
                <a:off x="606048" y="4266714"/>
                <a:ext cx="13683" cy="9109"/>
              </a:xfrm>
              <a:custGeom>
                <a:rect b="b" l="l" r="r" t="t"/>
                <a:pathLst>
                  <a:path extrusionOk="0" h="229" w="344">
                    <a:moveTo>
                      <a:pt x="183" y="0"/>
                    </a:moveTo>
                    <a:cubicBezTo>
                      <a:pt x="1" y="0"/>
                      <a:pt x="1" y="228"/>
                      <a:pt x="183" y="228"/>
                    </a:cubicBezTo>
                    <a:cubicBezTo>
                      <a:pt x="343" y="228"/>
                      <a:pt x="343"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20"/>
              <p:cNvSpPr/>
              <p:nvPr/>
            </p:nvSpPr>
            <p:spPr>
              <a:xfrm flipH="1">
                <a:off x="743152" y="4327534"/>
                <a:ext cx="16387" cy="10024"/>
              </a:xfrm>
              <a:custGeom>
                <a:rect b="b" l="l" r="r" t="t"/>
                <a:pathLst>
                  <a:path extrusionOk="0" h="252" w="412">
                    <a:moveTo>
                      <a:pt x="206" y="0"/>
                    </a:moveTo>
                    <a:cubicBezTo>
                      <a:pt x="1" y="0"/>
                      <a:pt x="1" y="252"/>
                      <a:pt x="206" y="252"/>
                    </a:cubicBezTo>
                    <a:cubicBezTo>
                      <a:pt x="412" y="252"/>
                      <a:pt x="412" y="0"/>
                      <a:pt x="2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20"/>
              <p:cNvSpPr/>
              <p:nvPr/>
            </p:nvSpPr>
            <p:spPr>
              <a:xfrm flipH="1">
                <a:off x="656880" y="4190898"/>
                <a:ext cx="17302" cy="10461"/>
              </a:xfrm>
              <a:custGeom>
                <a:rect b="b" l="l" r="r" t="t"/>
                <a:pathLst>
                  <a:path extrusionOk="0" h="263" w="435">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20"/>
              <p:cNvSpPr/>
              <p:nvPr/>
            </p:nvSpPr>
            <p:spPr>
              <a:xfrm flipH="1">
                <a:off x="580632" y="4196785"/>
                <a:ext cx="16387" cy="10939"/>
              </a:xfrm>
              <a:custGeom>
                <a:rect b="b" l="l" r="r" t="t"/>
                <a:pathLst>
                  <a:path extrusionOk="0" h="275" w="412">
                    <a:moveTo>
                      <a:pt x="206" y="1"/>
                    </a:moveTo>
                    <a:cubicBezTo>
                      <a:pt x="1" y="1"/>
                      <a:pt x="1" y="274"/>
                      <a:pt x="206" y="274"/>
                    </a:cubicBezTo>
                    <a:cubicBezTo>
                      <a:pt x="411" y="274"/>
                      <a:pt x="411" y="1"/>
                      <a:pt x="2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20"/>
              <p:cNvSpPr/>
              <p:nvPr/>
            </p:nvSpPr>
            <p:spPr>
              <a:xfrm flipH="1">
                <a:off x="1163494" y="4199530"/>
                <a:ext cx="16387" cy="10024"/>
              </a:xfrm>
              <a:custGeom>
                <a:rect b="b" l="l" r="r" t="t"/>
                <a:pathLst>
                  <a:path extrusionOk="0" h="252" w="412">
                    <a:moveTo>
                      <a:pt x="206" y="0"/>
                    </a:moveTo>
                    <a:cubicBezTo>
                      <a:pt x="1" y="0"/>
                      <a:pt x="1" y="251"/>
                      <a:pt x="206" y="251"/>
                    </a:cubicBezTo>
                    <a:cubicBezTo>
                      <a:pt x="412" y="251"/>
                      <a:pt x="412" y="0"/>
                      <a:pt x="2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20"/>
              <p:cNvSpPr/>
              <p:nvPr/>
            </p:nvSpPr>
            <p:spPr>
              <a:xfrm flipH="1">
                <a:off x="1117196" y="4254900"/>
                <a:ext cx="15472" cy="10024"/>
              </a:xfrm>
              <a:custGeom>
                <a:rect b="b" l="l" r="r" t="t"/>
                <a:pathLst>
                  <a:path extrusionOk="0" h="252" w="389">
                    <a:moveTo>
                      <a:pt x="183" y="0"/>
                    </a:moveTo>
                    <a:cubicBezTo>
                      <a:pt x="1" y="0"/>
                      <a:pt x="1" y="251"/>
                      <a:pt x="183" y="251"/>
                    </a:cubicBezTo>
                    <a:cubicBezTo>
                      <a:pt x="389" y="251"/>
                      <a:pt x="389"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20"/>
              <p:cNvSpPr/>
              <p:nvPr/>
            </p:nvSpPr>
            <p:spPr>
              <a:xfrm flipH="1">
                <a:off x="1211622" y="4255815"/>
                <a:ext cx="15472" cy="10024"/>
              </a:xfrm>
              <a:custGeom>
                <a:rect b="b" l="l" r="r" t="t"/>
                <a:pathLst>
                  <a:path extrusionOk="0" h="252" w="389">
                    <a:moveTo>
                      <a:pt x="183" y="0"/>
                    </a:moveTo>
                    <a:cubicBezTo>
                      <a:pt x="1" y="0"/>
                      <a:pt x="1" y="251"/>
                      <a:pt x="183" y="251"/>
                    </a:cubicBezTo>
                    <a:cubicBezTo>
                      <a:pt x="389" y="251"/>
                      <a:pt x="389"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20"/>
              <p:cNvSpPr/>
              <p:nvPr/>
            </p:nvSpPr>
            <p:spPr>
              <a:xfrm flipH="1">
                <a:off x="1223396" y="4195870"/>
                <a:ext cx="14597" cy="10024"/>
              </a:xfrm>
              <a:custGeom>
                <a:rect b="b" l="l" r="r" t="t"/>
                <a:pathLst>
                  <a:path extrusionOk="0" h="252" w="367">
                    <a:moveTo>
                      <a:pt x="183" y="1"/>
                    </a:moveTo>
                    <a:cubicBezTo>
                      <a:pt x="1" y="1"/>
                      <a:pt x="1" y="252"/>
                      <a:pt x="183" y="252"/>
                    </a:cubicBezTo>
                    <a:cubicBezTo>
                      <a:pt x="366" y="252"/>
                      <a:pt x="366" y="1"/>
                      <a:pt x="183" y="1"/>
                    </a:cubicBezTo>
                    <a:close/>
                  </a:path>
                </a:pathLst>
              </a:custGeom>
              <a:solidFill>
                <a:srgbClr val="503156">
                  <a:alpha val="2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20"/>
              <p:cNvSpPr/>
              <p:nvPr/>
            </p:nvSpPr>
            <p:spPr>
              <a:xfrm flipH="1">
                <a:off x="1223396" y="4125981"/>
                <a:ext cx="11853" cy="8194"/>
              </a:xfrm>
              <a:custGeom>
                <a:rect b="b" l="l" r="r" t="t"/>
                <a:pathLst>
                  <a:path extrusionOk="0" h="206" w="298">
                    <a:moveTo>
                      <a:pt x="160" y="0"/>
                    </a:moveTo>
                    <a:cubicBezTo>
                      <a:pt x="0" y="0"/>
                      <a:pt x="0" y="206"/>
                      <a:pt x="160" y="206"/>
                    </a:cubicBezTo>
                    <a:cubicBezTo>
                      <a:pt x="297" y="206"/>
                      <a:pt x="297"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20"/>
              <p:cNvSpPr/>
              <p:nvPr/>
            </p:nvSpPr>
            <p:spPr>
              <a:xfrm flipH="1">
                <a:off x="1060000" y="4172282"/>
                <a:ext cx="12728" cy="9109"/>
              </a:xfrm>
              <a:custGeom>
                <a:rect b="b" l="l" r="r" t="t"/>
                <a:pathLst>
                  <a:path extrusionOk="0" h="229" w="320">
                    <a:moveTo>
                      <a:pt x="160" y="0"/>
                    </a:moveTo>
                    <a:cubicBezTo>
                      <a:pt x="0" y="0"/>
                      <a:pt x="0" y="229"/>
                      <a:pt x="160" y="229"/>
                    </a:cubicBezTo>
                    <a:cubicBezTo>
                      <a:pt x="320" y="229"/>
                      <a:pt x="320"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20"/>
              <p:cNvSpPr/>
              <p:nvPr/>
            </p:nvSpPr>
            <p:spPr>
              <a:xfrm flipH="1">
                <a:off x="982836" y="4234932"/>
                <a:ext cx="11813" cy="8194"/>
              </a:xfrm>
              <a:custGeom>
                <a:rect b="b" l="l" r="r" t="t"/>
                <a:pathLst>
                  <a:path extrusionOk="0" h="206" w="297">
                    <a:moveTo>
                      <a:pt x="160" y="0"/>
                    </a:moveTo>
                    <a:cubicBezTo>
                      <a:pt x="0" y="0"/>
                      <a:pt x="0" y="206"/>
                      <a:pt x="160" y="206"/>
                    </a:cubicBezTo>
                    <a:cubicBezTo>
                      <a:pt x="297" y="206"/>
                      <a:pt x="297"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20"/>
              <p:cNvSpPr/>
              <p:nvPr/>
            </p:nvSpPr>
            <p:spPr>
              <a:xfrm flipH="1">
                <a:off x="949226" y="4130516"/>
                <a:ext cx="16387" cy="10939"/>
              </a:xfrm>
              <a:custGeom>
                <a:rect b="b" l="l" r="r" t="t"/>
                <a:pathLst>
                  <a:path extrusionOk="0" h="275" w="412">
                    <a:moveTo>
                      <a:pt x="206" y="0"/>
                    </a:moveTo>
                    <a:cubicBezTo>
                      <a:pt x="0" y="0"/>
                      <a:pt x="0" y="274"/>
                      <a:pt x="206" y="274"/>
                    </a:cubicBezTo>
                    <a:cubicBezTo>
                      <a:pt x="411" y="274"/>
                      <a:pt x="411" y="0"/>
                      <a:pt x="20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20"/>
              <p:cNvSpPr/>
              <p:nvPr/>
            </p:nvSpPr>
            <p:spPr>
              <a:xfrm flipH="1">
                <a:off x="1033669" y="4087834"/>
                <a:ext cx="12728" cy="8194"/>
              </a:xfrm>
              <a:custGeom>
                <a:rect b="b" l="l" r="r" t="t"/>
                <a:pathLst>
                  <a:path extrusionOk="0" h="206" w="320">
                    <a:moveTo>
                      <a:pt x="160" y="1"/>
                    </a:moveTo>
                    <a:cubicBezTo>
                      <a:pt x="0" y="1"/>
                      <a:pt x="0" y="206"/>
                      <a:pt x="160" y="206"/>
                    </a:cubicBezTo>
                    <a:cubicBezTo>
                      <a:pt x="320" y="206"/>
                      <a:pt x="320" y="1"/>
                      <a:pt x="16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20"/>
              <p:cNvSpPr/>
              <p:nvPr/>
            </p:nvSpPr>
            <p:spPr>
              <a:xfrm flipH="1">
                <a:off x="1053636" y="3839981"/>
                <a:ext cx="12768" cy="8194"/>
              </a:xfrm>
              <a:custGeom>
                <a:rect b="b" l="l" r="r" t="t"/>
                <a:pathLst>
                  <a:path extrusionOk="0" h="206" w="321">
                    <a:moveTo>
                      <a:pt x="161" y="0"/>
                    </a:moveTo>
                    <a:cubicBezTo>
                      <a:pt x="1" y="0"/>
                      <a:pt x="1" y="206"/>
                      <a:pt x="161" y="206"/>
                    </a:cubicBezTo>
                    <a:cubicBezTo>
                      <a:pt x="320" y="206"/>
                      <a:pt x="320" y="0"/>
                      <a:pt x="16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20"/>
              <p:cNvSpPr/>
              <p:nvPr/>
            </p:nvSpPr>
            <p:spPr>
              <a:xfrm flipH="1">
                <a:off x="1018236" y="3946187"/>
                <a:ext cx="17302" cy="10939"/>
              </a:xfrm>
              <a:custGeom>
                <a:rect b="b" l="l" r="r" t="t"/>
                <a:pathLst>
                  <a:path extrusionOk="0" h="275" w="435">
                    <a:moveTo>
                      <a:pt x="206" y="1"/>
                    </a:moveTo>
                    <a:cubicBezTo>
                      <a:pt x="1" y="1"/>
                      <a:pt x="1" y="275"/>
                      <a:pt x="206" y="275"/>
                    </a:cubicBezTo>
                    <a:cubicBezTo>
                      <a:pt x="435" y="275"/>
                      <a:pt x="435" y="1"/>
                      <a:pt x="2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20"/>
              <p:cNvSpPr/>
              <p:nvPr/>
            </p:nvSpPr>
            <p:spPr>
              <a:xfrm flipH="1">
                <a:off x="1089036" y="3698333"/>
                <a:ext cx="12768" cy="9109"/>
              </a:xfrm>
              <a:custGeom>
                <a:rect b="b" l="l" r="r" t="t"/>
                <a:pathLst>
                  <a:path extrusionOk="0" h="229" w="321">
                    <a:moveTo>
                      <a:pt x="160" y="1"/>
                    </a:moveTo>
                    <a:cubicBezTo>
                      <a:pt x="1" y="1"/>
                      <a:pt x="1" y="229"/>
                      <a:pt x="160" y="229"/>
                    </a:cubicBezTo>
                    <a:cubicBezTo>
                      <a:pt x="320" y="229"/>
                      <a:pt x="320" y="1"/>
                      <a:pt x="16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20"/>
              <p:cNvSpPr/>
              <p:nvPr/>
            </p:nvSpPr>
            <p:spPr>
              <a:xfrm flipH="1">
                <a:off x="1171648" y="3706488"/>
                <a:ext cx="10023" cy="7319"/>
              </a:xfrm>
              <a:custGeom>
                <a:rect b="b" l="l" r="r" t="t"/>
                <a:pathLst>
                  <a:path extrusionOk="0" h="184" w="252">
                    <a:moveTo>
                      <a:pt x="137" y="1"/>
                    </a:moveTo>
                    <a:cubicBezTo>
                      <a:pt x="0" y="1"/>
                      <a:pt x="0" y="184"/>
                      <a:pt x="137" y="184"/>
                    </a:cubicBezTo>
                    <a:cubicBezTo>
                      <a:pt x="251" y="184"/>
                      <a:pt x="251" y="1"/>
                      <a:pt x="1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20"/>
              <p:cNvSpPr/>
              <p:nvPr/>
            </p:nvSpPr>
            <p:spPr>
              <a:xfrm flipH="1">
                <a:off x="1184376" y="3655652"/>
                <a:ext cx="12728" cy="8234"/>
              </a:xfrm>
              <a:custGeom>
                <a:rect b="b" l="l" r="r" t="t"/>
                <a:pathLst>
                  <a:path extrusionOk="0" h="207" w="320">
                    <a:moveTo>
                      <a:pt x="160" y="1"/>
                    </a:moveTo>
                    <a:cubicBezTo>
                      <a:pt x="0" y="1"/>
                      <a:pt x="0" y="206"/>
                      <a:pt x="160" y="206"/>
                    </a:cubicBezTo>
                    <a:cubicBezTo>
                      <a:pt x="320" y="206"/>
                      <a:pt x="320" y="1"/>
                      <a:pt x="16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20"/>
              <p:cNvSpPr/>
              <p:nvPr/>
            </p:nvSpPr>
            <p:spPr>
              <a:xfrm flipH="1">
                <a:off x="1297854" y="3692645"/>
                <a:ext cx="16069" cy="10859"/>
              </a:xfrm>
              <a:custGeom>
                <a:rect b="b" l="l" r="r" t="t"/>
                <a:pathLst>
                  <a:path extrusionOk="0" h="273" w="404">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20"/>
              <p:cNvSpPr/>
              <p:nvPr/>
            </p:nvSpPr>
            <p:spPr>
              <a:xfrm flipH="1">
                <a:off x="1799019" y="3602986"/>
                <a:ext cx="176163" cy="552987"/>
              </a:xfrm>
              <a:custGeom>
                <a:rect b="b" l="l" r="r" t="t"/>
                <a:pathLst>
                  <a:path extrusionOk="0" h="13902" w="4429">
                    <a:moveTo>
                      <a:pt x="1188" y="1"/>
                    </a:moveTo>
                    <a:lnTo>
                      <a:pt x="1" y="1256"/>
                    </a:lnTo>
                    <a:lnTo>
                      <a:pt x="3014" y="13901"/>
                    </a:lnTo>
                    <a:lnTo>
                      <a:pt x="4429" y="12532"/>
                    </a:lnTo>
                    <a:lnTo>
                      <a:pt x="1188"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20"/>
              <p:cNvSpPr/>
              <p:nvPr/>
            </p:nvSpPr>
            <p:spPr>
              <a:xfrm flipH="1">
                <a:off x="1455841" y="3711937"/>
                <a:ext cx="464850" cy="196700"/>
              </a:xfrm>
              <a:custGeom>
                <a:rect b="b" l="l" r="r" t="t"/>
                <a:pathLst>
                  <a:path extrusionOk="0" h="4945" w="11687">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20"/>
              <p:cNvSpPr/>
              <p:nvPr/>
            </p:nvSpPr>
            <p:spPr>
              <a:xfrm flipH="1">
                <a:off x="1864370" y="3602986"/>
                <a:ext cx="125331" cy="300599"/>
              </a:xfrm>
              <a:custGeom>
                <a:rect b="b" l="l" r="r" t="t"/>
                <a:pathLst>
                  <a:path extrusionOk="0" h="7557" w="3151">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20"/>
              <p:cNvSpPr/>
              <p:nvPr/>
            </p:nvSpPr>
            <p:spPr>
              <a:xfrm flipH="1">
                <a:off x="1319651" y="3615715"/>
                <a:ext cx="700000" cy="720291"/>
              </a:xfrm>
              <a:custGeom>
                <a:rect b="b" l="l" r="r" t="t"/>
                <a:pathLst>
                  <a:path extrusionOk="0" h="18108" w="17599">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20"/>
              <p:cNvSpPr/>
              <p:nvPr/>
            </p:nvSpPr>
            <p:spPr>
              <a:xfrm flipH="1">
                <a:off x="1320566" y="3956171"/>
                <a:ext cx="139809" cy="223390"/>
              </a:xfrm>
              <a:custGeom>
                <a:rect b="b" l="l" r="r" t="t"/>
                <a:pathLst>
                  <a:path extrusionOk="0" h="5616" w="3515">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20"/>
              <p:cNvSpPr/>
              <p:nvPr/>
            </p:nvSpPr>
            <p:spPr>
              <a:xfrm flipH="1">
                <a:off x="1319651" y="3747379"/>
                <a:ext cx="612853" cy="588787"/>
              </a:xfrm>
              <a:custGeom>
                <a:rect b="b" l="l" r="r" t="t"/>
                <a:pathLst>
                  <a:path extrusionOk="0" h="14802" w="15408">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20"/>
              <p:cNvSpPr/>
              <p:nvPr/>
            </p:nvSpPr>
            <p:spPr>
              <a:xfrm flipH="1">
                <a:off x="1226140" y="3936919"/>
                <a:ext cx="228269" cy="215435"/>
              </a:xfrm>
              <a:custGeom>
                <a:rect b="b" l="l" r="r" t="t"/>
                <a:pathLst>
                  <a:path extrusionOk="0" h="5416" w="5739">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20"/>
              <p:cNvSpPr/>
              <p:nvPr/>
            </p:nvSpPr>
            <p:spPr>
              <a:xfrm flipH="1">
                <a:off x="1226140" y="3936799"/>
                <a:ext cx="144383" cy="185562"/>
              </a:xfrm>
              <a:custGeom>
                <a:rect b="b" l="l" r="r" t="t"/>
                <a:pathLst>
                  <a:path extrusionOk="0" h="4665" w="363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20"/>
              <p:cNvSpPr/>
              <p:nvPr/>
            </p:nvSpPr>
            <p:spPr>
              <a:xfrm flipH="1">
                <a:off x="1309668" y="4035805"/>
                <a:ext cx="109898" cy="116548"/>
              </a:xfrm>
              <a:custGeom>
                <a:rect b="b" l="l" r="r" t="t"/>
                <a:pathLst>
                  <a:path extrusionOk="0" h="2930" w="2763">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20"/>
              <p:cNvSpPr/>
              <p:nvPr/>
            </p:nvSpPr>
            <p:spPr>
              <a:xfrm flipH="1">
                <a:off x="1382297" y="4015201"/>
                <a:ext cx="53617" cy="17979"/>
              </a:xfrm>
              <a:custGeom>
                <a:rect b="b" l="l" r="r" t="t"/>
                <a:pathLst>
                  <a:path extrusionOk="0" h="452" w="1348">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20"/>
              <p:cNvSpPr/>
              <p:nvPr/>
            </p:nvSpPr>
            <p:spPr>
              <a:xfrm flipH="1">
                <a:off x="1394985" y="3979799"/>
                <a:ext cx="56361" cy="15115"/>
              </a:xfrm>
              <a:custGeom>
                <a:rect b="b" l="l" r="r" t="t"/>
                <a:pathLst>
                  <a:path extrusionOk="0" h="380" w="1417">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20"/>
              <p:cNvSpPr/>
              <p:nvPr/>
            </p:nvSpPr>
            <p:spPr>
              <a:xfrm flipH="1">
                <a:off x="1394985" y="3984333"/>
                <a:ext cx="18217" cy="10024"/>
              </a:xfrm>
              <a:custGeom>
                <a:rect b="b" l="l" r="r" t="t"/>
                <a:pathLst>
                  <a:path extrusionOk="0" h="252" w="458">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20"/>
              <p:cNvSpPr/>
              <p:nvPr/>
            </p:nvSpPr>
            <p:spPr>
              <a:xfrm flipH="1">
                <a:off x="1412247" y="2547968"/>
                <a:ext cx="656447" cy="596583"/>
              </a:xfrm>
              <a:custGeom>
                <a:rect b="b" l="l" r="r" t="t"/>
                <a:pathLst>
                  <a:path extrusionOk="0" h="14998" w="16504">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20"/>
              <p:cNvSpPr/>
              <p:nvPr/>
            </p:nvSpPr>
            <p:spPr>
              <a:xfrm flipH="1">
                <a:off x="1583837" y="2628796"/>
                <a:ext cx="484857" cy="515755"/>
              </a:xfrm>
              <a:custGeom>
                <a:rect b="b" l="l" r="r" t="t"/>
                <a:pathLst>
                  <a:path extrusionOk="0" h="12966" w="1219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20"/>
              <p:cNvSpPr/>
              <p:nvPr/>
            </p:nvSpPr>
            <p:spPr>
              <a:xfrm flipH="1">
                <a:off x="362466" y="2611532"/>
                <a:ext cx="1500114" cy="850324"/>
              </a:xfrm>
              <a:custGeom>
                <a:rect b="b" l="l" r="r" t="t"/>
                <a:pathLst>
                  <a:path extrusionOk="0" h="21377" w="37715">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20"/>
              <p:cNvSpPr/>
              <p:nvPr/>
            </p:nvSpPr>
            <p:spPr>
              <a:xfrm flipH="1">
                <a:off x="358051" y="2718892"/>
                <a:ext cx="741008" cy="742288"/>
              </a:xfrm>
              <a:custGeom>
                <a:rect b="b" l="l" r="r" t="t"/>
                <a:pathLst>
                  <a:path extrusionOk="0" h="18661" w="1863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20"/>
              <p:cNvSpPr/>
              <p:nvPr/>
            </p:nvSpPr>
            <p:spPr>
              <a:xfrm flipH="1">
                <a:off x="992820" y="2705686"/>
                <a:ext cx="866140" cy="562335"/>
              </a:xfrm>
              <a:custGeom>
                <a:rect b="b" l="l" r="r" t="t"/>
                <a:pathLst>
                  <a:path extrusionOk="0" h="14137" w="21776">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20"/>
              <p:cNvSpPr/>
              <p:nvPr/>
            </p:nvSpPr>
            <p:spPr>
              <a:xfrm flipH="1">
                <a:off x="1262176" y="2739019"/>
                <a:ext cx="219120" cy="189699"/>
              </a:xfrm>
              <a:custGeom>
                <a:rect b="b" l="l" r="r" t="t"/>
                <a:pathLst>
                  <a:path extrusionOk="0" h="4769" w="5509">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20"/>
              <p:cNvSpPr/>
              <p:nvPr/>
            </p:nvSpPr>
            <p:spPr>
              <a:xfrm flipH="1">
                <a:off x="861682" y="2893913"/>
                <a:ext cx="179306" cy="157877"/>
              </a:xfrm>
              <a:custGeom>
                <a:rect b="b" l="l" r="r" t="t"/>
                <a:pathLst>
                  <a:path extrusionOk="0" h="3969" w="4508">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20"/>
              <p:cNvSpPr/>
              <p:nvPr/>
            </p:nvSpPr>
            <p:spPr>
              <a:xfrm flipH="1">
                <a:off x="668097" y="3006483"/>
                <a:ext cx="1091903" cy="624944"/>
              </a:xfrm>
              <a:custGeom>
                <a:rect b="b" l="l" r="r" t="t"/>
                <a:pathLst>
                  <a:path extrusionOk="0" h="15711" w="27452">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20"/>
              <p:cNvSpPr/>
              <p:nvPr/>
            </p:nvSpPr>
            <p:spPr>
              <a:xfrm flipH="1">
                <a:off x="1572938" y="3060063"/>
                <a:ext cx="187062" cy="457640"/>
              </a:xfrm>
              <a:custGeom>
                <a:rect b="b" l="l" r="r" t="t"/>
                <a:pathLst>
                  <a:path extrusionOk="0" h="11505" w="4703">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20"/>
              <p:cNvSpPr/>
              <p:nvPr/>
            </p:nvSpPr>
            <p:spPr>
              <a:xfrm flipH="1">
                <a:off x="997354" y="3006483"/>
                <a:ext cx="624666" cy="119929"/>
              </a:xfrm>
              <a:custGeom>
                <a:rect b="b" l="l" r="r" t="t"/>
                <a:pathLst>
                  <a:path extrusionOk="0" h="3015" w="15705">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20"/>
              <p:cNvSpPr/>
              <p:nvPr/>
            </p:nvSpPr>
            <p:spPr>
              <a:xfrm flipH="1">
                <a:off x="987371" y="3357877"/>
                <a:ext cx="86272" cy="19093"/>
              </a:xfrm>
              <a:custGeom>
                <a:rect b="b" l="l" r="r" t="t"/>
                <a:pathLst>
                  <a:path extrusionOk="0" h="480" w="2169">
                    <a:moveTo>
                      <a:pt x="0" y="0"/>
                    </a:moveTo>
                    <a:lnTo>
                      <a:pt x="0" y="479"/>
                    </a:lnTo>
                    <a:lnTo>
                      <a:pt x="2146" y="479"/>
                    </a:lnTo>
                    <a:lnTo>
                      <a:pt x="2169" y="0"/>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20"/>
              <p:cNvSpPr/>
              <p:nvPr/>
            </p:nvSpPr>
            <p:spPr>
              <a:xfrm flipH="1">
                <a:off x="692320" y="3305212"/>
                <a:ext cx="175249" cy="219214"/>
              </a:xfrm>
              <a:custGeom>
                <a:rect b="b" l="l" r="r" t="t"/>
                <a:pathLst>
                  <a:path extrusionOk="0" h="5511" w="4406">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20"/>
              <p:cNvSpPr/>
              <p:nvPr/>
            </p:nvSpPr>
            <p:spPr>
              <a:xfrm flipH="1">
                <a:off x="930174" y="3503463"/>
                <a:ext cx="262396" cy="120446"/>
              </a:xfrm>
              <a:custGeom>
                <a:rect b="b" l="l" r="r" t="t"/>
                <a:pathLst>
                  <a:path extrusionOk="0" h="3028" w="6597">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20"/>
              <p:cNvSpPr/>
              <p:nvPr/>
            </p:nvSpPr>
            <p:spPr>
              <a:xfrm flipH="1">
                <a:off x="1293320" y="3539462"/>
                <a:ext cx="225206" cy="39062"/>
              </a:xfrm>
              <a:custGeom>
                <a:rect b="b" l="l" r="r" t="t"/>
                <a:pathLst>
                  <a:path extrusionOk="0" h="982" w="5662">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20"/>
              <p:cNvSpPr/>
              <p:nvPr/>
            </p:nvSpPr>
            <p:spPr>
              <a:xfrm flipH="1">
                <a:off x="760415" y="3357957"/>
                <a:ext cx="143508" cy="107001"/>
              </a:xfrm>
              <a:custGeom>
                <a:rect b="b" l="l" r="r" t="t"/>
                <a:pathLst>
                  <a:path extrusionOk="0" h="2690" w="3608">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20"/>
              <p:cNvSpPr/>
              <p:nvPr/>
            </p:nvSpPr>
            <p:spPr>
              <a:xfrm flipH="1">
                <a:off x="1073603" y="3355133"/>
                <a:ext cx="177078" cy="177089"/>
              </a:xfrm>
              <a:custGeom>
                <a:rect b="b" l="l" r="r" t="t"/>
                <a:pathLst>
                  <a:path extrusionOk="0" h="4452" w="4452">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20"/>
              <p:cNvSpPr/>
              <p:nvPr/>
            </p:nvSpPr>
            <p:spPr>
              <a:xfrm flipH="1">
                <a:off x="1579302" y="3349683"/>
                <a:ext cx="116262" cy="151672"/>
              </a:xfrm>
              <a:custGeom>
                <a:rect b="b" l="l" r="r" t="t"/>
                <a:pathLst>
                  <a:path extrusionOk="0" h="3813" w="2923">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20"/>
              <p:cNvSpPr/>
              <p:nvPr/>
            </p:nvSpPr>
            <p:spPr>
              <a:xfrm flipH="1">
                <a:off x="1387706" y="3407560"/>
                <a:ext cx="77879" cy="49165"/>
              </a:xfrm>
              <a:custGeom>
                <a:rect b="b" l="l" r="r" t="t"/>
                <a:pathLst>
                  <a:path extrusionOk="0" h="1236" w="1958">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20"/>
              <p:cNvSpPr/>
              <p:nvPr/>
            </p:nvSpPr>
            <p:spPr>
              <a:xfrm flipH="1">
                <a:off x="1410855" y="3463447"/>
                <a:ext cx="25933" cy="17025"/>
              </a:xfrm>
              <a:custGeom>
                <a:rect b="b" l="l" r="r" t="t"/>
                <a:pathLst>
                  <a:path extrusionOk="0" h="428" w="652">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20"/>
              <p:cNvSpPr/>
              <p:nvPr/>
            </p:nvSpPr>
            <p:spPr>
              <a:xfrm flipH="1">
                <a:off x="1154426" y="3196500"/>
                <a:ext cx="124018" cy="53700"/>
              </a:xfrm>
              <a:custGeom>
                <a:rect b="b" l="l" r="r" t="t"/>
                <a:pathLst>
                  <a:path extrusionOk="0" h="1350" w="3118">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20"/>
              <p:cNvSpPr/>
              <p:nvPr/>
            </p:nvSpPr>
            <p:spPr>
              <a:xfrm flipH="1">
                <a:off x="1578387" y="3207161"/>
                <a:ext cx="84204" cy="32578"/>
              </a:xfrm>
              <a:custGeom>
                <a:rect b="b" l="l" r="r" t="t"/>
                <a:pathLst>
                  <a:path extrusionOk="0" h="819" w="2117">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20"/>
              <p:cNvSpPr/>
              <p:nvPr/>
            </p:nvSpPr>
            <p:spPr>
              <a:xfrm flipH="1">
                <a:off x="1579302" y="3288864"/>
                <a:ext cx="59941" cy="60860"/>
              </a:xfrm>
              <a:custGeom>
                <a:rect b="b" l="l" r="r" t="t"/>
                <a:pathLst>
                  <a:path extrusionOk="0" h="1530" w="1507">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20"/>
              <p:cNvSpPr/>
              <p:nvPr/>
            </p:nvSpPr>
            <p:spPr>
              <a:xfrm flipH="1">
                <a:off x="1619236" y="3299763"/>
                <a:ext cx="15472" cy="14559"/>
              </a:xfrm>
              <a:custGeom>
                <a:rect b="b" l="l" r="r" t="t"/>
                <a:pathLst>
                  <a:path extrusionOk="0" h="366" w="389">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20"/>
              <p:cNvSpPr/>
              <p:nvPr/>
            </p:nvSpPr>
            <p:spPr>
              <a:xfrm flipH="1">
                <a:off x="1184376" y="3305212"/>
                <a:ext cx="60856" cy="60860"/>
              </a:xfrm>
              <a:custGeom>
                <a:rect b="b" l="l" r="r" t="t"/>
                <a:pathLst>
                  <a:path extrusionOk="0" h="1530" w="153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20"/>
              <p:cNvSpPr/>
              <p:nvPr/>
            </p:nvSpPr>
            <p:spPr>
              <a:xfrm flipH="1">
                <a:off x="1229760" y="3318816"/>
                <a:ext cx="15472" cy="15473"/>
              </a:xfrm>
              <a:custGeom>
                <a:rect b="b" l="l" r="r" t="t"/>
                <a:pathLst>
                  <a:path extrusionOk="0" h="389" w="389">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20"/>
              <p:cNvSpPr/>
              <p:nvPr/>
            </p:nvSpPr>
            <p:spPr>
              <a:xfrm flipH="1">
                <a:off x="919276" y="3324266"/>
                <a:ext cx="136229" cy="29992"/>
              </a:xfrm>
              <a:custGeom>
                <a:rect b="b" l="l" r="r" t="t"/>
                <a:pathLst>
                  <a:path extrusionOk="0" h="754" w="3425">
                    <a:moveTo>
                      <a:pt x="1" y="1"/>
                    </a:moveTo>
                    <a:lnTo>
                      <a:pt x="161" y="640"/>
                    </a:lnTo>
                    <a:lnTo>
                      <a:pt x="2877" y="754"/>
                    </a:lnTo>
                    <a:lnTo>
                      <a:pt x="3151" y="411"/>
                    </a:lnTo>
                    <a:lnTo>
                      <a:pt x="3425" y="137"/>
                    </a:lnTo>
                    <a:lnTo>
                      <a:pt x="1" y="1"/>
                    </a:ln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20"/>
              <p:cNvSpPr/>
              <p:nvPr/>
            </p:nvSpPr>
            <p:spPr>
              <a:xfrm flipH="1">
                <a:off x="1030924" y="3149046"/>
                <a:ext cx="327786" cy="327806"/>
              </a:xfrm>
              <a:custGeom>
                <a:rect b="b" l="l" r="r" t="t"/>
                <a:pathLst>
                  <a:path extrusionOk="0" h="8241" w="8241">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20"/>
              <p:cNvSpPr/>
              <p:nvPr/>
            </p:nvSpPr>
            <p:spPr>
              <a:xfrm flipH="1">
                <a:off x="1449477" y="3149960"/>
                <a:ext cx="327786" cy="327767"/>
              </a:xfrm>
              <a:custGeom>
                <a:rect b="b" l="l" r="r" t="t"/>
                <a:pathLst>
                  <a:path extrusionOk="0" h="8240" w="8241">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20"/>
              <p:cNvSpPr/>
              <p:nvPr/>
            </p:nvSpPr>
            <p:spPr>
              <a:xfrm flipH="1">
                <a:off x="1327805" y="3276891"/>
                <a:ext cx="148122" cy="55370"/>
              </a:xfrm>
              <a:custGeom>
                <a:rect b="b" l="l" r="r" t="t"/>
                <a:pathLst>
                  <a:path extrusionOk="0" h="1392" w="3724">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20"/>
              <p:cNvSpPr/>
              <p:nvPr/>
            </p:nvSpPr>
            <p:spPr>
              <a:xfrm flipH="1">
                <a:off x="1044567" y="3141766"/>
                <a:ext cx="327786" cy="327806"/>
              </a:xfrm>
              <a:custGeom>
                <a:rect b="b" l="l" r="r" t="t"/>
                <a:pathLst>
                  <a:path extrusionOk="0" h="8241" w="8241">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20"/>
              <p:cNvSpPr/>
              <p:nvPr/>
            </p:nvSpPr>
            <p:spPr>
              <a:xfrm flipH="1">
                <a:off x="1463080" y="3142681"/>
                <a:ext cx="327786" cy="328721"/>
              </a:xfrm>
              <a:custGeom>
                <a:rect b="b" l="l" r="r" t="t"/>
                <a:pathLst>
                  <a:path extrusionOk="0" h="8264" w="8241">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20"/>
              <p:cNvSpPr/>
              <p:nvPr/>
            </p:nvSpPr>
            <p:spPr>
              <a:xfrm flipH="1">
                <a:off x="1486706" y="3166269"/>
                <a:ext cx="280573" cy="281505"/>
              </a:xfrm>
              <a:custGeom>
                <a:rect b="b" l="l" r="r" t="t"/>
                <a:pathLst>
                  <a:path extrusionOk="0" h="7077" w="7054">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098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20"/>
              <p:cNvSpPr/>
              <p:nvPr/>
            </p:nvSpPr>
            <p:spPr>
              <a:xfrm flipH="1">
                <a:off x="1341448" y="3270367"/>
                <a:ext cx="148202" cy="54615"/>
              </a:xfrm>
              <a:custGeom>
                <a:rect b="b" l="l" r="r" t="t"/>
                <a:pathLst>
                  <a:path extrusionOk="0" h="1373" w="3726">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20"/>
              <p:cNvSpPr/>
              <p:nvPr/>
            </p:nvSpPr>
            <p:spPr>
              <a:xfrm flipH="1">
                <a:off x="907463" y="3313366"/>
                <a:ext cx="142593" cy="27287"/>
              </a:xfrm>
              <a:custGeom>
                <a:rect b="b" l="l" r="r" t="t"/>
                <a:pathLst>
                  <a:path extrusionOk="0" h="686" w="3585">
                    <a:moveTo>
                      <a:pt x="115" y="1"/>
                    </a:moveTo>
                    <a:lnTo>
                      <a:pt x="1" y="571"/>
                    </a:lnTo>
                    <a:lnTo>
                      <a:pt x="3014" y="685"/>
                    </a:lnTo>
                    <a:lnTo>
                      <a:pt x="3584" y="138"/>
                    </a:lnTo>
                    <a:lnTo>
                      <a:pt x="115" y="1"/>
                    </a:ln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20"/>
              <p:cNvSpPr/>
              <p:nvPr/>
            </p:nvSpPr>
            <p:spPr>
              <a:xfrm flipH="1">
                <a:off x="1028220" y="3307002"/>
                <a:ext cx="30905" cy="35482"/>
              </a:xfrm>
              <a:custGeom>
                <a:rect b="b" l="l" r="r" t="t"/>
                <a:pathLst>
                  <a:path extrusionOk="0" h="892" w="777">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20"/>
              <p:cNvSpPr/>
              <p:nvPr/>
            </p:nvSpPr>
            <p:spPr>
              <a:xfrm flipH="1">
                <a:off x="1776308" y="3291568"/>
                <a:ext cx="29990" cy="35442"/>
              </a:xfrm>
              <a:custGeom>
                <a:rect b="b" l="l" r="r" t="t"/>
                <a:pathLst>
                  <a:path extrusionOk="0" h="891" w="754">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20"/>
              <p:cNvSpPr/>
              <p:nvPr/>
            </p:nvSpPr>
            <p:spPr>
              <a:xfrm flipH="1">
                <a:off x="1699144" y="3299763"/>
                <a:ext cx="73584" cy="23628"/>
              </a:xfrm>
              <a:custGeom>
                <a:rect b="b" l="l" r="r" t="t"/>
                <a:pathLst>
                  <a:path extrusionOk="0" h="594" w="1850">
                    <a:moveTo>
                      <a:pt x="1" y="0"/>
                    </a:moveTo>
                    <a:lnTo>
                      <a:pt x="1" y="594"/>
                    </a:lnTo>
                    <a:lnTo>
                      <a:pt x="1850" y="594"/>
                    </a:lnTo>
                    <a:lnTo>
                      <a:pt x="1804" y="0"/>
                    </a:ln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20"/>
              <p:cNvSpPr/>
              <p:nvPr/>
            </p:nvSpPr>
            <p:spPr>
              <a:xfrm flipH="1">
                <a:off x="1068154" y="3165394"/>
                <a:ext cx="281488" cy="280590"/>
              </a:xfrm>
              <a:custGeom>
                <a:rect b="b" l="l" r="r" t="t"/>
                <a:pathLst>
                  <a:path extrusionOk="0" h="7054" w="7077">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098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20"/>
              <p:cNvSpPr/>
              <p:nvPr/>
            </p:nvSpPr>
            <p:spPr>
              <a:xfrm flipH="1">
                <a:off x="1687132" y="3229356"/>
                <a:ext cx="61055" cy="155411"/>
              </a:xfrm>
              <a:custGeom>
                <a:rect b="b" l="l" r="r" t="t"/>
                <a:pathLst>
                  <a:path extrusionOk="0" h="3907" w="1535">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20"/>
              <p:cNvSpPr/>
              <p:nvPr/>
            </p:nvSpPr>
            <p:spPr>
              <a:xfrm flipH="1">
                <a:off x="1273751" y="3226970"/>
                <a:ext cx="57753" cy="156882"/>
              </a:xfrm>
              <a:custGeom>
                <a:rect b="b" l="l" r="r" t="t"/>
                <a:pathLst>
                  <a:path extrusionOk="0" h="3944" w="1452">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20"/>
              <p:cNvSpPr/>
              <p:nvPr/>
            </p:nvSpPr>
            <p:spPr>
              <a:xfrm flipH="1">
                <a:off x="1447647" y="3341728"/>
                <a:ext cx="60896" cy="62490"/>
              </a:xfrm>
              <a:custGeom>
                <a:rect b="b" l="l" r="r" t="t"/>
                <a:pathLst>
                  <a:path extrusionOk="0" h="1571" w="1531">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20"/>
              <p:cNvSpPr/>
              <p:nvPr/>
            </p:nvSpPr>
            <p:spPr>
              <a:xfrm flipH="1">
                <a:off x="1417696" y="3349405"/>
                <a:ext cx="79948" cy="54813"/>
              </a:xfrm>
              <a:custGeom>
                <a:rect b="b" l="l" r="r" t="t"/>
                <a:pathLst>
                  <a:path extrusionOk="0" h="1378" w="201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20"/>
              <p:cNvSpPr/>
              <p:nvPr/>
            </p:nvSpPr>
            <p:spPr>
              <a:xfrm flipH="1">
                <a:off x="1432214" y="3311537"/>
                <a:ext cx="15472" cy="38186"/>
              </a:xfrm>
              <a:custGeom>
                <a:rect b="b" l="l" r="r" t="t"/>
                <a:pathLst>
                  <a:path extrusionOk="0" h="960" w="389">
                    <a:moveTo>
                      <a:pt x="343" y="1"/>
                    </a:moveTo>
                    <a:lnTo>
                      <a:pt x="114" y="184"/>
                    </a:lnTo>
                    <a:lnTo>
                      <a:pt x="0" y="891"/>
                    </a:lnTo>
                    <a:lnTo>
                      <a:pt x="388" y="960"/>
                    </a:lnTo>
                    <a:lnTo>
                      <a:pt x="343" y="1"/>
                    </a:ln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20"/>
              <p:cNvSpPr/>
              <p:nvPr/>
            </p:nvSpPr>
            <p:spPr>
              <a:xfrm flipH="1">
                <a:off x="1378677" y="4169537"/>
                <a:ext cx="157986" cy="52705"/>
              </a:xfrm>
              <a:custGeom>
                <a:rect b="b" l="l" r="r" t="t"/>
                <a:pathLst>
                  <a:path extrusionOk="0" fill="none" h="1325" w="3972">
                    <a:moveTo>
                      <a:pt x="3972" y="1"/>
                    </a:moveTo>
                    <a:lnTo>
                      <a:pt x="0" y="1325"/>
                    </a:lnTo>
                  </a:path>
                </a:pathLst>
              </a:custGeom>
              <a:noFill/>
              <a:ln cap="rnd" cmpd="sng" w="9525">
                <a:solidFill>
                  <a:srgbClr val="EB7C9D"/>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670" name="Google Shape;6670;p20"/>
          <p:cNvSpPr txBox="1"/>
          <p:nvPr/>
        </p:nvSpPr>
        <p:spPr>
          <a:xfrm>
            <a:off x="4631010" y="2229982"/>
            <a:ext cx="4552835" cy="2062103"/>
          </a:xfrm>
          <a:prstGeom prst="rect">
            <a:avLst/>
          </a:prstGeom>
          <a:noFill/>
          <a:ln>
            <a:noFill/>
          </a:ln>
        </p:spPr>
        <p:txBody>
          <a:bodyPr anchorCtr="0" anchor="t" bIns="45700" lIns="91425" spcFirstLastPara="1" rIns="91425" wrap="square" tIns="45700">
            <a:spAutoFit/>
          </a:bodyPr>
          <a:lstStyle/>
          <a:p>
            <a:pPr indent="-571500" lvl="0" marL="571500" marR="0" rtl="0" algn="just">
              <a:lnSpc>
                <a:spcPct val="100000"/>
              </a:lnSpc>
              <a:spcBef>
                <a:spcPts val="0"/>
              </a:spcBef>
              <a:spcAft>
                <a:spcPts val="0"/>
              </a:spcAft>
              <a:buClr>
                <a:srgbClr val="000000"/>
              </a:buClr>
              <a:buSzPts val="3200"/>
              <a:buFont typeface="Arial"/>
              <a:buChar char="-"/>
            </a:pPr>
            <a:r>
              <a:rPr b="1" i="1" lang="en-US" sz="3200" u="none" cap="none" strike="noStrike">
                <a:solidFill>
                  <a:srgbClr val="002060"/>
                </a:solidFill>
                <a:latin typeface="Arial"/>
                <a:ea typeface="Arial"/>
                <a:cs typeface="Arial"/>
                <a:sym typeface="Arial"/>
              </a:rPr>
              <a:t>Ôn tập bài đã học.</a:t>
            </a:r>
            <a:endParaRPr/>
          </a:p>
          <a:p>
            <a:pPr indent="-571500" lvl="0" marL="571500" marR="0" rtl="0" algn="just">
              <a:lnSpc>
                <a:spcPct val="100000"/>
              </a:lnSpc>
              <a:spcBef>
                <a:spcPts val="0"/>
              </a:spcBef>
              <a:spcAft>
                <a:spcPts val="0"/>
              </a:spcAft>
              <a:buClr>
                <a:srgbClr val="000000"/>
              </a:buClr>
              <a:buSzPts val="3200"/>
              <a:buFont typeface="Arial"/>
              <a:buChar char="-"/>
            </a:pPr>
            <a:r>
              <a:rPr b="1" i="1" lang="en-US" sz="3200" u="none" cap="none" strike="noStrike">
                <a:solidFill>
                  <a:srgbClr val="002060"/>
                </a:solidFill>
                <a:latin typeface="Arial"/>
                <a:ea typeface="Arial"/>
                <a:cs typeface="Arial"/>
                <a:sym typeface="Arial"/>
              </a:rPr>
              <a:t>Chuẩn bị bài mới: </a:t>
            </a:r>
            <a:endParaRPr/>
          </a:p>
          <a:p>
            <a:pPr indent="0" lvl="0" marL="0" marR="0" rtl="0" algn="just">
              <a:lnSpc>
                <a:spcPct val="100000"/>
              </a:lnSpc>
              <a:spcBef>
                <a:spcPts val="0"/>
              </a:spcBef>
              <a:spcAft>
                <a:spcPts val="0"/>
              </a:spcAft>
              <a:buNone/>
            </a:pPr>
            <a:r>
              <a:rPr b="1" i="1" lang="en-US" sz="3200" u="none" cap="none" strike="noStrike">
                <a:solidFill>
                  <a:srgbClr val="002060"/>
                </a:solidFill>
                <a:latin typeface="Arial"/>
                <a:ea typeface="Arial"/>
                <a:cs typeface="Arial"/>
                <a:sym typeface="Arial"/>
              </a:rPr>
              <a:t>Ôn tập kiểm tra giữa kì 1      </a:t>
            </a:r>
            <a:endParaRPr/>
          </a:p>
          <a:p>
            <a:pPr indent="0" lvl="0" marL="0" marR="0" rtl="0" algn="just">
              <a:lnSpc>
                <a:spcPct val="100000"/>
              </a:lnSpc>
              <a:spcBef>
                <a:spcPts val="0"/>
              </a:spcBef>
              <a:spcAft>
                <a:spcPts val="0"/>
              </a:spcAft>
              <a:buNone/>
            </a:pPr>
            <a:r>
              <a:rPr b="1" i="1" lang="en-US" sz="3200" u="none" cap="none" strike="noStrike">
                <a:solidFill>
                  <a:srgbClr val="002060"/>
                </a:solidFill>
                <a:latin typeface="Arial"/>
                <a:ea typeface="Arial"/>
                <a:cs typeface="Arial"/>
                <a:sym typeface="Arial"/>
              </a:rPr>
              <a:t>               (Tiết 2)</a:t>
            </a:r>
            <a:endParaRPr b="1" i="1" sz="3200" u="none" cap="none" strike="noStrike">
              <a:solidFill>
                <a:srgbClr val="002060"/>
              </a:solidFill>
              <a:latin typeface="Arial"/>
              <a:ea typeface="Arial"/>
              <a:cs typeface="Arial"/>
              <a:sym typeface="Arial"/>
            </a:endParaRPr>
          </a:p>
        </p:txBody>
      </p:sp>
      <p:sp>
        <p:nvSpPr>
          <p:cNvPr id="6671" name="Google Shape;6671;p20"/>
          <p:cNvSpPr/>
          <p:nvPr/>
        </p:nvSpPr>
        <p:spPr>
          <a:xfrm>
            <a:off x="5630596" y="1505274"/>
            <a:ext cx="2476500" cy="673892"/>
          </a:xfrm>
          <a:prstGeom prst="roundRect">
            <a:avLst>
              <a:gd fmla="val 16667" name="adj"/>
            </a:avLst>
          </a:prstGeom>
          <a:solidFill>
            <a:srgbClr val="42407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1" i="0" lang="en-US" sz="3200" u="none" cap="none" strike="noStrike">
                <a:solidFill>
                  <a:schemeClr val="lt1"/>
                </a:solidFill>
                <a:latin typeface="Flamenco"/>
                <a:ea typeface="Flamenco"/>
                <a:cs typeface="Flamenco"/>
                <a:sym typeface="Flamenco"/>
              </a:rPr>
              <a:t>Dặn dò</a:t>
            </a:r>
            <a:endParaRPr b="1" i="0" sz="3200" u="none" cap="none" strike="noStrike">
              <a:solidFill>
                <a:schemeClr val="lt1"/>
              </a:solidFill>
              <a:latin typeface="Flamenco"/>
              <a:ea typeface="Flamenco"/>
              <a:cs typeface="Flamenco"/>
              <a:sym typeface="Flamenco"/>
            </a:endParaRPr>
          </a:p>
        </p:txBody>
      </p:sp>
    </p:spTree>
  </p:cSld>
  <p:clrMapOvr>
    <a:masterClrMapping/>
  </p:clrMapOvr>
  <p:transition spd="slow">
    <p:randomBar dir="vert"/>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671"/>
                                        </p:tgtEl>
                                        <p:attrNameLst>
                                          <p:attrName>style.visibility</p:attrName>
                                        </p:attrNameLst>
                                      </p:cBhvr>
                                      <p:to>
                                        <p:strVal val="visible"/>
                                      </p:to>
                                    </p:set>
                                    <p:animEffect filter="fade" transition="in">
                                      <p:cBhvr>
                                        <p:cTn dur="500"/>
                                        <p:tgtEl>
                                          <p:spTgt spid="6671"/>
                                        </p:tgtEl>
                                      </p:cBhvr>
                                    </p:animEffect>
                                  </p:childTnLst>
                                </p:cTn>
                              </p:par>
                              <p:par>
                                <p:cTn fill="hold" nodeType="withEffect" presetClass="entr" presetID="10" presetSubtype="0">
                                  <p:stCondLst>
                                    <p:cond delay="0"/>
                                  </p:stCondLst>
                                  <p:childTnLst>
                                    <p:set>
                                      <p:cBhvr>
                                        <p:cTn dur="1" fill="hold">
                                          <p:stCondLst>
                                            <p:cond delay="0"/>
                                          </p:stCondLst>
                                        </p:cTn>
                                        <p:tgtEl>
                                          <p:spTgt spid="6670"/>
                                        </p:tgtEl>
                                        <p:attrNameLst>
                                          <p:attrName>style.visibility</p:attrName>
                                        </p:attrNameLst>
                                      </p:cBhvr>
                                      <p:to>
                                        <p:strVal val="visible"/>
                                      </p:to>
                                    </p:set>
                                    <p:animEffect filter="fade" transition="in">
                                      <p:cBhvr>
                                        <p:cTn dur="500"/>
                                        <p:tgtEl>
                                          <p:spTgt spid="66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75" name="Shape 6675"/>
        <p:cNvGrpSpPr/>
        <p:nvPr/>
      </p:nvGrpSpPr>
      <p:grpSpPr>
        <a:xfrm>
          <a:off x="0" y="0"/>
          <a:ext cx="0" cy="0"/>
          <a:chOff x="0" y="0"/>
          <a:chExt cx="0" cy="0"/>
        </a:xfrm>
      </p:grpSpPr>
      <p:sp>
        <p:nvSpPr>
          <p:cNvPr id="6676" name="Google Shape;6676;p21"/>
          <p:cNvSpPr/>
          <p:nvPr/>
        </p:nvSpPr>
        <p:spPr>
          <a:xfrm>
            <a:off x="9290640" y="1971686"/>
            <a:ext cx="171212" cy="119748"/>
          </a:xfrm>
          <a:custGeom>
            <a:rect b="b" l="l" r="r" t="t"/>
            <a:pathLst>
              <a:path extrusionOk="0" h="4279" w="6118">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77" name="Google Shape;6677;p21"/>
          <p:cNvGrpSpPr/>
          <p:nvPr/>
        </p:nvGrpSpPr>
        <p:grpSpPr>
          <a:xfrm>
            <a:off x="9287449" y="2292338"/>
            <a:ext cx="139925" cy="121036"/>
            <a:chOff x="9287449" y="2292338"/>
            <a:chExt cx="139925" cy="121036"/>
          </a:xfrm>
        </p:grpSpPr>
        <p:sp>
          <p:nvSpPr>
            <p:cNvPr id="6678" name="Google Shape;6678;p21"/>
            <p:cNvSpPr/>
            <p:nvPr/>
          </p:nvSpPr>
          <p:spPr>
            <a:xfrm>
              <a:off x="9287449" y="2292338"/>
              <a:ext cx="35149" cy="49226"/>
            </a:xfrm>
            <a:custGeom>
              <a:rect b="b" l="l" r="r" t="t"/>
              <a:pathLst>
                <a:path extrusionOk="0" h="1759" w="1256">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21"/>
            <p:cNvSpPr/>
            <p:nvPr/>
          </p:nvSpPr>
          <p:spPr>
            <a:xfrm>
              <a:off x="9389007" y="2360706"/>
              <a:ext cx="38367" cy="52668"/>
            </a:xfrm>
            <a:custGeom>
              <a:rect b="b" l="l" r="r" t="t"/>
              <a:pathLst>
                <a:path extrusionOk="0" h="1882" w="1371">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80" name="Google Shape;6680;p21"/>
          <p:cNvSpPr/>
          <p:nvPr/>
        </p:nvSpPr>
        <p:spPr>
          <a:xfrm>
            <a:off x="6970950" y="2936236"/>
            <a:ext cx="120444" cy="66477"/>
          </a:xfrm>
          <a:custGeom>
            <a:rect b="b" l="l" r="r" t="t"/>
            <a:pathLst>
              <a:path extrusionOk="0" h="2626" w="5205">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21"/>
          <p:cNvSpPr/>
          <p:nvPr/>
        </p:nvSpPr>
        <p:spPr>
          <a:xfrm>
            <a:off x="6283343" y="2413066"/>
            <a:ext cx="35149" cy="374775"/>
          </a:xfrm>
          <a:custGeom>
            <a:rect b="b" l="l" r="r" t="t"/>
            <a:pathLst>
              <a:path extrusionOk="0" h="13392" w="1256">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21"/>
          <p:cNvSpPr/>
          <p:nvPr/>
        </p:nvSpPr>
        <p:spPr>
          <a:xfrm rot="197355">
            <a:off x="6150165" y="2391257"/>
            <a:ext cx="26143" cy="343686"/>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21"/>
          <p:cNvSpPr/>
          <p:nvPr/>
        </p:nvSpPr>
        <p:spPr>
          <a:xfrm rot="451429">
            <a:off x="6194154" y="2420227"/>
            <a:ext cx="16038" cy="56302"/>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21"/>
          <p:cNvSpPr/>
          <p:nvPr/>
        </p:nvSpPr>
        <p:spPr>
          <a:xfrm>
            <a:off x="6163750" y="2378175"/>
            <a:ext cx="9600" cy="249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21"/>
          <p:cNvSpPr/>
          <p:nvPr/>
        </p:nvSpPr>
        <p:spPr>
          <a:xfrm>
            <a:off x="6163750" y="2725850"/>
            <a:ext cx="9600" cy="249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21"/>
          <p:cNvSpPr/>
          <p:nvPr/>
        </p:nvSpPr>
        <p:spPr>
          <a:xfrm>
            <a:off x="6302475" y="2413375"/>
            <a:ext cx="9600" cy="249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21"/>
          <p:cNvSpPr/>
          <p:nvPr/>
        </p:nvSpPr>
        <p:spPr>
          <a:xfrm>
            <a:off x="6170750" y="2403075"/>
            <a:ext cx="31950" cy="357620"/>
          </a:xfrm>
          <a:custGeom>
            <a:rect b="b" l="l" r="r" t="t"/>
            <a:pathLst>
              <a:path extrusionOk="0" h="13354" w="1142">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21"/>
          <p:cNvSpPr/>
          <p:nvPr/>
        </p:nvSpPr>
        <p:spPr>
          <a:xfrm>
            <a:off x="5048110" y="1267464"/>
            <a:ext cx="255531" cy="380988"/>
          </a:xfrm>
          <a:custGeom>
            <a:rect b="b" l="l" r="r" t="t"/>
            <a:pathLst>
              <a:path extrusionOk="0" h="13614" w="9131">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89" name="Google Shape;6689;p21"/>
          <p:cNvGrpSpPr/>
          <p:nvPr/>
        </p:nvGrpSpPr>
        <p:grpSpPr>
          <a:xfrm>
            <a:off x="4604574" y="248044"/>
            <a:ext cx="5754383" cy="5043212"/>
            <a:chOff x="4608749" y="252794"/>
            <a:chExt cx="5754383" cy="5043212"/>
          </a:xfrm>
        </p:grpSpPr>
        <p:sp>
          <p:nvSpPr>
            <p:cNvPr id="6690" name="Google Shape;6690;p21"/>
            <p:cNvSpPr/>
            <p:nvPr/>
          </p:nvSpPr>
          <p:spPr>
            <a:xfrm>
              <a:off x="5995238" y="4606586"/>
              <a:ext cx="65821" cy="52416"/>
            </a:xfrm>
            <a:custGeom>
              <a:rect b="b" l="l" r="r" t="t"/>
              <a:pathLst>
                <a:path extrusionOk="0" h="1873" w="2352">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21"/>
            <p:cNvSpPr/>
            <p:nvPr/>
          </p:nvSpPr>
          <p:spPr>
            <a:xfrm>
              <a:off x="6094249" y="4453284"/>
              <a:ext cx="79254" cy="77966"/>
            </a:xfrm>
            <a:custGeom>
              <a:rect b="b" l="l" r="r" t="t"/>
              <a:pathLst>
                <a:path extrusionOk="0" h="2786" w="2832">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21"/>
            <p:cNvSpPr/>
            <p:nvPr/>
          </p:nvSpPr>
          <p:spPr>
            <a:xfrm>
              <a:off x="5837458" y="4270598"/>
              <a:ext cx="187835" cy="239580"/>
            </a:xfrm>
            <a:custGeom>
              <a:rect b="b" l="l" r="r" t="t"/>
              <a:pathLst>
                <a:path extrusionOk="0" h="8561" w="6712">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21"/>
            <p:cNvSpPr/>
            <p:nvPr/>
          </p:nvSpPr>
          <p:spPr>
            <a:xfrm>
              <a:off x="5866227" y="4301913"/>
              <a:ext cx="53032" cy="162285"/>
            </a:xfrm>
            <a:custGeom>
              <a:rect b="b" l="l" r="r" t="t"/>
              <a:pathLst>
                <a:path extrusionOk="0" h="5799" w="1895">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21"/>
            <p:cNvSpPr/>
            <p:nvPr/>
          </p:nvSpPr>
          <p:spPr>
            <a:xfrm>
              <a:off x="6115965" y="4469264"/>
              <a:ext cx="24935" cy="41950"/>
            </a:xfrm>
            <a:custGeom>
              <a:rect b="b" l="l" r="r" t="t"/>
              <a:pathLst>
                <a:path extrusionOk="0" h="1499" w="891">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21"/>
            <p:cNvSpPr/>
            <p:nvPr/>
          </p:nvSpPr>
          <p:spPr>
            <a:xfrm>
              <a:off x="5831722" y="4266121"/>
              <a:ext cx="199309" cy="249906"/>
            </a:xfrm>
            <a:custGeom>
              <a:rect b="b" l="l" r="r" t="t"/>
              <a:pathLst>
                <a:path extrusionOk="0" h="8930" w="7122">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21"/>
            <p:cNvSpPr/>
            <p:nvPr/>
          </p:nvSpPr>
          <p:spPr>
            <a:xfrm>
              <a:off x="6089771" y="4448191"/>
              <a:ext cx="92015" cy="89720"/>
            </a:xfrm>
            <a:custGeom>
              <a:rect b="b" l="l" r="r" t="t"/>
              <a:pathLst>
                <a:path extrusionOk="0" h="3206" w="3288">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21"/>
            <p:cNvSpPr/>
            <p:nvPr/>
          </p:nvSpPr>
          <p:spPr>
            <a:xfrm>
              <a:off x="5989501" y="4600849"/>
              <a:ext cx="74748" cy="64533"/>
            </a:xfrm>
            <a:custGeom>
              <a:rect b="b" l="l" r="r" t="t"/>
              <a:pathLst>
                <a:path extrusionOk="0" h="2306" w="2671">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21"/>
            <p:cNvSpPr/>
            <p:nvPr/>
          </p:nvSpPr>
          <p:spPr>
            <a:xfrm>
              <a:off x="6290983" y="3673370"/>
              <a:ext cx="112472" cy="104776"/>
            </a:xfrm>
            <a:custGeom>
              <a:rect b="b" l="l" r="r" t="t"/>
              <a:pathLst>
                <a:path extrusionOk="0" h="3744" w="4019">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21"/>
            <p:cNvSpPr/>
            <p:nvPr/>
          </p:nvSpPr>
          <p:spPr>
            <a:xfrm>
              <a:off x="6300582" y="3681654"/>
              <a:ext cx="90727" cy="86278"/>
            </a:xfrm>
            <a:custGeom>
              <a:rect b="b" l="l" r="r" t="t"/>
              <a:pathLst>
                <a:path extrusionOk="0" h="3083" w="3242">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21"/>
            <p:cNvSpPr/>
            <p:nvPr/>
          </p:nvSpPr>
          <p:spPr>
            <a:xfrm>
              <a:off x="6249482" y="3533473"/>
              <a:ext cx="47938" cy="45364"/>
            </a:xfrm>
            <a:custGeom>
              <a:rect b="b" l="l" r="r" t="t"/>
              <a:pathLst>
                <a:path extrusionOk="0" h="1621" w="1713">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21"/>
            <p:cNvSpPr/>
            <p:nvPr/>
          </p:nvSpPr>
          <p:spPr>
            <a:xfrm>
              <a:off x="6367634" y="3547522"/>
              <a:ext cx="63918" cy="57117"/>
            </a:xfrm>
            <a:custGeom>
              <a:rect b="b" l="l" r="r" t="t"/>
              <a:pathLst>
                <a:path extrusionOk="0" h="2041" w="2284">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21"/>
            <p:cNvSpPr/>
            <p:nvPr/>
          </p:nvSpPr>
          <p:spPr>
            <a:xfrm>
              <a:off x="6322299" y="3684228"/>
              <a:ext cx="72201" cy="66688"/>
            </a:xfrm>
            <a:custGeom>
              <a:rect b="b" l="l" r="r" t="t"/>
              <a:pathLst>
                <a:path extrusionOk="0" h="2383" w="258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21"/>
            <p:cNvSpPr/>
            <p:nvPr/>
          </p:nvSpPr>
          <p:spPr>
            <a:xfrm>
              <a:off x="6360610" y="3543688"/>
              <a:ext cx="74776" cy="64981"/>
            </a:xfrm>
            <a:custGeom>
              <a:rect b="b" l="l" r="r" t="t"/>
              <a:pathLst>
                <a:path extrusionOk="0" h="2322" w="2672">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21"/>
            <p:cNvSpPr/>
            <p:nvPr/>
          </p:nvSpPr>
          <p:spPr>
            <a:xfrm>
              <a:off x="6245648" y="3527708"/>
              <a:ext cx="56866" cy="57173"/>
            </a:xfrm>
            <a:custGeom>
              <a:rect b="b" l="l" r="r" t="t"/>
              <a:pathLst>
                <a:path extrusionOk="0" h="2043" w="2032">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21"/>
            <p:cNvSpPr/>
            <p:nvPr/>
          </p:nvSpPr>
          <p:spPr>
            <a:xfrm>
              <a:off x="6286534" y="3666962"/>
              <a:ext cx="122658" cy="119664"/>
            </a:xfrm>
            <a:custGeom>
              <a:rect b="b" l="l" r="r" t="t"/>
              <a:pathLst>
                <a:path extrusionOk="0" h="4276" w="4383">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21"/>
            <p:cNvSpPr/>
            <p:nvPr/>
          </p:nvSpPr>
          <p:spPr>
            <a:xfrm>
              <a:off x="8336323" y="3121450"/>
              <a:ext cx="48582" cy="65205"/>
            </a:xfrm>
            <a:custGeom>
              <a:rect b="b" l="l" r="r" t="t"/>
              <a:pathLst>
                <a:path extrusionOk="0" h="2330" w="1736">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21"/>
            <p:cNvSpPr/>
            <p:nvPr/>
          </p:nvSpPr>
          <p:spPr>
            <a:xfrm>
              <a:off x="8291603" y="3221105"/>
              <a:ext cx="31343" cy="29412"/>
            </a:xfrm>
            <a:custGeom>
              <a:rect b="b" l="l" r="r" t="t"/>
              <a:pathLst>
                <a:path extrusionOk="0" h="1051" w="112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21"/>
            <p:cNvSpPr/>
            <p:nvPr/>
          </p:nvSpPr>
          <p:spPr>
            <a:xfrm>
              <a:off x="8330586" y="3116357"/>
              <a:ext cx="60056" cy="76679"/>
            </a:xfrm>
            <a:custGeom>
              <a:rect b="b" l="l" r="r" t="t"/>
              <a:pathLst>
                <a:path extrusionOk="0" h="2740" w="2146">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21"/>
            <p:cNvSpPr/>
            <p:nvPr/>
          </p:nvSpPr>
          <p:spPr>
            <a:xfrm>
              <a:off x="8285866" y="3215368"/>
              <a:ext cx="44748" cy="44104"/>
            </a:xfrm>
            <a:custGeom>
              <a:rect b="b" l="l" r="r" t="t"/>
              <a:pathLst>
                <a:path extrusionOk="0" h="1576" w="1599">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710" name="Google Shape;6710;p21"/>
            <p:cNvGrpSpPr/>
            <p:nvPr/>
          </p:nvGrpSpPr>
          <p:grpSpPr>
            <a:xfrm>
              <a:off x="7354246" y="252794"/>
              <a:ext cx="482293" cy="341109"/>
              <a:chOff x="5184009" y="3233894"/>
              <a:chExt cx="482293" cy="341109"/>
            </a:xfrm>
          </p:grpSpPr>
          <p:sp>
            <p:nvSpPr>
              <p:cNvPr id="6711" name="Google Shape;6711;p21"/>
              <p:cNvSpPr/>
              <p:nvPr/>
            </p:nvSpPr>
            <p:spPr>
              <a:xfrm>
                <a:off x="5499568" y="3292243"/>
                <a:ext cx="43461" cy="45951"/>
              </a:xfrm>
              <a:custGeom>
                <a:rect b="b" l="l" r="r" t="t"/>
                <a:pathLst>
                  <a:path extrusionOk="0" h="1642" w="1553">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21"/>
              <p:cNvSpPr/>
              <p:nvPr/>
            </p:nvSpPr>
            <p:spPr>
              <a:xfrm>
                <a:off x="5559595" y="3410815"/>
                <a:ext cx="100326" cy="95849"/>
              </a:xfrm>
              <a:custGeom>
                <a:rect b="b" l="l" r="r" t="t"/>
                <a:pathLst>
                  <a:path extrusionOk="0" h="3425" w="3585">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21"/>
              <p:cNvSpPr/>
              <p:nvPr/>
            </p:nvSpPr>
            <p:spPr>
              <a:xfrm>
                <a:off x="5262591" y="3401244"/>
                <a:ext cx="203787" cy="165867"/>
              </a:xfrm>
              <a:custGeom>
                <a:rect b="b" l="l" r="r" t="t"/>
                <a:pathLst>
                  <a:path extrusionOk="0" h="5927" w="7282">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21"/>
              <p:cNvSpPr/>
              <p:nvPr/>
            </p:nvSpPr>
            <p:spPr>
              <a:xfrm>
                <a:off x="5188486" y="3240274"/>
                <a:ext cx="50485" cy="43461"/>
              </a:xfrm>
              <a:custGeom>
                <a:rect b="b" l="l" r="r" t="t"/>
                <a:pathLst>
                  <a:path extrusionOk="0" h="1553" w="1804">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21"/>
              <p:cNvSpPr/>
              <p:nvPr/>
            </p:nvSpPr>
            <p:spPr>
              <a:xfrm>
                <a:off x="5325809" y="3420078"/>
                <a:ext cx="118852" cy="95597"/>
              </a:xfrm>
              <a:custGeom>
                <a:rect b="b" l="l" r="r" t="t"/>
                <a:pathLst>
                  <a:path extrusionOk="0" h="3416" w="4247">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21"/>
              <p:cNvSpPr/>
              <p:nvPr/>
            </p:nvSpPr>
            <p:spPr>
              <a:xfrm>
                <a:off x="5303449" y="3463203"/>
                <a:ext cx="60727" cy="27173"/>
              </a:xfrm>
              <a:custGeom>
                <a:rect b="b" l="l" r="r" t="t"/>
                <a:pathLst>
                  <a:path extrusionOk="0" h="971" w="217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21"/>
              <p:cNvSpPr/>
              <p:nvPr/>
            </p:nvSpPr>
            <p:spPr>
              <a:xfrm>
                <a:off x="5258113" y="3395507"/>
                <a:ext cx="211455" cy="179496"/>
              </a:xfrm>
              <a:custGeom>
                <a:rect b="b" l="l" r="r" t="t"/>
                <a:pathLst>
                  <a:path extrusionOk="0" h="6414" w="7556">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21"/>
              <p:cNvSpPr/>
              <p:nvPr/>
            </p:nvSpPr>
            <p:spPr>
              <a:xfrm>
                <a:off x="5555761" y="3403791"/>
                <a:ext cx="110541" cy="109897"/>
              </a:xfrm>
              <a:custGeom>
                <a:rect b="b" l="l" r="r" t="t"/>
                <a:pathLst>
                  <a:path extrusionOk="0" h="3927" w="395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21"/>
              <p:cNvSpPr/>
              <p:nvPr/>
            </p:nvSpPr>
            <p:spPr>
              <a:xfrm>
                <a:off x="5493187" y="3283483"/>
                <a:ext cx="54963" cy="62854"/>
              </a:xfrm>
              <a:custGeom>
                <a:rect b="b" l="l" r="r" t="t"/>
                <a:pathLst>
                  <a:path extrusionOk="0" h="2246" w="1964">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21"/>
              <p:cNvSpPr/>
              <p:nvPr/>
            </p:nvSpPr>
            <p:spPr>
              <a:xfrm>
                <a:off x="5184009" y="3233894"/>
                <a:ext cx="59440" cy="57565"/>
              </a:xfrm>
              <a:custGeom>
                <a:rect b="b" l="l" r="r" t="t"/>
                <a:pathLst>
                  <a:path extrusionOk="0" h="2057" w="2124">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21" name="Google Shape;6721;p21"/>
            <p:cNvSpPr/>
            <p:nvPr/>
          </p:nvSpPr>
          <p:spPr>
            <a:xfrm>
              <a:off x="9742261" y="2765033"/>
              <a:ext cx="60056" cy="67724"/>
            </a:xfrm>
            <a:custGeom>
              <a:rect b="b" l="l" r="r" t="t"/>
              <a:pathLst>
                <a:path extrusionOk="0" h="2420" w="2146">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21"/>
            <p:cNvSpPr/>
            <p:nvPr/>
          </p:nvSpPr>
          <p:spPr>
            <a:xfrm>
              <a:off x="9525714" y="2715835"/>
              <a:ext cx="51772" cy="52416"/>
            </a:xfrm>
            <a:custGeom>
              <a:rect b="b" l="l" r="r" t="t"/>
              <a:pathLst>
                <a:path extrusionOk="0" h="1873" w="185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21"/>
            <p:cNvSpPr/>
            <p:nvPr/>
          </p:nvSpPr>
          <p:spPr>
            <a:xfrm>
              <a:off x="9573624" y="2601517"/>
              <a:ext cx="40886" cy="32603"/>
            </a:xfrm>
            <a:custGeom>
              <a:rect b="b" l="l" r="r" t="t"/>
              <a:pathLst>
                <a:path extrusionOk="0" h="1165" w="1461">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21"/>
            <p:cNvSpPr/>
            <p:nvPr/>
          </p:nvSpPr>
          <p:spPr>
            <a:xfrm>
              <a:off x="9520592" y="2713289"/>
              <a:ext cx="62630" cy="62043"/>
            </a:xfrm>
            <a:custGeom>
              <a:rect b="b" l="l" r="r" t="t"/>
              <a:pathLst>
                <a:path extrusionOk="0" h="2217" w="2238">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21"/>
            <p:cNvSpPr/>
            <p:nvPr/>
          </p:nvSpPr>
          <p:spPr>
            <a:xfrm>
              <a:off x="9567215" y="2598942"/>
              <a:ext cx="50513" cy="40914"/>
            </a:xfrm>
            <a:custGeom>
              <a:rect b="b" l="l" r="r" t="t"/>
              <a:pathLst>
                <a:path extrusionOk="0" h="1462" w="1805">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21"/>
            <p:cNvSpPr/>
            <p:nvPr/>
          </p:nvSpPr>
          <p:spPr>
            <a:xfrm>
              <a:off x="9739043" y="2761843"/>
              <a:ext cx="66464" cy="75168"/>
            </a:xfrm>
            <a:custGeom>
              <a:rect b="b" l="l" r="r" t="t"/>
              <a:pathLst>
                <a:path extrusionOk="0" h="2686" w="2375">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21"/>
            <p:cNvSpPr/>
            <p:nvPr/>
          </p:nvSpPr>
          <p:spPr>
            <a:xfrm>
              <a:off x="4733030" y="1656771"/>
              <a:ext cx="50513" cy="55130"/>
            </a:xfrm>
            <a:custGeom>
              <a:rect b="b" l="l" r="r" t="t"/>
              <a:pathLst>
                <a:path extrusionOk="0" h="1970" w="1805">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21"/>
            <p:cNvSpPr/>
            <p:nvPr/>
          </p:nvSpPr>
          <p:spPr>
            <a:xfrm>
              <a:off x="4880595" y="1598003"/>
              <a:ext cx="145662" cy="141212"/>
            </a:xfrm>
            <a:custGeom>
              <a:rect b="b" l="l" r="r" t="t"/>
              <a:pathLst>
                <a:path extrusionOk="0" h="5046" w="5205">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21"/>
            <p:cNvSpPr/>
            <p:nvPr/>
          </p:nvSpPr>
          <p:spPr>
            <a:xfrm>
              <a:off x="5150147" y="1806239"/>
              <a:ext cx="35177" cy="36213"/>
            </a:xfrm>
            <a:custGeom>
              <a:rect b="b" l="l" r="r" t="t"/>
              <a:pathLst>
                <a:path extrusionOk="0" h="1294" w="1257">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21"/>
            <p:cNvSpPr/>
            <p:nvPr/>
          </p:nvSpPr>
          <p:spPr>
            <a:xfrm>
              <a:off x="4935530" y="1614626"/>
              <a:ext cx="71586" cy="84375"/>
            </a:xfrm>
            <a:custGeom>
              <a:rect b="b" l="l" r="r" t="t"/>
              <a:pathLst>
                <a:path extrusionOk="0" h="3015" w="2558">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21"/>
            <p:cNvSpPr/>
            <p:nvPr/>
          </p:nvSpPr>
          <p:spPr>
            <a:xfrm>
              <a:off x="4943198" y="1663152"/>
              <a:ext cx="23032" cy="55214"/>
            </a:xfrm>
            <a:custGeom>
              <a:rect b="b" l="l" r="r" t="t"/>
              <a:pathLst>
                <a:path extrusionOk="0" h="1973" w="823">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21"/>
            <p:cNvSpPr/>
            <p:nvPr/>
          </p:nvSpPr>
          <p:spPr>
            <a:xfrm>
              <a:off x="4875502" y="1590978"/>
              <a:ext cx="157779" cy="156940"/>
            </a:xfrm>
            <a:custGeom>
              <a:rect b="b" l="l" r="r" t="t"/>
              <a:pathLst>
                <a:path extrusionOk="0" h="5608" w="5638">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21"/>
            <p:cNvSpPr/>
            <p:nvPr/>
          </p:nvSpPr>
          <p:spPr>
            <a:xfrm>
              <a:off x="4727293" y="1649747"/>
              <a:ext cx="62630" cy="65429"/>
            </a:xfrm>
            <a:custGeom>
              <a:rect b="b" l="l" r="r" t="t"/>
              <a:pathLst>
                <a:path extrusionOk="0" h="2338" w="2238">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21"/>
            <p:cNvSpPr/>
            <p:nvPr/>
          </p:nvSpPr>
          <p:spPr>
            <a:xfrm>
              <a:off x="5146957" y="1801789"/>
              <a:ext cx="43461" cy="43880"/>
            </a:xfrm>
            <a:custGeom>
              <a:rect b="b" l="l" r="r" t="t"/>
              <a:pathLst>
                <a:path extrusionOk="0" h="1568" w="1553">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21"/>
            <p:cNvSpPr/>
            <p:nvPr/>
          </p:nvSpPr>
          <p:spPr>
            <a:xfrm>
              <a:off x="9493755" y="1267780"/>
              <a:ext cx="53703" cy="43629"/>
            </a:xfrm>
            <a:custGeom>
              <a:rect b="b" l="l" r="r" t="t"/>
              <a:pathLst>
                <a:path extrusionOk="0" h="1559" w="1919">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21"/>
            <p:cNvSpPr/>
            <p:nvPr/>
          </p:nvSpPr>
          <p:spPr>
            <a:xfrm>
              <a:off x="9599790" y="1422341"/>
              <a:ext cx="68395" cy="69011"/>
            </a:xfrm>
            <a:custGeom>
              <a:rect b="b" l="l" r="r" t="t"/>
              <a:pathLst>
                <a:path extrusionOk="0" h="2466" w="2444">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21"/>
            <p:cNvSpPr/>
            <p:nvPr/>
          </p:nvSpPr>
          <p:spPr>
            <a:xfrm>
              <a:off x="9333429" y="1408292"/>
              <a:ext cx="121399" cy="118852"/>
            </a:xfrm>
            <a:custGeom>
              <a:rect b="b" l="l" r="r" t="t"/>
              <a:pathLst>
                <a:path extrusionOk="0" h="4247" w="4338">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21"/>
            <p:cNvSpPr/>
            <p:nvPr/>
          </p:nvSpPr>
          <p:spPr>
            <a:xfrm>
              <a:off x="9355789" y="1434486"/>
              <a:ext cx="46651" cy="73657"/>
            </a:xfrm>
            <a:custGeom>
              <a:rect b="b" l="l" r="r" t="t"/>
              <a:pathLst>
                <a:path extrusionOk="0" h="2632" w="1667">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21"/>
            <p:cNvSpPr/>
            <p:nvPr/>
          </p:nvSpPr>
          <p:spPr>
            <a:xfrm>
              <a:off x="9398606" y="1467704"/>
              <a:ext cx="28769" cy="23899"/>
            </a:xfrm>
            <a:custGeom>
              <a:rect b="b" l="l" r="r" t="t"/>
              <a:pathLst>
                <a:path extrusionOk="0" h="854" w="1028">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21"/>
            <p:cNvSpPr/>
            <p:nvPr/>
          </p:nvSpPr>
          <p:spPr>
            <a:xfrm>
              <a:off x="9618316" y="1432583"/>
              <a:ext cx="31987" cy="39879"/>
            </a:xfrm>
            <a:custGeom>
              <a:rect b="b" l="l" r="r" t="t"/>
              <a:pathLst>
                <a:path extrusionOk="0" h="1425" w="1143">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21"/>
            <p:cNvSpPr/>
            <p:nvPr/>
          </p:nvSpPr>
          <p:spPr>
            <a:xfrm>
              <a:off x="9331526" y="1403815"/>
              <a:ext cx="127136" cy="126520"/>
            </a:xfrm>
            <a:custGeom>
              <a:rect b="b" l="l" r="r" t="t"/>
              <a:pathLst>
                <a:path extrusionOk="0" h="4521" w="4543">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21"/>
            <p:cNvSpPr/>
            <p:nvPr/>
          </p:nvSpPr>
          <p:spPr>
            <a:xfrm>
              <a:off x="9487374" y="1262015"/>
              <a:ext cx="63918" cy="54151"/>
            </a:xfrm>
            <a:custGeom>
              <a:rect b="b" l="l" r="r" t="t"/>
              <a:pathLst>
                <a:path extrusionOk="0" h="1935" w="2284">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21"/>
            <p:cNvSpPr/>
            <p:nvPr/>
          </p:nvSpPr>
          <p:spPr>
            <a:xfrm>
              <a:off x="9594053" y="1417248"/>
              <a:ext cx="76679" cy="81772"/>
            </a:xfrm>
            <a:custGeom>
              <a:rect b="b" l="l" r="r" t="t"/>
              <a:pathLst>
                <a:path extrusionOk="0" h="2922" w="274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21"/>
            <p:cNvSpPr/>
            <p:nvPr/>
          </p:nvSpPr>
          <p:spPr>
            <a:xfrm>
              <a:off x="7594077" y="2703074"/>
              <a:ext cx="37724" cy="36436"/>
            </a:xfrm>
            <a:custGeom>
              <a:rect b="b" l="l" r="r" t="t"/>
              <a:pathLst>
                <a:path extrusionOk="0" h="1302" w="1348">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21"/>
            <p:cNvSpPr/>
            <p:nvPr/>
          </p:nvSpPr>
          <p:spPr>
            <a:xfrm>
              <a:off x="7689254" y="2710742"/>
              <a:ext cx="69011" cy="77323"/>
            </a:xfrm>
            <a:custGeom>
              <a:rect b="b" l="l" r="r" t="t"/>
              <a:pathLst>
                <a:path extrusionOk="0" h="2763" w="2466">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21"/>
            <p:cNvSpPr/>
            <p:nvPr/>
          </p:nvSpPr>
          <p:spPr>
            <a:xfrm>
              <a:off x="7698825" y="2817421"/>
              <a:ext cx="60084" cy="58461"/>
            </a:xfrm>
            <a:custGeom>
              <a:rect b="b" l="l" r="r" t="t"/>
              <a:pathLst>
                <a:path extrusionOk="0" h="2089" w="2147">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21"/>
            <p:cNvSpPr/>
            <p:nvPr/>
          </p:nvSpPr>
          <p:spPr>
            <a:xfrm>
              <a:off x="7683517" y="2705621"/>
              <a:ext cx="79869" cy="90112"/>
            </a:xfrm>
            <a:custGeom>
              <a:rect b="b" l="l" r="r" t="t"/>
              <a:pathLst>
                <a:path extrusionOk="0" h="3220" w="2854">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21"/>
            <p:cNvSpPr/>
            <p:nvPr/>
          </p:nvSpPr>
          <p:spPr>
            <a:xfrm>
              <a:off x="7588956" y="2697953"/>
              <a:ext cx="48582" cy="48330"/>
            </a:xfrm>
            <a:custGeom>
              <a:rect b="b" l="l" r="r" t="t"/>
              <a:pathLst>
                <a:path extrusionOk="0" h="1727" w="1736">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21"/>
            <p:cNvSpPr/>
            <p:nvPr/>
          </p:nvSpPr>
          <p:spPr>
            <a:xfrm>
              <a:off x="7693731" y="2812300"/>
              <a:ext cx="69655" cy="69235"/>
            </a:xfrm>
            <a:custGeom>
              <a:rect b="b" l="l" r="r" t="t"/>
              <a:pathLst>
                <a:path extrusionOk="0" h="2474" w="2489">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21"/>
            <p:cNvSpPr/>
            <p:nvPr/>
          </p:nvSpPr>
          <p:spPr>
            <a:xfrm>
              <a:off x="6720889" y="1230084"/>
              <a:ext cx="2575" cy="3218"/>
            </a:xfrm>
            <a:custGeom>
              <a:rect b="b" l="l" r="r" t="t"/>
              <a:pathLst>
                <a:path extrusionOk="0" h="115" w="92">
                  <a:moveTo>
                    <a:pt x="92" y="0"/>
                  </a:moveTo>
                  <a:lnTo>
                    <a:pt x="0" y="115"/>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21"/>
            <p:cNvSpPr/>
            <p:nvPr/>
          </p:nvSpPr>
          <p:spPr>
            <a:xfrm>
              <a:off x="6635926" y="1352714"/>
              <a:ext cx="1959" cy="3218"/>
            </a:xfrm>
            <a:custGeom>
              <a:rect b="b" l="l" r="r" t="t"/>
              <a:pathLst>
                <a:path extrusionOk="0" h="115" w="70">
                  <a:moveTo>
                    <a:pt x="69" y="1"/>
                  </a:moveTo>
                  <a:lnTo>
                    <a:pt x="1" y="115"/>
                  </a:ln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21"/>
            <p:cNvSpPr/>
            <p:nvPr/>
          </p:nvSpPr>
          <p:spPr>
            <a:xfrm>
              <a:off x="4608749" y="886680"/>
              <a:ext cx="199701" cy="197910"/>
            </a:xfrm>
            <a:custGeom>
              <a:rect b="b" l="l" r="r" t="t"/>
              <a:pathLst>
                <a:path extrusionOk="0" h="7072" w="7136">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21"/>
            <p:cNvSpPr/>
            <p:nvPr/>
          </p:nvSpPr>
          <p:spPr>
            <a:xfrm>
              <a:off x="5265781" y="686335"/>
              <a:ext cx="136455" cy="130662"/>
            </a:xfrm>
            <a:custGeom>
              <a:rect b="b" l="l" r="r" t="t"/>
              <a:pathLst>
                <a:path extrusionOk="0" h="4669" w="4876">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21"/>
            <p:cNvSpPr/>
            <p:nvPr/>
          </p:nvSpPr>
          <p:spPr>
            <a:xfrm>
              <a:off x="5601125" y="1825801"/>
              <a:ext cx="176333" cy="162089"/>
            </a:xfrm>
            <a:custGeom>
              <a:rect b="b" l="l" r="r" t="t"/>
              <a:pathLst>
                <a:path extrusionOk="0" h="5792" w="6301">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21"/>
            <p:cNvSpPr/>
            <p:nvPr/>
          </p:nvSpPr>
          <p:spPr>
            <a:xfrm>
              <a:off x="7841926" y="763848"/>
              <a:ext cx="139897" cy="137854"/>
            </a:xfrm>
            <a:custGeom>
              <a:rect b="b" l="l" r="r" t="t"/>
              <a:pathLst>
                <a:path extrusionOk="0" h="4926" w="4999">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21"/>
            <p:cNvSpPr/>
            <p:nvPr/>
          </p:nvSpPr>
          <p:spPr>
            <a:xfrm>
              <a:off x="8156016" y="1872340"/>
              <a:ext cx="141380" cy="137854"/>
            </a:xfrm>
            <a:custGeom>
              <a:rect b="b" l="l" r="r" t="t"/>
              <a:pathLst>
                <a:path extrusionOk="0" h="4926" w="5052">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21"/>
            <p:cNvSpPr/>
            <p:nvPr/>
          </p:nvSpPr>
          <p:spPr>
            <a:xfrm>
              <a:off x="8610362" y="639833"/>
              <a:ext cx="223600" cy="212126"/>
            </a:xfrm>
            <a:custGeom>
              <a:rect b="b" l="l" r="r" t="t"/>
              <a:pathLst>
                <a:path extrusionOk="0" h="7580" w="799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21"/>
            <p:cNvSpPr/>
            <p:nvPr/>
          </p:nvSpPr>
          <p:spPr>
            <a:xfrm>
              <a:off x="9403699" y="1724803"/>
              <a:ext cx="96492" cy="92211"/>
            </a:xfrm>
            <a:custGeom>
              <a:rect b="b" l="l" r="r" t="t"/>
              <a:pathLst>
                <a:path extrusionOk="0" h="3295" w="3448">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21"/>
            <p:cNvSpPr/>
            <p:nvPr/>
          </p:nvSpPr>
          <p:spPr>
            <a:xfrm>
              <a:off x="8350372" y="1841388"/>
              <a:ext cx="61343" cy="86250"/>
            </a:xfrm>
            <a:custGeom>
              <a:rect b="b" l="l" r="r" t="t"/>
              <a:pathLst>
                <a:path extrusionOk="0" h="3082" w="2192">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21"/>
            <p:cNvSpPr/>
            <p:nvPr/>
          </p:nvSpPr>
          <p:spPr>
            <a:xfrm>
              <a:off x="5765929" y="2056005"/>
              <a:ext cx="61343" cy="86893"/>
            </a:xfrm>
            <a:custGeom>
              <a:rect b="b" l="l" r="r" t="t"/>
              <a:pathLst>
                <a:path extrusionOk="0" h="3105" w="2192">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21"/>
            <p:cNvSpPr/>
            <p:nvPr/>
          </p:nvSpPr>
          <p:spPr>
            <a:xfrm>
              <a:off x="5454204" y="1786454"/>
              <a:ext cx="70942" cy="100298"/>
            </a:xfrm>
            <a:custGeom>
              <a:rect b="b" l="l" r="r" t="t"/>
              <a:pathLst>
                <a:path extrusionOk="0" h="3584" w="2535">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21"/>
            <p:cNvSpPr/>
            <p:nvPr/>
          </p:nvSpPr>
          <p:spPr>
            <a:xfrm>
              <a:off x="9740974" y="1209011"/>
              <a:ext cx="74132" cy="104776"/>
            </a:xfrm>
            <a:custGeom>
              <a:rect b="b" l="l" r="r" t="t"/>
              <a:pathLst>
                <a:path extrusionOk="0" h="3744" w="2649">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21"/>
            <p:cNvSpPr/>
            <p:nvPr/>
          </p:nvSpPr>
          <p:spPr>
            <a:xfrm>
              <a:off x="4902955" y="1028228"/>
              <a:ext cx="49226" cy="69011"/>
            </a:xfrm>
            <a:custGeom>
              <a:rect b="b" l="l" r="r" t="t"/>
              <a:pathLst>
                <a:path extrusionOk="0" h="2466" w="1759">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21"/>
            <p:cNvSpPr/>
            <p:nvPr/>
          </p:nvSpPr>
          <p:spPr>
            <a:xfrm>
              <a:off x="4931052" y="793154"/>
              <a:ext cx="56250" cy="79254"/>
            </a:xfrm>
            <a:custGeom>
              <a:rect b="b" l="l" r="r" t="t"/>
              <a:pathLst>
                <a:path extrusionOk="0" h="2832" w="201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21"/>
            <p:cNvSpPr/>
            <p:nvPr/>
          </p:nvSpPr>
          <p:spPr>
            <a:xfrm>
              <a:off x="6890787" y="557446"/>
              <a:ext cx="56250" cy="79226"/>
            </a:xfrm>
            <a:custGeom>
              <a:rect b="b" l="l" r="r" t="t"/>
              <a:pathLst>
                <a:path extrusionOk="0" h="2831" w="201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21"/>
            <p:cNvSpPr/>
            <p:nvPr/>
          </p:nvSpPr>
          <p:spPr>
            <a:xfrm>
              <a:off x="6209907" y="783886"/>
              <a:ext cx="69039" cy="97780"/>
            </a:xfrm>
            <a:custGeom>
              <a:rect b="b" l="l" r="r" t="t"/>
              <a:pathLst>
                <a:path extrusionOk="0" h="3494" w="2467">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21"/>
            <p:cNvSpPr/>
            <p:nvPr/>
          </p:nvSpPr>
          <p:spPr>
            <a:xfrm>
              <a:off x="6347205" y="4312772"/>
              <a:ext cx="992684" cy="596612"/>
            </a:xfrm>
            <a:custGeom>
              <a:rect b="b" l="l" r="r" t="t"/>
              <a:pathLst>
                <a:path extrusionOk="0" h="21319" w="35472">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21"/>
            <p:cNvSpPr/>
            <p:nvPr/>
          </p:nvSpPr>
          <p:spPr>
            <a:xfrm>
              <a:off x="6544583" y="4345990"/>
              <a:ext cx="152686" cy="289365"/>
            </a:xfrm>
            <a:custGeom>
              <a:rect b="b" l="l" r="r" t="t"/>
              <a:pathLst>
                <a:path extrusionOk="0" h="10340" w="5456">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21"/>
            <p:cNvSpPr/>
            <p:nvPr/>
          </p:nvSpPr>
          <p:spPr>
            <a:xfrm>
              <a:off x="6941886" y="4519721"/>
              <a:ext cx="153330" cy="291380"/>
            </a:xfrm>
            <a:custGeom>
              <a:rect b="b" l="l" r="r" t="t"/>
              <a:pathLst>
                <a:path extrusionOk="0" h="10412" w="5479">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21"/>
            <p:cNvSpPr/>
            <p:nvPr/>
          </p:nvSpPr>
          <p:spPr>
            <a:xfrm>
              <a:off x="6341468" y="4356204"/>
              <a:ext cx="175046" cy="212742"/>
            </a:xfrm>
            <a:custGeom>
              <a:rect b="b" l="l" r="r" t="t"/>
              <a:pathLst>
                <a:path extrusionOk="0" h="7602" w="6255">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21"/>
            <p:cNvSpPr/>
            <p:nvPr/>
          </p:nvSpPr>
          <p:spPr>
            <a:xfrm>
              <a:off x="6373399" y="4365775"/>
              <a:ext cx="143115" cy="121707"/>
            </a:xfrm>
            <a:custGeom>
              <a:rect b="b" l="l" r="r" t="t"/>
              <a:pathLst>
                <a:path extrusionOk="0" h="4349" w="5114">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21"/>
            <p:cNvSpPr/>
            <p:nvPr/>
          </p:nvSpPr>
          <p:spPr>
            <a:xfrm>
              <a:off x="6515199" y="4523555"/>
              <a:ext cx="59440" cy="35541"/>
            </a:xfrm>
            <a:custGeom>
              <a:rect b="b" l="l" r="r" t="t"/>
              <a:pathLst>
                <a:path extrusionOk="0" h="1270" w="2124">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21"/>
            <p:cNvSpPr/>
            <p:nvPr/>
          </p:nvSpPr>
          <p:spPr>
            <a:xfrm>
              <a:off x="6594397" y="4578489"/>
              <a:ext cx="374999" cy="209552"/>
            </a:xfrm>
            <a:custGeom>
              <a:rect b="b" l="l" r="r" t="t"/>
              <a:pathLst>
                <a:path extrusionOk="0" h="7488" w="1340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21"/>
            <p:cNvSpPr/>
            <p:nvPr/>
          </p:nvSpPr>
          <p:spPr>
            <a:xfrm>
              <a:off x="6485171" y="4530579"/>
              <a:ext cx="91371" cy="81408"/>
            </a:xfrm>
            <a:custGeom>
              <a:rect b="b" l="l" r="r" t="t"/>
              <a:pathLst>
                <a:path extrusionOk="0" h="2909" w="3265">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21"/>
            <p:cNvSpPr/>
            <p:nvPr/>
          </p:nvSpPr>
          <p:spPr>
            <a:xfrm>
              <a:off x="6518389" y="4525458"/>
              <a:ext cx="57509" cy="29272"/>
            </a:xfrm>
            <a:custGeom>
              <a:rect b="b" l="l" r="r" t="t"/>
              <a:pathLst>
                <a:path extrusionOk="0" h="1046" w="2055">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21"/>
            <p:cNvSpPr/>
            <p:nvPr/>
          </p:nvSpPr>
          <p:spPr>
            <a:xfrm>
              <a:off x="6630805" y="4574012"/>
              <a:ext cx="339234" cy="169309"/>
            </a:xfrm>
            <a:custGeom>
              <a:rect b="b" l="l" r="r" t="t"/>
              <a:pathLst>
                <a:path extrusionOk="0" h="6050" w="12122">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21"/>
            <p:cNvSpPr/>
            <p:nvPr/>
          </p:nvSpPr>
          <p:spPr>
            <a:xfrm>
              <a:off x="6994274" y="4749030"/>
              <a:ext cx="272154" cy="161641"/>
            </a:xfrm>
            <a:custGeom>
              <a:rect b="b" l="l" r="r" t="t"/>
              <a:pathLst>
                <a:path extrusionOk="0" h="5776" w="9725">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21"/>
            <p:cNvSpPr/>
            <p:nvPr/>
          </p:nvSpPr>
          <p:spPr>
            <a:xfrm>
              <a:off x="6683837" y="4563153"/>
              <a:ext cx="238292" cy="117565"/>
            </a:xfrm>
            <a:custGeom>
              <a:rect b="b" l="l" r="r" t="t"/>
              <a:pathLst>
                <a:path extrusionOk="0" h="4201" w="8515">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21"/>
            <p:cNvSpPr/>
            <p:nvPr/>
          </p:nvSpPr>
          <p:spPr>
            <a:xfrm>
              <a:off x="6939983" y="4675569"/>
              <a:ext cx="14076" cy="13461"/>
            </a:xfrm>
            <a:custGeom>
              <a:rect b="b" l="l" r="r" t="t"/>
              <a:pathLst>
                <a:path extrusionOk="0" h="481" w="503">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21"/>
            <p:cNvSpPr/>
            <p:nvPr/>
          </p:nvSpPr>
          <p:spPr>
            <a:xfrm>
              <a:off x="6680646" y="4523555"/>
              <a:ext cx="129067" cy="66464"/>
            </a:xfrm>
            <a:custGeom>
              <a:rect b="b" l="l" r="r" t="t"/>
              <a:pathLst>
                <a:path extrusionOk="0" h="2375" w="4612">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21"/>
            <p:cNvSpPr/>
            <p:nvPr/>
          </p:nvSpPr>
          <p:spPr>
            <a:xfrm>
              <a:off x="6358063" y="4321055"/>
              <a:ext cx="225503" cy="43908"/>
            </a:xfrm>
            <a:custGeom>
              <a:rect b="b" l="l" r="r" t="t"/>
              <a:pathLst>
                <a:path extrusionOk="0" h="1569" w="8058">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21"/>
            <p:cNvSpPr/>
            <p:nvPr/>
          </p:nvSpPr>
          <p:spPr>
            <a:xfrm>
              <a:off x="6557373" y="4325533"/>
              <a:ext cx="21101" cy="14888"/>
            </a:xfrm>
            <a:custGeom>
              <a:rect b="b" l="l" r="r" t="t"/>
              <a:pathLst>
                <a:path extrusionOk="0" h="532" w="754">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21"/>
            <p:cNvSpPr/>
            <p:nvPr/>
          </p:nvSpPr>
          <p:spPr>
            <a:xfrm>
              <a:off x="6741318" y="4416876"/>
              <a:ext cx="260009" cy="127136"/>
            </a:xfrm>
            <a:custGeom>
              <a:rect b="b" l="l" r="r" t="t"/>
              <a:pathLst>
                <a:path extrusionOk="0" h="4543" w="9291">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21"/>
            <p:cNvSpPr/>
            <p:nvPr/>
          </p:nvSpPr>
          <p:spPr>
            <a:xfrm>
              <a:off x="6910599" y="4529291"/>
              <a:ext cx="100942" cy="50037"/>
            </a:xfrm>
            <a:custGeom>
              <a:rect b="b" l="l" r="r" t="t"/>
              <a:pathLst>
                <a:path extrusionOk="0" h="1788" w="3607">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21"/>
            <p:cNvSpPr/>
            <p:nvPr/>
          </p:nvSpPr>
          <p:spPr>
            <a:xfrm>
              <a:off x="6535013" y="4337035"/>
              <a:ext cx="126492" cy="287154"/>
            </a:xfrm>
            <a:custGeom>
              <a:rect b="b" l="l" r="r" t="t"/>
              <a:pathLst>
                <a:path extrusionOk="0" h="10261" w="452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21"/>
            <p:cNvSpPr/>
            <p:nvPr/>
          </p:nvSpPr>
          <p:spPr>
            <a:xfrm>
              <a:off x="6579705" y="4360038"/>
              <a:ext cx="127164" cy="282341"/>
            </a:xfrm>
            <a:custGeom>
              <a:rect b="b" l="l" r="r" t="t"/>
              <a:pathLst>
                <a:path extrusionOk="0" h="10089" w="4544">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21"/>
            <p:cNvSpPr/>
            <p:nvPr/>
          </p:nvSpPr>
          <p:spPr>
            <a:xfrm>
              <a:off x="6931028" y="4513340"/>
              <a:ext cx="125877" cy="284272"/>
            </a:xfrm>
            <a:custGeom>
              <a:rect b="b" l="l" r="r" t="t"/>
              <a:pathLst>
                <a:path extrusionOk="0" h="10158" w="4498">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21"/>
            <p:cNvSpPr/>
            <p:nvPr/>
          </p:nvSpPr>
          <p:spPr>
            <a:xfrm>
              <a:off x="6978939" y="4533769"/>
              <a:ext cx="124589" cy="284272"/>
            </a:xfrm>
            <a:custGeom>
              <a:rect b="b" l="l" r="r" t="t"/>
              <a:pathLst>
                <a:path extrusionOk="0" h="10158" w="4452">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21"/>
            <p:cNvSpPr/>
            <p:nvPr/>
          </p:nvSpPr>
          <p:spPr>
            <a:xfrm>
              <a:off x="6597615" y="4317221"/>
              <a:ext cx="722461" cy="326725"/>
            </a:xfrm>
            <a:custGeom>
              <a:rect b="b" l="l" r="r" t="t"/>
              <a:pathLst>
                <a:path extrusionOk="0" h="11675" w="25816">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21"/>
            <p:cNvSpPr/>
            <p:nvPr/>
          </p:nvSpPr>
          <p:spPr>
            <a:xfrm>
              <a:off x="6487746" y="4589347"/>
              <a:ext cx="723104" cy="327480"/>
            </a:xfrm>
            <a:custGeom>
              <a:rect b="b" l="l" r="r" t="t"/>
              <a:pathLst>
                <a:path extrusionOk="0" h="11702" w="25839">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21"/>
            <p:cNvSpPr/>
            <p:nvPr/>
          </p:nvSpPr>
          <p:spPr>
            <a:xfrm>
              <a:off x="6487746" y="4319152"/>
              <a:ext cx="123946" cy="281641"/>
            </a:xfrm>
            <a:custGeom>
              <a:rect b="b" l="l" r="r" t="t"/>
              <a:pathLst>
                <a:path extrusionOk="0" h="10064" w="4429">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21"/>
            <p:cNvSpPr/>
            <p:nvPr/>
          </p:nvSpPr>
          <p:spPr>
            <a:xfrm>
              <a:off x="6335703" y="4313387"/>
              <a:ext cx="252341" cy="267677"/>
            </a:xfrm>
            <a:custGeom>
              <a:rect b="b" l="l" r="r" t="t"/>
              <a:pathLst>
                <a:path extrusionOk="0" h="9565" w="9017">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21"/>
            <p:cNvSpPr/>
            <p:nvPr/>
          </p:nvSpPr>
          <p:spPr>
            <a:xfrm>
              <a:off x="6654453" y="4013808"/>
              <a:ext cx="921126" cy="684793"/>
            </a:xfrm>
            <a:custGeom>
              <a:rect b="b" l="l" r="r" t="t"/>
              <a:pathLst>
                <a:path extrusionOk="0" h="24470" w="32915">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21"/>
            <p:cNvSpPr/>
            <p:nvPr/>
          </p:nvSpPr>
          <p:spPr>
            <a:xfrm>
              <a:off x="6821159" y="4071317"/>
              <a:ext cx="181455" cy="266697"/>
            </a:xfrm>
            <a:custGeom>
              <a:rect b="b" l="l" r="r" t="t"/>
              <a:pathLst>
                <a:path extrusionOk="0" h="9530" w="6484">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21"/>
            <p:cNvSpPr/>
            <p:nvPr/>
          </p:nvSpPr>
          <p:spPr>
            <a:xfrm>
              <a:off x="6653809" y="4039358"/>
              <a:ext cx="148852" cy="221529"/>
            </a:xfrm>
            <a:custGeom>
              <a:rect b="b" l="l" r="r" t="t"/>
              <a:pathLst>
                <a:path extrusionOk="0" h="7916" w="5319">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21"/>
            <p:cNvSpPr/>
            <p:nvPr/>
          </p:nvSpPr>
          <p:spPr>
            <a:xfrm>
              <a:off x="6696598" y="4055981"/>
              <a:ext cx="114375" cy="123078"/>
            </a:xfrm>
            <a:custGeom>
              <a:rect b="b" l="l" r="r" t="t"/>
              <a:pathLst>
                <a:path extrusionOk="0" h="4398" w="4087">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21"/>
            <p:cNvSpPr/>
            <p:nvPr/>
          </p:nvSpPr>
          <p:spPr>
            <a:xfrm>
              <a:off x="6761775" y="4234833"/>
              <a:ext cx="90084" cy="75392"/>
            </a:xfrm>
            <a:custGeom>
              <a:rect b="b" l="l" r="r" t="t"/>
              <a:pathLst>
                <a:path extrusionOk="0" h="2694" w="3219">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21"/>
            <p:cNvSpPr/>
            <p:nvPr/>
          </p:nvSpPr>
          <p:spPr>
            <a:xfrm>
              <a:off x="6794350" y="4232902"/>
              <a:ext cx="49841" cy="36241"/>
            </a:xfrm>
            <a:custGeom>
              <a:rect b="b" l="l" r="r" t="t"/>
              <a:pathLst>
                <a:path extrusionOk="0" h="1295" w="1781">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21"/>
            <p:cNvSpPr/>
            <p:nvPr/>
          </p:nvSpPr>
          <p:spPr>
            <a:xfrm>
              <a:off x="6863976" y="4293602"/>
              <a:ext cx="353898" cy="244029"/>
            </a:xfrm>
            <a:custGeom>
              <a:rect b="b" l="l" r="r" t="t"/>
              <a:pathLst>
                <a:path extrusionOk="0" h="8720" w="12646">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21"/>
            <p:cNvSpPr/>
            <p:nvPr/>
          </p:nvSpPr>
          <p:spPr>
            <a:xfrm>
              <a:off x="6879312" y="4301913"/>
              <a:ext cx="75392" cy="48162"/>
            </a:xfrm>
            <a:custGeom>
              <a:rect b="b" l="l" r="r" t="t"/>
              <a:pathLst>
                <a:path extrusionOk="0" h="1721" w="2694">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21"/>
            <p:cNvSpPr/>
            <p:nvPr/>
          </p:nvSpPr>
          <p:spPr>
            <a:xfrm>
              <a:off x="6905478" y="4294889"/>
              <a:ext cx="65205" cy="44972"/>
            </a:xfrm>
            <a:custGeom>
              <a:rect b="b" l="l" r="r" t="t"/>
              <a:pathLst>
                <a:path extrusionOk="0" h="1607" w="233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21"/>
            <p:cNvSpPr/>
            <p:nvPr/>
          </p:nvSpPr>
          <p:spPr>
            <a:xfrm>
              <a:off x="6800086" y="4230999"/>
              <a:ext cx="56250" cy="41334"/>
            </a:xfrm>
            <a:custGeom>
              <a:rect b="b" l="l" r="r" t="t"/>
              <a:pathLst>
                <a:path extrusionOk="0" h="1477" w="201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21"/>
            <p:cNvSpPr/>
            <p:nvPr/>
          </p:nvSpPr>
          <p:spPr>
            <a:xfrm>
              <a:off x="7316214" y="4554226"/>
              <a:ext cx="672" cy="644"/>
            </a:xfrm>
            <a:custGeom>
              <a:rect b="b" l="l" r="r" t="t"/>
              <a:pathLst>
                <a:path extrusionOk="0" h="23" w="24">
                  <a:moveTo>
                    <a:pt x="1" y="0"/>
                  </a:moveTo>
                  <a:cubicBezTo>
                    <a:pt x="6" y="6"/>
                    <a:pt x="12" y="11"/>
                    <a:pt x="23" y="23"/>
                  </a:cubicBezTo>
                  <a:cubicBezTo>
                    <a:pt x="23" y="0"/>
                    <a:pt x="1" y="0"/>
                    <a:pt x="1" y="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21"/>
            <p:cNvSpPr/>
            <p:nvPr/>
          </p:nvSpPr>
          <p:spPr>
            <a:xfrm>
              <a:off x="7268947" y="4603396"/>
              <a:ext cx="1315" cy="1287"/>
            </a:xfrm>
            <a:custGeom>
              <a:rect b="b" l="l" r="r" t="t"/>
              <a:pathLst>
                <a:path extrusionOk="0" h="46" w="47">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21"/>
            <p:cNvSpPr/>
            <p:nvPr/>
          </p:nvSpPr>
          <p:spPr>
            <a:xfrm>
              <a:off x="7229348" y="4521624"/>
              <a:ext cx="230624" cy="174570"/>
            </a:xfrm>
            <a:custGeom>
              <a:rect b="b" l="l" r="r" t="t"/>
              <a:pathLst>
                <a:path extrusionOk="0" h="6238" w="8241">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21"/>
            <p:cNvSpPr/>
            <p:nvPr/>
          </p:nvSpPr>
          <p:spPr>
            <a:xfrm>
              <a:off x="7177604" y="4298695"/>
              <a:ext cx="186548" cy="269663"/>
            </a:xfrm>
            <a:custGeom>
              <a:rect b="b" l="l" r="r" t="t"/>
              <a:pathLst>
                <a:path extrusionOk="0" h="9636" w="6666">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21"/>
            <p:cNvSpPr/>
            <p:nvPr/>
          </p:nvSpPr>
          <p:spPr>
            <a:xfrm>
              <a:off x="6668501" y="4015739"/>
              <a:ext cx="230624" cy="50121"/>
            </a:xfrm>
            <a:custGeom>
              <a:rect b="b" l="l" r="r" t="t"/>
              <a:pathLst>
                <a:path extrusionOk="0" h="1791" w="8241">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21"/>
            <p:cNvSpPr/>
            <p:nvPr/>
          </p:nvSpPr>
          <p:spPr>
            <a:xfrm>
              <a:off x="7021756" y="4150515"/>
              <a:ext cx="243386" cy="153190"/>
            </a:xfrm>
            <a:custGeom>
              <a:rect b="b" l="l" r="r" t="t"/>
              <a:pathLst>
                <a:path extrusionOk="0" h="5474" w="8697">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21"/>
            <p:cNvSpPr/>
            <p:nvPr/>
          </p:nvSpPr>
          <p:spPr>
            <a:xfrm>
              <a:off x="7274684" y="4305747"/>
              <a:ext cx="7696" cy="7668"/>
            </a:xfrm>
            <a:custGeom>
              <a:rect b="b" l="l" r="r" t="t"/>
              <a:pathLst>
                <a:path extrusionOk="0" h="274" w="275">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21"/>
            <p:cNvSpPr/>
            <p:nvPr/>
          </p:nvSpPr>
          <p:spPr>
            <a:xfrm>
              <a:off x="7081140" y="4231643"/>
              <a:ext cx="203171" cy="126744"/>
            </a:xfrm>
            <a:custGeom>
              <a:rect b="b" l="l" r="r" t="t"/>
              <a:pathLst>
                <a:path extrusionOk="0" h="4529" w="726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21"/>
            <p:cNvSpPr/>
            <p:nvPr/>
          </p:nvSpPr>
          <p:spPr>
            <a:xfrm>
              <a:off x="6812876" y="4065552"/>
              <a:ext cx="156520" cy="250438"/>
            </a:xfrm>
            <a:custGeom>
              <a:rect b="b" l="l" r="r" t="t"/>
              <a:pathLst>
                <a:path extrusionOk="0" h="8949" w="5593">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21"/>
            <p:cNvSpPr/>
            <p:nvPr/>
          </p:nvSpPr>
          <p:spPr>
            <a:xfrm>
              <a:off x="6853118" y="4092390"/>
              <a:ext cx="157807" cy="249150"/>
            </a:xfrm>
            <a:custGeom>
              <a:rect b="b" l="l" r="r" t="t"/>
              <a:pathLst>
                <a:path extrusionOk="0" h="8903" w="5639">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21"/>
            <p:cNvSpPr/>
            <p:nvPr/>
          </p:nvSpPr>
          <p:spPr>
            <a:xfrm>
              <a:off x="7173127" y="4294889"/>
              <a:ext cx="156520" cy="249766"/>
            </a:xfrm>
            <a:custGeom>
              <a:rect b="b" l="l" r="r" t="t"/>
              <a:pathLst>
                <a:path extrusionOk="0" h="8925" w="5593">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21"/>
            <p:cNvSpPr/>
            <p:nvPr/>
          </p:nvSpPr>
          <p:spPr>
            <a:xfrm>
              <a:off x="7215916" y="4321699"/>
              <a:ext cx="155904" cy="250438"/>
            </a:xfrm>
            <a:custGeom>
              <a:rect b="b" l="l" r="r" t="t"/>
              <a:pathLst>
                <a:path extrusionOk="0" h="8949" w="5571">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21"/>
            <p:cNvSpPr/>
            <p:nvPr/>
          </p:nvSpPr>
          <p:spPr>
            <a:xfrm>
              <a:off x="6646785" y="4006140"/>
              <a:ext cx="924317" cy="699485"/>
            </a:xfrm>
            <a:custGeom>
              <a:rect b="b" l="l" r="r" t="t"/>
              <a:pathLst>
                <a:path extrusionOk="0" h="24995" w="33029">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21"/>
            <p:cNvSpPr/>
            <p:nvPr/>
          </p:nvSpPr>
          <p:spPr>
            <a:xfrm>
              <a:off x="6808398" y="3704657"/>
              <a:ext cx="861070" cy="700101"/>
            </a:xfrm>
            <a:custGeom>
              <a:rect b="b" l="l" r="r" t="t"/>
              <a:pathLst>
                <a:path extrusionOk="0" h="25017" w="30769">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21"/>
            <p:cNvSpPr/>
            <p:nvPr/>
          </p:nvSpPr>
          <p:spPr>
            <a:xfrm>
              <a:off x="6607186" y="3508567"/>
              <a:ext cx="118824" cy="122015"/>
            </a:xfrm>
            <a:custGeom>
              <a:rect b="b" l="l" r="r" t="t"/>
              <a:pathLst>
                <a:path extrusionOk="0" h="4360" w="4246">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21"/>
            <p:cNvSpPr/>
            <p:nvPr/>
          </p:nvSpPr>
          <p:spPr>
            <a:xfrm>
              <a:off x="6665954" y="3535376"/>
              <a:ext cx="308535" cy="309206"/>
            </a:xfrm>
            <a:custGeom>
              <a:rect b="b" l="l" r="r" t="t"/>
              <a:pathLst>
                <a:path extrusionOk="0" h="11049" w="11025">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21"/>
            <p:cNvSpPr/>
            <p:nvPr/>
          </p:nvSpPr>
          <p:spPr>
            <a:xfrm>
              <a:off x="7145673" y="3803025"/>
              <a:ext cx="261268" cy="188871"/>
            </a:xfrm>
            <a:custGeom>
              <a:rect b="b" l="l" r="r" t="t"/>
              <a:pathLst>
                <a:path extrusionOk="0" h="6749" w="9336">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21"/>
            <p:cNvSpPr/>
            <p:nvPr/>
          </p:nvSpPr>
          <p:spPr>
            <a:xfrm>
              <a:off x="7433751" y="4009358"/>
              <a:ext cx="10243" cy="10243"/>
            </a:xfrm>
            <a:custGeom>
              <a:rect b="b" l="l" r="r" t="t"/>
              <a:pathLst>
                <a:path extrusionOk="0" h="366" w="366">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21"/>
            <p:cNvSpPr/>
            <p:nvPr/>
          </p:nvSpPr>
          <p:spPr>
            <a:xfrm>
              <a:off x="7475281" y="4043192"/>
              <a:ext cx="118824" cy="81632"/>
            </a:xfrm>
            <a:custGeom>
              <a:rect b="b" l="l" r="r" t="t"/>
              <a:pathLst>
                <a:path extrusionOk="0" h="2917" w="4246">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21"/>
            <p:cNvSpPr/>
            <p:nvPr/>
          </p:nvSpPr>
          <p:spPr>
            <a:xfrm>
              <a:off x="6943817" y="3870748"/>
              <a:ext cx="281081" cy="200596"/>
            </a:xfrm>
            <a:custGeom>
              <a:rect b="b" l="l" r="r" t="t"/>
              <a:pathLst>
                <a:path extrusionOk="0" h="7168" w="10044">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21"/>
            <p:cNvSpPr/>
            <p:nvPr/>
          </p:nvSpPr>
          <p:spPr>
            <a:xfrm>
              <a:off x="7244041" y="4082819"/>
              <a:ext cx="9599" cy="8955"/>
            </a:xfrm>
            <a:custGeom>
              <a:rect b="b" l="l" r="r" t="t"/>
              <a:pathLst>
                <a:path extrusionOk="0" h="320" w="343">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21"/>
            <p:cNvSpPr/>
            <p:nvPr/>
          </p:nvSpPr>
          <p:spPr>
            <a:xfrm>
              <a:off x="7281093" y="4108985"/>
              <a:ext cx="106063" cy="73489"/>
            </a:xfrm>
            <a:custGeom>
              <a:rect b="b" l="l" r="r" t="t"/>
              <a:pathLst>
                <a:path extrusionOk="0" h="2626" w="379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21"/>
            <p:cNvSpPr/>
            <p:nvPr/>
          </p:nvSpPr>
          <p:spPr>
            <a:xfrm>
              <a:off x="6877381" y="3763426"/>
              <a:ext cx="807423" cy="571510"/>
            </a:xfrm>
            <a:custGeom>
              <a:rect b="b" l="l" r="r" t="t"/>
              <a:pathLst>
                <a:path extrusionOk="0" h="20422" w="28852">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21"/>
            <p:cNvSpPr/>
            <p:nvPr/>
          </p:nvSpPr>
          <p:spPr>
            <a:xfrm>
              <a:off x="6879312" y="3766616"/>
              <a:ext cx="95821" cy="63274"/>
            </a:xfrm>
            <a:custGeom>
              <a:rect b="b" l="l" r="r" t="t"/>
              <a:pathLst>
                <a:path extrusionOk="0" h="2261" w="3424">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21"/>
            <p:cNvSpPr/>
            <p:nvPr/>
          </p:nvSpPr>
          <p:spPr>
            <a:xfrm>
              <a:off x="6885693" y="3759592"/>
              <a:ext cx="121399" cy="90923"/>
            </a:xfrm>
            <a:custGeom>
              <a:rect b="b" l="l" r="r" t="t"/>
              <a:pathLst>
                <a:path extrusionOk="0" h="3249" w="4338">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21"/>
            <p:cNvSpPr/>
            <p:nvPr/>
          </p:nvSpPr>
          <p:spPr>
            <a:xfrm>
              <a:off x="6894620" y="3762139"/>
              <a:ext cx="183358" cy="141856"/>
            </a:xfrm>
            <a:custGeom>
              <a:rect b="b" l="l" r="r" t="t"/>
              <a:pathLst>
                <a:path extrusionOk="0" h="5069" w="6552">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21"/>
            <p:cNvSpPr/>
            <p:nvPr/>
          </p:nvSpPr>
          <p:spPr>
            <a:xfrm>
              <a:off x="6895907" y="3765329"/>
              <a:ext cx="737153" cy="518926"/>
            </a:xfrm>
            <a:custGeom>
              <a:rect b="b" l="l" r="r" t="t"/>
              <a:pathLst>
                <a:path extrusionOk="0" h="18543" w="26341">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21"/>
            <p:cNvSpPr/>
            <p:nvPr/>
          </p:nvSpPr>
          <p:spPr>
            <a:xfrm>
              <a:off x="6985347" y="3791523"/>
              <a:ext cx="290652" cy="207761"/>
            </a:xfrm>
            <a:custGeom>
              <a:rect b="b" l="l" r="r" t="t"/>
              <a:pathLst>
                <a:path extrusionOk="0" h="7424" w="10386">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21"/>
            <p:cNvSpPr/>
            <p:nvPr/>
          </p:nvSpPr>
          <p:spPr>
            <a:xfrm>
              <a:off x="7295141" y="4011905"/>
              <a:ext cx="11530" cy="11530"/>
            </a:xfrm>
            <a:custGeom>
              <a:rect b="b" l="l" r="r" t="t"/>
              <a:pathLst>
                <a:path extrusionOk="0" h="412" w="412">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21"/>
            <p:cNvSpPr/>
            <p:nvPr/>
          </p:nvSpPr>
          <p:spPr>
            <a:xfrm>
              <a:off x="7329003" y="4034265"/>
              <a:ext cx="121371" cy="88796"/>
            </a:xfrm>
            <a:custGeom>
              <a:rect b="b" l="l" r="r" t="t"/>
              <a:pathLst>
                <a:path extrusionOk="0" h="3173" w="4337">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21"/>
            <p:cNvSpPr/>
            <p:nvPr/>
          </p:nvSpPr>
          <p:spPr>
            <a:xfrm>
              <a:off x="7379460" y="4039358"/>
              <a:ext cx="178880" cy="127584"/>
            </a:xfrm>
            <a:custGeom>
              <a:rect b="b" l="l" r="r" t="t"/>
              <a:pathLst>
                <a:path extrusionOk="0" h="4559" w="6392">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21"/>
            <p:cNvSpPr/>
            <p:nvPr/>
          </p:nvSpPr>
          <p:spPr>
            <a:xfrm>
              <a:off x="6603996" y="3513016"/>
              <a:ext cx="85606" cy="113199"/>
            </a:xfrm>
            <a:custGeom>
              <a:rect b="b" l="l" r="r" t="t"/>
              <a:pathLst>
                <a:path extrusionOk="0" h="4045" w="3059">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21"/>
            <p:cNvSpPr/>
            <p:nvPr/>
          </p:nvSpPr>
          <p:spPr>
            <a:xfrm>
              <a:off x="6637857" y="3530899"/>
              <a:ext cx="54963" cy="50513"/>
            </a:xfrm>
            <a:custGeom>
              <a:rect b="b" l="l" r="r" t="t"/>
              <a:pathLst>
                <a:path extrusionOk="0" h="1805" w="1964">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21"/>
            <p:cNvSpPr/>
            <p:nvPr/>
          </p:nvSpPr>
          <p:spPr>
            <a:xfrm>
              <a:off x="6667857" y="3628650"/>
              <a:ext cx="184001" cy="212882"/>
            </a:xfrm>
            <a:custGeom>
              <a:rect b="b" l="l" r="r" t="t"/>
              <a:pathLst>
                <a:path extrusionOk="0" h="7607" w="6575">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21"/>
            <p:cNvSpPr/>
            <p:nvPr/>
          </p:nvSpPr>
          <p:spPr>
            <a:xfrm>
              <a:off x="6691505" y="3606290"/>
              <a:ext cx="197406" cy="162901"/>
            </a:xfrm>
            <a:custGeom>
              <a:rect b="b" l="l" r="r" t="t"/>
              <a:pathLst>
                <a:path extrusionOk="0" h="5821" w="7054">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21"/>
            <p:cNvSpPr/>
            <p:nvPr/>
          </p:nvSpPr>
          <p:spPr>
            <a:xfrm>
              <a:off x="6763034" y="3622270"/>
              <a:ext cx="18554" cy="17910"/>
            </a:xfrm>
            <a:custGeom>
              <a:rect b="b" l="l" r="r" t="t"/>
              <a:pathLst>
                <a:path extrusionOk="0" h="640" w="663">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21"/>
            <p:cNvSpPr/>
            <p:nvPr/>
          </p:nvSpPr>
          <p:spPr>
            <a:xfrm>
              <a:off x="6734937" y="3597335"/>
              <a:ext cx="15364" cy="15364"/>
            </a:xfrm>
            <a:custGeom>
              <a:rect b="b" l="l" r="r" t="t"/>
              <a:pathLst>
                <a:path extrusionOk="0" h="549" w="549">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21"/>
            <p:cNvSpPr/>
            <p:nvPr/>
          </p:nvSpPr>
          <p:spPr>
            <a:xfrm>
              <a:off x="6766225" y="3583287"/>
              <a:ext cx="16007" cy="15364"/>
            </a:xfrm>
            <a:custGeom>
              <a:rect b="b" l="l" r="r" t="t"/>
              <a:pathLst>
                <a:path extrusionOk="0" h="549" w="572">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21"/>
            <p:cNvSpPr/>
            <p:nvPr/>
          </p:nvSpPr>
          <p:spPr>
            <a:xfrm>
              <a:off x="6799443" y="3632484"/>
              <a:ext cx="14076" cy="12789"/>
            </a:xfrm>
            <a:custGeom>
              <a:rect b="b" l="l" r="r" t="t"/>
              <a:pathLst>
                <a:path extrusionOk="0" h="457" w="503">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21"/>
            <p:cNvSpPr/>
            <p:nvPr/>
          </p:nvSpPr>
          <p:spPr>
            <a:xfrm>
              <a:off x="6821159" y="3664415"/>
              <a:ext cx="11530" cy="11530"/>
            </a:xfrm>
            <a:custGeom>
              <a:rect b="b" l="l" r="r" t="t"/>
              <a:pathLst>
                <a:path extrusionOk="0" h="412" w="412">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21"/>
            <p:cNvSpPr/>
            <p:nvPr/>
          </p:nvSpPr>
          <p:spPr>
            <a:xfrm>
              <a:off x="6863333" y="3694443"/>
              <a:ext cx="6409" cy="6409"/>
            </a:xfrm>
            <a:custGeom>
              <a:rect b="b" l="l" r="r" t="t"/>
              <a:pathLst>
                <a:path extrusionOk="0" h="229" w="229">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21"/>
            <p:cNvSpPr/>
            <p:nvPr/>
          </p:nvSpPr>
          <p:spPr>
            <a:xfrm>
              <a:off x="6876737" y="3652913"/>
              <a:ext cx="13461" cy="12817"/>
            </a:xfrm>
            <a:custGeom>
              <a:rect b="b" l="l" r="r" t="t"/>
              <a:pathLst>
                <a:path extrusionOk="0" h="458" w="481">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21"/>
            <p:cNvSpPr/>
            <p:nvPr/>
          </p:nvSpPr>
          <p:spPr>
            <a:xfrm>
              <a:off x="6817969" y="3615861"/>
              <a:ext cx="14720" cy="14720"/>
            </a:xfrm>
            <a:custGeom>
              <a:rect b="b" l="l" r="r" t="t"/>
              <a:pathLst>
                <a:path extrusionOk="0" h="526" w="526">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21"/>
            <p:cNvSpPr/>
            <p:nvPr/>
          </p:nvSpPr>
          <p:spPr>
            <a:xfrm>
              <a:off x="6879312" y="3618436"/>
              <a:ext cx="13433" cy="13433"/>
            </a:xfrm>
            <a:custGeom>
              <a:rect b="b" l="l" r="r" t="t"/>
              <a:pathLst>
                <a:path extrusionOk="0" h="480" w="48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21"/>
            <p:cNvSpPr/>
            <p:nvPr/>
          </p:nvSpPr>
          <p:spPr>
            <a:xfrm>
              <a:off x="6901644" y="3609480"/>
              <a:ext cx="14720" cy="14076"/>
            </a:xfrm>
            <a:custGeom>
              <a:rect b="b" l="l" r="r" t="t"/>
              <a:pathLst>
                <a:path extrusionOk="0" h="503" w="526">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21"/>
            <p:cNvSpPr/>
            <p:nvPr/>
          </p:nvSpPr>
          <p:spPr>
            <a:xfrm>
              <a:off x="6611663" y="3509826"/>
              <a:ext cx="113087" cy="46903"/>
            </a:xfrm>
            <a:custGeom>
              <a:rect b="b" l="l" r="r" t="t"/>
              <a:pathLst>
                <a:path extrusionOk="0" h="1676" w="4041">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21"/>
            <p:cNvSpPr/>
            <p:nvPr/>
          </p:nvSpPr>
          <p:spPr>
            <a:xfrm>
              <a:off x="6596971" y="3501542"/>
              <a:ext cx="135447" cy="141828"/>
            </a:xfrm>
            <a:custGeom>
              <a:rect b="b" l="l" r="r" t="t"/>
              <a:pathLst>
                <a:path extrusionOk="0" h="5068" w="484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21"/>
            <p:cNvSpPr/>
            <p:nvPr/>
          </p:nvSpPr>
          <p:spPr>
            <a:xfrm>
              <a:off x="6685740" y="3530283"/>
              <a:ext cx="28" cy="28"/>
            </a:xfrm>
            <a:custGeom>
              <a:rect b="b" l="l" r="r" t="t"/>
              <a:pathLst>
                <a:path extrusionOk="0" h="1" w="1">
                  <a:moveTo>
                    <a:pt x="1" y="0"/>
                  </a:moveTo>
                  <a:cubicBezTo>
                    <a:pt x="1" y="0"/>
                    <a:pt x="1" y="0"/>
                    <a:pt x="1" y="0"/>
                  </a:cubicBezTo>
                  <a:cubicBezTo>
                    <a:pt x="1" y="0"/>
                    <a:pt x="1" y="0"/>
                    <a:pt x="1"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21"/>
            <p:cNvSpPr/>
            <p:nvPr/>
          </p:nvSpPr>
          <p:spPr>
            <a:xfrm>
              <a:off x="6652550" y="3629294"/>
              <a:ext cx="151399" cy="221333"/>
            </a:xfrm>
            <a:custGeom>
              <a:rect b="b" l="l" r="r" t="t"/>
              <a:pathLst>
                <a:path extrusionOk="0" h="7909" w="541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21"/>
            <p:cNvSpPr/>
            <p:nvPr/>
          </p:nvSpPr>
          <p:spPr>
            <a:xfrm>
              <a:off x="6721533" y="3525162"/>
              <a:ext cx="254244" cy="84347"/>
            </a:xfrm>
            <a:custGeom>
              <a:rect b="b" l="l" r="r" t="t"/>
              <a:pathLst>
                <a:path extrusionOk="0" h="3014" w="9085">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21"/>
            <p:cNvSpPr/>
            <p:nvPr/>
          </p:nvSpPr>
          <p:spPr>
            <a:xfrm>
              <a:off x="6655096" y="3526449"/>
              <a:ext cx="79869" cy="114487"/>
            </a:xfrm>
            <a:custGeom>
              <a:rect b="b" l="l" r="r" t="t"/>
              <a:pathLst>
                <a:path extrusionOk="0" h="4091" w="2854">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21"/>
            <p:cNvSpPr/>
            <p:nvPr/>
          </p:nvSpPr>
          <p:spPr>
            <a:xfrm>
              <a:off x="6787941" y="3839433"/>
              <a:ext cx="804877" cy="573441"/>
            </a:xfrm>
            <a:custGeom>
              <a:rect b="b" l="l" r="r" t="t"/>
              <a:pathLst>
                <a:path extrusionOk="0" h="20491" w="28761">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21"/>
            <p:cNvSpPr/>
            <p:nvPr/>
          </p:nvSpPr>
          <p:spPr>
            <a:xfrm>
              <a:off x="6853762" y="3765973"/>
              <a:ext cx="801658" cy="570894"/>
            </a:xfrm>
            <a:custGeom>
              <a:rect b="b" l="l" r="r" t="t"/>
              <a:pathLst>
                <a:path extrusionOk="0" h="20400" w="28646">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21"/>
            <p:cNvSpPr/>
            <p:nvPr/>
          </p:nvSpPr>
          <p:spPr>
            <a:xfrm>
              <a:off x="6789872" y="3767904"/>
              <a:ext cx="79226" cy="83703"/>
            </a:xfrm>
            <a:custGeom>
              <a:rect b="b" l="l" r="r" t="t"/>
              <a:pathLst>
                <a:path extrusionOk="0" h="2991" w="2831">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21"/>
            <p:cNvSpPr/>
            <p:nvPr/>
          </p:nvSpPr>
          <p:spPr>
            <a:xfrm>
              <a:off x="6855665" y="3676561"/>
              <a:ext cx="84990" cy="100942"/>
            </a:xfrm>
            <a:custGeom>
              <a:rect b="b" l="l" r="r" t="t"/>
              <a:pathLst>
                <a:path extrusionOk="0" h="3607" w="3037">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21"/>
            <p:cNvSpPr/>
            <p:nvPr/>
          </p:nvSpPr>
          <p:spPr>
            <a:xfrm>
              <a:off x="6923360" y="3593501"/>
              <a:ext cx="62015" cy="94561"/>
            </a:xfrm>
            <a:custGeom>
              <a:rect b="b" l="l" r="r" t="t"/>
              <a:pathLst>
                <a:path extrusionOk="0" h="3379" w="2216">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21"/>
            <p:cNvSpPr/>
            <p:nvPr/>
          </p:nvSpPr>
          <p:spPr>
            <a:xfrm>
              <a:off x="5655416" y="850020"/>
              <a:ext cx="186548" cy="155876"/>
            </a:xfrm>
            <a:custGeom>
              <a:rect b="b" l="l" r="r" t="t"/>
              <a:pathLst>
                <a:path extrusionOk="0" h="5570" w="6666">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21"/>
            <p:cNvSpPr/>
            <p:nvPr/>
          </p:nvSpPr>
          <p:spPr>
            <a:xfrm>
              <a:off x="5903251" y="1095952"/>
              <a:ext cx="69039" cy="102845"/>
            </a:xfrm>
            <a:custGeom>
              <a:rect b="b" l="l" r="r" t="t"/>
              <a:pathLst>
                <a:path extrusionOk="0" h="3675" w="2467">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21"/>
            <p:cNvSpPr/>
            <p:nvPr/>
          </p:nvSpPr>
          <p:spPr>
            <a:xfrm>
              <a:off x="5072880" y="1117668"/>
              <a:ext cx="405643" cy="67080"/>
            </a:xfrm>
            <a:custGeom>
              <a:rect b="b" l="l" r="r" t="t"/>
              <a:pathLst>
                <a:path extrusionOk="0" h="2397" w="14495">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21"/>
            <p:cNvSpPr/>
            <p:nvPr/>
          </p:nvSpPr>
          <p:spPr>
            <a:xfrm>
              <a:off x="5065212" y="1189841"/>
              <a:ext cx="8955" cy="7696"/>
            </a:xfrm>
            <a:custGeom>
              <a:rect b="b" l="l" r="r" t="t"/>
              <a:pathLst>
                <a:path extrusionOk="0" h="275" w="32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21"/>
            <p:cNvSpPr/>
            <p:nvPr/>
          </p:nvSpPr>
          <p:spPr>
            <a:xfrm>
              <a:off x="5056901" y="1203890"/>
              <a:ext cx="9599" cy="30056"/>
            </a:xfrm>
            <a:custGeom>
              <a:rect b="b" l="l" r="r" t="t"/>
              <a:pathLst>
                <a:path extrusionOk="0" h="1074" w="343">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21"/>
            <p:cNvSpPr/>
            <p:nvPr/>
          </p:nvSpPr>
          <p:spPr>
            <a:xfrm>
              <a:off x="5039662" y="1227537"/>
              <a:ext cx="975417" cy="446501"/>
            </a:xfrm>
            <a:custGeom>
              <a:rect b="b" l="l" r="r" t="t"/>
              <a:pathLst>
                <a:path extrusionOk="0" h="15955" w="34855">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21"/>
            <p:cNvSpPr/>
            <p:nvPr/>
          </p:nvSpPr>
          <p:spPr>
            <a:xfrm>
              <a:off x="5058804" y="852566"/>
              <a:ext cx="915389" cy="769755"/>
            </a:xfrm>
            <a:custGeom>
              <a:rect b="b" l="l" r="r" t="t"/>
              <a:pathLst>
                <a:path extrusionOk="0" h="27506" w="3271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21"/>
            <p:cNvSpPr/>
            <p:nvPr/>
          </p:nvSpPr>
          <p:spPr>
            <a:xfrm>
              <a:off x="5290044" y="1642723"/>
              <a:ext cx="87537" cy="35653"/>
            </a:xfrm>
            <a:custGeom>
              <a:rect b="b" l="l" r="r" t="t"/>
              <a:pathLst>
                <a:path extrusionOk="0" h="1274" w="3128">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21"/>
            <p:cNvSpPr/>
            <p:nvPr/>
          </p:nvSpPr>
          <p:spPr>
            <a:xfrm>
              <a:off x="5294521" y="1330998"/>
              <a:ext cx="701388" cy="342984"/>
            </a:xfrm>
            <a:custGeom>
              <a:rect b="b" l="l" r="r" t="t"/>
              <a:pathLst>
                <a:path extrusionOk="0" h="12256" w="25063">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21"/>
            <p:cNvSpPr/>
            <p:nvPr/>
          </p:nvSpPr>
          <p:spPr>
            <a:xfrm>
              <a:off x="5301546" y="1571809"/>
              <a:ext cx="451006" cy="73265"/>
            </a:xfrm>
            <a:custGeom>
              <a:rect b="b" l="l" r="r" t="t"/>
              <a:pathLst>
                <a:path extrusionOk="0" h="2618" w="16116">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21"/>
            <p:cNvSpPr/>
            <p:nvPr/>
          </p:nvSpPr>
          <p:spPr>
            <a:xfrm>
              <a:off x="5723140" y="1279254"/>
              <a:ext cx="258721" cy="315699"/>
            </a:xfrm>
            <a:custGeom>
              <a:rect b="b" l="l" r="r" t="t"/>
              <a:pathLst>
                <a:path extrusionOk="0" h="11281" w="9245">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21"/>
            <p:cNvSpPr/>
            <p:nvPr/>
          </p:nvSpPr>
          <p:spPr>
            <a:xfrm>
              <a:off x="5301546" y="1519449"/>
              <a:ext cx="364113" cy="67948"/>
            </a:xfrm>
            <a:custGeom>
              <a:rect b="b" l="l" r="r" t="t"/>
              <a:pathLst>
                <a:path extrusionOk="0" h="2428" w="13011">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21"/>
            <p:cNvSpPr/>
            <p:nvPr/>
          </p:nvSpPr>
          <p:spPr>
            <a:xfrm>
              <a:off x="5062022" y="1203246"/>
              <a:ext cx="251697" cy="374271"/>
            </a:xfrm>
            <a:custGeom>
              <a:rect b="b" l="l" r="r" t="t"/>
              <a:pathLst>
                <a:path extrusionOk="0" h="13374" w="8994">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21"/>
            <p:cNvSpPr/>
            <p:nvPr/>
          </p:nvSpPr>
          <p:spPr>
            <a:xfrm>
              <a:off x="5804884" y="1289496"/>
              <a:ext cx="151427" cy="129934"/>
            </a:xfrm>
            <a:custGeom>
              <a:rect b="b" l="l" r="r" t="t"/>
              <a:pathLst>
                <a:path extrusionOk="0" h="4643" w="5411">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21"/>
            <p:cNvSpPr/>
            <p:nvPr/>
          </p:nvSpPr>
          <p:spPr>
            <a:xfrm>
              <a:off x="5857915" y="1290755"/>
              <a:ext cx="88181" cy="74244"/>
            </a:xfrm>
            <a:custGeom>
              <a:rect b="b" l="l" r="r" t="t"/>
              <a:pathLst>
                <a:path extrusionOk="0" h="2653" w="3151">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21"/>
            <p:cNvSpPr/>
            <p:nvPr/>
          </p:nvSpPr>
          <p:spPr>
            <a:xfrm>
              <a:off x="5417795" y="1158526"/>
              <a:ext cx="283012" cy="395036"/>
            </a:xfrm>
            <a:custGeom>
              <a:rect b="b" l="l" r="r" t="t"/>
              <a:pathLst>
                <a:path extrusionOk="0" h="14116" w="10113">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21"/>
            <p:cNvSpPr/>
            <p:nvPr/>
          </p:nvSpPr>
          <p:spPr>
            <a:xfrm>
              <a:off x="5413318" y="1154077"/>
              <a:ext cx="96492" cy="141884"/>
            </a:xfrm>
            <a:custGeom>
              <a:rect b="b" l="l" r="r" t="t"/>
              <a:pathLst>
                <a:path extrusionOk="0" h="5070" w="3448">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21"/>
            <p:cNvSpPr/>
            <p:nvPr/>
          </p:nvSpPr>
          <p:spPr>
            <a:xfrm>
              <a:off x="5412058" y="1155336"/>
              <a:ext cx="111156" cy="158871"/>
            </a:xfrm>
            <a:custGeom>
              <a:rect b="b" l="l" r="r" t="t"/>
              <a:pathLst>
                <a:path extrusionOk="0" h="5677" w="3972">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21"/>
            <p:cNvSpPr/>
            <p:nvPr/>
          </p:nvSpPr>
          <p:spPr>
            <a:xfrm>
              <a:off x="5407581" y="1150243"/>
              <a:ext cx="164832" cy="243665"/>
            </a:xfrm>
            <a:custGeom>
              <a:rect b="b" l="l" r="r" t="t"/>
              <a:pathLst>
                <a:path extrusionOk="0" h="8707" w="589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21"/>
            <p:cNvSpPr/>
            <p:nvPr/>
          </p:nvSpPr>
          <p:spPr>
            <a:xfrm>
              <a:off x="5449726" y="1210270"/>
              <a:ext cx="153973" cy="232164"/>
            </a:xfrm>
            <a:custGeom>
              <a:rect b="b" l="l" r="r" t="t"/>
              <a:pathLst>
                <a:path extrusionOk="0" h="8296" w="5502">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21"/>
            <p:cNvSpPr/>
            <p:nvPr/>
          </p:nvSpPr>
          <p:spPr>
            <a:xfrm>
              <a:off x="5499568" y="1283087"/>
              <a:ext cx="139281" cy="209860"/>
            </a:xfrm>
            <a:custGeom>
              <a:rect b="b" l="l" r="r" t="t"/>
              <a:pathLst>
                <a:path extrusionOk="0" h="7499" w="4977">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21"/>
            <p:cNvSpPr/>
            <p:nvPr/>
          </p:nvSpPr>
          <p:spPr>
            <a:xfrm>
              <a:off x="5406294" y="1205821"/>
              <a:ext cx="167406" cy="246072"/>
            </a:xfrm>
            <a:custGeom>
              <a:rect b="b" l="l" r="r" t="t"/>
              <a:pathLst>
                <a:path extrusionOk="0" h="8793" w="5982">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21"/>
            <p:cNvSpPr/>
            <p:nvPr/>
          </p:nvSpPr>
          <p:spPr>
            <a:xfrm>
              <a:off x="5582599" y="1472182"/>
              <a:ext cx="12817" cy="11530"/>
            </a:xfrm>
            <a:custGeom>
              <a:rect b="b" l="l" r="r" t="t"/>
              <a:pathLst>
                <a:path extrusionOk="0" h="412" w="458">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21"/>
            <p:cNvSpPr/>
            <p:nvPr/>
          </p:nvSpPr>
          <p:spPr>
            <a:xfrm>
              <a:off x="5411415" y="1277994"/>
              <a:ext cx="134160" cy="202639"/>
            </a:xfrm>
            <a:custGeom>
              <a:rect b="b" l="l" r="r" t="t"/>
              <a:pathLst>
                <a:path extrusionOk="0" h="7241" w="4794">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21"/>
            <p:cNvSpPr/>
            <p:nvPr/>
          </p:nvSpPr>
          <p:spPr>
            <a:xfrm>
              <a:off x="5693112" y="1193675"/>
              <a:ext cx="279794" cy="364113"/>
            </a:xfrm>
            <a:custGeom>
              <a:rect b="b" l="l" r="r" t="t"/>
              <a:pathLst>
                <a:path extrusionOk="0" h="13011" w="9998">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21"/>
            <p:cNvSpPr/>
            <p:nvPr/>
          </p:nvSpPr>
          <p:spPr>
            <a:xfrm>
              <a:off x="5026229" y="1288852"/>
              <a:ext cx="266389" cy="402368"/>
            </a:xfrm>
            <a:custGeom>
              <a:rect b="b" l="l" r="r" t="t"/>
              <a:pathLst>
                <a:path extrusionOk="0" h="14378" w="9519">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21"/>
            <p:cNvSpPr/>
            <p:nvPr/>
          </p:nvSpPr>
          <p:spPr>
            <a:xfrm>
              <a:off x="5281732" y="1617816"/>
              <a:ext cx="433768" cy="74216"/>
            </a:xfrm>
            <a:custGeom>
              <a:rect b="b" l="l" r="r" t="t"/>
              <a:pathLst>
                <a:path extrusionOk="0" h="2652" w="1550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21"/>
            <p:cNvSpPr/>
            <p:nvPr/>
          </p:nvSpPr>
          <p:spPr>
            <a:xfrm>
              <a:off x="5770406" y="1315046"/>
              <a:ext cx="258078" cy="268096"/>
            </a:xfrm>
            <a:custGeom>
              <a:rect b="b" l="l" r="r" t="t"/>
              <a:pathLst>
                <a:path extrusionOk="0" h="9580" w="9222">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21"/>
            <p:cNvSpPr/>
            <p:nvPr/>
          </p:nvSpPr>
          <p:spPr>
            <a:xfrm>
              <a:off x="5702683" y="1573096"/>
              <a:ext cx="87537" cy="75028"/>
            </a:xfrm>
            <a:custGeom>
              <a:rect b="b" l="l" r="r" t="t"/>
              <a:pathLst>
                <a:path extrusionOk="0" h="2681" w="3128">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21"/>
            <p:cNvSpPr/>
            <p:nvPr/>
          </p:nvSpPr>
          <p:spPr>
            <a:xfrm>
              <a:off x="5947328" y="1224963"/>
              <a:ext cx="81157" cy="103377"/>
            </a:xfrm>
            <a:custGeom>
              <a:rect b="b" l="l" r="r" t="t"/>
              <a:pathLst>
                <a:path extrusionOk="0" h="3694" w="290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21"/>
            <p:cNvSpPr/>
            <p:nvPr/>
          </p:nvSpPr>
          <p:spPr>
            <a:xfrm>
              <a:off x="5026873" y="1268395"/>
              <a:ext cx="55606" cy="33498"/>
            </a:xfrm>
            <a:custGeom>
              <a:rect b="b" l="l" r="r" t="t"/>
              <a:pathLst>
                <a:path extrusionOk="0" h="1197" w="1987">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21"/>
            <p:cNvSpPr/>
            <p:nvPr/>
          </p:nvSpPr>
          <p:spPr>
            <a:xfrm>
              <a:off x="5279829" y="1592266"/>
              <a:ext cx="436314" cy="93274"/>
            </a:xfrm>
            <a:custGeom>
              <a:rect b="b" l="l" r="r" t="t"/>
              <a:pathLst>
                <a:path extrusionOk="0" h="3333" w="15591">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21"/>
            <p:cNvSpPr/>
            <p:nvPr/>
          </p:nvSpPr>
          <p:spPr>
            <a:xfrm>
              <a:off x="5704614" y="1568618"/>
              <a:ext cx="60056" cy="51604"/>
            </a:xfrm>
            <a:custGeom>
              <a:rect b="b" l="l" r="r" t="t"/>
              <a:pathLst>
                <a:path extrusionOk="0" h="1844" w="2146">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21"/>
            <p:cNvSpPr/>
            <p:nvPr/>
          </p:nvSpPr>
          <p:spPr>
            <a:xfrm>
              <a:off x="5742925" y="1312472"/>
              <a:ext cx="277247" cy="265606"/>
            </a:xfrm>
            <a:custGeom>
              <a:rect b="b" l="l" r="r" t="t"/>
              <a:pathLst>
                <a:path extrusionOk="0" h="9491" w="9907">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21"/>
            <p:cNvSpPr/>
            <p:nvPr/>
          </p:nvSpPr>
          <p:spPr>
            <a:xfrm>
              <a:off x="5062022" y="1175149"/>
              <a:ext cx="257434" cy="381016"/>
            </a:xfrm>
            <a:custGeom>
              <a:rect b="b" l="l" r="r" t="t"/>
              <a:pathLst>
                <a:path extrusionOk="0" h="13615" w="9199">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21"/>
            <p:cNvSpPr/>
            <p:nvPr/>
          </p:nvSpPr>
          <p:spPr>
            <a:xfrm>
              <a:off x="5047946" y="1203246"/>
              <a:ext cx="269607" cy="399066"/>
            </a:xfrm>
            <a:custGeom>
              <a:rect b="b" l="l" r="r" t="t"/>
              <a:pathLst>
                <a:path extrusionOk="0" h="14260" w="9634">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21"/>
            <p:cNvSpPr/>
            <p:nvPr/>
          </p:nvSpPr>
          <p:spPr>
            <a:xfrm>
              <a:off x="5047330" y="1239655"/>
              <a:ext cx="265102" cy="391874"/>
            </a:xfrm>
            <a:custGeom>
              <a:rect b="b" l="l" r="r" t="t"/>
              <a:pathLst>
                <a:path extrusionOk="0" h="14003" w="9473">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21"/>
            <p:cNvSpPr/>
            <p:nvPr/>
          </p:nvSpPr>
          <p:spPr>
            <a:xfrm>
              <a:off x="5452945" y="1166194"/>
              <a:ext cx="275960" cy="409756"/>
            </a:xfrm>
            <a:custGeom>
              <a:rect b="b" l="l" r="r" t="t"/>
              <a:pathLst>
                <a:path extrusionOk="0" h="14642" w="9861">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21"/>
            <p:cNvSpPr/>
            <p:nvPr/>
          </p:nvSpPr>
          <p:spPr>
            <a:xfrm>
              <a:off x="5733354" y="842995"/>
              <a:ext cx="250410" cy="370298"/>
            </a:xfrm>
            <a:custGeom>
              <a:rect b="b" l="l" r="r" t="t"/>
              <a:pathLst>
                <a:path extrusionOk="0" h="13232" w="8948">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21"/>
            <p:cNvSpPr/>
            <p:nvPr/>
          </p:nvSpPr>
          <p:spPr>
            <a:xfrm>
              <a:off x="5935854" y="1228797"/>
              <a:ext cx="39627" cy="50149"/>
            </a:xfrm>
            <a:custGeom>
              <a:rect b="b" l="l" r="r" t="t"/>
              <a:pathLst>
                <a:path extrusionOk="0" h="1792" w="1416">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21"/>
            <p:cNvSpPr/>
            <p:nvPr/>
          </p:nvSpPr>
          <p:spPr>
            <a:xfrm>
              <a:off x="5933279" y="1277351"/>
              <a:ext cx="37724" cy="47379"/>
            </a:xfrm>
            <a:custGeom>
              <a:rect b="b" l="l" r="r" t="t"/>
              <a:pathLst>
                <a:path extrusionOk="0" h="1693" w="1348">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21"/>
            <p:cNvSpPr/>
            <p:nvPr/>
          </p:nvSpPr>
          <p:spPr>
            <a:xfrm>
              <a:off x="5452945" y="842352"/>
              <a:ext cx="291296" cy="336744"/>
            </a:xfrm>
            <a:custGeom>
              <a:rect b="b" l="l" r="r" t="t"/>
              <a:pathLst>
                <a:path extrusionOk="0" h="12033" w="10409">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21"/>
            <p:cNvSpPr/>
            <p:nvPr/>
          </p:nvSpPr>
          <p:spPr>
            <a:xfrm>
              <a:off x="5714185" y="1202603"/>
              <a:ext cx="267677" cy="368618"/>
            </a:xfrm>
            <a:custGeom>
              <a:rect b="b" l="l" r="r" t="t"/>
              <a:pathLst>
                <a:path extrusionOk="0" h="13172" w="9565">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21"/>
            <p:cNvSpPr/>
            <p:nvPr/>
          </p:nvSpPr>
          <p:spPr>
            <a:xfrm>
              <a:off x="5716115" y="1267136"/>
              <a:ext cx="255531" cy="306240"/>
            </a:xfrm>
            <a:custGeom>
              <a:rect b="b" l="l" r="r" t="t"/>
              <a:pathLst>
                <a:path extrusionOk="0" h="10943" w="9131">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21"/>
            <p:cNvSpPr/>
            <p:nvPr/>
          </p:nvSpPr>
          <p:spPr>
            <a:xfrm>
              <a:off x="5716115" y="1313759"/>
              <a:ext cx="252341" cy="255923"/>
            </a:xfrm>
            <a:custGeom>
              <a:rect b="b" l="l" r="r" t="t"/>
              <a:pathLst>
                <a:path extrusionOk="0" h="9145" w="9017">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21"/>
            <p:cNvSpPr/>
            <p:nvPr/>
          </p:nvSpPr>
          <p:spPr>
            <a:xfrm>
              <a:off x="5306667" y="1509234"/>
              <a:ext cx="420950" cy="67388"/>
            </a:xfrm>
            <a:custGeom>
              <a:rect b="b" l="l" r="r" t="t"/>
              <a:pathLst>
                <a:path extrusionOk="0" h="2408" w="15042">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21"/>
            <p:cNvSpPr/>
            <p:nvPr/>
          </p:nvSpPr>
          <p:spPr>
            <a:xfrm>
              <a:off x="5303449" y="1543068"/>
              <a:ext cx="422266" cy="60392"/>
            </a:xfrm>
            <a:custGeom>
              <a:rect b="b" l="l" r="r" t="t"/>
              <a:pathLst>
                <a:path extrusionOk="0" h="2158" w="15089">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21"/>
            <p:cNvSpPr/>
            <p:nvPr/>
          </p:nvSpPr>
          <p:spPr>
            <a:xfrm>
              <a:off x="5299643" y="1562881"/>
              <a:ext cx="428618" cy="69319"/>
            </a:xfrm>
            <a:custGeom>
              <a:rect b="b" l="l" r="r" t="t"/>
              <a:pathLst>
                <a:path extrusionOk="0" h="2477" w="15316">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21"/>
            <p:cNvSpPr/>
            <p:nvPr/>
          </p:nvSpPr>
          <p:spPr>
            <a:xfrm>
              <a:off x="5063281" y="1123405"/>
              <a:ext cx="403740" cy="63190"/>
            </a:xfrm>
            <a:custGeom>
              <a:rect b="b" l="l" r="r" t="t"/>
              <a:pathLst>
                <a:path extrusionOk="0" h="2258" w="14427">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21"/>
            <p:cNvSpPr/>
            <p:nvPr/>
          </p:nvSpPr>
          <p:spPr>
            <a:xfrm>
              <a:off x="5049877" y="1186651"/>
              <a:ext cx="31315" cy="28265"/>
            </a:xfrm>
            <a:custGeom>
              <a:rect b="b" l="l" r="r" t="t"/>
              <a:pathLst>
                <a:path extrusionOk="0" h="1010" w="1119">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21"/>
            <p:cNvSpPr/>
            <p:nvPr/>
          </p:nvSpPr>
          <p:spPr>
            <a:xfrm>
              <a:off x="5049877" y="1226894"/>
              <a:ext cx="25578" cy="23507"/>
            </a:xfrm>
            <a:custGeom>
              <a:rect b="b" l="l" r="r" t="t"/>
              <a:pathLst>
                <a:path extrusionOk="0" h="840" w="914">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21"/>
            <p:cNvSpPr/>
            <p:nvPr/>
          </p:nvSpPr>
          <p:spPr>
            <a:xfrm>
              <a:off x="8560539" y="1521995"/>
              <a:ext cx="70270" cy="74776"/>
            </a:xfrm>
            <a:custGeom>
              <a:rect b="b" l="l" r="r" t="t"/>
              <a:pathLst>
                <a:path extrusionOk="0" h="2672" w="2511">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21"/>
            <p:cNvSpPr/>
            <p:nvPr/>
          </p:nvSpPr>
          <p:spPr>
            <a:xfrm>
              <a:off x="8280101" y="1081260"/>
              <a:ext cx="293870" cy="145018"/>
            </a:xfrm>
            <a:custGeom>
              <a:rect b="b" l="l" r="r" t="t"/>
              <a:pathLst>
                <a:path extrusionOk="0" h="5182" w="10501">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21"/>
            <p:cNvSpPr/>
            <p:nvPr/>
          </p:nvSpPr>
          <p:spPr>
            <a:xfrm>
              <a:off x="8299271" y="1082519"/>
              <a:ext cx="250438" cy="91707"/>
            </a:xfrm>
            <a:custGeom>
              <a:rect b="b" l="l" r="r" t="t"/>
              <a:pathLst>
                <a:path extrusionOk="0" h="3277" w="8949">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21"/>
            <p:cNvSpPr/>
            <p:nvPr/>
          </p:nvSpPr>
          <p:spPr>
            <a:xfrm>
              <a:off x="8346538" y="1125336"/>
              <a:ext cx="82444" cy="59580"/>
            </a:xfrm>
            <a:custGeom>
              <a:rect b="b" l="l" r="r" t="t"/>
              <a:pathLst>
                <a:path extrusionOk="0" h="2129" w="2946">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21"/>
            <p:cNvSpPr/>
            <p:nvPr/>
          </p:nvSpPr>
          <p:spPr>
            <a:xfrm>
              <a:off x="8308870" y="1118284"/>
              <a:ext cx="52388" cy="32155"/>
            </a:xfrm>
            <a:custGeom>
              <a:rect b="b" l="l" r="r" t="t"/>
              <a:pathLst>
                <a:path extrusionOk="0" h="1149" w="1872">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21"/>
            <p:cNvSpPr/>
            <p:nvPr/>
          </p:nvSpPr>
          <p:spPr>
            <a:xfrm>
              <a:off x="8391901" y="1143834"/>
              <a:ext cx="100298" cy="71110"/>
            </a:xfrm>
            <a:custGeom>
              <a:rect b="b" l="l" r="r" t="t"/>
              <a:pathLst>
                <a:path extrusionOk="0" h="2541" w="3584">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21"/>
            <p:cNvSpPr/>
            <p:nvPr/>
          </p:nvSpPr>
          <p:spPr>
            <a:xfrm>
              <a:off x="8524130" y="1174506"/>
              <a:ext cx="17267" cy="20793"/>
            </a:xfrm>
            <a:custGeom>
              <a:rect b="b" l="l" r="r" t="t"/>
              <a:pathLst>
                <a:path extrusionOk="0" h="743" w="617">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21"/>
            <p:cNvSpPr/>
            <p:nvPr/>
          </p:nvSpPr>
          <p:spPr>
            <a:xfrm>
              <a:off x="8523487" y="1175149"/>
              <a:ext cx="13433" cy="18974"/>
            </a:xfrm>
            <a:custGeom>
              <a:rect b="b" l="l" r="r" t="t"/>
              <a:pathLst>
                <a:path extrusionOk="0" h="678" w="48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21"/>
            <p:cNvSpPr/>
            <p:nvPr/>
          </p:nvSpPr>
          <p:spPr>
            <a:xfrm>
              <a:off x="8522199" y="1175149"/>
              <a:ext cx="12817" cy="17910"/>
            </a:xfrm>
            <a:custGeom>
              <a:rect b="b" l="l" r="r" t="t"/>
              <a:pathLst>
                <a:path extrusionOk="0" h="640" w="458">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21"/>
            <p:cNvSpPr/>
            <p:nvPr/>
          </p:nvSpPr>
          <p:spPr>
            <a:xfrm>
              <a:off x="8520940" y="1173218"/>
              <a:ext cx="13433" cy="19617"/>
            </a:xfrm>
            <a:custGeom>
              <a:rect b="b" l="l" r="r" t="t"/>
              <a:pathLst>
                <a:path extrusionOk="0" h="701" w="48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21"/>
            <p:cNvSpPr/>
            <p:nvPr/>
          </p:nvSpPr>
          <p:spPr>
            <a:xfrm>
              <a:off x="8358683" y="1117024"/>
              <a:ext cx="604924" cy="567256"/>
            </a:xfrm>
            <a:custGeom>
              <a:rect b="b" l="l" r="r" t="t"/>
              <a:pathLst>
                <a:path extrusionOk="0" h="20270" w="21616">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21"/>
            <p:cNvSpPr/>
            <p:nvPr/>
          </p:nvSpPr>
          <p:spPr>
            <a:xfrm>
              <a:off x="8524774" y="1060159"/>
              <a:ext cx="26838" cy="12173"/>
            </a:xfrm>
            <a:custGeom>
              <a:rect b="b" l="l" r="r" t="t"/>
              <a:pathLst>
                <a:path extrusionOk="0" h="435" w="959">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21"/>
            <p:cNvSpPr/>
            <p:nvPr/>
          </p:nvSpPr>
          <p:spPr>
            <a:xfrm>
              <a:off x="8511341" y="1060159"/>
              <a:ext cx="123946" cy="151427"/>
            </a:xfrm>
            <a:custGeom>
              <a:rect b="b" l="l" r="r" t="t"/>
              <a:pathLst>
                <a:path extrusionOk="0" h="5411" w="4429">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21"/>
            <p:cNvSpPr/>
            <p:nvPr/>
          </p:nvSpPr>
          <p:spPr>
            <a:xfrm>
              <a:off x="8506864" y="1059543"/>
              <a:ext cx="65205" cy="61987"/>
            </a:xfrm>
            <a:custGeom>
              <a:rect b="b" l="l" r="r" t="t"/>
              <a:pathLst>
                <a:path extrusionOk="0" h="2215" w="233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21"/>
            <p:cNvSpPr/>
            <p:nvPr/>
          </p:nvSpPr>
          <p:spPr>
            <a:xfrm>
              <a:off x="9047282" y="1348265"/>
              <a:ext cx="97752" cy="99739"/>
            </a:xfrm>
            <a:custGeom>
              <a:rect b="b" l="l" r="r" t="t"/>
              <a:pathLst>
                <a:path extrusionOk="0" h="3564" w="3493">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21"/>
            <p:cNvSpPr/>
            <p:nvPr/>
          </p:nvSpPr>
          <p:spPr>
            <a:xfrm>
              <a:off x="8340157" y="1583311"/>
              <a:ext cx="45392" cy="41810"/>
            </a:xfrm>
            <a:custGeom>
              <a:rect b="b" l="l" r="r" t="t"/>
              <a:pathLst>
                <a:path extrusionOk="0" h="1494" w="1622">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21"/>
            <p:cNvSpPr/>
            <p:nvPr/>
          </p:nvSpPr>
          <p:spPr>
            <a:xfrm>
              <a:off x="8363804" y="1228797"/>
              <a:ext cx="320680" cy="452909"/>
            </a:xfrm>
            <a:custGeom>
              <a:rect b="b" l="l" r="r" t="t"/>
              <a:pathLst>
                <a:path extrusionOk="0" h="16184" w="11459">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21"/>
            <p:cNvSpPr/>
            <p:nvPr/>
          </p:nvSpPr>
          <p:spPr>
            <a:xfrm>
              <a:off x="8388067" y="1250513"/>
              <a:ext cx="26866" cy="45560"/>
            </a:xfrm>
            <a:custGeom>
              <a:rect b="b" l="l" r="r" t="t"/>
              <a:pathLst>
                <a:path extrusionOk="0" h="1628" w="96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21"/>
            <p:cNvSpPr/>
            <p:nvPr/>
          </p:nvSpPr>
          <p:spPr>
            <a:xfrm>
              <a:off x="8458338" y="1507947"/>
              <a:ext cx="99655" cy="63890"/>
            </a:xfrm>
            <a:custGeom>
              <a:rect b="b" l="l" r="r" t="t"/>
              <a:pathLst>
                <a:path extrusionOk="0" h="2283" w="3561">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21"/>
            <p:cNvSpPr/>
            <p:nvPr/>
          </p:nvSpPr>
          <p:spPr>
            <a:xfrm>
              <a:off x="8453216" y="1497089"/>
              <a:ext cx="100326" cy="61343"/>
            </a:xfrm>
            <a:custGeom>
              <a:rect b="b" l="l" r="r" t="t"/>
              <a:pathLst>
                <a:path extrusionOk="0" h="2192" w="3585">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21"/>
            <p:cNvSpPr/>
            <p:nvPr/>
          </p:nvSpPr>
          <p:spPr>
            <a:xfrm>
              <a:off x="8587992" y="1596100"/>
              <a:ext cx="106063" cy="73349"/>
            </a:xfrm>
            <a:custGeom>
              <a:rect b="b" l="l" r="r" t="t"/>
              <a:pathLst>
                <a:path extrusionOk="0" h="2621" w="379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21"/>
            <p:cNvSpPr/>
            <p:nvPr/>
          </p:nvSpPr>
          <p:spPr>
            <a:xfrm>
              <a:off x="8399569" y="1193675"/>
              <a:ext cx="130970" cy="324990"/>
            </a:xfrm>
            <a:custGeom>
              <a:rect b="b" l="l" r="r" t="t"/>
              <a:pathLst>
                <a:path extrusionOk="0" h="11613" w="468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21"/>
            <p:cNvSpPr/>
            <p:nvPr/>
          </p:nvSpPr>
          <p:spPr>
            <a:xfrm>
              <a:off x="8666574" y="1651678"/>
              <a:ext cx="34506" cy="8312"/>
            </a:xfrm>
            <a:custGeom>
              <a:rect b="b" l="l" r="r" t="t"/>
              <a:pathLst>
                <a:path extrusionOk="0" h="297" w="1233">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21"/>
            <p:cNvSpPr/>
            <p:nvPr/>
          </p:nvSpPr>
          <p:spPr>
            <a:xfrm>
              <a:off x="8741294" y="1584598"/>
              <a:ext cx="157164" cy="36436"/>
            </a:xfrm>
            <a:custGeom>
              <a:rect b="b" l="l" r="r" t="t"/>
              <a:pathLst>
                <a:path extrusionOk="0" h="1302" w="5616">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21"/>
            <p:cNvSpPr/>
            <p:nvPr/>
          </p:nvSpPr>
          <p:spPr>
            <a:xfrm>
              <a:off x="8841592" y="1601193"/>
              <a:ext cx="28" cy="28"/>
            </a:xfrm>
            <a:custGeom>
              <a:rect b="b" l="l" r="r" t="t"/>
              <a:pathLst>
                <a:path extrusionOk="0" h="1" w="1">
                  <a:moveTo>
                    <a:pt x="0" y="1"/>
                  </a:moveTo>
                  <a:lnTo>
                    <a:pt x="0" y="1"/>
                  </a:lnTo>
                  <a:lnTo>
                    <a:pt x="0" y="1"/>
                  </a:ln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21"/>
            <p:cNvSpPr/>
            <p:nvPr/>
          </p:nvSpPr>
          <p:spPr>
            <a:xfrm>
              <a:off x="8635902" y="1118927"/>
              <a:ext cx="178880" cy="89804"/>
            </a:xfrm>
            <a:custGeom>
              <a:rect b="b" l="l" r="r" t="t"/>
              <a:pathLst>
                <a:path extrusionOk="0" h="3209" w="6392">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21"/>
            <p:cNvSpPr/>
            <p:nvPr/>
          </p:nvSpPr>
          <p:spPr>
            <a:xfrm>
              <a:off x="8425119" y="1201343"/>
              <a:ext cx="243386" cy="80513"/>
            </a:xfrm>
            <a:custGeom>
              <a:rect b="b" l="l" r="r" t="t"/>
              <a:pathLst>
                <a:path extrusionOk="0" h="2877" w="8697">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21"/>
            <p:cNvSpPr/>
            <p:nvPr/>
          </p:nvSpPr>
          <p:spPr>
            <a:xfrm>
              <a:off x="8423188" y="1209627"/>
              <a:ext cx="235746" cy="97612"/>
            </a:xfrm>
            <a:custGeom>
              <a:rect b="b" l="l" r="r" t="t"/>
              <a:pathLst>
                <a:path extrusionOk="0" h="3488" w="8424">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21"/>
            <p:cNvSpPr/>
            <p:nvPr/>
          </p:nvSpPr>
          <p:spPr>
            <a:xfrm>
              <a:off x="8831378" y="1125336"/>
              <a:ext cx="124589" cy="494411"/>
            </a:xfrm>
            <a:custGeom>
              <a:rect b="b" l="l" r="r" t="t"/>
              <a:pathLst>
                <a:path extrusionOk="0" h="17667" w="4452">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21"/>
            <p:cNvSpPr/>
            <p:nvPr/>
          </p:nvSpPr>
          <p:spPr>
            <a:xfrm>
              <a:off x="8800062" y="1164291"/>
              <a:ext cx="81800" cy="243386"/>
            </a:xfrm>
            <a:custGeom>
              <a:rect b="b" l="l" r="r" t="t"/>
              <a:pathLst>
                <a:path extrusionOk="0" h="8697" w="2923">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21"/>
            <p:cNvSpPr/>
            <p:nvPr/>
          </p:nvSpPr>
          <p:spPr>
            <a:xfrm>
              <a:off x="8824969" y="1416604"/>
              <a:ext cx="45392" cy="47938"/>
            </a:xfrm>
            <a:custGeom>
              <a:rect b="b" l="l" r="r" t="t"/>
              <a:pathLst>
                <a:path extrusionOk="0" h="1713" w="1622">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21"/>
            <p:cNvSpPr/>
            <p:nvPr/>
          </p:nvSpPr>
          <p:spPr>
            <a:xfrm>
              <a:off x="8520940" y="1106810"/>
              <a:ext cx="95205" cy="100074"/>
            </a:xfrm>
            <a:custGeom>
              <a:rect b="b" l="l" r="r" t="t"/>
              <a:pathLst>
                <a:path extrusionOk="0" h="3576" w="3402">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21"/>
            <p:cNvSpPr/>
            <p:nvPr/>
          </p:nvSpPr>
          <p:spPr>
            <a:xfrm>
              <a:off x="8544559" y="1105523"/>
              <a:ext cx="72845" cy="101809"/>
            </a:xfrm>
            <a:custGeom>
              <a:rect b="b" l="l" r="r" t="t"/>
              <a:pathLst>
                <a:path extrusionOk="0" h="3638" w="2603">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21"/>
            <p:cNvSpPr/>
            <p:nvPr/>
          </p:nvSpPr>
          <p:spPr>
            <a:xfrm>
              <a:off x="8589279" y="1191129"/>
              <a:ext cx="45364" cy="16371"/>
            </a:xfrm>
            <a:custGeom>
              <a:rect b="b" l="l" r="r" t="t"/>
              <a:pathLst>
                <a:path extrusionOk="0" h="585" w="1621">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21"/>
            <p:cNvSpPr/>
            <p:nvPr/>
          </p:nvSpPr>
          <p:spPr>
            <a:xfrm>
              <a:off x="8570110" y="1069758"/>
              <a:ext cx="63918" cy="134160"/>
            </a:xfrm>
            <a:custGeom>
              <a:rect b="b" l="l" r="r" t="t"/>
              <a:pathLst>
                <a:path extrusionOk="0" h="4794" w="2284">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21"/>
            <p:cNvSpPr/>
            <p:nvPr/>
          </p:nvSpPr>
          <p:spPr>
            <a:xfrm>
              <a:off x="9074092" y="1346977"/>
              <a:ext cx="71586" cy="91875"/>
            </a:xfrm>
            <a:custGeom>
              <a:rect b="b" l="l" r="r" t="t"/>
              <a:pathLst>
                <a:path extrusionOk="0" h="3283" w="2558">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21"/>
            <p:cNvSpPr/>
            <p:nvPr/>
          </p:nvSpPr>
          <p:spPr>
            <a:xfrm>
              <a:off x="9081116" y="1348880"/>
              <a:ext cx="51129" cy="98255"/>
            </a:xfrm>
            <a:custGeom>
              <a:rect b="b" l="l" r="r" t="t"/>
              <a:pathLst>
                <a:path extrusionOk="0" h="3511" w="1827">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21"/>
            <p:cNvSpPr/>
            <p:nvPr/>
          </p:nvSpPr>
          <p:spPr>
            <a:xfrm>
              <a:off x="9077926" y="1370597"/>
              <a:ext cx="26866" cy="54963"/>
            </a:xfrm>
            <a:custGeom>
              <a:rect b="b" l="l" r="r" t="t"/>
              <a:pathLst>
                <a:path extrusionOk="0" h="1964" w="96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21"/>
            <p:cNvSpPr/>
            <p:nvPr/>
          </p:nvSpPr>
          <p:spPr>
            <a:xfrm>
              <a:off x="8345894" y="1576286"/>
              <a:ext cx="35177" cy="54207"/>
            </a:xfrm>
            <a:custGeom>
              <a:rect b="b" l="l" r="r" t="t"/>
              <a:pathLst>
                <a:path extrusionOk="0" h="1937" w="1257">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21"/>
            <p:cNvSpPr/>
            <p:nvPr/>
          </p:nvSpPr>
          <p:spPr>
            <a:xfrm>
              <a:off x="8269887" y="1070401"/>
              <a:ext cx="240839" cy="165447"/>
            </a:xfrm>
            <a:custGeom>
              <a:rect b="b" l="l" r="r" t="t"/>
              <a:pathLst>
                <a:path extrusionOk="0" h="5912" w="8606">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21"/>
            <p:cNvSpPr/>
            <p:nvPr/>
          </p:nvSpPr>
          <p:spPr>
            <a:xfrm>
              <a:off x="8281388" y="1113191"/>
              <a:ext cx="318133" cy="96912"/>
            </a:xfrm>
            <a:custGeom>
              <a:rect b="b" l="l" r="r" t="t"/>
              <a:pathLst>
                <a:path extrusionOk="0" h="3463" w="11368">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21"/>
            <p:cNvSpPr/>
            <p:nvPr/>
          </p:nvSpPr>
          <p:spPr>
            <a:xfrm>
              <a:off x="8310773" y="1086353"/>
              <a:ext cx="59440" cy="75532"/>
            </a:xfrm>
            <a:custGeom>
              <a:rect b="b" l="l" r="r" t="t"/>
              <a:pathLst>
                <a:path extrusionOk="0" h="2699" w="2124">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21"/>
            <p:cNvSpPr/>
            <p:nvPr/>
          </p:nvSpPr>
          <p:spPr>
            <a:xfrm>
              <a:off x="8352302" y="1076138"/>
              <a:ext cx="84347" cy="118433"/>
            </a:xfrm>
            <a:custGeom>
              <a:rect b="b" l="l" r="r" t="t"/>
              <a:pathLst>
                <a:path extrusionOk="0" h="4232" w="3014">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21"/>
            <p:cNvSpPr/>
            <p:nvPr/>
          </p:nvSpPr>
          <p:spPr>
            <a:xfrm>
              <a:off x="8397638" y="1084450"/>
              <a:ext cx="102229" cy="140177"/>
            </a:xfrm>
            <a:custGeom>
              <a:rect b="b" l="l" r="r" t="t"/>
              <a:pathLst>
                <a:path extrusionOk="0" h="5009" w="3653">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21"/>
            <p:cNvSpPr/>
            <p:nvPr/>
          </p:nvSpPr>
          <p:spPr>
            <a:xfrm>
              <a:off x="8523487" y="1146409"/>
              <a:ext cx="27481" cy="56222"/>
            </a:xfrm>
            <a:custGeom>
              <a:rect b="b" l="l" r="r" t="t"/>
              <a:pathLst>
                <a:path extrusionOk="0" h="2009" w="982">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21"/>
            <p:cNvSpPr/>
            <p:nvPr/>
          </p:nvSpPr>
          <p:spPr>
            <a:xfrm>
              <a:off x="8538179" y="1147668"/>
              <a:ext cx="28" cy="28"/>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21"/>
            <p:cNvSpPr/>
            <p:nvPr/>
          </p:nvSpPr>
          <p:spPr>
            <a:xfrm>
              <a:off x="8498580" y="1052491"/>
              <a:ext cx="143731" cy="164216"/>
            </a:xfrm>
            <a:custGeom>
              <a:rect b="b" l="l" r="r" t="t"/>
              <a:pathLst>
                <a:path extrusionOk="0" h="5868" w="5136">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21"/>
            <p:cNvSpPr/>
            <p:nvPr/>
          </p:nvSpPr>
          <p:spPr>
            <a:xfrm>
              <a:off x="8506864" y="1060159"/>
              <a:ext cx="76679" cy="70382"/>
            </a:xfrm>
            <a:custGeom>
              <a:rect b="b" l="l" r="r" t="t"/>
              <a:pathLst>
                <a:path extrusionOk="0" h="2515" w="274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21"/>
            <p:cNvSpPr/>
            <p:nvPr/>
          </p:nvSpPr>
          <p:spPr>
            <a:xfrm>
              <a:off x="8352302" y="1110000"/>
              <a:ext cx="615138" cy="580493"/>
            </a:xfrm>
            <a:custGeom>
              <a:rect b="b" l="l" r="r" t="t"/>
              <a:pathLst>
                <a:path extrusionOk="0" h="20743" w="21981">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21"/>
            <p:cNvSpPr/>
            <p:nvPr/>
          </p:nvSpPr>
          <p:spPr>
            <a:xfrm>
              <a:off x="8827544" y="1131717"/>
              <a:ext cx="672" cy="672"/>
            </a:xfrm>
            <a:custGeom>
              <a:rect b="b" l="l" r="r" t="t"/>
              <a:pathLst>
                <a:path extrusionOk="0" h="24" w="24">
                  <a:moveTo>
                    <a:pt x="23" y="23"/>
                  </a:moveTo>
                  <a:lnTo>
                    <a:pt x="0" y="0"/>
                  </a:ln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21"/>
            <p:cNvSpPr/>
            <p:nvPr/>
          </p:nvSpPr>
          <p:spPr>
            <a:xfrm>
              <a:off x="8858187" y="1148312"/>
              <a:ext cx="672" cy="28"/>
            </a:xfrm>
            <a:custGeom>
              <a:rect b="b" l="l" r="r" t="t"/>
              <a:pathLst>
                <a:path extrusionOk="0" h="1" w="24">
                  <a:moveTo>
                    <a:pt x="24" y="1"/>
                  </a:moveTo>
                  <a:cubicBezTo>
                    <a:pt x="1" y="1"/>
                    <a:pt x="1" y="1"/>
                    <a:pt x="1" y="1"/>
                  </a:cubicBezTo>
                  <a:cubicBezTo>
                    <a:pt x="1" y="1"/>
                    <a:pt x="1" y="1"/>
                    <a:pt x="24" y="1"/>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21"/>
            <p:cNvSpPr/>
            <p:nvPr/>
          </p:nvSpPr>
          <p:spPr>
            <a:xfrm>
              <a:off x="8732367" y="1636342"/>
              <a:ext cx="28" cy="28"/>
            </a:xfrm>
            <a:custGeom>
              <a:rect b="b" l="l" r="r" t="t"/>
              <a:pathLst>
                <a:path extrusionOk="0" h="1" w="1">
                  <a:moveTo>
                    <a:pt x="0" y="0"/>
                  </a:moveTo>
                  <a:cubicBezTo>
                    <a:pt x="0" y="0"/>
                    <a:pt x="0" y="0"/>
                    <a:pt x="0" y="0"/>
                  </a:cubicBezTo>
                  <a:cubicBezTo>
                    <a:pt x="0" y="0"/>
                    <a:pt x="0" y="0"/>
                    <a:pt x="0"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21"/>
            <p:cNvSpPr/>
            <p:nvPr/>
          </p:nvSpPr>
          <p:spPr>
            <a:xfrm>
              <a:off x="8536248" y="1205177"/>
              <a:ext cx="28" cy="28"/>
            </a:xfrm>
            <a:custGeom>
              <a:rect b="b" l="l" r="r" t="t"/>
              <a:pathLst>
                <a:path extrusionOk="0" h="1" w="1">
                  <a:moveTo>
                    <a:pt x="1" y="0"/>
                  </a:moveTo>
                  <a:cubicBezTo>
                    <a:pt x="1" y="0"/>
                    <a:pt x="1" y="0"/>
                    <a:pt x="1" y="0"/>
                  </a:cubicBezTo>
                  <a:cubicBezTo>
                    <a:pt x="1" y="0"/>
                    <a:pt x="1" y="0"/>
                    <a:pt x="1"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21"/>
            <p:cNvSpPr/>
            <p:nvPr/>
          </p:nvSpPr>
          <p:spPr>
            <a:xfrm>
              <a:off x="8536248" y="1205177"/>
              <a:ext cx="672" cy="28"/>
            </a:xfrm>
            <a:custGeom>
              <a:rect b="b" l="l" r="r" t="t"/>
              <a:pathLst>
                <a:path extrusionOk="0" h="1" w="24">
                  <a:moveTo>
                    <a:pt x="24" y="0"/>
                  </a:moveTo>
                  <a:cubicBezTo>
                    <a:pt x="1" y="0"/>
                    <a:pt x="1" y="0"/>
                    <a:pt x="1" y="0"/>
                  </a:cubicBezTo>
                  <a:cubicBezTo>
                    <a:pt x="1" y="0"/>
                    <a:pt x="1" y="0"/>
                    <a:pt x="24"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21"/>
            <p:cNvSpPr/>
            <p:nvPr/>
          </p:nvSpPr>
          <p:spPr>
            <a:xfrm>
              <a:off x="8536892" y="1205177"/>
              <a:ext cx="28" cy="28"/>
            </a:xfrm>
            <a:custGeom>
              <a:rect b="b" l="l" r="r" t="t"/>
              <a:pathLst>
                <a:path extrusionOk="0" h="1" w="1">
                  <a:moveTo>
                    <a:pt x="1" y="0"/>
                  </a:moveTo>
                  <a:lnTo>
                    <a:pt x="1" y="0"/>
                  </a:lnTo>
                  <a:lnTo>
                    <a:pt x="1" y="0"/>
                  </a:lnTo>
                  <a:lnTo>
                    <a:pt x="1" y="0"/>
                  </a:ln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21"/>
            <p:cNvSpPr/>
            <p:nvPr/>
          </p:nvSpPr>
          <p:spPr>
            <a:xfrm>
              <a:off x="8368254" y="1364860"/>
              <a:ext cx="28" cy="28"/>
            </a:xfrm>
            <a:custGeom>
              <a:rect b="b" l="l" r="r" t="t"/>
              <a:pathLst>
                <a:path extrusionOk="0" h="1" w="1">
                  <a:moveTo>
                    <a:pt x="1" y="1"/>
                  </a:moveTo>
                  <a:cubicBezTo>
                    <a:pt x="1" y="1"/>
                    <a:pt x="1" y="1"/>
                    <a:pt x="1" y="1"/>
                  </a:cubicBezTo>
                  <a:cubicBezTo>
                    <a:pt x="1" y="1"/>
                    <a:pt x="1" y="1"/>
                    <a:pt x="1" y="1"/>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21"/>
            <p:cNvSpPr/>
            <p:nvPr/>
          </p:nvSpPr>
          <p:spPr>
            <a:xfrm>
              <a:off x="8928458" y="1517518"/>
              <a:ext cx="28" cy="28"/>
            </a:xfrm>
            <a:custGeom>
              <a:rect b="b" l="l" r="r" t="t"/>
              <a:pathLst>
                <a:path extrusionOk="0" h="1" w="1">
                  <a:moveTo>
                    <a:pt x="1" y="1"/>
                  </a:moveTo>
                  <a:cubicBezTo>
                    <a:pt x="1" y="1"/>
                    <a:pt x="1" y="1"/>
                    <a:pt x="1" y="1"/>
                  </a:cubicBezTo>
                  <a:cubicBezTo>
                    <a:pt x="1" y="1"/>
                    <a:pt x="1" y="1"/>
                    <a:pt x="1" y="1"/>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21"/>
            <p:cNvSpPr/>
            <p:nvPr/>
          </p:nvSpPr>
          <p:spPr>
            <a:xfrm>
              <a:off x="8430213" y="1549477"/>
              <a:ext cx="672" cy="28"/>
            </a:xfrm>
            <a:custGeom>
              <a:rect b="b" l="l" r="r" t="t"/>
              <a:pathLst>
                <a:path extrusionOk="0" h="1" w="24">
                  <a:moveTo>
                    <a:pt x="24" y="0"/>
                  </a:moveTo>
                  <a:cubicBezTo>
                    <a:pt x="1" y="0"/>
                    <a:pt x="1" y="0"/>
                    <a:pt x="1" y="0"/>
                  </a:cubicBezTo>
                  <a:cubicBezTo>
                    <a:pt x="1" y="0"/>
                    <a:pt x="1" y="0"/>
                    <a:pt x="24"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21"/>
            <p:cNvSpPr/>
            <p:nvPr/>
          </p:nvSpPr>
          <p:spPr>
            <a:xfrm>
              <a:off x="8430856" y="1549477"/>
              <a:ext cx="28" cy="644"/>
            </a:xfrm>
            <a:custGeom>
              <a:rect b="b" l="l" r="r" t="t"/>
              <a:pathLst>
                <a:path extrusionOk="0" h="23" w="1">
                  <a:moveTo>
                    <a:pt x="1" y="23"/>
                  </a:moveTo>
                  <a:cubicBezTo>
                    <a:pt x="1" y="23"/>
                    <a:pt x="1" y="0"/>
                    <a:pt x="1" y="0"/>
                  </a:cubicBezTo>
                  <a:cubicBezTo>
                    <a:pt x="1" y="0"/>
                    <a:pt x="1" y="23"/>
                    <a:pt x="1" y="23"/>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21"/>
            <p:cNvSpPr/>
            <p:nvPr/>
          </p:nvSpPr>
          <p:spPr>
            <a:xfrm>
              <a:off x="8732367" y="1635698"/>
              <a:ext cx="672" cy="672"/>
            </a:xfrm>
            <a:custGeom>
              <a:rect b="b" l="l" r="r" t="t"/>
              <a:pathLst>
                <a:path extrusionOk="0" h="24" w="24">
                  <a:moveTo>
                    <a:pt x="23" y="0"/>
                  </a:moveTo>
                  <a:cubicBezTo>
                    <a:pt x="23" y="0"/>
                    <a:pt x="0" y="23"/>
                    <a:pt x="0" y="23"/>
                  </a:cubicBezTo>
                  <a:lnTo>
                    <a:pt x="23" y="23"/>
                  </a:lnTo>
                  <a:cubicBezTo>
                    <a:pt x="23" y="0"/>
                    <a:pt x="23" y="0"/>
                    <a:pt x="23" y="0"/>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21"/>
            <p:cNvSpPr/>
            <p:nvPr/>
          </p:nvSpPr>
          <p:spPr>
            <a:xfrm>
              <a:off x="8592470" y="1666986"/>
              <a:ext cx="672" cy="672"/>
            </a:xfrm>
            <a:custGeom>
              <a:rect b="b" l="l" r="r" t="t"/>
              <a:pathLst>
                <a:path extrusionOk="0" h="24" w="24">
                  <a:moveTo>
                    <a:pt x="0" y="1"/>
                  </a:moveTo>
                  <a:cubicBezTo>
                    <a:pt x="0" y="24"/>
                    <a:pt x="0" y="24"/>
                    <a:pt x="0" y="24"/>
                  </a:cubicBezTo>
                  <a:lnTo>
                    <a:pt x="23" y="24"/>
                  </a:lnTo>
                  <a:cubicBezTo>
                    <a:pt x="0" y="24"/>
                    <a:pt x="0" y="24"/>
                    <a:pt x="0" y="1"/>
                  </a:cubicBezTo>
                  <a:close/>
                </a:path>
              </a:pathLst>
            </a:custGeom>
            <a:solidFill>
              <a:srgbClr val="882C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21"/>
            <p:cNvSpPr/>
            <p:nvPr/>
          </p:nvSpPr>
          <p:spPr>
            <a:xfrm>
              <a:off x="8934223" y="1211558"/>
              <a:ext cx="291940" cy="168666"/>
            </a:xfrm>
            <a:custGeom>
              <a:rect b="b" l="l" r="r" t="t"/>
              <a:pathLst>
                <a:path extrusionOk="0" h="6027" w="10432">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21"/>
            <p:cNvSpPr/>
            <p:nvPr/>
          </p:nvSpPr>
          <p:spPr>
            <a:xfrm>
              <a:off x="8129374" y="1417248"/>
              <a:ext cx="933244" cy="253208"/>
            </a:xfrm>
            <a:custGeom>
              <a:rect b="b" l="l" r="r" t="t"/>
              <a:pathLst>
                <a:path extrusionOk="0" h="9048" w="33348">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21"/>
            <p:cNvSpPr/>
            <p:nvPr/>
          </p:nvSpPr>
          <p:spPr>
            <a:xfrm>
              <a:off x="8241146" y="1656127"/>
              <a:ext cx="672" cy="28"/>
            </a:xfrm>
            <a:custGeom>
              <a:rect b="b" l="l" r="r" t="t"/>
              <a:pathLst>
                <a:path extrusionOk="0" h="1" w="24">
                  <a:moveTo>
                    <a:pt x="23" y="1"/>
                  </a:moveTo>
                  <a:cubicBezTo>
                    <a:pt x="23" y="1"/>
                    <a:pt x="23" y="1"/>
                    <a:pt x="1" y="1"/>
                  </a:cubicBezTo>
                  <a:cubicBezTo>
                    <a:pt x="23" y="1"/>
                    <a:pt x="23" y="1"/>
                    <a:pt x="23" y="1"/>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21"/>
            <p:cNvSpPr/>
            <p:nvPr/>
          </p:nvSpPr>
          <p:spPr>
            <a:xfrm>
              <a:off x="9163532" y="1343143"/>
              <a:ext cx="672" cy="28"/>
            </a:xfrm>
            <a:custGeom>
              <a:rect b="b" l="l" r="r" t="t"/>
              <a:pathLst>
                <a:path extrusionOk="0" h="1" w="24">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21"/>
            <p:cNvSpPr/>
            <p:nvPr/>
          </p:nvSpPr>
          <p:spPr>
            <a:xfrm>
              <a:off x="9163532" y="1343143"/>
              <a:ext cx="28" cy="28"/>
            </a:xfrm>
            <a:custGeom>
              <a:rect b="b" l="l" r="r" t="t"/>
              <a:pathLst>
                <a:path extrusionOk="0" h="1" w="1">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21"/>
            <p:cNvSpPr/>
            <p:nvPr/>
          </p:nvSpPr>
          <p:spPr>
            <a:xfrm>
              <a:off x="9163532" y="1343787"/>
              <a:ext cx="28" cy="28"/>
            </a:xfrm>
            <a:custGeom>
              <a:rect b="b" l="l" r="r" t="t"/>
              <a:pathLst>
                <a:path extrusionOk="0" h="1" w="1">
                  <a:moveTo>
                    <a:pt x="0" y="0"/>
                  </a:moveTo>
                  <a:cubicBezTo>
                    <a:pt x="0" y="0"/>
                    <a:pt x="0" y="0"/>
                    <a:pt x="0" y="0"/>
                  </a:cubicBezTo>
                  <a:cubicBezTo>
                    <a:pt x="0" y="0"/>
                    <a:pt x="0" y="0"/>
                    <a:pt x="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21"/>
            <p:cNvSpPr/>
            <p:nvPr/>
          </p:nvSpPr>
          <p:spPr>
            <a:xfrm>
              <a:off x="8190045" y="1538618"/>
              <a:ext cx="672" cy="644"/>
            </a:xfrm>
            <a:custGeom>
              <a:rect b="b" l="l" r="r" t="t"/>
              <a:pathLst>
                <a:path extrusionOk="0" h="23" w="24">
                  <a:moveTo>
                    <a:pt x="23" y="0"/>
                  </a:moveTo>
                  <a:cubicBezTo>
                    <a:pt x="23" y="23"/>
                    <a:pt x="23" y="23"/>
                    <a:pt x="1" y="23"/>
                  </a:cubicBezTo>
                  <a:lnTo>
                    <a:pt x="23" y="23"/>
                  </a:lnTo>
                  <a:cubicBezTo>
                    <a:pt x="23" y="0"/>
                    <a:pt x="23" y="0"/>
                    <a:pt x="23"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21"/>
            <p:cNvSpPr/>
            <p:nvPr/>
          </p:nvSpPr>
          <p:spPr>
            <a:xfrm>
              <a:off x="8190045" y="1539234"/>
              <a:ext cx="28" cy="28"/>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21"/>
            <p:cNvSpPr/>
            <p:nvPr/>
          </p:nvSpPr>
          <p:spPr>
            <a:xfrm>
              <a:off x="8241790" y="1656127"/>
              <a:ext cx="672" cy="28"/>
            </a:xfrm>
            <a:custGeom>
              <a:rect b="b" l="l" r="r" t="t"/>
              <a:pathLst>
                <a:path extrusionOk="0" h="1" w="24">
                  <a:moveTo>
                    <a:pt x="23" y="1"/>
                  </a:moveTo>
                  <a:lnTo>
                    <a:pt x="0" y="1"/>
                  </a:ln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21"/>
            <p:cNvSpPr/>
            <p:nvPr/>
          </p:nvSpPr>
          <p:spPr>
            <a:xfrm>
              <a:off x="8945081" y="1240298"/>
              <a:ext cx="218479" cy="107994"/>
            </a:xfrm>
            <a:custGeom>
              <a:rect b="b" l="l" r="r" t="t"/>
              <a:pathLst>
                <a:path extrusionOk="0" h="3859" w="7807">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21"/>
            <p:cNvSpPr/>
            <p:nvPr/>
          </p:nvSpPr>
          <p:spPr>
            <a:xfrm>
              <a:off x="9089427" y="1350811"/>
              <a:ext cx="28" cy="28"/>
            </a:xfrm>
            <a:custGeom>
              <a:rect b="b" l="l" r="r" t="t"/>
              <a:pathLst>
                <a:path extrusionOk="0" h="1" w="1">
                  <a:moveTo>
                    <a:pt x="1" y="0"/>
                  </a:moveTo>
                  <a:lnTo>
                    <a:pt x="1" y="0"/>
                  </a:ln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21"/>
            <p:cNvSpPr/>
            <p:nvPr/>
          </p:nvSpPr>
          <p:spPr>
            <a:xfrm>
              <a:off x="8626332" y="1369337"/>
              <a:ext cx="429262" cy="190382"/>
            </a:xfrm>
            <a:custGeom>
              <a:rect b="b" l="l" r="r" t="t"/>
              <a:pathLst>
                <a:path extrusionOk="0" h="6803" w="15339">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21"/>
            <p:cNvSpPr/>
            <p:nvPr/>
          </p:nvSpPr>
          <p:spPr>
            <a:xfrm>
              <a:off x="9058140" y="1377005"/>
              <a:ext cx="28" cy="672"/>
            </a:xfrm>
            <a:custGeom>
              <a:rect b="b" l="l" r="r" t="t"/>
              <a:pathLst>
                <a:path extrusionOk="0" h="24" w="1">
                  <a:moveTo>
                    <a:pt x="0" y="23"/>
                  </a:moveTo>
                  <a:cubicBezTo>
                    <a:pt x="0" y="23"/>
                    <a:pt x="0" y="0"/>
                    <a:pt x="0" y="0"/>
                  </a:cubicBezTo>
                  <a:cubicBezTo>
                    <a:pt x="0" y="0"/>
                    <a:pt x="0" y="23"/>
                    <a:pt x="0" y="23"/>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21"/>
            <p:cNvSpPr/>
            <p:nvPr/>
          </p:nvSpPr>
          <p:spPr>
            <a:xfrm>
              <a:off x="9058140" y="1377649"/>
              <a:ext cx="28" cy="28"/>
            </a:xfrm>
            <a:custGeom>
              <a:rect b="b" l="l" r="r" t="t"/>
              <a:pathLst>
                <a:path extrusionOk="0" h="1" w="1">
                  <a:moveTo>
                    <a:pt x="0" y="0"/>
                  </a:moveTo>
                  <a:cubicBezTo>
                    <a:pt x="0" y="0"/>
                    <a:pt x="0" y="0"/>
                    <a:pt x="0" y="0"/>
                  </a:cubicBezTo>
                  <a:cubicBezTo>
                    <a:pt x="0" y="0"/>
                    <a:pt x="0" y="0"/>
                    <a:pt x="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21"/>
            <p:cNvSpPr/>
            <p:nvPr/>
          </p:nvSpPr>
          <p:spPr>
            <a:xfrm>
              <a:off x="8211118" y="1449822"/>
              <a:ext cx="154617" cy="169701"/>
            </a:xfrm>
            <a:custGeom>
              <a:rect b="b" l="l" r="r" t="t"/>
              <a:pathLst>
                <a:path extrusionOk="0" h="6064" w="5525">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21"/>
            <p:cNvSpPr/>
            <p:nvPr/>
          </p:nvSpPr>
          <p:spPr>
            <a:xfrm>
              <a:off x="8381043" y="1562881"/>
              <a:ext cx="190382" cy="51129"/>
            </a:xfrm>
            <a:custGeom>
              <a:rect b="b" l="l" r="r" t="t"/>
              <a:pathLst>
                <a:path extrusionOk="0" h="1827" w="6803">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21"/>
            <p:cNvSpPr/>
            <p:nvPr/>
          </p:nvSpPr>
          <p:spPr>
            <a:xfrm>
              <a:off x="9119455" y="1323330"/>
              <a:ext cx="672" cy="672"/>
            </a:xfrm>
            <a:custGeom>
              <a:rect b="b" l="l" r="r" t="t"/>
              <a:pathLst>
                <a:path extrusionOk="0" h="24" w="24">
                  <a:moveTo>
                    <a:pt x="23" y="1"/>
                  </a:moveTo>
                  <a:cubicBezTo>
                    <a:pt x="0" y="1"/>
                    <a:pt x="0" y="1"/>
                    <a:pt x="0" y="24"/>
                  </a:cubicBezTo>
                  <a:cubicBezTo>
                    <a:pt x="0" y="24"/>
                    <a:pt x="0" y="1"/>
                    <a:pt x="23" y="1"/>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21"/>
            <p:cNvSpPr/>
            <p:nvPr/>
          </p:nvSpPr>
          <p:spPr>
            <a:xfrm>
              <a:off x="8231575" y="1561594"/>
              <a:ext cx="28" cy="28"/>
            </a:xfrm>
            <a:custGeom>
              <a:rect b="b" l="l" r="r" t="t"/>
              <a:pathLst>
                <a:path extrusionOk="0" h="1" w="1">
                  <a:moveTo>
                    <a:pt x="0" y="1"/>
                  </a:moveTo>
                  <a:lnTo>
                    <a:pt x="0" y="1"/>
                  </a:ln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21"/>
            <p:cNvSpPr/>
            <p:nvPr/>
          </p:nvSpPr>
          <p:spPr>
            <a:xfrm>
              <a:off x="8492172" y="1580120"/>
              <a:ext cx="1315" cy="28"/>
            </a:xfrm>
            <a:custGeom>
              <a:rect b="b" l="l" r="r" t="t"/>
              <a:pathLst>
                <a:path extrusionOk="0" h="1" w="47">
                  <a:moveTo>
                    <a:pt x="1" y="1"/>
                  </a:moveTo>
                  <a:cubicBezTo>
                    <a:pt x="24" y="1"/>
                    <a:pt x="24" y="1"/>
                    <a:pt x="47" y="1"/>
                  </a:cubicBezTo>
                  <a:cubicBezTo>
                    <a:pt x="24" y="1"/>
                    <a:pt x="24" y="1"/>
                    <a:pt x="1" y="1"/>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21"/>
            <p:cNvSpPr/>
            <p:nvPr/>
          </p:nvSpPr>
          <p:spPr>
            <a:xfrm>
              <a:off x="9038327" y="1339309"/>
              <a:ext cx="119468" cy="118377"/>
            </a:xfrm>
            <a:custGeom>
              <a:rect b="b" l="l" r="r" t="t"/>
              <a:pathLst>
                <a:path extrusionOk="0" h="4230" w="4269">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21"/>
            <p:cNvSpPr/>
            <p:nvPr/>
          </p:nvSpPr>
          <p:spPr>
            <a:xfrm>
              <a:off x="8329299" y="1573096"/>
              <a:ext cx="64533" cy="63918"/>
            </a:xfrm>
            <a:custGeom>
              <a:rect b="b" l="l" r="r" t="t"/>
              <a:pathLst>
                <a:path extrusionOk="0" h="2284" w="2306">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21"/>
            <p:cNvSpPr/>
            <p:nvPr/>
          </p:nvSpPr>
          <p:spPr>
            <a:xfrm>
              <a:off x="8553515" y="1514971"/>
              <a:ext cx="85606" cy="85774"/>
            </a:xfrm>
            <a:custGeom>
              <a:rect b="b" l="l" r="r" t="t"/>
              <a:pathLst>
                <a:path extrusionOk="0" h="3065" w="3059">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21"/>
            <p:cNvSpPr/>
            <p:nvPr/>
          </p:nvSpPr>
          <p:spPr>
            <a:xfrm>
              <a:off x="8566919" y="1528544"/>
              <a:ext cx="58796" cy="58293"/>
            </a:xfrm>
            <a:custGeom>
              <a:rect b="b" l="l" r="r" t="t"/>
              <a:pathLst>
                <a:path extrusionOk="0" h="2083" w="2101">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21"/>
            <p:cNvSpPr/>
            <p:nvPr/>
          </p:nvSpPr>
          <p:spPr>
            <a:xfrm>
              <a:off x="8620567" y="1573096"/>
              <a:ext cx="672" cy="672"/>
            </a:xfrm>
            <a:custGeom>
              <a:rect b="b" l="l" r="r" t="t"/>
              <a:pathLst>
                <a:path extrusionOk="0" h="24" w="24">
                  <a:moveTo>
                    <a:pt x="24" y="1"/>
                  </a:moveTo>
                  <a:lnTo>
                    <a:pt x="1" y="23"/>
                  </a:lnTo>
                  <a:cubicBezTo>
                    <a:pt x="24" y="23"/>
                    <a:pt x="24" y="1"/>
                    <a:pt x="24"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21"/>
            <p:cNvSpPr/>
            <p:nvPr/>
          </p:nvSpPr>
          <p:spPr>
            <a:xfrm>
              <a:off x="8917599" y="1935278"/>
              <a:ext cx="342396" cy="256175"/>
            </a:xfrm>
            <a:custGeom>
              <a:rect b="b" l="l" r="r" t="t"/>
              <a:pathLst>
                <a:path extrusionOk="0" h="9154" w="12235">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21"/>
            <p:cNvSpPr/>
            <p:nvPr/>
          </p:nvSpPr>
          <p:spPr>
            <a:xfrm>
              <a:off x="8696602" y="1837554"/>
              <a:ext cx="592778" cy="385829"/>
            </a:xfrm>
            <a:custGeom>
              <a:rect b="b" l="l" r="r" t="t"/>
              <a:pathLst>
                <a:path extrusionOk="0" h="13787" w="21182">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21"/>
            <p:cNvSpPr/>
            <p:nvPr/>
          </p:nvSpPr>
          <p:spPr>
            <a:xfrm>
              <a:off x="9141815" y="2194615"/>
              <a:ext cx="170569" cy="136203"/>
            </a:xfrm>
            <a:custGeom>
              <a:rect b="b" l="l" r="r" t="t"/>
              <a:pathLst>
                <a:path extrusionOk="0" h="4867" w="6095">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21"/>
            <p:cNvSpPr/>
            <p:nvPr/>
          </p:nvSpPr>
          <p:spPr>
            <a:xfrm>
              <a:off x="9305975" y="2284055"/>
              <a:ext cx="113731" cy="103013"/>
            </a:xfrm>
            <a:custGeom>
              <a:rect b="b" l="l" r="r" t="t"/>
              <a:pathLst>
                <a:path extrusionOk="0" h="3681" w="4064">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21"/>
            <p:cNvSpPr/>
            <p:nvPr/>
          </p:nvSpPr>
          <p:spPr>
            <a:xfrm>
              <a:off x="9401152" y="2370277"/>
              <a:ext cx="132257" cy="102229"/>
            </a:xfrm>
            <a:custGeom>
              <a:rect b="b" l="l" r="r" t="t"/>
              <a:pathLst>
                <a:path extrusionOk="0" h="3653" w="4726">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21"/>
            <p:cNvSpPr/>
            <p:nvPr/>
          </p:nvSpPr>
          <p:spPr>
            <a:xfrm>
              <a:off x="9152673" y="1983832"/>
              <a:ext cx="516155" cy="457387"/>
            </a:xfrm>
            <a:custGeom>
              <a:rect b="b" l="l" r="r" t="t"/>
              <a:pathLst>
                <a:path extrusionOk="0" h="16344" w="18444">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21"/>
            <p:cNvSpPr/>
            <p:nvPr/>
          </p:nvSpPr>
          <p:spPr>
            <a:xfrm>
              <a:off x="9268280" y="2082199"/>
              <a:ext cx="299607" cy="216576"/>
            </a:xfrm>
            <a:custGeom>
              <a:rect b="b" l="l" r="r" t="t"/>
              <a:pathLst>
                <a:path extrusionOk="0" h="7739" w="10706">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21"/>
            <p:cNvSpPr/>
            <p:nvPr/>
          </p:nvSpPr>
          <p:spPr>
            <a:xfrm>
              <a:off x="9225490" y="2102628"/>
              <a:ext cx="339850" cy="260009"/>
            </a:xfrm>
            <a:custGeom>
              <a:rect b="b" l="l" r="r" t="t"/>
              <a:pathLst>
                <a:path extrusionOk="0" h="9291" w="12144">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21"/>
            <p:cNvSpPr/>
            <p:nvPr/>
          </p:nvSpPr>
          <p:spPr>
            <a:xfrm>
              <a:off x="9258709" y="2132656"/>
              <a:ext cx="28125" cy="27901"/>
            </a:xfrm>
            <a:custGeom>
              <a:rect b="b" l="l" r="r" t="t"/>
              <a:pathLst>
                <a:path extrusionOk="0" h="997" w="1005">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21"/>
            <p:cNvSpPr/>
            <p:nvPr/>
          </p:nvSpPr>
          <p:spPr>
            <a:xfrm>
              <a:off x="8839046" y="1995334"/>
              <a:ext cx="18526" cy="18526"/>
            </a:xfrm>
            <a:custGeom>
              <a:rect b="b" l="l" r="r" t="t"/>
              <a:pathLst>
                <a:path extrusionOk="0" h="662" w="662">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21"/>
            <p:cNvSpPr/>
            <p:nvPr/>
          </p:nvSpPr>
          <p:spPr>
            <a:xfrm>
              <a:off x="8803253" y="1985735"/>
              <a:ext cx="10270" cy="10886"/>
            </a:xfrm>
            <a:custGeom>
              <a:rect b="b" l="l" r="r" t="t"/>
              <a:pathLst>
                <a:path extrusionOk="0" h="389" w="367">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21"/>
            <p:cNvSpPr/>
            <p:nvPr/>
          </p:nvSpPr>
          <p:spPr>
            <a:xfrm>
              <a:off x="8817301" y="1965306"/>
              <a:ext cx="8340" cy="8312"/>
            </a:xfrm>
            <a:custGeom>
              <a:rect b="b" l="l" r="r" t="t"/>
              <a:pathLst>
                <a:path extrusionOk="0" h="297" w="298">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21"/>
            <p:cNvSpPr/>
            <p:nvPr/>
          </p:nvSpPr>
          <p:spPr>
            <a:xfrm>
              <a:off x="8780893" y="1956994"/>
              <a:ext cx="8983" cy="8983"/>
            </a:xfrm>
            <a:custGeom>
              <a:rect b="b" l="l" r="r" t="t"/>
              <a:pathLst>
                <a:path extrusionOk="0" h="321" w="321">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21"/>
            <p:cNvSpPr/>
            <p:nvPr/>
          </p:nvSpPr>
          <p:spPr>
            <a:xfrm>
              <a:off x="8743225" y="1933991"/>
              <a:ext cx="13433" cy="13461"/>
            </a:xfrm>
            <a:custGeom>
              <a:rect b="b" l="l" r="r" t="t"/>
              <a:pathLst>
                <a:path extrusionOk="0" h="481" w="48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21"/>
            <p:cNvSpPr/>
            <p:nvPr/>
          </p:nvSpPr>
          <p:spPr>
            <a:xfrm>
              <a:off x="8760464" y="1916108"/>
              <a:ext cx="10886" cy="10886"/>
            </a:xfrm>
            <a:custGeom>
              <a:rect b="b" l="l" r="r" t="t"/>
              <a:pathLst>
                <a:path extrusionOk="0" h="389" w="389">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21"/>
            <p:cNvSpPr/>
            <p:nvPr/>
          </p:nvSpPr>
          <p:spPr>
            <a:xfrm>
              <a:off x="8809018" y="1932731"/>
              <a:ext cx="7696" cy="7052"/>
            </a:xfrm>
            <a:custGeom>
              <a:rect b="b" l="l" r="r" t="t"/>
              <a:pathLst>
                <a:path extrusionOk="0" h="252" w="275">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21"/>
            <p:cNvSpPr/>
            <p:nvPr/>
          </p:nvSpPr>
          <p:spPr>
            <a:xfrm>
              <a:off x="8852450" y="1936565"/>
              <a:ext cx="7052" cy="7696"/>
            </a:xfrm>
            <a:custGeom>
              <a:rect b="b" l="l" r="r" t="t"/>
              <a:pathLst>
                <a:path extrusionOk="0" h="275" w="252">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21"/>
            <p:cNvSpPr/>
            <p:nvPr/>
          </p:nvSpPr>
          <p:spPr>
            <a:xfrm>
              <a:off x="8862021" y="1968496"/>
              <a:ext cx="5149" cy="5121"/>
            </a:xfrm>
            <a:custGeom>
              <a:rect b="b" l="l" r="r" t="t"/>
              <a:pathLst>
                <a:path extrusionOk="0" h="183" w="184">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21"/>
            <p:cNvSpPr/>
            <p:nvPr/>
          </p:nvSpPr>
          <p:spPr>
            <a:xfrm>
              <a:off x="8890762" y="2025334"/>
              <a:ext cx="9627" cy="8983"/>
            </a:xfrm>
            <a:custGeom>
              <a:rect b="b" l="l" r="r" t="t"/>
              <a:pathLst>
                <a:path extrusionOk="0" h="321" w="344">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21"/>
            <p:cNvSpPr/>
            <p:nvPr/>
          </p:nvSpPr>
          <p:spPr>
            <a:xfrm>
              <a:off x="8973178" y="2132656"/>
              <a:ext cx="13433" cy="14076"/>
            </a:xfrm>
            <a:custGeom>
              <a:rect b="b" l="l" r="r" t="t"/>
              <a:pathLst>
                <a:path extrusionOk="0" h="503" w="48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21"/>
            <p:cNvSpPr/>
            <p:nvPr/>
          </p:nvSpPr>
          <p:spPr>
            <a:xfrm>
              <a:off x="8918887" y="2119251"/>
              <a:ext cx="10886" cy="10886"/>
            </a:xfrm>
            <a:custGeom>
              <a:rect b="b" l="l" r="r" t="t"/>
              <a:pathLst>
                <a:path extrusionOk="0" h="389" w="389">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21"/>
            <p:cNvSpPr/>
            <p:nvPr/>
          </p:nvSpPr>
          <p:spPr>
            <a:xfrm>
              <a:off x="8953364" y="2111583"/>
              <a:ext cx="5149" cy="5765"/>
            </a:xfrm>
            <a:custGeom>
              <a:rect b="b" l="l" r="r" t="t"/>
              <a:pathLst>
                <a:path extrusionOk="0" h="206" w="184">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21"/>
            <p:cNvSpPr/>
            <p:nvPr/>
          </p:nvSpPr>
          <p:spPr>
            <a:xfrm>
              <a:off x="8974465" y="2073244"/>
              <a:ext cx="4478" cy="4506"/>
            </a:xfrm>
            <a:custGeom>
              <a:rect b="b" l="l" r="r" t="t"/>
              <a:pathLst>
                <a:path extrusionOk="0" h="161" w="16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21"/>
            <p:cNvSpPr/>
            <p:nvPr/>
          </p:nvSpPr>
          <p:spPr>
            <a:xfrm>
              <a:off x="8999372" y="2164587"/>
              <a:ext cx="5765" cy="5793"/>
            </a:xfrm>
            <a:custGeom>
              <a:rect b="b" l="l" r="r" t="t"/>
              <a:pathLst>
                <a:path extrusionOk="0" h="207" w="206">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21"/>
            <p:cNvSpPr/>
            <p:nvPr/>
          </p:nvSpPr>
          <p:spPr>
            <a:xfrm>
              <a:off x="8997441" y="1907181"/>
              <a:ext cx="15364" cy="15336"/>
            </a:xfrm>
            <a:custGeom>
              <a:rect b="b" l="l" r="r" t="t"/>
              <a:pathLst>
                <a:path extrusionOk="0" h="548" w="549">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21"/>
            <p:cNvSpPr/>
            <p:nvPr/>
          </p:nvSpPr>
          <p:spPr>
            <a:xfrm>
              <a:off x="8950818" y="1904606"/>
              <a:ext cx="12173" cy="12173"/>
            </a:xfrm>
            <a:custGeom>
              <a:rect b="b" l="l" r="r" t="t"/>
              <a:pathLst>
                <a:path extrusionOk="0" h="435" w="435">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21"/>
            <p:cNvSpPr/>
            <p:nvPr/>
          </p:nvSpPr>
          <p:spPr>
            <a:xfrm>
              <a:off x="8979558" y="1884821"/>
              <a:ext cx="5793" cy="5121"/>
            </a:xfrm>
            <a:custGeom>
              <a:rect b="b" l="l" r="r" t="t"/>
              <a:pathLst>
                <a:path extrusionOk="0" h="183" w="207">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21"/>
            <p:cNvSpPr/>
            <p:nvPr/>
          </p:nvSpPr>
          <p:spPr>
            <a:xfrm>
              <a:off x="8931648" y="1873319"/>
              <a:ext cx="5149" cy="5149"/>
            </a:xfrm>
            <a:custGeom>
              <a:rect b="b" l="l" r="r" t="t"/>
              <a:pathLst>
                <a:path extrusionOk="0" h="184" w="184">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21"/>
            <p:cNvSpPr/>
            <p:nvPr/>
          </p:nvSpPr>
          <p:spPr>
            <a:xfrm>
              <a:off x="8909932" y="1865651"/>
              <a:ext cx="5149" cy="5149"/>
            </a:xfrm>
            <a:custGeom>
              <a:rect b="b" l="l" r="r" t="t"/>
              <a:pathLst>
                <a:path extrusionOk="0" h="184" w="184">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21"/>
            <p:cNvSpPr/>
            <p:nvPr/>
          </p:nvSpPr>
          <p:spPr>
            <a:xfrm>
              <a:off x="9058756" y="1933991"/>
              <a:ext cx="7080" cy="7052"/>
            </a:xfrm>
            <a:custGeom>
              <a:rect b="b" l="l" r="r" t="t"/>
              <a:pathLst>
                <a:path extrusionOk="0" h="252" w="253">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21"/>
            <p:cNvSpPr/>
            <p:nvPr/>
          </p:nvSpPr>
          <p:spPr>
            <a:xfrm>
              <a:off x="9133504" y="1894392"/>
              <a:ext cx="14720" cy="15364"/>
            </a:xfrm>
            <a:custGeom>
              <a:rect b="b" l="l" r="r" t="t"/>
              <a:pathLst>
                <a:path extrusionOk="0" h="549" w="526">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21"/>
            <p:cNvSpPr/>
            <p:nvPr/>
          </p:nvSpPr>
          <p:spPr>
            <a:xfrm>
              <a:off x="9094549" y="1866295"/>
              <a:ext cx="14720" cy="14720"/>
            </a:xfrm>
            <a:custGeom>
              <a:rect b="b" l="l" r="r" t="t"/>
              <a:pathLst>
                <a:path extrusionOk="0" h="526" w="526">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21"/>
            <p:cNvSpPr/>
            <p:nvPr/>
          </p:nvSpPr>
          <p:spPr>
            <a:xfrm>
              <a:off x="9119455" y="1863105"/>
              <a:ext cx="5765" cy="5121"/>
            </a:xfrm>
            <a:custGeom>
              <a:rect b="b" l="l" r="r" t="t"/>
              <a:pathLst>
                <a:path extrusionOk="0" h="183" w="206">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21"/>
            <p:cNvSpPr/>
            <p:nvPr/>
          </p:nvSpPr>
          <p:spPr>
            <a:xfrm>
              <a:off x="9130957" y="1874606"/>
              <a:ext cx="5765" cy="6409"/>
            </a:xfrm>
            <a:custGeom>
              <a:rect b="b" l="l" r="r" t="t"/>
              <a:pathLst>
                <a:path extrusionOk="0" h="229" w="206">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21"/>
            <p:cNvSpPr/>
            <p:nvPr/>
          </p:nvSpPr>
          <p:spPr>
            <a:xfrm>
              <a:off x="9173103" y="1889914"/>
              <a:ext cx="6409" cy="6437"/>
            </a:xfrm>
            <a:custGeom>
              <a:rect b="b" l="l" r="r" t="t"/>
              <a:pathLst>
                <a:path extrusionOk="0" h="230" w="229">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21"/>
            <p:cNvSpPr/>
            <p:nvPr/>
          </p:nvSpPr>
          <p:spPr>
            <a:xfrm>
              <a:off x="9202487" y="1921229"/>
              <a:ext cx="10243" cy="10886"/>
            </a:xfrm>
            <a:custGeom>
              <a:rect b="b" l="l" r="r" t="t"/>
              <a:pathLst>
                <a:path extrusionOk="0" h="389" w="366">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21"/>
            <p:cNvSpPr/>
            <p:nvPr/>
          </p:nvSpPr>
          <p:spPr>
            <a:xfrm>
              <a:off x="8872236" y="1944233"/>
              <a:ext cx="4506" cy="4478"/>
            </a:xfrm>
            <a:custGeom>
              <a:rect b="b" l="l" r="r" t="t"/>
              <a:pathLst>
                <a:path extrusionOk="0" h="160" w="161">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21"/>
            <p:cNvSpPr/>
            <p:nvPr/>
          </p:nvSpPr>
          <p:spPr>
            <a:xfrm>
              <a:off x="8977655" y="1997237"/>
              <a:ext cx="11502" cy="11530"/>
            </a:xfrm>
            <a:custGeom>
              <a:rect b="b" l="l" r="r" t="t"/>
              <a:pathLst>
                <a:path extrusionOk="0" h="412" w="411">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21"/>
            <p:cNvSpPr/>
            <p:nvPr/>
          </p:nvSpPr>
          <p:spPr>
            <a:xfrm>
              <a:off x="8955295" y="1977423"/>
              <a:ext cx="6409" cy="6437"/>
            </a:xfrm>
            <a:custGeom>
              <a:rect b="b" l="l" r="r" t="t"/>
              <a:pathLst>
                <a:path extrusionOk="0" h="230" w="229">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21"/>
            <p:cNvSpPr/>
            <p:nvPr/>
          </p:nvSpPr>
          <p:spPr>
            <a:xfrm>
              <a:off x="9019801" y="1994690"/>
              <a:ext cx="5793" cy="6409"/>
            </a:xfrm>
            <a:custGeom>
              <a:rect b="b" l="l" r="r" t="t"/>
              <a:pathLst>
                <a:path extrusionOk="0" h="229" w="207">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21"/>
            <p:cNvSpPr/>
            <p:nvPr/>
          </p:nvSpPr>
          <p:spPr>
            <a:xfrm>
              <a:off x="9016610" y="2018309"/>
              <a:ext cx="8340" cy="8340"/>
            </a:xfrm>
            <a:custGeom>
              <a:rect b="b" l="l" r="r" t="t"/>
              <a:pathLst>
                <a:path extrusionOk="0" h="298" w="298">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21"/>
            <p:cNvSpPr/>
            <p:nvPr/>
          </p:nvSpPr>
          <p:spPr>
            <a:xfrm>
              <a:off x="9047282" y="2004261"/>
              <a:ext cx="10886" cy="10886"/>
            </a:xfrm>
            <a:custGeom>
              <a:rect b="b" l="l" r="r" t="t"/>
              <a:pathLst>
                <a:path extrusionOk="0" h="389" w="389">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21"/>
            <p:cNvSpPr/>
            <p:nvPr/>
          </p:nvSpPr>
          <p:spPr>
            <a:xfrm>
              <a:off x="9093261" y="2030455"/>
              <a:ext cx="15364" cy="15364"/>
            </a:xfrm>
            <a:custGeom>
              <a:rect b="b" l="l" r="r" t="t"/>
              <a:pathLst>
                <a:path extrusionOk="0" h="549" w="549">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21"/>
            <p:cNvSpPr/>
            <p:nvPr/>
          </p:nvSpPr>
          <p:spPr>
            <a:xfrm>
              <a:off x="9120743" y="2080912"/>
              <a:ext cx="13433" cy="13433"/>
            </a:xfrm>
            <a:custGeom>
              <a:rect b="b" l="l" r="r" t="t"/>
              <a:pathLst>
                <a:path extrusionOk="0" h="480" w="48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21"/>
            <p:cNvSpPr/>
            <p:nvPr/>
          </p:nvSpPr>
          <p:spPr>
            <a:xfrm>
              <a:off x="9060687" y="2033001"/>
              <a:ext cx="5765" cy="5149"/>
            </a:xfrm>
            <a:custGeom>
              <a:rect b="b" l="l" r="r" t="t"/>
              <a:pathLst>
                <a:path extrusionOk="0" h="184" w="206">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21"/>
            <p:cNvSpPr/>
            <p:nvPr/>
          </p:nvSpPr>
          <p:spPr>
            <a:xfrm>
              <a:off x="9153317" y="2007451"/>
              <a:ext cx="17910" cy="18554"/>
            </a:xfrm>
            <a:custGeom>
              <a:rect b="b" l="l" r="r" t="t"/>
              <a:pathLst>
                <a:path extrusionOk="0" h="663" w="64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21"/>
            <p:cNvSpPr/>
            <p:nvPr/>
          </p:nvSpPr>
          <p:spPr>
            <a:xfrm>
              <a:off x="9156507" y="1957638"/>
              <a:ext cx="14076" cy="14076"/>
            </a:xfrm>
            <a:custGeom>
              <a:rect b="b" l="l" r="r" t="t"/>
              <a:pathLst>
                <a:path extrusionOk="0" h="503" w="503">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21"/>
            <p:cNvSpPr/>
            <p:nvPr/>
          </p:nvSpPr>
          <p:spPr>
            <a:xfrm>
              <a:off x="9193560" y="1978067"/>
              <a:ext cx="8955" cy="8983"/>
            </a:xfrm>
            <a:custGeom>
              <a:rect b="b" l="l" r="r" t="t"/>
              <a:pathLst>
                <a:path extrusionOk="0" h="321" w="32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21"/>
            <p:cNvSpPr/>
            <p:nvPr/>
          </p:nvSpPr>
          <p:spPr>
            <a:xfrm>
              <a:off x="9195463" y="2006192"/>
              <a:ext cx="7052" cy="7668"/>
            </a:xfrm>
            <a:custGeom>
              <a:rect b="b" l="l" r="r" t="t"/>
              <a:pathLst>
                <a:path extrusionOk="0" h="274" w="252">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21"/>
            <p:cNvSpPr/>
            <p:nvPr/>
          </p:nvSpPr>
          <p:spPr>
            <a:xfrm>
              <a:off x="9049829" y="2118608"/>
              <a:ext cx="10886" cy="10886"/>
            </a:xfrm>
            <a:custGeom>
              <a:rect b="b" l="l" r="r" t="t"/>
              <a:pathLst>
                <a:path extrusionOk="0" h="389" w="389">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21"/>
            <p:cNvSpPr/>
            <p:nvPr/>
          </p:nvSpPr>
          <p:spPr>
            <a:xfrm>
              <a:off x="9089427" y="2145445"/>
              <a:ext cx="14720" cy="14076"/>
            </a:xfrm>
            <a:custGeom>
              <a:rect b="b" l="l" r="r" t="t"/>
              <a:pathLst>
                <a:path extrusionOk="0" h="503" w="526">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21"/>
            <p:cNvSpPr/>
            <p:nvPr/>
          </p:nvSpPr>
          <p:spPr>
            <a:xfrm>
              <a:off x="9074092" y="2094960"/>
              <a:ext cx="8983" cy="9627"/>
            </a:xfrm>
            <a:custGeom>
              <a:rect b="b" l="l" r="r" t="t"/>
              <a:pathLst>
                <a:path extrusionOk="0" h="344" w="321">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21"/>
            <p:cNvSpPr/>
            <p:nvPr/>
          </p:nvSpPr>
          <p:spPr>
            <a:xfrm>
              <a:off x="9104120" y="2123701"/>
              <a:ext cx="9599" cy="8983"/>
            </a:xfrm>
            <a:custGeom>
              <a:rect b="b" l="l" r="r" t="t"/>
              <a:pathLst>
                <a:path extrusionOk="0" h="321" w="343">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21"/>
            <p:cNvSpPr/>
            <p:nvPr/>
          </p:nvSpPr>
          <p:spPr>
            <a:xfrm>
              <a:off x="9127767" y="2135203"/>
              <a:ext cx="5121" cy="5149"/>
            </a:xfrm>
            <a:custGeom>
              <a:rect b="b" l="l" r="r" t="t"/>
              <a:pathLst>
                <a:path extrusionOk="0" h="184" w="183">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21"/>
            <p:cNvSpPr/>
            <p:nvPr/>
          </p:nvSpPr>
          <p:spPr>
            <a:xfrm>
              <a:off x="9275304" y="1987666"/>
              <a:ext cx="175046" cy="116921"/>
            </a:xfrm>
            <a:custGeom>
              <a:rect b="b" l="l" r="r" t="t"/>
              <a:pathLst>
                <a:path extrusionOk="0" h="4178" w="6255">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21"/>
            <p:cNvSpPr/>
            <p:nvPr/>
          </p:nvSpPr>
          <p:spPr>
            <a:xfrm>
              <a:off x="9433727" y="2089223"/>
              <a:ext cx="134160" cy="99039"/>
            </a:xfrm>
            <a:custGeom>
              <a:rect b="b" l="l" r="r" t="t"/>
              <a:pathLst>
                <a:path extrusionOk="0" h="3539" w="4794">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21"/>
            <p:cNvSpPr/>
            <p:nvPr/>
          </p:nvSpPr>
          <p:spPr>
            <a:xfrm>
              <a:off x="9539118" y="2167162"/>
              <a:ext cx="125233" cy="86502"/>
            </a:xfrm>
            <a:custGeom>
              <a:rect b="b" l="l" r="r" t="t"/>
              <a:pathLst>
                <a:path extrusionOk="0" h="3091" w="4475">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21"/>
            <p:cNvSpPr/>
            <p:nvPr/>
          </p:nvSpPr>
          <p:spPr>
            <a:xfrm>
              <a:off x="9279138" y="2020884"/>
              <a:ext cx="114375" cy="83535"/>
            </a:xfrm>
            <a:custGeom>
              <a:rect b="b" l="l" r="r" t="t"/>
              <a:pathLst>
                <a:path extrusionOk="0" h="2985" w="4087">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21"/>
            <p:cNvSpPr/>
            <p:nvPr/>
          </p:nvSpPr>
          <p:spPr>
            <a:xfrm>
              <a:off x="9401152" y="2103915"/>
              <a:ext cx="12145" cy="11530"/>
            </a:xfrm>
            <a:custGeom>
              <a:rect b="b" l="l" r="r" t="t"/>
              <a:pathLst>
                <a:path extrusionOk="0" h="412" w="434">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21"/>
            <p:cNvSpPr/>
            <p:nvPr/>
          </p:nvSpPr>
          <p:spPr>
            <a:xfrm>
              <a:off x="9530191" y="2199736"/>
              <a:ext cx="78582" cy="57341"/>
            </a:xfrm>
            <a:custGeom>
              <a:rect b="b" l="l" r="r" t="t"/>
              <a:pathLst>
                <a:path extrusionOk="0" h="2049" w="2808">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21"/>
            <p:cNvSpPr/>
            <p:nvPr/>
          </p:nvSpPr>
          <p:spPr>
            <a:xfrm>
              <a:off x="9422225" y="2354297"/>
              <a:ext cx="123302" cy="84990"/>
            </a:xfrm>
            <a:custGeom>
              <a:rect b="b" l="l" r="r" t="t"/>
              <a:pathLst>
                <a:path extrusionOk="0" h="3037" w="4406">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21"/>
            <p:cNvSpPr/>
            <p:nvPr/>
          </p:nvSpPr>
          <p:spPr>
            <a:xfrm>
              <a:off x="9303541" y="2261695"/>
              <a:ext cx="143619" cy="110009"/>
            </a:xfrm>
            <a:custGeom>
              <a:rect b="b" l="l" r="r" t="t"/>
              <a:pathLst>
                <a:path extrusionOk="0" h="3931" w="5132">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21"/>
            <p:cNvSpPr/>
            <p:nvPr/>
          </p:nvSpPr>
          <p:spPr>
            <a:xfrm>
              <a:off x="9153933" y="2167162"/>
              <a:ext cx="164832" cy="115746"/>
            </a:xfrm>
            <a:custGeom>
              <a:rect b="b" l="l" r="r" t="t"/>
              <a:pathLst>
                <a:path extrusionOk="0" h="4136" w="589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21"/>
            <p:cNvSpPr/>
            <p:nvPr/>
          </p:nvSpPr>
          <p:spPr>
            <a:xfrm>
              <a:off x="9244660" y="2103272"/>
              <a:ext cx="325801" cy="225363"/>
            </a:xfrm>
            <a:custGeom>
              <a:rect b="b" l="l" r="r" t="t"/>
              <a:pathLst>
                <a:path extrusionOk="0" h="8053" w="11642">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21"/>
            <p:cNvSpPr/>
            <p:nvPr/>
          </p:nvSpPr>
          <p:spPr>
            <a:xfrm>
              <a:off x="9248494" y="2110940"/>
              <a:ext cx="69655" cy="46259"/>
            </a:xfrm>
            <a:custGeom>
              <a:rect b="b" l="l" r="r" t="t"/>
              <a:pathLst>
                <a:path extrusionOk="0" h="1653" w="2489">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21"/>
            <p:cNvSpPr/>
            <p:nvPr/>
          </p:nvSpPr>
          <p:spPr>
            <a:xfrm>
              <a:off x="9247207" y="2111583"/>
              <a:ext cx="26866" cy="19198"/>
            </a:xfrm>
            <a:custGeom>
              <a:rect b="b" l="l" r="r" t="t"/>
              <a:pathLst>
                <a:path extrusionOk="0" h="686" w="96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21"/>
            <p:cNvSpPr/>
            <p:nvPr/>
          </p:nvSpPr>
          <p:spPr>
            <a:xfrm>
              <a:off x="9244660" y="2111583"/>
              <a:ext cx="28769" cy="20457"/>
            </a:xfrm>
            <a:custGeom>
              <a:rect b="b" l="l" r="r" t="t"/>
              <a:pathLst>
                <a:path extrusionOk="0" h="731" w="1028">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21"/>
            <p:cNvSpPr/>
            <p:nvPr/>
          </p:nvSpPr>
          <p:spPr>
            <a:xfrm>
              <a:off x="9245919" y="2112227"/>
              <a:ext cx="38367" cy="25830"/>
            </a:xfrm>
            <a:custGeom>
              <a:rect b="b" l="l" r="r" t="t"/>
              <a:pathLst>
                <a:path extrusionOk="0" h="923" w="1371">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21"/>
            <p:cNvSpPr/>
            <p:nvPr/>
          </p:nvSpPr>
          <p:spPr>
            <a:xfrm>
              <a:off x="9285518" y="2137134"/>
              <a:ext cx="53060" cy="36045"/>
            </a:xfrm>
            <a:custGeom>
              <a:rect b="b" l="l" r="r" t="t"/>
              <a:pathLst>
                <a:path extrusionOk="0" h="1288" w="1896">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21"/>
            <p:cNvSpPr/>
            <p:nvPr/>
          </p:nvSpPr>
          <p:spPr>
            <a:xfrm>
              <a:off x="9284903" y="2137777"/>
              <a:ext cx="97108" cy="67080"/>
            </a:xfrm>
            <a:custGeom>
              <a:rect b="b" l="l" r="r" t="t"/>
              <a:pathLst>
                <a:path extrusionOk="0" h="2397" w="347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21"/>
            <p:cNvSpPr/>
            <p:nvPr/>
          </p:nvSpPr>
          <p:spPr>
            <a:xfrm>
              <a:off x="9293186" y="2142227"/>
              <a:ext cx="115662" cy="77966"/>
            </a:xfrm>
            <a:custGeom>
              <a:rect b="b" l="l" r="r" t="t"/>
              <a:pathLst>
                <a:path extrusionOk="0" h="2786" w="4133">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21"/>
            <p:cNvSpPr/>
            <p:nvPr/>
          </p:nvSpPr>
          <p:spPr>
            <a:xfrm>
              <a:off x="9342384" y="2195902"/>
              <a:ext cx="176333" cy="121399"/>
            </a:xfrm>
            <a:custGeom>
              <a:rect b="b" l="l" r="r" t="t"/>
              <a:pathLst>
                <a:path extrusionOk="0" h="4338" w="6301">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21"/>
            <p:cNvSpPr/>
            <p:nvPr/>
          </p:nvSpPr>
          <p:spPr>
            <a:xfrm>
              <a:off x="9528260" y="2322366"/>
              <a:ext cx="5765" cy="5149"/>
            </a:xfrm>
            <a:custGeom>
              <a:rect b="b" l="l" r="r" t="t"/>
              <a:pathLst>
                <a:path extrusionOk="0" h="184" w="206">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21"/>
            <p:cNvSpPr/>
            <p:nvPr/>
          </p:nvSpPr>
          <p:spPr>
            <a:xfrm>
              <a:off x="8993607" y="2069410"/>
              <a:ext cx="159738" cy="130354"/>
            </a:xfrm>
            <a:custGeom>
              <a:rect b="b" l="l" r="r" t="t"/>
              <a:pathLst>
                <a:path extrusionOk="0" h="4658" w="5708">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21"/>
            <p:cNvSpPr/>
            <p:nvPr/>
          </p:nvSpPr>
          <p:spPr>
            <a:xfrm>
              <a:off x="9033206" y="2149251"/>
              <a:ext cx="672" cy="28"/>
            </a:xfrm>
            <a:custGeom>
              <a:rect b="b" l="l" r="r" t="t"/>
              <a:pathLst>
                <a:path extrusionOk="0" h="1" w="24">
                  <a:moveTo>
                    <a:pt x="24" y="1"/>
                  </a:moveTo>
                  <a:cubicBezTo>
                    <a:pt x="1" y="1"/>
                    <a:pt x="1" y="1"/>
                    <a:pt x="1" y="1"/>
                  </a:cubicBezTo>
                  <a:cubicBezTo>
                    <a:pt x="1" y="1"/>
                    <a:pt x="1" y="1"/>
                    <a:pt x="24"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21"/>
            <p:cNvSpPr/>
            <p:nvPr/>
          </p:nvSpPr>
          <p:spPr>
            <a:xfrm>
              <a:off x="9033849" y="2149251"/>
              <a:ext cx="28" cy="28"/>
            </a:xfrm>
            <a:custGeom>
              <a:rect b="b" l="l" r="r" t="t"/>
              <a:pathLst>
                <a:path extrusionOk="0" h="1" w="1">
                  <a:moveTo>
                    <a:pt x="1" y="1"/>
                  </a:moveTo>
                  <a:cubicBezTo>
                    <a:pt x="1" y="1"/>
                    <a:pt x="1" y="1"/>
                    <a:pt x="1" y="1"/>
                  </a:cubicBezTo>
                  <a:cubicBezTo>
                    <a:pt x="1" y="1"/>
                    <a:pt x="1" y="1"/>
                    <a:pt x="1"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21"/>
            <p:cNvSpPr/>
            <p:nvPr/>
          </p:nvSpPr>
          <p:spPr>
            <a:xfrm>
              <a:off x="8908029" y="1927610"/>
              <a:ext cx="364113" cy="151427"/>
            </a:xfrm>
            <a:custGeom>
              <a:rect b="b" l="l" r="r" t="t"/>
              <a:pathLst>
                <a:path extrusionOk="0" h="5411" w="13011">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21"/>
            <p:cNvSpPr/>
            <p:nvPr/>
          </p:nvSpPr>
          <p:spPr>
            <a:xfrm>
              <a:off x="8945696" y="1960185"/>
              <a:ext cx="28" cy="28"/>
            </a:xfrm>
            <a:custGeom>
              <a:rect b="b" l="l" r="r" t="t"/>
              <a:pathLst>
                <a:path extrusionOk="0" h="1" w="1">
                  <a:moveTo>
                    <a:pt x="1" y="1"/>
                  </a:moveTo>
                  <a:cubicBezTo>
                    <a:pt x="1" y="1"/>
                    <a:pt x="1" y="1"/>
                    <a:pt x="1" y="1"/>
                  </a:cubicBezTo>
                  <a:cubicBezTo>
                    <a:pt x="1" y="1"/>
                    <a:pt x="1" y="1"/>
                    <a:pt x="1"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21"/>
            <p:cNvSpPr/>
            <p:nvPr/>
          </p:nvSpPr>
          <p:spPr>
            <a:xfrm>
              <a:off x="8945081" y="1960185"/>
              <a:ext cx="28" cy="28"/>
            </a:xfrm>
            <a:custGeom>
              <a:rect b="b" l="l" r="r" t="t"/>
              <a:pathLst>
                <a:path extrusionOk="0" h="1" w="1">
                  <a:moveTo>
                    <a:pt x="0" y="1"/>
                  </a:moveTo>
                  <a:cubicBezTo>
                    <a:pt x="0" y="1"/>
                    <a:pt x="0" y="1"/>
                    <a:pt x="0" y="1"/>
                  </a:cubicBezTo>
                  <a:cubicBezTo>
                    <a:pt x="0" y="1"/>
                    <a:pt x="0" y="1"/>
                    <a:pt x="0"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21"/>
            <p:cNvSpPr/>
            <p:nvPr/>
          </p:nvSpPr>
          <p:spPr>
            <a:xfrm>
              <a:off x="9134791" y="1982545"/>
              <a:ext cx="28" cy="28"/>
            </a:xfrm>
            <a:custGeom>
              <a:rect b="b" l="l" r="r" t="t"/>
              <a:pathLst>
                <a:path extrusionOk="0" h="1" w="1">
                  <a:moveTo>
                    <a:pt x="0" y="1"/>
                  </a:moveTo>
                  <a:cubicBezTo>
                    <a:pt x="0" y="1"/>
                    <a:pt x="0" y="1"/>
                    <a:pt x="0" y="1"/>
                  </a:cubicBezTo>
                  <a:cubicBezTo>
                    <a:pt x="0" y="1"/>
                    <a:pt x="0" y="1"/>
                    <a:pt x="0" y="1"/>
                  </a:cubicBezTo>
                  <a:lnTo>
                    <a:pt x="0" y="1"/>
                  </a:ln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21"/>
            <p:cNvSpPr/>
            <p:nvPr/>
          </p:nvSpPr>
          <p:spPr>
            <a:xfrm>
              <a:off x="8879904" y="2071985"/>
              <a:ext cx="267677" cy="161613"/>
            </a:xfrm>
            <a:custGeom>
              <a:rect b="b" l="l" r="r" t="t"/>
              <a:pathLst>
                <a:path extrusionOk="0" h="5775" w="9565">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21"/>
            <p:cNvSpPr/>
            <p:nvPr/>
          </p:nvSpPr>
          <p:spPr>
            <a:xfrm>
              <a:off x="8998728" y="2188234"/>
              <a:ext cx="672" cy="672"/>
            </a:xfrm>
            <a:custGeom>
              <a:rect b="b" l="l" r="r" t="t"/>
              <a:pathLst>
                <a:path extrusionOk="0" h="24" w="24">
                  <a:moveTo>
                    <a:pt x="23" y="23"/>
                  </a:moveTo>
                  <a:lnTo>
                    <a:pt x="0" y="0"/>
                  </a:lnTo>
                  <a:close/>
                </a:path>
              </a:pathLst>
            </a:custGeom>
            <a:solidFill>
              <a:srgbClr val="CC77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21"/>
            <p:cNvSpPr/>
            <p:nvPr/>
          </p:nvSpPr>
          <p:spPr>
            <a:xfrm>
              <a:off x="8688290" y="1877153"/>
              <a:ext cx="266389" cy="208600"/>
            </a:xfrm>
            <a:custGeom>
              <a:rect b="b" l="l" r="r" t="t"/>
              <a:pathLst>
                <a:path extrusionOk="0" h="7454" w="9519">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21"/>
            <p:cNvSpPr/>
            <p:nvPr/>
          </p:nvSpPr>
          <p:spPr>
            <a:xfrm>
              <a:off x="8871620" y="1829243"/>
              <a:ext cx="433740" cy="155261"/>
            </a:xfrm>
            <a:custGeom>
              <a:rect b="b" l="l" r="r" t="t"/>
              <a:pathLst>
                <a:path extrusionOk="0" h="5548" w="15499">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21"/>
            <p:cNvSpPr/>
            <p:nvPr/>
          </p:nvSpPr>
          <p:spPr>
            <a:xfrm>
              <a:off x="8899073" y="1892489"/>
              <a:ext cx="28" cy="28"/>
            </a:xfrm>
            <a:custGeom>
              <a:rect b="b" l="l" r="r" t="t"/>
              <a:pathLst>
                <a:path extrusionOk="0" h="1" w="1">
                  <a:moveTo>
                    <a:pt x="1" y="0"/>
                  </a:moveTo>
                  <a:lnTo>
                    <a:pt x="1" y="0"/>
                  </a:lnTo>
                  <a:cubicBezTo>
                    <a:pt x="1" y="0"/>
                    <a:pt x="1" y="0"/>
                    <a:pt x="1" y="0"/>
                  </a:cubicBezTo>
                  <a:cubicBezTo>
                    <a:pt x="1" y="0"/>
                    <a:pt x="1" y="0"/>
                    <a:pt x="1" y="0"/>
                  </a:cubicBezTo>
                  <a:close/>
                </a:path>
              </a:pathLst>
            </a:custGeom>
            <a:solidFill>
              <a:srgbClr val="CC77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21"/>
            <p:cNvSpPr/>
            <p:nvPr/>
          </p:nvSpPr>
          <p:spPr>
            <a:xfrm>
              <a:off x="9098383" y="1907181"/>
              <a:ext cx="28" cy="28"/>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CC77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21"/>
            <p:cNvSpPr/>
            <p:nvPr/>
          </p:nvSpPr>
          <p:spPr>
            <a:xfrm>
              <a:off x="9274044" y="2071985"/>
              <a:ext cx="302798" cy="212574"/>
            </a:xfrm>
            <a:custGeom>
              <a:rect b="b" l="l" r="r" t="t"/>
              <a:pathLst>
                <a:path extrusionOk="0" h="7596" w="1082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21"/>
            <p:cNvSpPr/>
            <p:nvPr/>
          </p:nvSpPr>
          <p:spPr>
            <a:xfrm>
              <a:off x="9256134" y="2070697"/>
              <a:ext cx="29412" cy="35653"/>
            </a:xfrm>
            <a:custGeom>
              <a:rect b="b" l="l" r="r" t="t"/>
              <a:pathLst>
                <a:path extrusionOk="0" h="1274" w="1051">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21"/>
            <p:cNvSpPr/>
            <p:nvPr/>
          </p:nvSpPr>
          <p:spPr>
            <a:xfrm>
              <a:off x="9549977" y="2271266"/>
              <a:ext cx="27509" cy="35513"/>
            </a:xfrm>
            <a:custGeom>
              <a:rect b="b" l="l" r="r" t="t"/>
              <a:pathLst>
                <a:path extrusionOk="0" h="1269" w="983">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21"/>
            <p:cNvSpPr/>
            <p:nvPr/>
          </p:nvSpPr>
          <p:spPr>
            <a:xfrm>
              <a:off x="9148196" y="2181210"/>
              <a:ext cx="172500" cy="120363"/>
            </a:xfrm>
            <a:custGeom>
              <a:rect b="b" l="l" r="r" t="t"/>
              <a:pathLst>
                <a:path extrusionOk="0" h="4301" w="6164">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21"/>
            <p:cNvSpPr/>
            <p:nvPr/>
          </p:nvSpPr>
          <p:spPr>
            <a:xfrm>
              <a:off x="9415201" y="2361322"/>
              <a:ext cx="125233" cy="88740"/>
            </a:xfrm>
            <a:custGeom>
              <a:rect b="b" l="l" r="r" t="t"/>
              <a:pathLst>
                <a:path extrusionOk="0" h="3171" w="4475">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21"/>
            <p:cNvSpPr/>
            <p:nvPr/>
          </p:nvSpPr>
          <p:spPr>
            <a:xfrm>
              <a:off x="9550620" y="2147348"/>
              <a:ext cx="125233" cy="88433"/>
            </a:xfrm>
            <a:custGeom>
              <a:rect b="b" l="l" r="r" t="t"/>
              <a:pathLst>
                <a:path extrusionOk="0" h="3160" w="4475">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21"/>
            <p:cNvSpPr/>
            <p:nvPr/>
          </p:nvSpPr>
          <p:spPr>
            <a:xfrm>
              <a:off x="9134147" y="2226546"/>
              <a:ext cx="166091" cy="116418"/>
            </a:xfrm>
            <a:custGeom>
              <a:rect b="b" l="l" r="r" t="t"/>
              <a:pathLst>
                <a:path extrusionOk="0" h="4160" w="5935">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21"/>
            <p:cNvSpPr/>
            <p:nvPr/>
          </p:nvSpPr>
          <p:spPr>
            <a:xfrm>
              <a:off x="9390294" y="2399661"/>
              <a:ext cx="118181" cy="83955"/>
            </a:xfrm>
            <a:custGeom>
              <a:rect b="b" l="l" r="r" t="t"/>
              <a:pathLst>
                <a:path extrusionOk="0" h="3000" w="4223">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21"/>
            <p:cNvSpPr/>
            <p:nvPr/>
          </p:nvSpPr>
          <p:spPr>
            <a:xfrm>
              <a:off x="9494398" y="2225286"/>
              <a:ext cx="182714" cy="258330"/>
            </a:xfrm>
            <a:custGeom>
              <a:rect b="b" l="l" r="r" t="t"/>
              <a:pathLst>
                <a:path extrusionOk="0" h="9231" w="6529">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21"/>
            <p:cNvSpPr/>
            <p:nvPr/>
          </p:nvSpPr>
          <p:spPr>
            <a:xfrm>
              <a:off x="9132860" y="1971686"/>
              <a:ext cx="169309" cy="268320"/>
            </a:xfrm>
            <a:custGeom>
              <a:rect b="b" l="l" r="r" t="t"/>
              <a:pathLst>
                <a:path extrusionOk="0" h="9588" w="605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21"/>
            <p:cNvSpPr/>
            <p:nvPr/>
          </p:nvSpPr>
          <p:spPr>
            <a:xfrm>
              <a:off x="9309166" y="2275743"/>
              <a:ext cx="120112" cy="98395"/>
            </a:xfrm>
            <a:custGeom>
              <a:rect b="b" l="l" r="r" t="t"/>
              <a:pathLst>
                <a:path extrusionOk="0" h="3516" w="4292">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21"/>
            <p:cNvSpPr/>
            <p:nvPr/>
          </p:nvSpPr>
          <p:spPr>
            <a:xfrm>
              <a:off x="9286162" y="2323010"/>
              <a:ext cx="118852" cy="90727"/>
            </a:xfrm>
            <a:custGeom>
              <a:rect b="b" l="l" r="r" t="t"/>
              <a:pathLst>
                <a:path extrusionOk="0" h="3242" w="4247">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21"/>
            <p:cNvSpPr/>
            <p:nvPr/>
          </p:nvSpPr>
          <p:spPr>
            <a:xfrm>
              <a:off x="9449063" y="2082199"/>
              <a:ext cx="113731" cy="88405"/>
            </a:xfrm>
            <a:custGeom>
              <a:rect b="b" l="l" r="r" t="t"/>
              <a:pathLst>
                <a:path extrusionOk="0" h="3159" w="4064">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21"/>
            <p:cNvSpPr/>
            <p:nvPr/>
          </p:nvSpPr>
          <p:spPr>
            <a:xfrm>
              <a:off x="9217179" y="2145445"/>
              <a:ext cx="326445" cy="225503"/>
            </a:xfrm>
            <a:custGeom>
              <a:rect b="b" l="l" r="r" t="t"/>
              <a:pathLst>
                <a:path extrusionOk="0" h="8058" w="11665">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21"/>
            <p:cNvSpPr/>
            <p:nvPr/>
          </p:nvSpPr>
          <p:spPr>
            <a:xfrm>
              <a:off x="9248494" y="2091770"/>
              <a:ext cx="327704" cy="226343"/>
            </a:xfrm>
            <a:custGeom>
              <a:rect b="b" l="l" r="r" t="t"/>
              <a:pathLst>
                <a:path extrusionOk="0" h="8088" w="1171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21"/>
            <p:cNvSpPr/>
            <p:nvPr/>
          </p:nvSpPr>
          <p:spPr>
            <a:xfrm>
              <a:off x="9216535" y="2091770"/>
              <a:ext cx="43461" cy="65821"/>
            </a:xfrm>
            <a:custGeom>
              <a:rect b="b" l="l" r="r" t="t"/>
              <a:pathLst>
                <a:path extrusionOk="0" h="2352" w="1553">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21"/>
            <p:cNvSpPr/>
            <p:nvPr/>
          </p:nvSpPr>
          <p:spPr>
            <a:xfrm>
              <a:off x="9530807" y="2305128"/>
              <a:ext cx="46035" cy="64477"/>
            </a:xfrm>
            <a:custGeom>
              <a:rect b="b" l="l" r="r" t="t"/>
              <a:pathLst>
                <a:path extrusionOk="0" h="2304" w="1645">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21"/>
            <p:cNvSpPr/>
            <p:nvPr/>
          </p:nvSpPr>
          <p:spPr>
            <a:xfrm>
              <a:off x="9257421" y="2130753"/>
              <a:ext cx="32603" cy="32603"/>
            </a:xfrm>
            <a:custGeom>
              <a:rect b="b" l="l" r="r" t="t"/>
              <a:pathLst>
                <a:path extrusionOk="0" h="1165" w="1165">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21"/>
            <p:cNvSpPr/>
            <p:nvPr/>
          </p:nvSpPr>
          <p:spPr>
            <a:xfrm>
              <a:off x="9265089" y="2142227"/>
              <a:ext cx="16623" cy="7696"/>
            </a:xfrm>
            <a:custGeom>
              <a:rect b="b" l="l" r="r" t="t"/>
              <a:pathLst>
                <a:path extrusionOk="0" h="275" w="594">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21"/>
            <p:cNvSpPr/>
            <p:nvPr/>
          </p:nvSpPr>
          <p:spPr>
            <a:xfrm>
              <a:off x="9268280" y="2139680"/>
              <a:ext cx="10243" cy="14888"/>
            </a:xfrm>
            <a:custGeom>
              <a:rect b="b" l="l" r="r" t="t"/>
              <a:pathLst>
                <a:path extrusionOk="0" h="532" w="366">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21"/>
            <p:cNvSpPr/>
            <p:nvPr/>
          </p:nvSpPr>
          <p:spPr>
            <a:xfrm>
              <a:off x="7394152" y="3063969"/>
              <a:ext cx="534038" cy="614523"/>
            </a:xfrm>
            <a:custGeom>
              <a:rect b="b" l="l" r="r" t="t"/>
              <a:pathLst>
                <a:path extrusionOk="0" h="21959" w="19083">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21"/>
            <p:cNvSpPr/>
            <p:nvPr/>
          </p:nvSpPr>
          <p:spPr>
            <a:xfrm>
              <a:off x="7394796" y="3564117"/>
              <a:ext cx="48778" cy="78554"/>
            </a:xfrm>
            <a:custGeom>
              <a:rect b="b" l="l" r="r" t="t"/>
              <a:pathLst>
                <a:path extrusionOk="0" h="2807" w="1743">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21"/>
            <p:cNvSpPr/>
            <p:nvPr/>
          </p:nvSpPr>
          <p:spPr>
            <a:xfrm>
              <a:off x="7450346" y="3640768"/>
              <a:ext cx="396715" cy="116921"/>
            </a:xfrm>
            <a:custGeom>
              <a:rect b="b" l="l" r="r" t="t"/>
              <a:pathLst>
                <a:path extrusionOk="0" h="4178" w="14176">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21"/>
            <p:cNvSpPr/>
            <p:nvPr/>
          </p:nvSpPr>
          <p:spPr>
            <a:xfrm>
              <a:off x="7921138" y="3184053"/>
              <a:ext cx="43461" cy="46035"/>
            </a:xfrm>
            <a:custGeom>
              <a:rect b="b" l="l" r="r" t="t"/>
              <a:pathLst>
                <a:path extrusionOk="0" h="1645" w="1553">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21"/>
            <p:cNvSpPr/>
            <p:nvPr/>
          </p:nvSpPr>
          <p:spPr>
            <a:xfrm>
              <a:off x="7438228" y="3607578"/>
              <a:ext cx="391594" cy="125205"/>
            </a:xfrm>
            <a:custGeom>
              <a:rect b="b" l="l" r="r" t="t"/>
              <a:pathLst>
                <a:path extrusionOk="0" h="4474" w="13993">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21"/>
            <p:cNvSpPr/>
            <p:nvPr/>
          </p:nvSpPr>
          <p:spPr>
            <a:xfrm>
              <a:off x="7815102" y="3223036"/>
              <a:ext cx="139897" cy="513721"/>
            </a:xfrm>
            <a:custGeom>
              <a:rect b="b" l="l" r="r" t="t"/>
              <a:pathLst>
                <a:path extrusionOk="0" h="18357" w="4999">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21"/>
            <p:cNvSpPr/>
            <p:nvPr/>
          </p:nvSpPr>
          <p:spPr>
            <a:xfrm>
              <a:off x="7835531" y="3199388"/>
              <a:ext cx="152686" cy="544028"/>
            </a:xfrm>
            <a:custGeom>
              <a:rect b="b" l="l" r="r" t="t"/>
              <a:pathLst>
                <a:path extrusionOk="0" h="19440" w="5456">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21"/>
            <p:cNvSpPr/>
            <p:nvPr/>
          </p:nvSpPr>
          <p:spPr>
            <a:xfrm>
              <a:off x="7788908" y="2982840"/>
              <a:ext cx="202499" cy="140569"/>
            </a:xfrm>
            <a:custGeom>
              <a:rect b="b" l="l" r="r" t="t"/>
              <a:pathLst>
                <a:path extrusionOk="0" h="5023" w="7236">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21"/>
            <p:cNvSpPr/>
            <p:nvPr/>
          </p:nvSpPr>
          <p:spPr>
            <a:xfrm>
              <a:off x="7429273" y="3224295"/>
              <a:ext cx="511034" cy="485512"/>
            </a:xfrm>
            <a:custGeom>
              <a:rect b="b" l="l" r="r" t="t"/>
              <a:pathLst>
                <a:path extrusionOk="0" h="17349" w="18261">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21"/>
            <p:cNvSpPr/>
            <p:nvPr/>
          </p:nvSpPr>
          <p:spPr>
            <a:xfrm>
              <a:off x="7988833" y="3348213"/>
              <a:ext cx="327704" cy="268320"/>
            </a:xfrm>
            <a:custGeom>
              <a:rect b="b" l="l" r="r" t="t"/>
              <a:pathLst>
                <a:path extrusionOk="0" h="9588" w="1171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21"/>
            <p:cNvSpPr/>
            <p:nvPr/>
          </p:nvSpPr>
          <p:spPr>
            <a:xfrm>
              <a:off x="7070925" y="3138073"/>
              <a:ext cx="318777" cy="261912"/>
            </a:xfrm>
            <a:custGeom>
              <a:rect b="b" l="l" r="r" t="t"/>
              <a:pathLst>
                <a:path extrusionOk="0" h="9359" w="11391">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21"/>
            <p:cNvSpPr/>
            <p:nvPr/>
          </p:nvSpPr>
          <p:spPr>
            <a:xfrm>
              <a:off x="7939020" y="3414005"/>
              <a:ext cx="75392" cy="39655"/>
            </a:xfrm>
            <a:custGeom>
              <a:rect b="b" l="l" r="r" t="t"/>
              <a:pathLst>
                <a:path extrusionOk="0" h="1417" w="2694">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21"/>
            <p:cNvSpPr/>
            <p:nvPr/>
          </p:nvSpPr>
          <p:spPr>
            <a:xfrm>
              <a:off x="7374339" y="3288828"/>
              <a:ext cx="74132" cy="34506"/>
            </a:xfrm>
            <a:custGeom>
              <a:rect b="b" l="l" r="r" t="t"/>
              <a:pathLst>
                <a:path extrusionOk="0" h="1233" w="2649">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21"/>
            <p:cNvSpPr/>
            <p:nvPr/>
          </p:nvSpPr>
          <p:spPr>
            <a:xfrm>
              <a:off x="7818936" y="3619051"/>
              <a:ext cx="20457" cy="61147"/>
            </a:xfrm>
            <a:custGeom>
              <a:rect b="b" l="l" r="r" t="t"/>
              <a:pathLst>
                <a:path extrusionOk="0" h="2185" w="731">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21"/>
            <p:cNvSpPr/>
            <p:nvPr/>
          </p:nvSpPr>
          <p:spPr>
            <a:xfrm>
              <a:off x="7394152" y="3067803"/>
              <a:ext cx="174403" cy="509775"/>
            </a:xfrm>
            <a:custGeom>
              <a:rect b="b" l="l" r="r" t="t"/>
              <a:pathLst>
                <a:path extrusionOk="0" h="18216" w="6232">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21"/>
            <p:cNvSpPr/>
            <p:nvPr/>
          </p:nvSpPr>
          <p:spPr>
            <a:xfrm>
              <a:off x="7442062" y="3060135"/>
              <a:ext cx="119468" cy="338674"/>
            </a:xfrm>
            <a:custGeom>
              <a:rect b="b" l="l" r="r" t="t"/>
              <a:pathLst>
                <a:path extrusionOk="0" h="12102" w="4269">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21"/>
            <p:cNvSpPr/>
            <p:nvPr/>
          </p:nvSpPr>
          <p:spPr>
            <a:xfrm>
              <a:off x="7433107" y="3070993"/>
              <a:ext cx="141828" cy="511062"/>
            </a:xfrm>
            <a:custGeom>
              <a:rect b="b" l="l" r="r" t="t"/>
              <a:pathLst>
                <a:path extrusionOk="0" h="18262" w="5068">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21"/>
            <p:cNvSpPr/>
            <p:nvPr/>
          </p:nvSpPr>
          <p:spPr>
            <a:xfrm>
              <a:off x="7556381" y="3070993"/>
              <a:ext cx="18554" cy="60895"/>
            </a:xfrm>
            <a:custGeom>
              <a:rect b="b" l="l" r="r" t="t"/>
              <a:pathLst>
                <a:path extrusionOk="0" h="2176" w="663">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21"/>
            <p:cNvSpPr/>
            <p:nvPr/>
          </p:nvSpPr>
          <p:spPr>
            <a:xfrm>
              <a:off x="7506568" y="3109976"/>
              <a:ext cx="92658" cy="312201"/>
            </a:xfrm>
            <a:custGeom>
              <a:rect b="b" l="l" r="r" t="t"/>
              <a:pathLst>
                <a:path extrusionOk="0" h="11156" w="3311">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21"/>
            <p:cNvSpPr/>
            <p:nvPr/>
          </p:nvSpPr>
          <p:spPr>
            <a:xfrm>
              <a:off x="7505280" y="3330330"/>
              <a:ext cx="69655" cy="219234"/>
            </a:xfrm>
            <a:custGeom>
              <a:rect b="b" l="l" r="r" t="t"/>
              <a:pathLst>
                <a:path extrusionOk="0" h="7834" w="2489">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21"/>
            <p:cNvSpPr/>
            <p:nvPr/>
          </p:nvSpPr>
          <p:spPr>
            <a:xfrm>
              <a:off x="7500831" y="3561570"/>
              <a:ext cx="17910" cy="17267"/>
            </a:xfrm>
            <a:custGeom>
              <a:rect b="b" l="l" r="r" t="t"/>
              <a:pathLst>
                <a:path extrusionOk="0" h="617" w="64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21"/>
            <p:cNvSpPr/>
            <p:nvPr/>
          </p:nvSpPr>
          <p:spPr>
            <a:xfrm>
              <a:off x="7771026" y="3147644"/>
              <a:ext cx="154589" cy="531743"/>
            </a:xfrm>
            <a:custGeom>
              <a:rect b="b" l="l" r="r" t="t"/>
              <a:pathLst>
                <a:path extrusionOk="0" h="19001" w="5524">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21"/>
            <p:cNvSpPr/>
            <p:nvPr/>
          </p:nvSpPr>
          <p:spPr>
            <a:xfrm>
              <a:off x="7876418" y="3148288"/>
              <a:ext cx="24291" cy="85802"/>
            </a:xfrm>
            <a:custGeom>
              <a:rect b="b" l="l" r="r" t="t"/>
              <a:pathLst>
                <a:path extrusionOk="0" h="3066" w="868">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21"/>
            <p:cNvSpPr/>
            <p:nvPr/>
          </p:nvSpPr>
          <p:spPr>
            <a:xfrm>
              <a:off x="7868106" y="3145097"/>
              <a:ext cx="32603" cy="113087"/>
            </a:xfrm>
            <a:custGeom>
              <a:rect b="b" l="l" r="r" t="t"/>
              <a:pathLst>
                <a:path extrusionOk="0" h="4041" w="1165">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21"/>
            <p:cNvSpPr/>
            <p:nvPr/>
          </p:nvSpPr>
          <p:spPr>
            <a:xfrm>
              <a:off x="7767836" y="3146385"/>
              <a:ext cx="134804" cy="531323"/>
            </a:xfrm>
            <a:custGeom>
              <a:rect b="b" l="l" r="r" t="t"/>
              <a:pathLst>
                <a:path extrusionOk="0" h="18986" w="4817">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21"/>
            <p:cNvSpPr/>
            <p:nvPr/>
          </p:nvSpPr>
          <p:spPr>
            <a:xfrm>
              <a:off x="7875130" y="3150834"/>
              <a:ext cx="23675" cy="74412"/>
            </a:xfrm>
            <a:custGeom>
              <a:rect b="b" l="l" r="r" t="t"/>
              <a:pathLst>
                <a:path extrusionOk="0" h="2659" w="846">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21"/>
            <p:cNvSpPr/>
            <p:nvPr/>
          </p:nvSpPr>
          <p:spPr>
            <a:xfrm>
              <a:off x="7867462" y="3141263"/>
              <a:ext cx="33890" cy="111800"/>
            </a:xfrm>
            <a:custGeom>
              <a:rect b="b" l="l" r="r" t="t"/>
              <a:pathLst>
                <a:path extrusionOk="0" h="3995" w="1211">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21"/>
            <p:cNvSpPr/>
            <p:nvPr/>
          </p:nvSpPr>
          <p:spPr>
            <a:xfrm>
              <a:off x="7861082" y="3144454"/>
              <a:ext cx="37080" cy="141996"/>
            </a:xfrm>
            <a:custGeom>
              <a:rect b="b" l="l" r="r" t="t"/>
              <a:pathLst>
                <a:path extrusionOk="0" h="5074" w="1325">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21"/>
            <p:cNvSpPr/>
            <p:nvPr/>
          </p:nvSpPr>
          <p:spPr>
            <a:xfrm>
              <a:off x="7756950" y="3231319"/>
              <a:ext cx="72229" cy="240307"/>
            </a:xfrm>
            <a:custGeom>
              <a:rect b="b" l="l" r="r" t="t"/>
              <a:pathLst>
                <a:path extrusionOk="0" h="8587" w="2581">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21"/>
            <p:cNvSpPr/>
            <p:nvPr/>
          </p:nvSpPr>
          <p:spPr>
            <a:xfrm>
              <a:off x="7753759" y="3493231"/>
              <a:ext cx="8983" cy="8340"/>
            </a:xfrm>
            <a:custGeom>
              <a:rect b="b" l="l" r="r" t="t"/>
              <a:pathLst>
                <a:path extrusionOk="0" h="298" w="321">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21"/>
            <p:cNvSpPr/>
            <p:nvPr/>
          </p:nvSpPr>
          <p:spPr>
            <a:xfrm>
              <a:off x="7693088" y="3424891"/>
              <a:ext cx="60699" cy="192061"/>
            </a:xfrm>
            <a:custGeom>
              <a:rect b="b" l="l" r="r" t="t"/>
              <a:pathLst>
                <a:path extrusionOk="0" h="6863" w="2169">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21"/>
            <p:cNvSpPr/>
            <p:nvPr/>
          </p:nvSpPr>
          <p:spPr>
            <a:xfrm>
              <a:off x="7839365" y="3205153"/>
              <a:ext cx="145662" cy="537844"/>
            </a:xfrm>
            <a:custGeom>
              <a:rect b="b" l="l" r="r" t="t"/>
              <a:pathLst>
                <a:path extrusionOk="0" h="19219" w="5205">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21"/>
            <p:cNvSpPr/>
            <p:nvPr/>
          </p:nvSpPr>
          <p:spPr>
            <a:xfrm>
              <a:off x="7786334" y="2980294"/>
              <a:ext cx="158451" cy="138302"/>
            </a:xfrm>
            <a:custGeom>
              <a:rect b="b" l="l" r="r" t="t"/>
              <a:pathLst>
                <a:path extrusionOk="0" h="4942" w="5662">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21"/>
            <p:cNvSpPr/>
            <p:nvPr/>
          </p:nvSpPr>
          <p:spPr>
            <a:xfrm>
              <a:off x="7900681" y="2994342"/>
              <a:ext cx="92015" cy="63974"/>
            </a:xfrm>
            <a:custGeom>
              <a:rect b="b" l="l" r="r" t="t"/>
              <a:pathLst>
                <a:path extrusionOk="0" h="2286" w="3288">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21"/>
            <p:cNvSpPr/>
            <p:nvPr/>
          </p:nvSpPr>
          <p:spPr>
            <a:xfrm>
              <a:off x="7067735" y="3138073"/>
              <a:ext cx="65821" cy="204598"/>
            </a:xfrm>
            <a:custGeom>
              <a:rect b="b" l="l" r="r" t="t"/>
              <a:pathLst>
                <a:path extrusionOk="0" h="7311" w="2352">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21"/>
            <p:cNvSpPr/>
            <p:nvPr/>
          </p:nvSpPr>
          <p:spPr>
            <a:xfrm>
              <a:off x="7074116" y="3141907"/>
              <a:ext cx="58796" cy="197154"/>
            </a:xfrm>
            <a:custGeom>
              <a:rect b="b" l="l" r="r" t="t"/>
              <a:pathLst>
                <a:path extrusionOk="0" h="7045" w="2101">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21"/>
            <p:cNvSpPr/>
            <p:nvPr/>
          </p:nvSpPr>
          <p:spPr>
            <a:xfrm>
              <a:off x="7134815" y="3154053"/>
              <a:ext cx="65177" cy="203423"/>
            </a:xfrm>
            <a:custGeom>
              <a:rect b="b" l="l" r="r" t="t"/>
              <a:pathLst>
                <a:path extrusionOk="0" h="7269" w="2329">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21"/>
            <p:cNvSpPr/>
            <p:nvPr/>
          </p:nvSpPr>
          <p:spPr>
            <a:xfrm>
              <a:off x="7138649" y="3160433"/>
              <a:ext cx="61343" cy="195251"/>
            </a:xfrm>
            <a:custGeom>
              <a:rect b="b" l="l" r="r" t="t"/>
              <a:pathLst>
                <a:path extrusionOk="0" h="6977" w="2192">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21"/>
            <p:cNvSpPr/>
            <p:nvPr/>
          </p:nvSpPr>
          <p:spPr>
            <a:xfrm>
              <a:off x="7210822" y="3171291"/>
              <a:ext cx="61987" cy="203255"/>
            </a:xfrm>
            <a:custGeom>
              <a:rect b="b" l="l" r="r" t="t"/>
              <a:pathLst>
                <a:path extrusionOk="0" h="7263" w="2215">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21"/>
            <p:cNvSpPr/>
            <p:nvPr/>
          </p:nvSpPr>
          <p:spPr>
            <a:xfrm>
              <a:off x="7276615" y="3188530"/>
              <a:ext cx="62630" cy="202639"/>
            </a:xfrm>
            <a:custGeom>
              <a:rect b="b" l="l" r="r" t="t"/>
              <a:pathLst>
                <a:path extrusionOk="0" h="7241" w="2238">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21"/>
            <p:cNvSpPr/>
            <p:nvPr/>
          </p:nvSpPr>
          <p:spPr>
            <a:xfrm>
              <a:off x="7110524" y="3180862"/>
              <a:ext cx="270223" cy="80513"/>
            </a:xfrm>
            <a:custGeom>
              <a:rect b="b" l="l" r="r" t="t"/>
              <a:pathLst>
                <a:path extrusionOk="0" h="2877" w="9656">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21"/>
            <p:cNvSpPr/>
            <p:nvPr/>
          </p:nvSpPr>
          <p:spPr>
            <a:xfrm>
              <a:off x="7109880" y="3176385"/>
              <a:ext cx="273441" cy="80513"/>
            </a:xfrm>
            <a:custGeom>
              <a:rect b="b" l="l" r="r" t="t"/>
              <a:pathLst>
                <a:path extrusionOk="0" h="2877" w="9771">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21"/>
            <p:cNvSpPr/>
            <p:nvPr/>
          </p:nvSpPr>
          <p:spPr>
            <a:xfrm>
              <a:off x="7115645" y="3178959"/>
              <a:ext cx="44104" cy="16875"/>
            </a:xfrm>
            <a:custGeom>
              <a:rect b="b" l="l" r="r" t="t"/>
              <a:pathLst>
                <a:path extrusionOk="0" h="603" w="1576">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21"/>
            <p:cNvSpPr/>
            <p:nvPr/>
          </p:nvSpPr>
          <p:spPr>
            <a:xfrm>
              <a:off x="7098407" y="3260088"/>
              <a:ext cx="256790" cy="83703"/>
            </a:xfrm>
            <a:custGeom>
              <a:rect b="b" l="l" r="r" t="t"/>
              <a:pathLst>
                <a:path extrusionOk="0" h="2991" w="9176">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21"/>
            <p:cNvSpPr/>
            <p:nvPr/>
          </p:nvSpPr>
          <p:spPr>
            <a:xfrm>
              <a:off x="7277902" y="3310545"/>
              <a:ext cx="71558" cy="21744"/>
            </a:xfrm>
            <a:custGeom>
              <a:rect b="b" l="l" r="r" t="t"/>
              <a:pathLst>
                <a:path extrusionOk="0" h="777" w="2557">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21"/>
            <p:cNvSpPr/>
            <p:nvPr/>
          </p:nvSpPr>
          <p:spPr>
            <a:xfrm>
              <a:off x="7073472" y="3324593"/>
              <a:ext cx="274057" cy="79226"/>
            </a:xfrm>
            <a:custGeom>
              <a:rect b="b" l="l" r="r" t="t"/>
              <a:pathLst>
                <a:path extrusionOk="0" h="2831" w="9793">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21"/>
            <p:cNvSpPr/>
            <p:nvPr/>
          </p:nvSpPr>
          <p:spPr>
            <a:xfrm>
              <a:off x="7371148" y="3290088"/>
              <a:ext cx="76035" cy="24963"/>
            </a:xfrm>
            <a:custGeom>
              <a:rect b="b" l="l" r="r" t="t"/>
              <a:pathLst>
                <a:path extrusionOk="0" h="892" w="2717">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21"/>
            <p:cNvSpPr/>
            <p:nvPr/>
          </p:nvSpPr>
          <p:spPr>
            <a:xfrm>
              <a:off x="7989477" y="3349500"/>
              <a:ext cx="63890" cy="204207"/>
            </a:xfrm>
            <a:custGeom>
              <a:rect b="b" l="l" r="r" t="t"/>
              <a:pathLst>
                <a:path extrusionOk="0" h="7297" w="2283">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21"/>
            <p:cNvSpPr/>
            <p:nvPr/>
          </p:nvSpPr>
          <p:spPr>
            <a:xfrm>
              <a:off x="8064841" y="3368026"/>
              <a:ext cx="60727" cy="202835"/>
            </a:xfrm>
            <a:custGeom>
              <a:rect b="b" l="l" r="r" t="t"/>
              <a:pathLst>
                <a:path extrusionOk="0" h="7248" w="217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21"/>
            <p:cNvSpPr/>
            <p:nvPr/>
          </p:nvSpPr>
          <p:spPr>
            <a:xfrm>
              <a:off x="8130633" y="3384649"/>
              <a:ext cx="62630" cy="200177"/>
            </a:xfrm>
            <a:custGeom>
              <a:rect b="b" l="l" r="r" t="t"/>
              <a:pathLst>
                <a:path extrusionOk="0" h="7153" w="2238">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21"/>
            <p:cNvSpPr/>
            <p:nvPr/>
          </p:nvSpPr>
          <p:spPr>
            <a:xfrm>
              <a:off x="8206025" y="3403791"/>
              <a:ext cx="59412" cy="203479"/>
            </a:xfrm>
            <a:custGeom>
              <a:rect b="b" l="l" r="r" t="t"/>
              <a:pathLst>
                <a:path extrusionOk="0" h="7271" w="2123">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21"/>
            <p:cNvSpPr/>
            <p:nvPr/>
          </p:nvSpPr>
          <p:spPr>
            <a:xfrm>
              <a:off x="8030363" y="3394864"/>
              <a:ext cx="275960" cy="78218"/>
            </a:xfrm>
            <a:custGeom>
              <a:rect b="b" l="l" r="r" t="t"/>
              <a:pathLst>
                <a:path extrusionOk="0" h="2795" w="9861">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21"/>
            <p:cNvSpPr/>
            <p:nvPr/>
          </p:nvSpPr>
          <p:spPr>
            <a:xfrm>
              <a:off x="8170876" y="3428082"/>
              <a:ext cx="127780" cy="32127"/>
            </a:xfrm>
            <a:custGeom>
              <a:rect b="b" l="l" r="r" t="t"/>
              <a:pathLst>
                <a:path extrusionOk="0" h="1148" w="4566">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21"/>
            <p:cNvSpPr/>
            <p:nvPr/>
          </p:nvSpPr>
          <p:spPr>
            <a:xfrm>
              <a:off x="8169616" y="3426151"/>
              <a:ext cx="136063" cy="36436"/>
            </a:xfrm>
            <a:custGeom>
              <a:rect b="b" l="l" r="r" t="t"/>
              <a:pathLst>
                <a:path extrusionOk="0" h="1302" w="4862">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21"/>
            <p:cNvSpPr/>
            <p:nvPr/>
          </p:nvSpPr>
          <p:spPr>
            <a:xfrm>
              <a:off x="8156184" y="3422960"/>
              <a:ext cx="136091" cy="36436"/>
            </a:xfrm>
            <a:custGeom>
              <a:rect b="b" l="l" r="r" t="t"/>
              <a:pathLst>
                <a:path extrusionOk="0" h="1302" w="4863">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21"/>
            <p:cNvSpPr/>
            <p:nvPr/>
          </p:nvSpPr>
          <p:spPr>
            <a:xfrm>
              <a:off x="8032910" y="3391030"/>
              <a:ext cx="77966" cy="24935"/>
            </a:xfrm>
            <a:custGeom>
              <a:rect b="b" l="l" r="r" t="t"/>
              <a:pathLst>
                <a:path extrusionOk="0" h="891" w="2786">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21"/>
            <p:cNvSpPr/>
            <p:nvPr/>
          </p:nvSpPr>
          <p:spPr>
            <a:xfrm>
              <a:off x="8030363" y="3389099"/>
              <a:ext cx="97752" cy="30056"/>
            </a:xfrm>
            <a:custGeom>
              <a:rect b="b" l="l" r="r" t="t"/>
              <a:pathLst>
                <a:path extrusionOk="0" h="1074" w="3493">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21"/>
            <p:cNvSpPr/>
            <p:nvPr/>
          </p:nvSpPr>
          <p:spPr>
            <a:xfrm>
              <a:off x="8037387" y="3388455"/>
              <a:ext cx="267677" cy="74776"/>
            </a:xfrm>
            <a:custGeom>
              <a:rect b="b" l="l" r="r" t="t"/>
              <a:pathLst>
                <a:path extrusionOk="0" h="2672" w="9565">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21"/>
            <p:cNvSpPr/>
            <p:nvPr/>
          </p:nvSpPr>
          <p:spPr>
            <a:xfrm>
              <a:off x="8009262" y="3480442"/>
              <a:ext cx="274701" cy="76679"/>
            </a:xfrm>
            <a:custGeom>
              <a:rect b="b" l="l" r="r" t="t"/>
              <a:pathLst>
                <a:path extrusionOk="0" h="2740" w="9816">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21"/>
            <p:cNvSpPr/>
            <p:nvPr/>
          </p:nvSpPr>
          <p:spPr>
            <a:xfrm>
              <a:off x="8013096" y="3476608"/>
              <a:ext cx="272798" cy="76231"/>
            </a:xfrm>
            <a:custGeom>
              <a:rect b="b" l="l" r="r" t="t"/>
              <a:pathLst>
                <a:path extrusionOk="0" h="2724" w="9748">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21"/>
            <p:cNvSpPr/>
            <p:nvPr/>
          </p:nvSpPr>
          <p:spPr>
            <a:xfrm>
              <a:off x="7994598" y="3535376"/>
              <a:ext cx="272126" cy="77323"/>
            </a:xfrm>
            <a:custGeom>
              <a:rect b="b" l="l" r="r" t="t"/>
              <a:pathLst>
                <a:path extrusionOk="0" h="2763" w="9724">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21"/>
            <p:cNvSpPr/>
            <p:nvPr/>
          </p:nvSpPr>
          <p:spPr>
            <a:xfrm>
              <a:off x="7943470" y="3415936"/>
              <a:ext cx="70942" cy="28405"/>
            </a:xfrm>
            <a:custGeom>
              <a:rect b="b" l="l" r="r" t="t"/>
              <a:pathLst>
                <a:path extrusionOk="0" h="1015" w="2535">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21"/>
            <p:cNvSpPr/>
            <p:nvPr/>
          </p:nvSpPr>
          <p:spPr>
            <a:xfrm>
              <a:off x="7438228" y="3318856"/>
              <a:ext cx="10243" cy="14188"/>
            </a:xfrm>
            <a:custGeom>
              <a:rect b="b" l="l" r="r" t="t"/>
              <a:pathLst>
                <a:path extrusionOk="0" h="507" w="366">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21"/>
            <p:cNvSpPr/>
            <p:nvPr/>
          </p:nvSpPr>
          <p:spPr>
            <a:xfrm>
              <a:off x="7444609" y="3294565"/>
              <a:ext cx="7696" cy="12817"/>
            </a:xfrm>
            <a:custGeom>
              <a:rect b="b" l="l" r="r" t="t"/>
              <a:pathLst>
                <a:path extrusionOk="0" h="458" w="275">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21"/>
            <p:cNvSpPr/>
            <p:nvPr/>
          </p:nvSpPr>
          <p:spPr>
            <a:xfrm>
              <a:off x="7930708" y="3429341"/>
              <a:ext cx="16623" cy="16651"/>
            </a:xfrm>
            <a:custGeom>
              <a:rect b="b" l="l" r="r" t="t"/>
              <a:pathLst>
                <a:path extrusionOk="0" h="595" w="594">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21"/>
            <p:cNvSpPr/>
            <p:nvPr/>
          </p:nvSpPr>
          <p:spPr>
            <a:xfrm>
              <a:off x="7939020" y="3404434"/>
              <a:ext cx="11530" cy="14076"/>
            </a:xfrm>
            <a:custGeom>
              <a:rect b="b" l="l" r="r" t="t"/>
              <a:pathLst>
                <a:path extrusionOk="0" h="503" w="412">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21"/>
            <p:cNvSpPr/>
            <p:nvPr/>
          </p:nvSpPr>
          <p:spPr>
            <a:xfrm>
              <a:off x="7774860" y="2936217"/>
              <a:ext cx="179496" cy="179524"/>
            </a:xfrm>
            <a:custGeom>
              <a:rect b="b" l="l" r="r" t="t"/>
              <a:pathLst>
                <a:path extrusionOk="0" h="6415" w="6414">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21"/>
            <p:cNvSpPr/>
            <p:nvPr/>
          </p:nvSpPr>
          <p:spPr>
            <a:xfrm>
              <a:off x="7930708" y="3014156"/>
              <a:ext cx="28" cy="28"/>
            </a:xfrm>
            <a:custGeom>
              <a:rect b="b" l="l" r="r" t="t"/>
              <a:pathLst>
                <a:path extrusionOk="0" h="1" w="1">
                  <a:moveTo>
                    <a:pt x="0" y="0"/>
                  </a:moveTo>
                  <a:cubicBezTo>
                    <a:pt x="0" y="0"/>
                    <a:pt x="0" y="0"/>
                    <a:pt x="0" y="0"/>
                  </a:cubicBezTo>
                  <a:lnTo>
                    <a:pt x="0" y="0"/>
                  </a:lnTo>
                  <a:cubicBezTo>
                    <a:pt x="0" y="0"/>
                    <a:pt x="0" y="0"/>
                    <a:pt x="0"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21"/>
            <p:cNvSpPr/>
            <p:nvPr/>
          </p:nvSpPr>
          <p:spPr>
            <a:xfrm>
              <a:off x="7930708" y="3014799"/>
              <a:ext cx="28" cy="28"/>
            </a:xfrm>
            <a:custGeom>
              <a:rect b="b" l="l" r="r" t="t"/>
              <a:pathLst>
                <a:path extrusionOk="0" h="1" w="1">
                  <a:moveTo>
                    <a:pt x="0" y="0"/>
                  </a:moveTo>
                  <a:cubicBezTo>
                    <a:pt x="0" y="0"/>
                    <a:pt x="0" y="0"/>
                    <a:pt x="0" y="0"/>
                  </a:cubicBezTo>
                  <a:cubicBezTo>
                    <a:pt x="0" y="0"/>
                    <a:pt x="0" y="0"/>
                    <a:pt x="0"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21"/>
            <p:cNvSpPr/>
            <p:nvPr/>
          </p:nvSpPr>
          <p:spPr>
            <a:xfrm>
              <a:off x="7789552" y="3109976"/>
              <a:ext cx="644" cy="644"/>
            </a:xfrm>
            <a:custGeom>
              <a:rect b="b" l="l" r="r" t="t"/>
              <a:pathLst>
                <a:path extrusionOk="0" h="23" w="23">
                  <a:moveTo>
                    <a:pt x="23" y="0"/>
                  </a:moveTo>
                  <a:cubicBezTo>
                    <a:pt x="23" y="23"/>
                    <a:pt x="0" y="23"/>
                    <a:pt x="0" y="23"/>
                  </a:cubicBezTo>
                  <a:cubicBezTo>
                    <a:pt x="0" y="23"/>
                    <a:pt x="23" y="23"/>
                    <a:pt x="23" y="0"/>
                  </a:cubicBezTo>
                  <a:lnTo>
                    <a:pt x="23" y="0"/>
                  </a:ln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21"/>
            <p:cNvSpPr/>
            <p:nvPr/>
          </p:nvSpPr>
          <p:spPr>
            <a:xfrm>
              <a:off x="7824030" y="2936861"/>
              <a:ext cx="185904" cy="194860"/>
            </a:xfrm>
            <a:custGeom>
              <a:rect b="b" l="l" r="r" t="t"/>
              <a:pathLst>
                <a:path extrusionOk="0" h="6963" w="6643">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21"/>
            <p:cNvSpPr/>
            <p:nvPr/>
          </p:nvSpPr>
          <p:spPr>
            <a:xfrm>
              <a:off x="7978619" y="3017990"/>
              <a:ext cx="28" cy="28"/>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21"/>
            <p:cNvSpPr/>
            <p:nvPr/>
          </p:nvSpPr>
          <p:spPr>
            <a:xfrm>
              <a:off x="7978619" y="3017990"/>
              <a:ext cx="28" cy="28"/>
            </a:xfrm>
            <a:custGeom>
              <a:rect b="b" l="l" r="r" t="t"/>
              <a:pathLst>
                <a:path extrusionOk="0" h="1" w="1">
                  <a:moveTo>
                    <a:pt x="0" y="0"/>
                  </a:moveTo>
                  <a:cubicBezTo>
                    <a:pt x="0" y="0"/>
                    <a:pt x="0" y="0"/>
                    <a:pt x="0" y="0"/>
                  </a:cubicBezTo>
                  <a:cubicBezTo>
                    <a:pt x="0" y="0"/>
                    <a:pt x="0" y="0"/>
                    <a:pt x="0"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21"/>
            <p:cNvSpPr/>
            <p:nvPr/>
          </p:nvSpPr>
          <p:spPr>
            <a:xfrm>
              <a:off x="7413937" y="3628650"/>
              <a:ext cx="448460" cy="137994"/>
            </a:xfrm>
            <a:custGeom>
              <a:rect b="b" l="l" r="r" t="t"/>
              <a:pathLst>
                <a:path extrusionOk="0" h="4931" w="16025">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21"/>
            <p:cNvSpPr/>
            <p:nvPr/>
          </p:nvSpPr>
          <p:spPr>
            <a:xfrm>
              <a:off x="7923684" y="3177028"/>
              <a:ext cx="74132" cy="36576"/>
            </a:xfrm>
            <a:custGeom>
              <a:rect b="b" l="l" r="r" t="t"/>
              <a:pathLst>
                <a:path extrusionOk="0" h="1307" w="2649">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21"/>
            <p:cNvSpPr/>
            <p:nvPr/>
          </p:nvSpPr>
          <p:spPr>
            <a:xfrm>
              <a:off x="7416512" y="3570525"/>
              <a:ext cx="44720" cy="89916"/>
            </a:xfrm>
            <a:custGeom>
              <a:rect b="b" l="l" r="r" t="t"/>
              <a:pathLst>
                <a:path extrusionOk="0" h="3213" w="1598">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21"/>
            <p:cNvSpPr/>
            <p:nvPr/>
          </p:nvSpPr>
          <p:spPr>
            <a:xfrm>
              <a:off x="7438228" y="3624173"/>
              <a:ext cx="400521" cy="119104"/>
            </a:xfrm>
            <a:custGeom>
              <a:rect b="b" l="l" r="r" t="t"/>
              <a:pathLst>
                <a:path extrusionOk="0" h="4256" w="14312">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21"/>
            <p:cNvSpPr/>
            <p:nvPr/>
          </p:nvSpPr>
          <p:spPr>
            <a:xfrm>
              <a:off x="7826576" y="3730208"/>
              <a:ext cx="34533" cy="26222"/>
            </a:xfrm>
            <a:custGeom>
              <a:rect b="b" l="l" r="r" t="t"/>
              <a:pathLst>
                <a:path extrusionOk="0" h="937" w="1234">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21"/>
            <p:cNvSpPr/>
            <p:nvPr/>
          </p:nvSpPr>
          <p:spPr>
            <a:xfrm>
              <a:off x="7827864" y="3194911"/>
              <a:ext cx="143759" cy="544392"/>
            </a:xfrm>
            <a:custGeom>
              <a:rect b="b" l="l" r="r" t="t"/>
              <a:pathLst>
                <a:path extrusionOk="0" h="19453" w="5137">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21"/>
            <p:cNvSpPr/>
            <p:nvPr/>
          </p:nvSpPr>
          <p:spPr>
            <a:xfrm>
              <a:off x="7817649" y="3224939"/>
              <a:ext cx="133516" cy="486883"/>
            </a:xfrm>
            <a:custGeom>
              <a:rect b="b" l="l" r="r" t="t"/>
              <a:pathLst>
                <a:path extrusionOk="0" h="17398" w="4771">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21"/>
            <p:cNvSpPr/>
            <p:nvPr/>
          </p:nvSpPr>
          <p:spPr>
            <a:xfrm>
              <a:off x="7916016" y="3217271"/>
              <a:ext cx="33246" cy="21185"/>
            </a:xfrm>
            <a:custGeom>
              <a:rect b="b" l="l" r="r" t="t"/>
              <a:pathLst>
                <a:path extrusionOk="0" h="757" w="1188">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21"/>
            <p:cNvSpPr/>
            <p:nvPr/>
          </p:nvSpPr>
          <p:spPr>
            <a:xfrm>
              <a:off x="7436941" y="3596691"/>
              <a:ext cx="390950" cy="119552"/>
            </a:xfrm>
            <a:custGeom>
              <a:rect b="b" l="l" r="r" t="t"/>
              <a:pathLst>
                <a:path extrusionOk="0" h="4272" w="1397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21"/>
            <p:cNvSpPr/>
            <p:nvPr/>
          </p:nvSpPr>
          <p:spPr>
            <a:xfrm>
              <a:off x="7818936" y="3701467"/>
              <a:ext cx="28" cy="28"/>
            </a:xfrm>
            <a:custGeom>
              <a:rect b="b" l="l" r="r" t="t"/>
              <a:pathLst>
                <a:path extrusionOk="0" h="1" w="1">
                  <a:moveTo>
                    <a:pt x="0" y="0"/>
                  </a:moveTo>
                  <a:cubicBezTo>
                    <a:pt x="0" y="0"/>
                    <a:pt x="0" y="0"/>
                    <a:pt x="0" y="0"/>
                  </a:cubicBezTo>
                  <a:cubicBezTo>
                    <a:pt x="0" y="0"/>
                    <a:pt x="0" y="0"/>
                    <a:pt x="0"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21"/>
            <p:cNvSpPr/>
            <p:nvPr/>
          </p:nvSpPr>
          <p:spPr>
            <a:xfrm>
              <a:off x="7383938" y="3061422"/>
              <a:ext cx="132873" cy="500428"/>
            </a:xfrm>
            <a:custGeom>
              <a:rect b="b" l="l" r="r" t="t"/>
              <a:pathLst>
                <a:path extrusionOk="0" h="17882" w="4748">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21"/>
            <p:cNvSpPr/>
            <p:nvPr/>
          </p:nvSpPr>
          <p:spPr>
            <a:xfrm>
              <a:off x="7799123" y="3154053"/>
              <a:ext cx="139925" cy="530819"/>
            </a:xfrm>
            <a:custGeom>
              <a:rect b="b" l="l" r="r" t="t"/>
              <a:pathLst>
                <a:path extrusionOk="0" h="18968" w="500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21"/>
            <p:cNvSpPr/>
            <p:nvPr/>
          </p:nvSpPr>
          <p:spPr>
            <a:xfrm>
              <a:off x="7385197" y="3551999"/>
              <a:ext cx="427359" cy="134748"/>
            </a:xfrm>
            <a:custGeom>
              <a:rect b="b" l="l" r="r" t="t"/>
              <a:pathLst>
                <a:path extrusionOk="0" h="4815" w="15271">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21"/>
            <p:cNvSpPr/>
            <p:nvPr/>
          </p:nvSpPr>
          <p:spPr>
            <a:xfrm>
              <a:off x="7504637" y="3058876"/>
              <a:ext cx="430577" cy="106651"/>
            </a:xfrm>
            <a:custGeom>
              <a:rect b="b" l="l" r="r" t="t"/>
              <a:pathLst>
                <a:path extrusionOk="0" h="3811" w="15386">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21"/>
            <p:cNvSpPr/>
            <p:nvPr/>
          </p:nvSpPr>
          <p:spPr>
            <a:xfrm>
              <a:off x="7383938" y="3552643"/>
              <a:ext cx="42817" cy="88013"/>
            </a:xfrm>
            <a:custGeom>
              <a:rect b="b" l="l" r="r" t="t"/>
              <a:pathLst>
                <a:path extrusionOk="0" h="3145" w="153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21"/>
            <p:cNvSpPr/>
            <p:nvPr/>
          </p:nvSpPr>
          <p:spPr>
            <a:xfrm>
              <a:off x="7059423" y="3129762"/>
              <a:ext cx="388404" cy="281725"/>
            </a:xfrm>
            <a:custGeom>
              <a:rect b="b" l="l" r="r" t="t"/>
              <a:pathLst>
                <a:path extrusionOk="0" h="10067" w="13879">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21"/>
            <p:cNvSpPr/>
            <p:nvPr/>
          </p:nvSpPr>
          <p:spPr>
            <a:xfrm>
              <a:off x="7940923" y="3339929"/>
              <a:ext cx="382023" cy="286175"/>
            </a:xfrm>
            <a:custGeom>
              <a:rect b="b" l="l" r="r" t="t"/>
              <a:pathLst>
                <a:path extrusionOk="0" h="10226" w="13651">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21"/>
            <p:cNvSpPr/>
            <p:nvPr/>
          </p:nvSpPr>
          <p:spPr>
            <a:xfrm>
              <a:off x="7969664" y="3665702"/>
              <a:ext cx="468889" cy="262471"/>
            </a:xfrm>
            <a:custGeom>
              <a:rect b="b" l="l" r="r" t="t"/>
              <a:pathLst>
                <a:path extrusionOk="0" h="9379" w="16755">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21"/>
            <p:cNvSpPr/>
            <p:nvPr/>
          </p:nvSpPr>
          <p:spPr>
            <a:xfrm>
              <a:off x="8095512" y="3709779"/>
              <a:ext cx="328348" cy="196371"/>
            </a:xfrm>
            <a:custGeom>
              <a:rect b="b" l="l" r="r" t="t"/>
              <a:pathLst>
                <a:path extrusionOk="0" h="7017" w="11733">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21"/>
            <p:cNvSpPr/>
            <p:nvPr/>
          </p:nvSpPr>
          <p:spPr>
            <a:xfrm>
              <a:off x="9888539" y="3384005"/>
              <a:ext cx="453525" cy="85466"/>
            </a:xfrm>
            <a:custGeom>
              <a:rect b="b" l="l" r="r" t="t"/>
              <a:pathLst>
                <a:path extrusionOk="0" h="3054" w="16206">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21"/>
            <p:cNvSpPr/>
            <p:nvPr/>
          </p:nvSpPr>
          <p:spPr>
            <a:xfrm>
              <a:off x="9882774" y="3390386"/>
              <a:ext cx="39627" cy="21912"/>
            </a:xfrm>
            <a:custGeom>
              <a:rect b="b" l="l" r="r" t="t"/>
              <a:pathLst>
                <a:path extrusionOk="0" h="783" w="1416">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21"/>
            <p:cNvSpPr/>
            <p:nvPr/>
          </p:nvSpPr>
          <p:spPr>
            <a:xfrm>
              <a:off x="9880871" y="3403791"/>
              <a:ext cx="91987" cy="14076"/>
            </a:xfrm>
            <a:custGeom>
              <a:rect b="b" l="l" r="r" t="t"/>
              <a:pathLst>
                <a:path extrusionOk="0" h="503" w="3287">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21"/>
            <p:cNvSpPr/>
            <p:nvPr/>
          </p:nvSpPr>
          <p:spPr>
            <a:xfrm>
              <a:off x="9877681" y="3405722"/>
              <a:ext cx="113703" cy="15364"/>
            </a:xfrm>
            <a:custGeom>
              <a:rect b="b" l="l" r="r" t="t"/>
              <a:pathLst>
                <a:path extrusionOk="0" h="549" w="4063">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21"/>
            <p:cNvSpPr/>
            <p:nvPr/>
          </p:nvSpPr>
          <p:spPr>
            <a:xfrm>
              <a:off x="9873203" y="3410815"/>
              <a:ext cx="475913" cy="69011"/>
            </a:xfrm>
            <a:custGeom>
              <a:rect b="b" l="l" r="r" t="t"/>
              <a:pathLst>
                <a:path extrusionOk="0" h="2466" w="17006">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21"/>
            <p:cNvSpPr/>
            <p:nvPr/>
          </p:nvSpPr>
          <p:spPr>
            <a:xfrm>
              <a:off x="9870013" y="3415293"/>
              <a:ext cx="97752" cy="13741"/>
            </a:xfrm>
            <a:custGeom>
              <a:rect b="b" l="l" r="r" t="t"/>
              <a:pathLst>
                <a:path extrusionOk="0" h="491" w="3493">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21"/>
            <p:cNvSpPr/>
            <p:nvPr/>
          </p:nvSpPr>
          <p:spPr>
            <a:xfrm>
              <a:off x="9867438" y="3414005"/>
              <a:ext cx="196147" cy="25578"/>
            </a:xfrm>
            <a:custGeom>
              <a:rect b="b" l="l" r="r" t="t"/>
              <a:pathLst>
                <a:path extrusionOk="0" h="914" w="7009">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21"/>
            <p:cNvSpPr/>
            <p:nvPr/>
          </p:nvSpPr>
          <p:spPr>
            <a:xfrm>
              <a:off x="9892989" y="3415936"/>
              <a:ext cx="260009" cy="33890"/>
            </a:xfrm>
            <a:custGeom>
              <a:rect b="b" l="l" r="r" t="t"/>
              <a:pathLst>
                <a:path extrusionOk="0" h="1211" w="9291">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21"/>
            <p:cNvSpPr/>
            <p:nvPr/>
          </p:nvSpPr>
          <p:spPr>
            <a:xfrm>
              <a:off x="8404047" y="3599910"/>
              <a:ext cx="432452" cy="129682"/>
            </a:xfrm>
            <a:custGeom>
              <a:rect b="b" l="l" r="r" t="t"/>
              <a:pathLst>
                <a:path extrusionOk="0" h="4634" w="15453">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21"/>
            <p:cNvSpPr/>
            <p:nvPr/>
          </p:nvSpPr>
          <p:spPr>
            <a:xfrm>
              <a:off x="8818589" y="3570525"/>
              <a:ext cx="332826" cy="127835"/>
            </a:xfrm>
            <a:custGeom>
              <a:rect b="b" l="l" r="r" t="t"/>
              <a:pathLst>
                <a:path extrusionOk="0" h="4568" w="11893">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21"/>
            <p:cNvSpPr/>
            <p:nvPr/>
          </p:nvSpPr>
          <p:spPr>
            <a:xfrm>
              <a:off x="9130957" y="3533473"/>
              <a:ext cx="93918" cy="70774"/>
            </a:xfrm>
            <a:custGeom>
              <a:rect b="b" l="l" r="r" t="t"/>
              <a:pathLst>
                <a:path extrusionOk="0" h="2529" w="3356">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21"/>
            <p:cNvSpPr/>
            <p:nvPr/>
          </p:nvSpPr>
          <p:spPr>
            <a:xfrm>
              <a:off x="9190985" y="3413390"/>
              <a:ext cx="529560" cy="183833"/>
            </a:xfrm>
            <a:custGeom>
              <a:rect b="b" l="l" r="r" t="t"/>
              <a:pathLst>
                <a:path extrusionOk="0" h="6569" w="18923">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21"/>
            <p:cNvSpPr/>
            <p:nvPr/>
          </p:nvSpPr>
          <p:spPr>
            <a:xfrm>
              <a:off x="9654109" y="3422317"/>
              <a:ext cx="60699" cy="81352"/>
            </a:xfrm>
            <a:custGeom>
              <a:rect b="b" l="l" r="r" t="t"/>
              <a:pathLst>
                <a:path extrusionOk="0" h="2907" w="2169">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21"/>
            <p:cNvSpPr/>
            <p:nvPr/>
          </p:nvSpPr>
          <p:spPr>
            <a:xfrm>
              <a:off x="9690517" y="3393576"/>
              <a:ext cx="237649" cy="98395"/>
            </a:xfrm>
            <a:custGeom>
              <a:rect b="b" l="l" r="r" t="t"/>
              <a:pathLst>
                <a:path extrusionOk="0" h="3516" w="8492">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21"/>
            <p:cNvSpPr/>
            <p:nvPr/>
          </p:nvSpPr>
          <p:spPr>
            <a:xfrm>
              <a:off x="9675181" y="3414005"/>
              <a:ext cx="263199" cy="88181"/>
            </a:xfrm>
            <a:custGeom>
              <a:rect b="b" l="l" r="r" t="t"/>
              <a:pathLst>
                <a:path extrusionOk="0" h="3151" w="9405">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21"/>
            <p:cNvSpPr/>
            <p:nvPr/>
          </p:nvSpPr>
          <p:spPr>
            <a:xfrm>
              <a:off x="8391258" y="3634387"/>
              <a:ext cx="298964" cy="117257"/>
            </a:xfrm>
            <a:custGeom>
              <a:rect b="b" l="l" r="r" t="t"/>
              <a:pathLst>
                <a:path extrusionOk="0" h="4190" w="10683">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21"/>
            <p:cNvSpPr/>
            <p:nvPr/>
          </p:nvSpPr>
          <p:spPr>
            <a:xfrm>
              <a:off x="8663384" y="3615217"/>
              <a:ext cx="180783" cy="74776"/>
            </a:xfrm>
            <a:custGeom>
              <a:rect b="b" l="l" r="r" t="t"/>
              <a:pathLst>
                <a:path extrusionOk="0" h="2672" w="646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21"/>
            <p:cNvSpPr/>
            <p:nvPr/>
          </p:nvSpPr>
          <p:spPr>
            <a:xfrm>
              <a:off x="8654429" y="3613958"/>
              <a:ext cx="198693" cy="86306"/>
            </a:xfrm>
            <a:custGeom>
              <a:rect b="b" l="l" r="r" t="t"/>
              <a:pathLst>
                <a:path extrusionOk="0" h="3084" w="710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21"/>
            <p:cNvSpPr/>
            <p:nvPr/>
          </p:nvSpPr>
          <p:spPr>
            <a:xfrm>
              <a:off x="6934862" y="3610768"/>
              <a:ext cx="834904" cy="645166"/>
            </a:xfrm>
            <a:custGeom>
              <a:rect b="b" l="l" r="r" t="t"/>
              <a:pathLst>
                <a:path extrusionOk="0" h="23054" w="29834">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21"/>
            <p:cNvSpPr/>
            <p:nvPr/>
          </p:nvSpPr>
          <p:spPr>
            <a:xfrm>
              <a:off x="6871644" y="3691253"/>
              <a:ext cx="849569" cy="643263"/>
            </a:xfrm>
            <a:custGeom>
              <a:rect b="b" l="l" r="r" t="t"/>
              <a:pathLst>
                <a:path extrusionOk="0" h="22986" w="30358">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21"/>
            <p:cNvSpPr/>
            <p:nvPr/>
          </p:nvSpPr>
          <p:spPr>
            <a:xfrm>
              <a:off x="6968724" y="3636934"/>
              <a:ext cx="785707" cy="565997"/>
            </a:xfrm>
            <a:custGeom>
              <a:rect b="b" l="l" r="r" t="t"/>
              <a:pathLst>
                <a:path extrusionOk="0" h="20225" w="28076">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21"/>
            <p:cNvSpPr/>
            <p:nvPr/>
          </p:nvSpPr>
          <p:spPr>
            <a:xfrm>
              <a:off x="6975748" y="3614602"/>
              <a:ext cx="791472" cy="582564"/>
            </a:xfrm>
            <a:custGeom>
              <a:rect b="b" l="l" r="r" t="t"/>
              <a:pathLst>
                <a:path extrusionOk="0" h="20817" w="28282">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21"/>
            <p:cNvSpPr/>
            <p:nvPr/>
          </p:nvSpPr>
          <p:spPr>
            <a:xfrm>
              <a:off x="6964246" y="3592885"/>
              <a:ext cx="804233" cy="573273"/>
            </a:xfrm>
            <a:custGeom>
              <a:rect b="b" l="l" r="r" t="t"/>
              <a:pathLst>
                <a:path extrusionOk="0" h="20485" w="28738">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21"/>
            <p:cNvSpPr/>
            <p:nvPr/>
          </p:nvSpPr>
          <p:spPr>
            <a:xfrm>
              <a:off x="6922101" y="3676561"/>
              <a:ext cx="797209" cy="567676"/>
            </a:xfrm>
            <a:custGeom>
              <a:rect b="b" l="l" r="r" t="t"/>
              <a:pathLst>
                <a:path extrusionOk="0" h="20285" w="28487">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17" name="Google Shape;7217;p21"/>
            <p:cNvGrpSpPr/>
            <p:nvPr/>
          </p:nvGrpSpPr>
          <p:grpSpPr>
            <a:xfrm>
              <a:off x="6865846" y="3367444"/>
              <a:ext cx="3497286" cy="1928562"/>
              <a:chOff x="6865879" y="3367382"/>
              <a:chExt cx="3497286" cy="1780266"/>
            </a:xfrm>
          </p:grpSpPr>
          <p:sp>
            <p:nvSpPr>
              <p:cNvPr id="7218" name="Google Shape;7218;p21"/>
              <p:cNvSpPr/>
              <p:nvPr/>
            </p:nvSpPr>
            <p:spPr>
              <a:xfrm>
                <a:off x="7868106" y="3374406"/>
                <a:ext cx="2495059" cy="1756646"/>
              </a:xfrm>
              <a:custGeom>
                <a:rect b="b" l="l" r="r" t="t"/>
                <a:pathLst>
                  <a:path extrusionOk="0" h="62771" w="89157">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21"/>
              <p:cNvSpPr/>
              <p:nvPr/>
            </p:nvSpPr>
            <p:spPr>
              <a:xfrm>
                <a:off x="8711910" y="3843911"/>
                <a:ext cx="544252" cy="425428"/>
              </a:xfrm>
              <a:custGeom>
                <a:rect b="b" l="l" r="r" t="t"/>
                <a:pathLst>
                  <a:path extrusionOk="0" h="15202" w="19448">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21"/>
              <p:cNvSpPr/>
              <p:nvPr/>
            </p:nvSpPr>
            <p:spPr>
              <a:xfrm>
                <a:off x="6869069" y="3928873"/>
                <a:ext cx="1779650" cy="1218775"/>
              </a:xfrm>
              <a:custGeom>
                <a:rect b="b" l="l" r="r" t="t"/>
                <a:pathLst>
                  <a:path extrusionOk="0" h="43551" w="63593">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21"/>
              <p:cNvSpPr/>
              <p:nvPr/>
            </p:nvSpPr>
            <p:spPr>
              <a:xfrm>
                <a:off x="9473326" y="4567631"/>
                <a:ext cx="201884" cy="101586"/>
              </a:xfrm>
              <a:custGeom>
                <a:rect b="b" l="l" r="r" t="t"/>
                <a:pathLst>
                  <a:path extrusionOk="0" h="3630" w="7214">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21"/>
              <p:cNvSpPr/>
              <p:nvPr/>
            </p:nvSpPr>
            <p:spPr>
              <a:xfrm>
                <a:off x="9274660" y="4559319"/>
                <a:ext cx="148237" cy="123946"/>
              </a:xfrm>
              <a:custGeom>
                <a:rect b="b" l="l" r="r" t="t"/>
                <a:pathLst>
                  <a:path extrusionOk="0" h="4429" w="5297">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21"/>
              <p:cNvSpPr/>
              <p:nvPr/>
            </p:nvSpPr>
            <p:spPr>
              <a:xfrm>
                <a:off x="9351955" y="3525805"/>
                <a:ext cx="848309" cy="1029064"/>
              </a:xfrm>
              <a:custGeom>
                <a:rect b="b" l="l" r="r" t="t"/>
                <a:pathLst>
                  <a:path extrusionOk="0" h="36772" w="30313">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21"/>
              <p:cNvSpPr/>
              <p:nvPr/>
            </p:nvSpPr>
            <p:spPr>
              <a:xfrm>
                <a:off x="7895587" y="3645889"/>
                <a:ext cx="530819" cy="293395"/>
              </a:xfrm>
              <a:custGeom>
                <a:rect b="b" l="l" r="r" t="t"/>
                <a:pathLst>
                  <a:path extrusionOk="0" h="10484" w="18968">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21"/>
              <p:cNvSpPr/>
              <p:nvPr/>
            </p:nvSpPr>
            <p:spPr>
              <a:xfrm>
                <a:off x="8124896" y="3832409"/>
                <a:ext cx="168022" cy="104580"/>
              </a:xfrm>
              <a:custGeom>
                <a:rect b="b" l="l" r="r" t="t"/>
                <a:pathLst>
                  <a:path extrusionOk="0" h="3737" w="6004">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21"/>
              <p:cNvSpPr/>
              <p:nvPr/>
            </p:nvSpPr>
            <p:spPr>
              <a:xfrm>
                <a:off x="6880571" y="3929489"/>
                <a:ext cx="1091695" cy="1213066"/>
              </a:xfrm>
              <a:custGeom>
                <a:rect b="b" l="l" r="r" t="t"/>
                <a:pathLst>
                  <a:path extrusionOk="0" h="43347" w="3901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21"/>
              <p:cNvSpPr/>
              <p:nvPr/>
            </p:nvSpPr>
            <p:spPr>
              <a:xfrm>
                <a:off x="7376270" y="4064908"/>
                <a:ext cx="550633" cy="598011"/>
              </a:xfrm>
              <a:custGeom>
                <a:rect b="b" l="l" r="r" t="t"/>
                <a:pathLst>
                  <a:path extrusionOk="0" h="21369" w="19676">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21"/>
              <p:cNvSpPr/>
              <p:nvPr/>
            </p:nvSpPr>
            <p:spPr>
              <a:xfrm>
                <a:off x="7293854" y="4507575"/>
                <a:ext cx="275344" cy="407406"/>
              </a:xfrm>
              <a:custGeom>
                <a:rect b="b" l="l" r="r" t="t"/>
                <a:pathLst>
                  <a:path extrusionOk="0" h="14558" w="9839">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21"/>
              <p:cNvSpPr/>
              <p:nvPr/>
            </p:nvSpPr>
            <p:spPr>
              <a:xfrm>
                <a:off x="7822742" y="3921205"/>
                <a:ext cx="836835" cy="1083159"/>
              </a:xfrm>
              <a:custGeom>
                <a:rect b="b" l="l" r="r" t="t"/>
                <a:pathLst>
                  <a:path extrusionOk="0" h="38705" w="29903">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21"/>
              <p:cNvSpPr/>
              <p:nvPr/>
            </p:nvSpPr>
            <p:spPr>
              <a:xfrm>
                <a:off x="7931996" y="3943565"/>
                <a:ext cx="28" cy="28"/>
              </a:xfrm>
              <a:custGeom>
                <a:rect b="b" l="l" r="r" t="t"/>
                <a:pathLst>
                  <a:path extrusionOk="0" h="1" w="1">
                    <a:moveTo>
                      <a:pt x="0" y="0"/>
                    </a:moveTo>
                    <a:lnTo>
                      <a:pt x="0" y="0"/>
                    </a:lnTo>
                    <a:lnTo>
                      <a:pt x="0" y="0"/>
                    </a:ln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21"/>
              <p:cNvSpPr/>
              <p:nvPr/>
            </p:nvSpPr>
            <p:spPr>
              <a:xfrm>
                <a:off x="8071865" y="3944181"/>
                <a:ext cx="28" cy="28"/>
              </a:xfrm>
              <a:custGeom>
                <a:rect b="b" l="l" r="r" t="t"/>
                <a:pathLst>
                  <a:path extrusionOk="0" h="1" w="1">
                    <a:moveTo>
                      <a:pt x="1" y="1"/>
                    </a:moveTo>
                    <a:cubicBezTo>
                      <a:pt x="1" y="1"/>
                      <a:pt x="1" y="1"/>
                      <a:pt x="1" y="1"/>
                    </a:cubicBezTo>
                    <a:cubicBezTo>
                      <a:pt x="1" y="1"/>
                      <a:pt x="1" y="1"/>
                      <a:pt x="1"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21"/>
              <p:cNvSpPr/>
              <p:nvPr/>
            </p:nvSpPr>
            <p:spPr>
              <a:xfrm>
                <a:off x="8071865" y="3944181"/>
                <a:ext cx="28" cy="28"/>
              </a:xfrm>
              <a:custGeom>
                <a:rect b="b" l="l" r="r" t="t"/>
                <a:pathLst>
                  <a:path extrusionOk="0" h="1" w="1">
                    <a:moveTo>
                      <a:pt x="1" y="1"/>
                    </a:moveTo>
                    <a:cubicBezTo>
                      <a:pt x="1" y="1"/>
                      <a:pt x="1" y="1"/>
                      <a:pt x="1" y="1"/>
                    </a:cubicBezTo>
                    <a:cubicBezTo>
                      <a:pt x="1" y="1"/>
                      <a:pt x="1" y="1"/>
                      <a:pt x="1"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21"/>
              <p:cNvSpPr/>
              <p:nvPr/>
            </p:nvSpPr>
            <p:spPr>
              <a:xfrm>
                <a:off x="8184924" y="4143490"/>
                <a:ext cx="672" cy="28"/>
              </a:xfrm>
              <a:custGeom>
                <a:rect b="b" l="l" r="r" t="t"/>
                <a:pathLst>
                  <a:path extrusionOk="0" h="1" w="24">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21"/>
              <p:cNvSpPr/>
              <p:nvPr/>
            </p:nvSpPr>
            <p:spPr>
              <a:xfrm>
                <a:off x="8233478" y="4151158"/>
                <a:ext cx="1315" cy="28"/>
              </a:xfrm>
              <a:custGeom>
                <a:rect b="b" l="l" r="r" t="t"/>
                <a:pathLst>
                  <a:path extrusionOk="0" h="1" w="47">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21"/>
              <p:cNvSpPr/>
              <p:nvPr/>
            </p:nvSpPr>
            <p:spPr>
              <a:xfrm>
                <a:off x="8234765" y="4151158"/>
                <a:ext cx="672" cy="28"/>
              </a:xfrm>
              <a:custGeom>
                <a:rect b="b" l="l" r="r" t="t"/>
                <a:pathLst>
                  <a:path extrusionOk="0" h="1" w="24">
                    <a:moveTo>
                      <a:pt x="0" y="0"/>
                    </a:moveTo>
                    <a:lnTo>
                      <a:pt x="23" y="0"/>
                    </a:ln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21"/>
              <p:cNvSpPr/>
              <p:nvPr/>
            </p:nvSpPr>
            <p:spPr>
              <a:xfrm>
                <a:off x="8600781" y="4627659"/>
                <a:ext cx="28" cy="28"/>
              </a:xfrm>
              <a:custGeom>
                <a:rect b="b" l="l" r="r" t="t"/>
                <a:pathLst>
                  <a:path extrusionOk="0" h="1" w="1">
                    <a:moveTo>
                      <a:pt x="0" y="1"/>
                    </a:moveTo>
                    <a:cubicBezTo>
                      <a:pt x="0" y="1"/>
                      <a:pt x="0" y="1"/>
                      <a:pt x="0" y="1"/>
                    </a:cubicBezTo>
                    <a:cubicBezTo>
                      <a:pt x="0" y="1"/>
                      <a:pt x="0" y="1"/>
                      <a:pt x="0" y="1"/>
                    </a:cubicBez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21"/>
              <p:cNvSpPr/>
              <p:nvPr/>
            </p:nvSpPr>
            <p:spPr>
              <a:xfrm>
                <a:off x="8600781" y="4627659"/>
                <a:ext cx="28" cy="672"/>
              </a:xfrm>
              <a:custGeom>
                <a:rect b="b" l="l" r="r" t="t"/>
                <a:pathLst>
                  <a:path extrusionOk="0" h="24" w="1">
                    <a:moveTo>
                      <a:pt x="0" y="24"/>
                    </a:moveTo>
                    <a:cubicBezTo>
                      <a:pt x="0" y="24"/>
                      <a:pt x="0" y="24"/>
                      <a:pt x="0" y="1"/>
                    </a:cubicBezTo>
                    <a:lnTo>
                      <a:pt x="0" y="24"/>
                    </a:lnTo>
                    <a:close/>
                  </a:path>
                </a:pathLst>
              </a:custGeom>
              <a:solidFill>
                <a:srgbClr val="84A84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21"/>
              <p:cNvSpPr/>
              <p:nvPr/>
            </p:nvSpPr>
            <p:spPr>
              <a:xfrm>
                <a:off x="9343027" y="3522615"/>
                <a:ext cx="833617" cy="1036956"/>
              </a:xfrm>
              <a:custGeom>
                <a:rect b="b" l="l" r="r" t="t"/>
                <a:pathLst>
                  <a:path extrusionOk="0" h="37054" w="29788">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21"/>
              <p:cNvSpPr/>
              <p:nvPr/>
            </p:nvSpPr>
            <p:spPr>
              <a:xfrm>
                <a:off x="8704885" y="3834956"/>
                <a:ext cx="560875" cy="443982"/>
              </a:xfrm>
              <a:custGeom>
                <a:rect b="b" l="l" r="r" t="t"/>
                <a:pathLst>
                  <a:path extrusionOk="0" h="15865" w="20042">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21"/>
              <p:cNvSpPr/>
              <p:nvPr/>
            </p:nvSpPr>
            <p:spPr>
              <a:xfrm>
                <a:off x="9468204" y="4563153"/>
                <a:ext cx="214673" cy="111492"/>
              </a:xfrm>
              <a:custGeom>
                <a:rect b="b" l="l" r="r" t="t"/>
                <a:pathLst>
                  <a:path extrusionOk="0" h="3984" w="7671">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21"/>
              <p:cNvSpPr/>
              <p:nvPr/>
            </p:nvSpPr>
            <p:spPr>
              <a:xfrm>
                <a:off x="9267636" y="4550392"/>
                <a:ext cx="160998" cy="144011"/>
              </a:xfrm>
              <a:custGeom>
                <a:rect b="b" l="l" r="r" t="t"/>
                <a:pathLst>
                  <a:path extrusionOk="0" h="5146" w="5753">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21"/>
              <p:cNvSpPr/>
              <p:nvPr/>
            </p:nvSpPr>
            <p:spPr>
              <a:xfrm>
                <a:off x="6865879" y="3367382"/>
                <a:ext cx="3476185" cy="1748139"/>
              </a:xfrm>
              <a:custGeom>
                <a:rect b="b" l="l" r="r" t="t"/>
                <a:pathLst>
                  <a:path extrusionOk="0" h="62467" w="124216">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43" name="Google Shape;7243;p21"/>
            <p:cNvSpPr/>
            <p:nvPr/>
          </p:nvSpPr>
          <p:spPr>
            <a:xfrm>
              <a:off x="8419998" y="2782916"/>
              <a:ext cx="1475593" cy="910912"/>
            </a:xfrm>
            <a:custGeom>
              <a:rect b="b" l="l" r="r" t="t"/>
              <a:pathLst>
                <a:path extrusionOk="0" h="32550" w="52728">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21"/>
            <p:cNvSpPr/>
            <p:nvPr/>
          </p:nvSpPr>
          <p:spPr>
            <a:xfrm>
              <a:off x="9014064" y="2584894"/>
              <a:ext cx="103489" cy="93302"/>
            </a:xfrm>
            <a:custGeom>
              <a:rect b="b" l="l" r="r" t="t"/>
              <a:pathLst>
                <a:path extrusionOk="0" h="3334" w="3698">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21"/>
            <p:cNvSpPr/>
            <p:nvPr/>
          </p:nvSpPr>
          <p:spPr>
            <a:xfrm>
              <a:off x="9187795" y="2611088"/>
              <a:ext cx="50485" cy="49841"/>
            </a:xfrm>
            <a:custGeom>
              <a:rect b="b" l="l" r="r" t="t"/>
              <a:pathLst>
                <a:path extrusionOk="0" h="1781" w="1804">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21"/>
            <p:cNvSpPr/>
            <p:nvPr/>
          </p:nvSpPr>
          <p:spPr>
            <a:xfrm>
              <a:off x="9117524" y="2723503"/>
              <a:ext cx="30056" cy="35177"/>
            </a:xfrm>
            <a:custGeom>
              <a:rect b="b" l="l" r="r" t="t"/>
              <a:pathLst>
                <a:path extrusionOk="0" h="1257" w="1074">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21"/>
            <p:cNvSpPr/>
            <p:nvPr/>
          </p:nvSpPr>
          <p:spPr>
            <a:xfrm>
              <a:off x="8772609" y="3113167"/>
              <a:ext cx="33246" cy="31959"/>
            </a:xfrm>
            <a:custGeom>
              <a:rect b="b" l="l" r="r" t="t"/>
              <a:pathLst>
                <a:path extrusionOk="0" h="1142" w="1188">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21"/>
            <p:cNvSpPr/>
            <p:nvPr/>
          </p:nvSpPr>
          <p:spPr>
            <a:xfrm>
              <a:off x="8649307" y="3093997"/>
              <a:ext cx="72873" cy="75392"/>
            </a:xfrm>
            <a:custGeom>
              <a:rect b="b" l="l" r="r" t="t"/>
              <a:pathLst>
                <a:path extrusionOk="0" h="2694" w="2604">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21"/>
            <p:cNvSpPr/>
            <p:nvPr/>
          </p:nvSpPr>
          <p:spPr>
            <a:xfrm>
              <a:off x="8847329" y="2920266"/>
              <a:ext cx="244057" cy="400577"/>
            </a:xfrm>
            <a:custGeom>
              <a:rect b="b" l="l" r="r" t="t"/>
              <a:pathLst>
                <a:path extrusionOk="0" h="14314" w="8721">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21"/>
            <p:cNvSpPr/>
            <p:nvPr/>
          </p:nvSpPr>
          <p:spPr>
            <a:xfrm>
              <a:off x="8868430" y="2869781"/>
              <a:ext cx="64533" cy="69990"/>
            </a:xfrm>
            <a:custGeom>
              <a:rect b="b" l="l" r="r" t="t"/>
              <a:pathLst>
                <a:path extrusionOk="0" h="2501" w="2306">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21"/>
            <p:cNvSpPr/>
            <p:nvPr/>
          </p:nvSpPr>
          <p:spPr>
            <a:xfrm>
              <a:off x="8960389" y="2906189"/>
              <a:ext cx="284915" cy="425680"/>
            </a:xfrm>
            <a:custGeom>
              <a:rect b="b" l="l" r="r" t="t"/>
              <a:pathLst>
                <a:path extrusionOk="0" h="15211" w="10181">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21"/>
            <p:cNvSpPr/>
            <p:nvPr/>
          </p:nvSpPr>
          <p:spPr>
            <a:xfrm>
              <a:off x="9141172" y="3247299"/>
              <a:ext cx="77323" cy="146585"/>
            </a:xfrm>
            <a:custGeom>
              <a:rect b="b" l="l" r="r" t="t"/>
              <a:pathLst>
                <a:path extrusionOk="0" h="5238" w="2763">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21"/>
            <p:cNvSpPr/>
            <p:nvPr/>
          </p:nvSpPr>
          <p:spPr>
            <a:xfrm>
              <a:off x="9015967" y="3051208"/>
              <a:ext cx="72201" cy="105839"/>
            </a:xfrm>
            <a:custGeom>
              <a:rect b="b" l="l" r="r" t="t"/>
              <a:pathLst>
                <a:path extrusionOk="0" h="3782" w="258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21"/>
            <p:cNvSpPr/>
            <p:nvPr/>
          </p:nvSpPr>
          <p:spPr>
            <a:xfrm>
              <a:off x="9152030" y="3110592"/>
              <a:ext cx="143115" cy="220410"/>
            </a:xfrm>
            <a:custGeom>
              <a:rect b="b" l="l" r="r" t="t"/>
              <a:pathLst>
                <a:path extrusionOk="0" h="7876" w="5114">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21"/>
            <p:cNvSpPr/>
            <p:nvPr/>
          </p:nvSpPr>
          <p:spPr>
            <a:xfrm>
              <a:off x="8775799" y="3300946"/>
              <a:ext cx="18554" cy="17295"/>
            </a:xfrm>
            <a:custGeom>
              <a:rect b="b" l="l" r="r" t="t"/>
              <a:pathLst>
                <a:path extrusionOk="0" h="618" w="663">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21"/>
            <p:cNvSpPr/>
            <p:nvPr/>
          </p:nvSpPr>
          <p:spPr>
            <a:xfrm>
              <a:off x="8781536" y="3265181"/>
              <a:ext cx="7052" cy="7052"/>
            </a:xfrm>
            <a:custGeom>
              <a:rect b="b" l="l" r="r" t="t"/>
              <a:pathLst>
                <a:path extrusionOk="0" h="252" w="252">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21"/>
            <p:cNvSpPr/>
            <p:nvPr/>
          </p:nvSpPr>
          <p:spPr>
            <a:xfrm>
              <a:off x="8822422" y="3280517"/>
              <a:ext cx="10886" cy="10886"/>
            </a:xfrm>
            <a:custGeom>
              <a:rect b="b" l="l" r="r" t="t"/>
              <a:pathLst>
                <a:path extrusionOk="0" h="389" w="389">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21"/>
            <p:cNvSpPr/>
            <p:nvPr/>
          </p:nvSpPr>
          <p:spPr>
            <a:xfrm>
              <a:off x="8833924" y="3331617"/>
              <a:ext cx="6409" cy="6409"/>
            </a:xfrm>
            <a:custGeom>
              <a:rect b="b" l="l" r="r" t="t"/>
              <a:pathLst>
                <a:path extrusionOk="0" h="229" w="229">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21"/>
            <p:cNvSpPr/>
            <p:nvPr/>
          </p:nvSpPr>
          <p:spPr>
            <a:xfrm>
              <a:off x="8852450" y="3234537"/>
              <a:ext cx="8340" cy="7668"/>
            </a:xfrm>
            <a:custGeom>
              <a:rect b="b" l="l" r="r" t="t"/>
              <a:pathLst>
                <a:path extrusionOk="0" h="274" w="298">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21"/>
            <p:cNvSpPr/>
            <p:nvPr/>
          </p:nvSpPr>
          <p:spPr>
            <a:xfrm>
              <a:off x="8899717" y="3268371"/>
              <a:ext cx="10243" cy="10270"/>
            </a:xfrm>
            <a:custGeom>
              <a:rect b="b" l="l" r="r" t="t"/>
              <a:pathLst>
                <a:path extrusionOk="0" h="367" w="366">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21"/>
            <p:cNvSpPr/>
            <p:nvPr/>
          </p:nvSpPr>
          <p:spPr>
            <a:xfrm>
              <a:off x="8544559" y="3484919"/>
              <a:ext cx="18554" cy="18554"/>
            </a:xfrm>
            <a:custGeom>
              <a:rect b="b" l="l" r="r" t="t"/>
              <a:pathLst>
                <a:path extrusionOk="0" h="663" w="663">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21"/>
            <p:cNvSpPr/>
            <p:nvPr/>
          </p:nvSpPr>
          <p:spPr>
            <a:xfrm>
              <a:off x="8524774" y="3443390"/>
              <a:ext cx="13433" cy="12817"/>
            </a:xfrm>
            <a:custGeom>
              <a:rect b="b" l="l" r="r" t="t"/>
              <a:pathLst>
                <a:path extrusionOk="0" h="458" w="48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21"/>
            <p:cNvSpPr/>
            <p:nvPr/>
          </p:nvSpPr>
          <p:spPr>
            <a:xfrm>
              <a:off x="8581612" y="3444677"/>
              <a:ext cx="7052" cy="7052"/>
            </a:xfrm>
            <a:custGeom>
              <a:rect b="b" l="l" r="r" t="t"/>
              <a:pathLst>
                <a:path extrusionOk="0" h="252" w="252">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21"/>
            <p:cNvSpPr/>
            <p:nvPr/>
          </p:nvSpPr>
          <p:spPr>
            <a:xfrm>
              <a:off x="8590567" y="3490684"/>
              <a:ext cx="6409" cy="5765"/>
            </a:xfrm>
            <a:custGeom>
              <a:rect b="b" l="l" r="r" t="t"/>
              <a:pathLst>
                <a:path extrusionOk="0" h="206" w="229">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21"/>
            <p:cNvSpPr/>
            <p:nvPr/>
          </p:nvSpPr>
          <p:spPr>
            <a:xfrm>
              <a:off x="8600138" y="3425507"/>
              <a:ext cx="8340" cy="7696"/>
            </a:xfrm>
            <a:custGeom>
              <a:rect b="b" l="l" r="r" t="t"/>
              <a:pathLst>
                <a:path extrusionOk="0" h="275" w="298">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21"/>
            <p:cNvSpPr/>
            <p:nvPr/>
          </p:nvSpPr>
          <p:spPr>
            <a:xfrm>
              <a:off x="8646761" y="3477895"/>
              <a:ext cx="12817" cy="12173"/>
            </a:xfrm>
            <a:custGeom>
              <a:rect b="b" l="l" r="r" t="t"/>
              <a:pathLst>
                <a:path extrusionOk="0" h="435" w="458">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21"/>
            <p:cNvSpPr/>
            <p:nvPr/>
          </p:nvSpPr>
          <p:spPr>
            <a:xfrm>
              <a:off x="8722152" y="3481085"/>
              <a:ext cx="10243" cy="9599"/>
            </a:xfrm>
            <a:custGeom>
              <a:rect b="b" l="l" r="r" t="t"/>
              <a:pathLst>
                <a:path extrusionOk="0" h="343" w="366">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21"/>
            <p:cNvSpPr/>
            <p:nvPr/>
          </p:nvSpPr>
          <p:spPr>
            <a:xfrm>
              <a:off x="8758561" y="3419127"/>
              <a:ext cx="10243" cy="9599"/>
            </a:xfrm>
            <a:custGeom>
              <a:rect b="b" l="l" r="r" t="t"/>
              <a:pathLst>
                <a:path extrusionOk="0" h="343" w="366">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21"/>
            <p:cNvSpPr/>
            <p:nvPr/>
          </p:nvSpPr>
          <p:spPr>
            <a:xfrm>
              <a:off x="8513888" y="3573072"/>
              <a:ext cx="10886" cy="10243"/>
            </a:xfrm>
            <a:custGeom>
              <a:rect b="b" l="l" r="r" t="t"/>
              <a:pathLst>
                <a:path extrusionOk="0" h="366" w="389">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21"/>
            <p:cNvSpPr/>
            <p:nvPr/>
          </p:nvSpPr>
          <p:spPr>
            <a:xfrm>
              <a:off x="8459597" y="3596076"/>
              <a:ext cx="8340" cy="7696"/>
            </a:xfrm>
            <a:custGeom>
              <a:rect b="b" l="l" r="r" t="t"/>
              <a:pathLst>
                <a:path extrusionOk="0" h="275" w="298">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21"/>
            <p:cNvSpPr/>
            <p:nvPr/>
          </p:nvSpPr>
          <p:spPr>
            <a:xfrm>
              <a:off x="8511341" y="3626719"/>
              <a:ext cx="7696" cy="7052"/>
            </a:xfrm>
            <a:custGeom>
              <a:rect b="b" l="l" r="r" t="t"/>
              <a:pathLst>
                <a:path extrusionOk="0" h="252" w="275">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21"/>
            <p:cNvSpPr/>
            <p:nvPr/>
          </p:nvSpPr>
          <p:spPr>
            <a:xfrm>
              <a:off x="8578421" y="3604359"/>
              <a:ext cx="4506" cy="4506"/>
            </a:xfrm>
            <a:custGeom>
              <a:rect b="b" l="l" r="r" t="t"/>
              <a:pathLst>
                <a:path extrusionOk="0" h="161" w="161">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21"/>
            <p:cNvSpPr/>
            <p:nvPr/>
          </p:nvSpPr>
          <p:spPr>
            <a:xfrm>
              <a:off x="9367290" y="3115070"/>
              <a:ext cx="19198" cy="17910"/>
            </a:xfrm>
            <a:custGeom>
              <a:rect b="b" l="l" r="r" t="t"/>
              <a:pathLst>
                <a:path extrusionOk="0" h="640" w="686">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21"/>
            <p:cNvSpPr/>
            <p:nvPr/>
          </p:nvSpPr>
          <p:spPr>
            <a:xfrm>
              <a:off x="9358979" y="3040350"/>
              <a:ext cx="16007" cy="15979"/>
            </a:xfrm>
            <a:custGeom>
              <a:rect b="b" l="l" r="r" t="t"/>
              <a:pathLst>
                <a:path extrusionOk="0" h="571" w="572">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21"/>
            <p:cNvSpPr/>
            <p:nvPr/>
          </p:nvSpPr>
          <p:spPr>
            <a:xfrm>
              <a:off x="9417747" y="3028848"/>
              <a:ext cx="8340" cy="7696"/>
            </a:xfrm>
            <a:custGeom>
              <a:rect b="b" l="l" r="r" t="t"/>
              <a:pathLst>
                <a:path extrusionOk="0" h="275" w="298">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21"/>
            <p:cNvSpPr/>
            <p:nvPr/>
          </p:nvSpPr>
          <p:spPr>
            <a:xfrm>
              <a:off x="9415844" y="3074827"/>
              <a:ext cx="8340" cy="8340"/>
            </a:xfrm>
            <a:custGeom>
              <a:rect b="b" l="l" r="r" t="t"/>
              <a:pathLst>
                <a:path extrusionOk="0" h="298" w="298">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21"/>
            <p:cNvSpPr/>
            <p:nvPr/>
          </p:nvSpPr>
          <p:spPr>
            <a:xfrm>
              <a:off x="9341096" y="3088876"/>
              <a:ext cx="5793" cy="5793"/>
            </a:xfrm>
            <a:custGeom>
              <a:rect b="b" l="l" r="r" t="t"/>
              <a:pathLst>
                <a:path extrusionOk="0" h="207" w="207">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21"/>
            <p:cNvSpPr/>
            <p:nvPr/>
          </p:nvSpPr>
          <p:spPr>
            <a:xfrm>
              <a:off x="9305975" y="3138717"/>
              <a:ext cx="12173" cy="11530"/>
            </a:xfrm>
            <a:custGeom>
              <a:rect b="b" l="l" r="r" t="t"/>
              <a:pathLst>
                <a:path extrusionOk="0" h="412" w="435">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21"/>
            <p:cNvSpPr/>
            <p:nvPr/>
          </p:nvSpPr>
          <p:spPr>
            <a:xfrm>
              <a:off x="9351311" y="3179603"/>
              <a:ext cx="16651" cy="15979"/>
            </a:xfrm>
            <a:custGeom>
              <a:rect b="b" l="l" r="r" t="t"/>
              <a:pathLst>
                <a:path extrusionOk="0" h="571" w="595">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21"/>
            <p:cNvSpPr/>
            <p:nvPr/>
          </p:nvSpPr>
          <p:spPr>
            <a:xfrm>
              <a:off x="9446488" y="3108689"/>
              <a:ext cx="14720" cy="14076"/>
            </a:xfrm>
            <a:custGeom>
              <a:rect b="b" l="l" r="r" t="t"/>
              <a:pathLst>
                <a:path extrusionOk="0" h="503" w="526">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21"/>
            <p:cNvSpPr/>
            <p:nvPr/>
          </p:nvSpPr>
          <p:spPr>
            <a:xfrm>
              <a:off x="9459277" y="3010965"/>
              <a:ext cx="5149" cy="5765"/>
            </a:xfrm>
            <a:custGeom>
              <a:rect b="b" l="l" r="r" t="t"/>
              <a:pathLst>
                <a:path extrusionOk="0" h="206" w="184">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21"/>
            <p:cNvSpPr/>
            <p:nvPr/>
          </p:nvSpPr>
          <p:spPr>
            <a:xfrm>
              <a:off x="9512281" y="3056945"/>
              <a:ext cx="7696" cy="7052"/>
            </a:xfrm>
            <a:custGeom>
              <a:rect b="b" l="l" r="r" t="t"/>
              <a:pathLst>
                <a:path extrusionOk="0" h="252" w="275">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21"/>
            <p:cNvSpPr/>
            <p:nvPr/>
          </p:nvSpPr>
          <p:spPr>
            <a:xfrm>
              <a:off x="9531450" y="3106142"/>
              <a:ext cx="7052" cy="7052"/>
            </a:xfrm>
            <a:custGeom>
              <a:rect b="b" l="l" r="r" t="t"/>
              <a:pathLst>
                <a:path extrusionOk="0" h="252" w="252">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21"/>
            <p:cNvSpPr/>
            <p:nvPr/>
          </p:nvSpPr>
          <p:spPr>
            <a:xfrm>
              <a:off x="9578717" y="3241562"/>
              <a:ext cx="16007" cy="15336"/>
            </a:xfrm>
            <a:custGeom>
              <a:rect b="b" l="l" r="r" t="t"/>
              <a:pathLst>
                <a:path extrusionOk="0" h="548" w="572">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21"/>
            <p:cNvSpPr/>
            <p:nvPr/>
          </p:nvSpPr>
          <p:spPr>
            <a:xfrm>
              <a:off x="9605555" y="3196198"/>
              <a:ext cx="11530" cy="12173"/>
            </a:xfrm>
            <a:custGeom>
              <a:rect b="b" l="l" r="r" t="t"/>
              <a:pathLst>
                <a:path extrusionOk="0" h="435" w="412">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21"/>
            <p:cNvSpPr/>
            <p:nvPr/>
          </p:nvSpPr>
          <p:spPr>
            <a:xfrm>
              <a:off x="9627915" y="3240918"/>
              <a:ext cx="7052" cy="6409"/>
            </a:xfrm>
            <a:custGeom>
              <a:rect b="b" l="l" r="r" t="t"/>
              <a:pathLst>
                <a:path extrusionOk="0" h="229" w="252">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21"/>
            <p:cNvSpPr/>
            <p:nvPr/>
          </p:nvSpPr>
          <p:spPr>
            <a:xfrm>
              <a:off x="9547430" y="3228773"/>
              <a:ext cx="5121" cy="5149"/>
            </a:xfrm>
            <a:custGeom>
              <a:rect b="b" l="l" r="r" t="t"/>
              <a:pathLst>
                <a:path extrusionOk="0" h="184" w="183">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21"/>
            <p:cNvSpPr/>
            <p:nvPr/>
          </p:nvSpPr>
          <p:spPr>
            <a:xfrm>
              <a:off x="9735853" y="3297756"/>
              <a:ext cx="17910" cy="17295"/>
            </a:xfrm>
            <a:custGeom>
              <a:rect b="b" l="l" r="r" t="t"/>
              <a:pathLst>
                <a:path extrusionOk="0" h="618" w="64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21"/>
            <p:cNvSpPr/>
            <p:nvPr/>
          </p:nvSpPr>
          <p:spPr>
            <a:xfrm>
              <a:off x="9752476" y="3250489"/>
              <a:ext cx="11530" cy="11530"/>
            </a:xfrm>
            <a:custGeom>
              <a:rect b="b" l="l" r="r" t="t"/>
              <a:pathLst>
                <a:path extrusionOk="0" h="412" w="412">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21"/>
            <p:cNvSpPr/>
            <p:nvPr/>
          </p:nvSpPr>
          <p:spPr>
            <a:xfrm>
              <a:off x="9807411" y="3277327"/>
              <a:ext cx="4478" cy="4506"/>
            </a:xfrm>
            <a:custGeom>
              <a:rect b="b" l="l" r="r" t="t"/>
              <a:pathLst>
                <a:path extrusionOk="0" h="161" w="16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21"/>
            <p:cNvSpPr/>
            <p:nvPr/>
          </p:nvSpPr>
          <p:spPr>
            <a:xfrm>
              <a:off x="9792075" y="3311188"/>
              <a:ext cx="4506" cy="5121"/>
            </a:xfrm>
            <a:custGeom>
              <a:rect b="b" l="l" r="r" t="t"/>
              <a:pathLst>
                <a:path extrusionOk="0" h="183" w="161">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21"/>
            <p:cNvSpPr/>
            <p:nvPr/>
          </p:nvSpPr>
          <p:spPr>
            <a:xfrm>
              <a:off x="9825293" y="3346310"/>
              <a:ext cx="8955" cy="8983"/>
            </a:xfrm>
            <a:custGeom>
              <a:rect b="b" l="l" r="r" t="t"/>
              <a:pathLst>
                <a:path extrusionOk="0" h="321" w="32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21"/>
            <p:cNvSpPr/>
            <p:nvPr/>
          </p:nvSpPr>
          <p:spPr>
            <a:xfrm>
              <a:off x="9836795" y="3278614"/>
              <a:ext cx="7696" cy="7668"/>
            </a:xfrm>
            <a:custGeom>
              <a:rect b="b" l="l" r="r" t="t"/>
              <a:pathLst>
                <a:path extrusionOk="0" h="274" w="275">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21"/>
            <p:cNvSpPr/>
            <p:nvPr/>
          </p:nvSpPr>
          <p:spPr>
            <a:xfrm>
              <a:off x="9838054" y="3365479"/>
              <a:ext cx="14076" cy="13433"/>
            </a:xfrm>
            <a:custGeom>
              <a:rect b="b" l="l" r="r" t="t"/>
              <a:pathLst>
                <a:path extrusionOk="0" h="480" w="503">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21"/>
            <p:cNvSpPr/>
            <p:nvPr/>
          </p:nvSpPr>
          <p:spPr>
            <a:xfrm>
              <a:off x="9669417" y="3340573"/>
              <a:ext cx="12173" cy="12145"/>
            </a:xfrm>
            <a:custGeom>
              <a:rect b="b" l="l" r="r" t="t"/>
              <a:pathLst>
                <a:path extrusionOk="0" h="434" w="435">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21"/>
            <p:cNvSpPr/>
            <p:nvPr/>
          </p:nvSpPr>
          <p:spPr>
            <a:xfrm>
              <a:off x="9579361" y="3437009"/>
              <a:ext cx="8983" cy="8983"/>
            </a:xfrm>
            <a:custGeom>
              <a:rect b="b" l="l" r="r" t="t"/>
              <a:pathLst>
                <a:path extrusionOk="0" h="321" w="321">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21"/>
            <p:cNvSpPr/>
            <p:nvPr/>
          </p:nvSpPr>
          <p:spPr>
            <a:xfrm>
              <a:off x="9608745" y="3374406"/>
              <a:ext cx="4506" cy="4506"/>
            </a:xfrm>
            <a:custGeom>
              <a:rect b="b" l="l" r="r" t="t"/>
              <a:pathLst>
                <a:path extrusionOk="0" h="161" w="161">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21"/>
            <p:cNvSpPr/>
            <p:nvPr/>
          </p:nvSpPr>
          <p:spPr>
            <a:xfrm>
              <a:off x="9643251" y="3397410"/>
              <a:ext cx="10243" cy="10243"/>
            </a:xfrm>
            <a:custGeom>
              <a:rect b="b" l="l" r="r" t="t"/>
              <a:pathLst>
                <a:path extrusionOk="0" h="366" w="366">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21"/>
            <p:cNvSpPr/>
            <p:nvPr/>
          </p:nvSpPr>
          <p:spPr>
            <a:xfrm>
              <a:off x="9306619" y="3262634"/>
              <a:ext cx="14720" cy="14076"/>
            </a:xfrm>
            <a:custGeom>
              <a:rect b="b" l="l" r="r" t="t"/>
              <a:pathLst>
                <a:path extrusionOk="0" h="503" w="526">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21"/>
            <p:cNvSpPr/>
            <p:nvPr/>
          </p:nvSpPr>
          <p:spPr>
            <a:xfrm>
              <a:off x="9069614" y="3373147"/>
              <a:ext cx="11530" cy="10886"/>
            </a:xfrm>
            <a:custGeom>
              <a:rect b="b" l="l" r="r" t="t"/>
              <a:pathLst>
                <a:path extrusionOk="0" h="389" w="412">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21"/>
            <p:cNvSpPr/>
            <p:nvPr/>
          </p:nvSpPr>
          <p:spPr>
            <a:xfrm>
              <a:off x="9110500" y="3363548"/>
              <a:ext cx="5793" cy="5793"/>
            </a:xfrm>
            <a:custGeom>
              <a:rect b="b" l="l" r="r" t="t"/>
              <a:pathLst>
                <a:path extrusionOk="0" h="207" w="207">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21"/>
            <p:cNvSpPr/>
            <p:nvPr/>
          </p:nvSpPr>
          <p:spPr>
            <a:xfrm>
              <a:off x="8414261" y="2765033"/>
              <a:ext cx="1488970" cy="936462"/>
            </a:xfrm>
            <a:custGeom>
              <a:rect b="b" l="l" r="r" t="t"/>
              <a:pathLst>
                <a:path extrusionOk="0" h="33463" w="53206">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21"/>
            <p:cNvSpPr/>
            <p:nvPr/>
          </p:nvSpPr>
          <p:spPr>
            <a:xfrm>
              <a:off x="8764941" y="3106142"/>
              <a:ext cx="49198" cy="49198"/>
            </a:xfrm>
            <a:custGeom>
              <a:rect b="b" l="l" r="r" t="t"/>
              <a:pathLst>
                <a:path extrusionOk="0" h="1758" w="1758">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21"/>
            <p:cNvSpPr/>
            <p:nvPr/>
          </p:nvSpPr>
          <p:spPr>
            <a:xfrm>
              <a:off x="8641667" y="3084426"/>
              <a:ext cx="92630" cy="93274"/>
            </a:xfrm>
            <a:custGeom>
              <a:rect b="b" l="l" r="r" t="t"/>
              <a:pathLst>
                <a:path extrusionOk="0" h="3333" w="331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21"/>
            <p:cNvSpPr/>
            <p:nvPr/>
          </p:nvSpPr>
          <p:spPr>
            <a:xfrm>
              <a:off x="9008299" y="2574035"/>
              <a:ext cx="114375" cy="112444"/>
            </a:xfrm>
            <a:custGeom>
              <a:rect b="b" l="l" r="r" t="t"/>
              <a:pathLst>
                <a:path extrusionOk="0" h="4018" w="4087">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21"/>
            <p:cNvSpPr/>
            <p:nvPr/>
          </p:nvSpPr>
          <p:spPr>
            <a:xfrm>
              <a:off x="9106666" y="2716479"/>
              <a:ext cx="50513" cy="50485"/>
            </a:xfrm>
            <a:custGeom>
              <a:rect b="b" l="l" r="r" t="t"/>
              <a:pathLst>
                <a:path extrusionOk="0" h="1804" w="1805">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21"/>
            <p:cNvSpPr/>
            <p:nvPr/>
          </p:nvSpPr>
          <p:spPr>
            <a:xfrm>
              <a:off x="9178867" y="2601517"/>
              <a:ext cx="70914" cy="69011"/>
            </a:xfrm>
            <a:custGeom>
              <a:rect b="b" l="l" r="r" t="t"/>
              <a:pathLst>
                <a:path extrusionOk="0" h="2466" w="2534">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21"/>
            <p:cNvSpPr/>
            <p:nvPr/>
          </p:nvSpPr>
          <p:spPr>
            <a:xfrm>
              <a:off x="8128730" y="2430333"/>
              <a:ext cx="647097" cy="469504"/>
            </a:xfrm>
            <a:custGeom>
              <a:rect b="b" l="l" r="r" t="t"/>
              <a:pathLst>
                <a:path extrusionOk="0" h="16777" w="23123">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21"/>
            <p:cNvSpPr/>
            <p:nvPr/>
          </p:nvSpPr>
          <p:spPr>
            <a:xfrm>
              <a:off x="8499839" y="2838494"/>
              <a:ext cx="178264" cy="179524"/>
            </a:xfrm>
            <a:custGeom>
              <a:rect b="b" l="l" r="r" t="t"/>
              <a:pathLst>
                <a:path extrusionOk="0" h="6415" w="637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21"/>
            <p:cNvSpPr/>
            <p:nvPr/>
          </p:nvSpPr>
          <p:spPr>
            <a:xfrm>
              <a:off x="8682525" y="2960508"/>
              <a:ext cx="82444" cy="73461"/>
            </a:xfrm>
            <a:custGeom>
              <a:rect b="b" l="l" r="r" t="t"/>
              <a:pathLst>
                <a:path extrusionOk="0" h="2625" w="2946">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21"/>
            <p:cNvSpPr/>
            <p:nvPr/>
          </p:nvSpPr>
          <p:spPr>
            <a:xfrm>
              <a:off x="8733626" y="3005844"/>
              <a:ext cx="24963" cy="28125"/>
            </a:xfrm>
            <a:custGeom>
              <a:rect b="b" l="l" r="r" t="t"/>
              <a:pathLst>
                <a:path extrusionOk="0" h="1005" w="892">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21"/>
            <p:cNvSpPr/>
            <p:nvPr/>
          </p:nvSpPr>
          <p:spPr>
            <a:xfrm>
              <a:off x="8726602" y="3019893"/>
              <a:ext cx="13461" cy="16651"/>
            </a:xfrm>
            <a:custGeom>
              <a:rect b="b" l="l" r="r" t="t"/>
              <a:pathLst>
                <a:path extrusionOk="0" h="595" w="481">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21"/>
            <p:cNvSpPr/>
            <p:nvPr/>
          </p:nvSpPr>
          <p:spPr>
            <a:xfrm>
              <a:off x="7975428" y="2460332"/>
              <a:ext cx="130326" cy="109253"/>
            </a:xfrm>
            <a:custGeom>
              <a:rect b="b" l="l" r="r" t="t"/>
              <a:pathLst>
                <a:path extrusionOk="0" h="3904" w="4657">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21"/>
            <p:cNvSpPr/>
            <p:nvPr/>
          </p:nvSpPr>
          <p:spPr>
            <a:xfrm>
              <a:off x="8098059" y="2555509"/>
              <a:ext cx="179524" cy="176333"/>
            </a:xfrm>
            <a:custGeom>
              <a:rect b="b" l="l" r="r" t="t"/>
              <a:pathLst>
                <a:path extrusionOk="0" h="6301" w="6415">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21"/>
            <p:cNvSpPr/>
            <p:nvPr/>
          </p:nvSpPr>
          <p:spPr>
            <a:xfrm>
              <a:off x="8018861" y="2209951"/>
              <a:ext cx="945389" cy="769084"/>
            </a:xfrm>
            <a:custGeom>
              <a:rect b="b" l="l" r="r" t="t"/>
              <a:pathLst>
                <a:path extrusionOk="0" h="27482" w="33782">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21"/>
            <p:cNvSpPr/>
            <p:nvPr/>
          </p:nvSpPr>
          <p:spPr>
            <a:xfrm>
              <a:off x="8140848" y="2597683"/>
              <a:ext cx="92658" cy="95849"/>
            </a:xfrm>
            <a:custGeom>
              <a:rect b="b" l="l" r="r" t="t"/>
              <a:pathLst>
                <a:path extrusionOk="0" h="3425" w="3311">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21"/>
            <p:cNvSpPr/>
            <p:nvPr/>
          </p:nvSpPr>
          <p:spPr>
            <a:xfrm>
              <a:off x="8540082" y="2877449"/>
              <a:ext cx="99039" cy="102873"/>
            </a:xfrm>
            <a:custGeom>
              <a:rect b="b" l="l" r="r" t="t"/>
              <a:pathLst>
                <a:path extrusionOk="0" h="3676" w="3539">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21"/>
            <p:cNvSpPr/>
            <p:nvPr/>
          </p:nvSpPr>
          <p:spPr>
            <a:xfrm>
              <a:off x="8207284" y="2260408"/>
              <a:ext cx="222956" cy="214645"/>
            </a:xfrm>
            <a:custGeom>
              <a:rect b="b" l="l" r="r" t="t"/>
              <a:pathLst>
                <a:path extrusionOk="0" h="7670" w="7967">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21"/>
            <p:cNvSpPr/>
            <p:nvPr/>
          </p:nvSpPr>
          <p:spPr>
            <a:xfrm>
              <a:off x="8144066" y="2431592"/>
              <a:ext cx="44720" cy="34142"/>
            </a:xfrm>
            <a:custGeom>
              <a:rect b="b" l="l" r="r" t="t"/>
              <a:pathLst>
                <a:path extrusionOk="0" h="1220" w="1598">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21"/>
            <p:cNvSpPr/>
            <p:nvPr/>
          </p:nvSpPr>
          <p:spPr>
            <a:xfrm>
              <a:off x="8413618" y="2369633"/>
              <a:ext cx="126492" cy="114039"/>
            </a:xfrm>
            <a:custGeom>
              <a:rect b="b" l="l" r="r" t="t"/>
              <a:pathLst>
                <a:path extrusionOk="0" h="4075" w="452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21"/>
            <p:cNvSpPr/>
            <p:nvPr/>
          </p:nvSpPr>
          <p:spPr>
            <a:xfrm>
              <a:off x="8534989" y="2454596"/>
              <a:ext cx="132257" cy="118209"/>
            </a:xfrm>
            <a:custGeom>
              <a:rect b="b" l="l" r="r" t="t"/>
              <a:pathLst>
                <a:path extrusionOk="0" h="4224" w="4726">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21"/>
            <p:cNvSpPr/>
            <p:nvPr/>
          </p:nvSpPr>
          <p:spPr>
            <a:xfrm>
              <a:off x="8366995" y="2452049"/>
              <a:ext cx="116921" cy="103656"/>
            </a:xfrm>
            <a:custGeom>
              <a:rect b="b" l="l" r="r" t="t"/>
              <a:pathLst>
                <a:path extrusionOk="0" h="3704" w="4178">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21"/>
            <p:cNvSpPr/>
            <p:nvPr/>
          </p:nvSpPr>
          <p:spPr>
            <a:xfrm>
              <a:off x="8654429" y="2541461"/>
              <a:ext cx="127136" cy="116921"/>
            </a:xfrm>
            <a:custGeom>
              <a:rect b="b" l="l" r="r" t="t"/>
              <a:pathLst>
                <a:path extrusionOk="0" h="4178" w="4543">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21"/>
            <p:cNvSpPr/>
            <p:nvPr/>
          </p:nvSpPr>
          <p:spPr>
            <a:xfrm>
              <a:off x="8485791" y="2535080"/>
              <a:ext cx="121399" cy="110793"/>
            </a:xfrm>
            <a:custGeom>
              <a:rect b="b" l="l" r="r" t="t"/>
              <a:pathLst>
                <a:path extrusionOk="0" h="3959" w="4338">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21"/>
            <p:cNvSpPr/>
            <p:nvPr/>
          </p:nvSpPr>
          <p:spPr>
            <a:xfrm>
              <a:off x="8608449" y="2621946"/>
              <a:ext cx="117537" cy="104076"/>
            </a:xfrm>
            <a:custGeom>
              <a:rect b="b" l="l" r="r" t="t"/>
              <a:pathLst>
                <a:path extrusionOk="0" h="3719" w="420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21"/>
            <p:cNvSpPr/>
            <p:nvPr/>
          </p:nvSpPr>
          <p:spPr>
            <a:xfrm>
              <a:off x="8728533" y="2709455"/>
              <a:ext cx="115634" cy="98003"/>
            </a:xfrm>
            <a:custGeom>
              <a:rect b="b" l="l" r="r" t="t"/>
              <a:pathLst>
                <a:path extrusionOk="0" h="3502" w="4132">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21"/>
            <p:cNvSpPr/>
            <p:nvPr/>
          </p:nvSpPr>
          <p:spPr>
            <a:xfrm>
              <a:off x="8773869" y="2625136"/>
              <a:ext cx="53060" cy="79673"/>
            </a:xfrm>
            <a:custGeom>
              <a:rect b="b" l="l" r="r" t="t"/>
              <a:pathLst>
                <a:path extrusionOk="0" h="2847" w="1896">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21"/>
            <p:cNvSpPr/>
            <p:nvPr/>
          </p:nvSpPr>
          <p:spPr>
            <a:xfrm>
              <a:off x="8778990" y="2627067"/>
              <a:ext cx="128423" cy="116921"/>
            </a:xfrm>
            <a:custGeom>
              <a:rect b="b" l="l" r="r" t="t"/>
              <a:pathLst>
                <a:path extrusionOk="0" h="4178" w="4589">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21"/>
            <p:cNvSpPr/>
            <p:nvPr/>
          </p:nvSpPr>
          <p:spPr>
            <a:xfrm>
              <a:off x="8703626" y="2974557"/>
              <a:ext cx="57509" cy="64533"/>
            </a:xfrm>
            <a:custGeom>
              <a:rect b="b" l="l" r="r" t="t"/>
              <a:pathLst>
                <a:path extrusionOk="0" h="2306" w="2055">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21"/>
            <p:cNvSpPr/>
            <p:nvPr/>
          </p:nvSpPr>
          <p:spPr>
            <a:xfrm>
              <a:off x="8733010" y="2855733"/>
              <a:ext cx="43461" cy="45000"/>
            </a:xfrm>
            <a:custGeom>
              <a:rect b="b" l="l" r="r" t="t"/>
              <a:pathLst>
                <a:path extrusionOk="0" h="1608" w="1553">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21"/>
            <p:cNvSpPr/>
            <p:nvPr/>
          </p:nvSpPr>
          <p:spPr>
            <a:xfrm>
              <a:off x="8731079" y="2855089"/>
              <a:ext cx="22388" cy="28181"/>
            </a:xfrm>
            <a:custGeom>
              <a:rect b="b" l="l" r="r" t="t"/>
              <a:pathLst>
                <a:path extrusionOk="0" h="1007" w="80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21"/>
            <p:cNvSpPr/>
            <p:nvPr/>
          </p:nvSpPr>
          <p:spPr>
            <a:xfrm>
              <a:off x="8709363" y="2836563"/>
              <a:ext cx="25578" cy="31175"/>
            </a:xfrm>
            <a:custGeom>
              <a:rect b="b" l="l" r="r" t="t"/>
              <a:pathLst>
                <a:path extrusionOk="0" h="1114" w="914">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21"/>
            <p:cNvSpPr/>
            <p:nvPr/>
          </p:nvSpPr>
          <p:spPr>
            <a:xfrm>
              <a:off x="8711910" y="2840397"/>
              <a:ext cx="21129" cy="25214"/>
            </a:xfrm>
            <a:custGeom>
              <a:rect b="b" l="l" r="r" t="t"/>
              <a:pathLst>
                <a:path extrusionOk="0" h="901" w="755">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21"/>
            <p:cNvSpPr/>
            <p:nvPr/>
          </p:nvSpPr>
          <p:spPr>
            <a:xfrm>
              <a:off x="8597591" y="2920266"/>
              <a:ext cx="69011" cy="83059"/>
            </a:xfrm>
            <a:custGeom>
              <a:rect b="b" l="l" r="r" t="t"/>
              <a:pathLst>
                <a:path extrusionOk="0" h="2968" w="2466">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21"/>
            <p:cNvSpPr/>
            <p:nvPr/>
          </p:nvSpPr>
          <p:spPr>
            <a:xfrm>
              <a:off x="8195782" y="2625136"/>
              <a:ext cx="65821" cy="94953"/>
            </a:xfrm>
            <a:custGeom>
              <a:rect b="b" l="l" r="r" t="t"/>
              <a:pathLst>
                <a:path extrusionOk="0" h="3393" w="2352">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21"/>
            <p:cNvSpPr/>
            <p:nvPr/>
          </p:nvSpPr>
          <p:spPr>
            <a:xfrm>
              <a:off x="8180475" y="2705621"/>
              <a:ext cx="13433" cy="12817"/>
            </a:xfrm>
            <a:custGeom>
              <a:rect b="b" l="l" r="r" t="t"/>
              <a:pathLst>
                <a:path extrusionOk="0" h="458" w="48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21"/>
            <p:cNvSpPr/>
            <p:nvPr/>
          </p:nvSpPr>
          <p:spPr>
            <a:xfrm>
              <a:off x="8577778" y="2991152"/>
              <a:ext cx="12789" cy="12817"/>
            </a:xfrm>
            <a:custGeom>
              <a:rect b="b" l="l" r="r" t="t"/>
              <a:pathLst>
                <a:path extrusionOk="0" h="458" w="457">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21"/>
            <p:cNvSpPr/>
            <p:nvPr/>
          </p:nvSpPr>
          <p:spPr>
            <a:xfrm>
              <a:off x="8040578" y="2505052"/>
              <a:ext cx="63890" cy="64477"/>
            </a:xfrm>
            <a:custGeom>
              <a:rect b="b" l="l" r="r" t="t"/>
              <a:pathLst>
                <a:path extrusionOk="0" h="2304" w="2283">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21"/>
            <p:cNvSpPr/>
            <p:nvPr/>
          </p:nvSpPr>
          <p:spPr>
            <a:xfrm>
              <a:off x="8020764" y="2352394"/>
              <a:ext cx="146306" cy="122322"/>
            </a:xfrm>
            <a:custGeom>
              <a:rect b="b" l="l" r="r" t="t"/>
              <a:pathLst>
                <a:path extrusionOk="0" h="4371" w="5228">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21"/>
            <p:cNvSpPr/>
            <p:nvPr/>
          </p:nvSpPr>
          <p:spPr>
            <a:xfrm>
              <a:off x="8036744" y="2362609"/>
              <a:ext cx="139281" cy="112024"/>
            </a:xfrm>
            <a:custGeom>
              <a:rect b="b" l="l" r="r" t="t"/>
              <a:pathLst>
                <a:path extrusionOk="0" h="4003" w="4977">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21"/>
            <p:cNvSpPr/>
            <p:nvPr/>
          </p:nvSpPr>
          <p:spPr>
            <a:xfrm>
              <a:off x="8042481" y="2210594"/>
              <a:ext cx="344327" cy="271091"/>
            </a:xfrm>
            <a:custGeom>
              <a:rect b="b" l="l" r="r" t="t"/>
              <a:pathLst>
                <a:path extrusionOk="0" h="9687" w="12304">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21"/>
            <p:cNvSpPr/>
            <p:nvPr/>
          </p:nvSpPr>
          <p:spPr>
            <a:xfrm>
              <a:off x="8324821" y="2507599"/>
              <a:ext cx="197406" cy="144822"/>
            </a:xfrm>
            <a:custGeom>
              <a:rect b="b" l="l" r="r" t="t"/>
              <a:pathLst>
                <a:path extrusionOk="0" h="5175" w="7054">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21"/>
            <p:cNvSpPr/>
            <p:nvPr/>
          </p:nvSpPr>
          <p:spPr>
            <a:xfrm>
              <a:off x="8302461" y="2494194"/>
              <a:ext cx="19198" cy="17910"/>
            </a:xfrm>
            <a:custGeom>
              <a:rect b="b" l="l" r="r" t="t"/>
              <a:pathLst>
                <a:path extrusionOk="0" h="640" w="686">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21"/>
            <p:cNvSpPr/>
            <p:nvPr/>
          </p:nvSpPr>
          <p:spPr>
            <a:xfrm>
              <a:off x="8575875" y="2692216"/>
              <a:ext cx="137350" cy="94981"/>
            </a:xfrm>
            <a:custGeom>
              <a:rect b="b" l="l" r="r" t="t"/>
              <a:pathLst>
                <a:path extrusionOk="0" h="3394" w="4908">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21"/>
            <p:cNvSpPr/>
            <p:nvPr/>
          </p:nvSpPr>
          <p:spPr>
            <a:xfrm>
              <a:off x="8556705" y="2680071"/>
              <a:ext cx="8955" cy="8340"/>
            </a:xfrm>
            <a:custGeom>
              <a:rect b="b" l="l" r="r" t="t"/>
              <a:pathLst>
                <a:path extrusionOk="0" h="298" w="32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21"/>
            <p:cNvSpPr/>
            <p:nvPr/>
          </p:nvSpPr>
          <p:spPr>
            <a:xfrm>
              <a:off x="8322275" y="2211238"/>
              <a:ext cx="272770" cy="158031"/>
            </a:xfrm>
            <a:custGeom>
              <a:rect b="b" l="l" r="r" t="t"/>
              <a:pathLst>
                <a:path extrusionOk="0" h="5647" w="9747">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21"/>
            <p:cNvSpPr/>
            <p:nvPr/>
          </p:nvSpPr>
          <p:spPr>
            <a:xfrm>
              <a:off x="7973498" y="2455883"/>
              <a:ext cx="56250" cy="60699"/>
            </a:xfrm>
            <a:custGeom>
              <a:rect b="b" l="l" r="r" t="t"/>
              <a:pathLst>
                <a:path extrusionOk="0" h="2169" w="201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21"/>
            <p:cNvSpPr/>
            <p:nvPr/>
          </p:nvSpPr>
          <p:spPr>
            <a:xfrm>
              <a:off x="8128730" y="2427758"/>
              <a:ext cx="31959" cy="35177"/>
            </a:xfrm>
            <a:custGeom>
              <a:rect b="b" l="l" r="r" t="t"/>
              <a:pathLst>
                <a:path extrusionOk="0" h="1257" w="1142">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21"/>
            <p:cNvSpPr/>
            <p:nvPr/>
          </p:nvSpPr>
          <p:spPr>
            <a:xfrm>
              <a:off x="8110848" y="2569558"/>
              <a:ext cx="67724" cy="77966"/>
            </a:xfrm>
            <a:custGeom>
              <a:rect b="b" l="l" r="r" t="t"/>
              <a:pathLst>
                <a:path extrusionOk="0" h="2786" w="242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21"/>
            <p:cNvSpPr/>
            <p:nvPr/>
          </p:nvSpPr>
          <p:spPr>
            <a:xfrm>
              <a:off x="8115298" y="2657095"/>
              <a:ext cx="7080" cy="7052"/>
            </a:xfrm>
            <a:custGeom>
              <a:rect b="b" l="l" r="r" t="t"/>
              <a:pathLst>
                <a:path extrusionOk="0" h="252" w="253">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21"/>
            <p:cNvSpPr/>
            <p:nvPr/>
          </p:nvSpPr>
          <p:spPr>
            <a:xfrm>
              <a:off x="8154281" y="2446928"/>
              <a:ext cx="25578" cy="29188"/>
            </a:xfrm>
            <a:custGeom>
              <a:rect b="b" l="l" r="r" t="t"/>
              <a:pathLst>
                <a:path extrusionOk="0" h="1043" w="914">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21"/>
            <p:cNvSpPr/>
            <p:nvPr/>
          </p:nvSpPr>
          <p:spPr>
            <a:xfrm>
              <a:off x="8009262" y="2479502"/>
              <a:ext cx="39655" cy="52416"/>
            </a:xfrm>
            <a:custGeom>
              <a:rect b="b" l="l" r="r" t="t"/>
              <a:pathLst>
                <a:path extrusionOk="0" h="1873" w="1417">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21"/>
            <p:cNvSpPr/>
            <p:nvPr/>
          </p:nvSpPr>
          <p:spPr>
            <a:xfrm>
              <a:off x="8511985" y="2850639"/>
              <a:ext cx="68367" cy="83059"/>
            </a:xfrm>
            <a:custGeom>
              <a:rect b="b" l="l" r="r" t="t"/>
              <a:pathLst>
                <a:path extrusionOk="0" h="2968" w="2443">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21"/>
            <p:cNvSpPr/>
            <p:nvPr/>
          </p:nvSpPr>
          <p:spPr>
            <a:xfrm>
              <a:off x="8518365" y="2941982"/>
              <a:ext cx="7052" cy="7668"/>
            </a:xfrm>
            <a:custGeom>
              <a:rect b="b" l="l" r="r" t="t"/>
              <a:pathLst>
                <a:path extrusionOk="0" h="274" w="252">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21"/>
            <p:cNvSpPr/>
            <p:nvPr/>
          </p:nvSpPr>
          <p:spPr>
            <a:xfrm>
              <a:off x="8683169" y="2961124"/>
              <a:ext cx="41558" cy="48582"/>
            </a:xfrm>
            <a:custGeom>
              <a:rect b="b" l="l" r="r" t="t"/>
              <a:pathLst>
                <a:path extrusionOk="0" h="1736" w="1485">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21"/>
            <p:cNvSpPr/>
            <p:nvPr/>
          </p:nvSpPr>
          <p:spPr>
            <a:xfrm>
              <a:off x="8271818" y="2347273"/>
              <a:ext cx="29412" cy="73153"/>
            </a:xfrm>
            <a:custGeom>
              <a:rect b="b" l="l" r="r" t="t"/>
              <a:pathLst>
                <a:path extrusionOk="0" h="2614" w="1051">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21"/>
            <p:cNvSpPr/>
            <p:nvPr/>
          </p:nvSpPr>
          <p:spPr>
            <a:xfrm>
              <a:off x="8283935" y="2316629"/>
              <a:ext cx="22388" cy="52640"/>
            </a:xfrm>
            <a:custGeom>
              <a:rect b="b" l="l" r="r" t="t"/>
              <a:pathLst>
                <a:path extrusionOk="0" h="1881" w="80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21"/>
            <p:cNvSpPr/>
            <p:nvPr/>
          </p:nvSpPr>
          <p:spPr>
            <a:xfrm>
              <a:off x="8307582" y="2343439"/>
              <a:ext cx="27481" cy="65821"/>
            </a:xfrm>
            <a:custGeom>
              <a:rect b="b" l="l" r="r" t="t"/>
              <a:pathLst>
                <a:path extrusionOk="0" h="2352" w="982">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21"/>
            <p:cNvSpPr/>
            <p:nvPr/>
          </p:nvSpPr>
          <p:spPr>
            <a:xfrm>
              <a:off x="8309485" y="2292338"/>
              <a:ext cx="28797" cy="71586"/>
            </a:xfrm>
            <a:custGeom>
              <a:rect b="b" l="l" r="r" t="t"/>
              <a:pathLst>
                <a:path extrusionOk="0" h="2558" w="1029">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21"/>
            <p:cNvSpPr/>
            <p:nvPr/>
          </p:nvSpPr>
          <p:spPr>
            <a:xfrm>
              <a:off x="8331202" y="2315986"/>
              <a:ext cx="24319" cy="62798"/>
            </a:xfrm>
            <a:custGeom>
              <a:rect b="b" l="l" r="r" t="t"/>
              <a:pathLst>
                <a:path extrusionOk="0" h="2244" w="869">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21"/>
            <p:cNvSpPr/>
            <p:nvPr/>
          </p:nvSpPr>
          <p:spPr>
            <a:xfrm>
              <a:off x="8337610" y="2285314"/>
              <a:ext cx="26838" cy="73768"/>
            </a:xfrm>
            <a:custGeom>
              <a:rect b="b" l="l" r="r" t="t"/>
              <a:pathLst>
                <a:path extrusionOk="0" h="2636" w="959">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21"/>
            <p:cNvSpPr/>
            <p:nvPr/>
          </p:nvSpPr>
          <p:spPr>
            <a:xfrm>
              <a:off x="8454504" y="2399017"/>
              <a:ext cx="20457" cy="44748"/>
            </a:xfrm>
            <a:custGeom>
              <a:rect b="b" l="l" r="r" t="t"/>
              <a:pathLst>
                <a:path extrusionOk="0" h="1599" w="731">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21"/>
            <p:cNvSpPr/>
            <p:nvPr/>
          </p:nvSpPr>
          <p:spPr>
            <a:xfrm>
              <a:off x="8467909" y="2395183"/>
              <a:ext cx="28125" cy="66884"/>
            </a:xfrm>
            <a:custGeom>
              <a:rect b="b" l="l" r="r" t="t"/>
              <a:pathLst>
                <a:path extrusionOk="0" h="2390" w="1005">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21"/>
            <p:cNvSpPr/>
            <p:nvPr/>
          </p:nvSpPr>
          <p:spPr>
            <a:xfrm>
              <a:off x="8571397" y="2485883"/>
              <a:ext cx="17910" cy="44748"/>
            </a:xfrm>
            <a:custGeom>
              <a:rect b="b" l="l" r="r" t="t"/>
              <a:pathLst>
                <a:path extrusionOk="0" h="1599" w="64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21"/>
            <p:cNvSpPr/>
            <p:nvPr/>
          </p:nvSpPr>
          <p:spPr>
            <a:xfrm>
              <a:off x="8583515" y="2478859"/>
              <a:ext cx="26866" cy="67108"/>
            </a:xfrm>
            <a:custGeom>
              <a:rect b="b" l="l" r="r" t="t"/>
              <a:pathLst>
                <a:path extrusionOk="0" h="2398" w="96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21"/>
            <p:cNvSpPr/>
            <p:nvPr/>
          </p:nvSpPr>
          <p:spPr>
            <a:xfrm>
              <a:off x="8694671" y="2569558"/>
              <a:ext cx="16623" cy="47938"/>
            </a:xfrm>
            <a:custGeom>
              <a:rect b="b" l="l" r="r" t="t"/>
              <a:pathLst>
                <a:path extrusionOk="0" h="1713" w="594">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21"/>
            <p:cNvSpPr/>
            <p:nvPr/>
          </p:nvSpPr>
          <p:spPr>
            <a:xfrm>
              <a:off x="8702983" y="2562534"/>
              <a:ext cx="26222" cy="67752"/>
            </a:xfrm>
            <a:custGeom>
              <a:rect b="b" l="l" r="r" t="t"/>
              <a:pathLst>
                <a:path extrusionOk="0" h="2421" w="937">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21"/>
            <p:cNvSpPr/>
            <p:nvPr/>
          </p:nvSpPr>
          <p:spPr>
            <a:xfrm>
              <a:off x="8814111" y="2653261"/>
              <a:ext cx="19841" cy="51744"/>
            </a:xfrm>
            <a:custGeom>
              <a:rect b="b" l="l" r="r" t="t"/>
              <a:pathLst>
                <a:path extrusionOk="0" h="1849" w="709">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21"/>
            <p:cNvSpPr/>
            <p:nvPr/>
          </p:nvSpPr>
          <p:spPr>
            <a:xfrm>
              <a:off x="8830734" y="2652617"/>
              <a:ext cx="20457" cy="58153"/>
            </a:xfrm>
            <a:custGeom>
              <a:rect b="b" l="l" r="r" t="t"/>
              <a:pathLst>
                <a:path extrusionOk="0" h="2078" w="731">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21"/>
            <p:cNvSpPr/>
            <p:nvPr/>
          </p:nvSpPr>
          <p:spPr>
            <a:xfrm>
              <a:off x="8771966" y="2736293"/>
              <a:ext cx="17267" cy="40270"/>
            </a:xfrm>
            <a:custGeom>
              <a:rect b="b" l="l" r="r" t="t"/>
              <a:pathLst>
                <a:path extrusionOk="0" h="1439" w="617">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21"/>
            <p:cNvSpPr/>
            <p:nvPr/>
          </p:nvSpPr>
          <p:spPr>
            <a:xfrm>
              <a:off x="8791751" y="2753531"/>
              <a:ext cx="16007" cy="31959"/>
            </a:xfrm>
            <a:custGeom>
              <a:rect b="b" l="l" r="r" t="t"/>
              <a:pathLst>
                <a:path extrusionOk="0" h="1142" w="572">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21"/>
            <p:cNvSpPr/>
            <p:nvPr/>
          </p:nvSpPr>
          <p:spPr>
            <a:xfrm>
              <a:off x="8649307" y="2646852"/>
              <a:ext cx="17938" cy="36436"/>
            </a:xfrm>
            <a:custGeom>
              <a:rect b="b" l="l" r="r" t="t"/>
              <a:pathLst>
                <a:path extrusionOk="0" h="1302" w="641">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21"/>
            <p:cNvSpPr/>
            <p:nvPr/>
          </p:nvSpPr>
          <p:spPr>
            <a:xfrm>
              <a:off x="8663999" y="2661545"/>
              <a:ext cx="17295" cy="34533"/>
            </a:xfrm>
            <a:custGeom>
              <a:rect b="b" l="l" r="r" t="t"/>
              <a:pathLst>
                <a:path extrusionOk="0" h="1234" w="618">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21"/>
            <p:cNvSpPr/>
            <p:nvPr/>
          </p:nvSpPr>
          <p:spPr>
            <a:xfrm>
              <a:off x="8526033" y="2564465"/>
              <a:ext cx="19198" cy="34925"/>
            </a:xfrm>
            <a:custGeom>
              <a:rect b="b" l="l" r="r" t="t"/>
              <a:pathLst>
                <a:path extrusionOk="0" h="1248" w="686">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21"/>
            <p:cNvSpPr/>
            <p:nvPr/>
          </p:nvSpPr>
          <p:spPr>
            <a:xfrm>
              <a:off x="8545203" y="2580444"/>
              <a:ext cx="17267" cy="32379"/>
            </a:xfrm>
            <a:custGeom>
              <a:rect b="b" l="l" r="r" t="t"/>
              <a:pathLst>
                <a:path extrusionOk="0" h="1157" w="617">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21"/>
            <p:cNvSpPr/>
            <p:nvPr/>
          </p:nvSpPr>
          <p:spPr>
            <a:xfrm>
              <a:off x="8409784" y="2480146"/>
              <a:ext cx="20457" cy="37332"/>
            </a:xfrm>
            <a:custGeom>
              <a:rect b="b" l="l" r="r" t="t"/>
              <a:pathLst>
                <a:path extrusionOk="0" h="1334" w="731">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21"/>
            <p:cNvSpPr/>
            <p:nvPr/>
          </p:nvSpPr>
          <p:spPr>
            <a:xfrm>
              <a:off x="8429597" y="2495482"/>
              <a:ext cx="17267" cy="31315"/>
            </a:xfrm>
            <a:custGeom>
              <a:rect b="b" l="l" r="r" t="t"/>
              <a:pathLst>
                <a:path extrusionOk="0" h="1119" w="617">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21"/>
            <p:cNvSpPr/>
            <p:nvPr/>
          </p:nvSpPr>
          <p:spPr>
            <a:xfrm>
              <a:off x="8084654" y="2552963"/>
              <a:ext cx="46007" cy="36436"/>
            </a:xfrm>
            <a:custGeom>
              <a:rect b="b" l="l" r="r" t="t"/>
              <a:pathLst>
                <a:path extrusionOk="0" h="1302" w="1644">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21"/>
            <p:cNvSpPr/>
            <p:nvPr/>
          </p:nvSpPr>
          <p:spPr>
            <a:xfrm>
              <a:off x="8260959" y="2676880"/>
              <a:ext cx="272126" cy="196763"/>
            </a:xfrm>
            <a:custGeom>
              <a:rect b="b" l="l" r="r" t="t"/>
              <a:pathLst>
                <a:path extrusionOk="0" h="7031" w="9724">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21"/>
            <p:cNvSpPr/>
            <p:nvPr/>
          </p:nvSpPr>
          <p:spPr>
            <a:xfrm>
              <a:off x="8662740" y="2960508"/>
              <a:ext cx="32603" cy="30028"/>
            </a:xfrm>
            <a:custGeom>
              <a:rect b="b" l="l" r="r" t="t"/>
              <a:pathLst>
                <a:path extrusionOk="0" h="1073" w="1165">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21"/>
            <p:cNvSpPr/>
            <p:nvPr/>
          </p:nvSpPr>
          <p:spPr>
            <a:xfrm>
              <a:off x="8386780" y="2214428"/>
              <a:ext cx="541706" cy="387005"/>
            </a:xfrm>
            <a:custGeom>
              <a:rect b="b" l="l" r="r" t="t"/>
              <a:pathLst>
                <a:path extrusionOk="0" h="13829" w="19357">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21"/>
            <p:cNvSpPr/>
            <p:nvPr/>
          </p:nvSpPr>
          <p:spPr>
            <a:xfrm>
              <a:off x="8751509" y="2694763"/>
              <a:ext cx="214673" cy="287126"/>
            </a:xfrm>
            <a:custGeom>
              <a:rect b="b" l="l" r="r" t="t"/>
              <a:pathLst>
                <a:path extrusionOk="0" h="10260" w="7671">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21"/>
            <p:cNvSpPr/>
            <p:nvPr/>
          </p:nvSpPr>
          <p:spPr>
            <a:xfrm>
              <a:off x="8165782" y="2247646"/>
              <a:ext cx="99655" cy="129347"/>
            </a:xfrm>
            <a:custGeom>
              <a:rect b="b" l="l" r="r" t="t"/>
              <a:pathLst>
                <a:path extrusionOk="0" h="4622" w="3561">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21"/>
            <p:cNvSpPr/>
            <p:nvPr/>
          </p:nvSpPr>
          <p:spPr>
            <a:xfrm>
              <a:off x="8004813" y="2355585"/>
              <a:ext cx="87537" cy="111800"/>
            </a:xfrm>
            <a:custGeom>
              <a:rect b="b" l="l" r="r" t="t"/>
              <a:pathLst>
                <a:path extrusionOk="0" h="3995" w="3128">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21"/>
            <p:cNvSpPr/>
            <p:nvPr/>
          </p:nvSpPr>
          <p:spPr>
            <a:xfrm>
              <a:off x="8915696" y="2588728"/>
              <a:ext cx="58796" cy="116558"/>
            </a:xfrm>
            <a:custGeom>
              <a:rect b="b" l="l" r="r" t="t"/>
              <a:pathLst>
                <a:path extrusionOk="0" h="4165" w="2101">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21"/>
            <p:cNvSpPr/>
            <p:nvPr/>
          </p:nvSpPr>
          <p:spPr>
            <a:xfrm>
              <a:off x="8252004" y="2202926"/>
              <a:ext cx="145662" cy="55298"/>
            </a:xfrm>
            <a:custGeom>
              <a:rect b="b" l="l" r="r" t="t"/>
              <a:pathLst>
                <a:path extrusionOk="0" h="1976" w="5205">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21"/>
            <p:cNvSpPr/>
            <p:nvPr/>
          </p:nvSpPr>
          <p:spPr>
            <a:xfrm>
              <a:off x="8078273" y="2342823"/>
              <a:ext cx="99655" cy="33498"/>
            </a:xfrm>
            <a:custGeom>
              <a:rect b="b" l="l" r="r" t="t"/>
              <a:pathLst>
                <a:path extrusionOk="0" h="1197" w="3561">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21"/>
            <p:cNvSpPr/>
            <p:nvPr/>
          </p:nvSpPr>
          <p:spPr>
            <a:xfrm>
              <a:off x="8748962" y="2970723"/>
              <a:ext cx="10243" cy="12789"/>
            </a:xfrm>
            <a:custGeom>
              <a:rect b="b" l="l" r="r" t="t"/>
              <a:pathLst>
                <a:path extrusionOk="0" h="457" w="366">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21"/>
            <p:cNvSpPr/>
            <p:nvPr/>
          </p:nvSpPr>
          <p:spPr>
            <a:xfrm>
              <a:off x="8749606" y="2968148"/>
              <a:ext cx="10886" cy="12649"/>
            </a:xfrm>
            <a:custGeom>
              <a:rect b="b" l="l" r="r" t="t"/>
              <a:pathLst>
                <a:path extrusionOk="0" h="452" w="389">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21"/>
            <p:cNvSpPr/>
            <p:nvPr/>
          </p:nvSpPr>
          <p:spPr>
            <a:xfrm>
              <a:off x="8749606" y="2967533"/>
              <a:ext cx="10886" cy="13209"/>
            </a:xfrm>
            <a:custGeom>
              <a:rect b="b" l="l" r="r" t="t"/>
              <a:pathLst>
                <a:path extrusionOk="0" h="472" w="389">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21"/>
            <p:cNvSpPr/>
            <p:nvPr/>
          </p:nvSpPr>
          <p:spPr>
            <a:xfrm>
              <a:off x="8749606" y="2968148"/>
              <a:ext cx="10243" cy="12173"/>
            </a:xfrm>
            <a:custGeom>
              <a:rect b="b" l="l" r="r" t="t"/>
              <a:pathLst>
                <a:path extrusionOk="0" h="435" w="366">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21"/>
            <p:cNvSpPr/>
            <p:nvPr/>
          </p:nvSpPr>
          <p:spPr>
            <a:xfrm>
              <a:off x="8755342" y="2973913"/>
              <a:ext cx="9627" cy="11306"/>
            </a:xfrm>
            <a:custGeom>
              <a:rect b="b" l="l" r="r" t="t"/>
              <a:pathLst>
                <a:path extrusionOk="0" h="404" w="344">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21"/>
            <p:cNvSpPr/>
            <p:nvPr/>
          </p:nvSpPr>
          <p:spPr>
            <a:xfrm>
              <a:off x="8755986" y="2971982"/>
              <a:ext cx="12173" cy="13937"/>
            </a:xfrm>
            <a:custGeom>
              <a:rect b="b" l="l" r="r" t="t"/>
              <a:pathLst>
                <a:path extrusionOk="0" h="498" w="435">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21"/>
            <p:cNvSpPr/>
            <p:nvPr/>
          </p:nvSpPr>
          <p:spPr>
            <a:xfrm>
              <a:off x="8755986" y="2972626"/>
              <a:ext cx="12173" cy="13545"/>
            </a:xfrm>
            <a:custGeom>
              <a:rect b="b" l="l" r="r" t="t"/>
              <a:pathLst>
                <a:path extrusionOk="0" h="484" w="435">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21"/>
            <p:cNvSpPr/>
            <p:nvPr/>
          </p:nvSpPr>
          <p:spPr>
            <a:xfrm>
              <a:off x="8197713" y="2394540"/>
              <a:ext cx="122658" cy="90755"/>
            </a:xfrm>
            <a:custGeom>
              <a:rect b="b" l="l" r="r" t="t"/>
              <a:pathLst>
                <a:path extrusionOk="0" h="3243" w="4383">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21"/>
            <p:cNvSpPr/>
            <p:nvPr/>
          </p:nvSpPr>
          <p:spPr>
            <a:xfrm>
              <a:off x="8308226" y="2307031"/>
              <a:ext cx="132257" cy="174850"/>
            </a:xfrm>
            <a:custGeom>
              <a:rect b="b" l="l" r="r" t="t"/>
              <a:pathLst>
                <a:path extrusionOk="0" h="6248" w="4726">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21"/>
            <p:cNvSpPr/>
            <p:nvPr/>
          </p:nvSpPr>
          <p:spPr>
            <a:xfrm>
              <a:off x="8194523" y="2260408"/>
              <a:ext cx="110541" cy="145466"/>
            </a:xfrm>
            <a:custGeom>
              <a:rect b="b" l="l" r="r" t="t"/>
              <a:pathLst>
                <a:path extrusionOk="0" h="5198" w="395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21"/>
            <p:cNvSpPr/>
            <p:nvPr/>
          </p:nvSpPr>
          <p:spPr>
            <a:xfrm>
              <a:off x="8290344" y="2254027"/>
              <a:ext cx="148852" cy="65177"/>
            </a:xfrm>
            <a:custGeom>
              <a:rect b="b" l="l" r="r" t="t"/>
              <a:pathLst>
                <a:path extrusionOk="0" h="2329" w="5319">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21"/>
            <p:cNvSpPr/>
            <p:nvPr/>
          </p:nvSpPr>
          <p:spPr>
            <a:xfrm>
              <a:off x="8446836" y="2422665"/>
              <a:ext cx="106707" cy="142807"/>
            </a:xfrm>
            <a:custGeom>
              <a:rect b="b" l="l" r="r" t="t"/>
              <a:pathLst>
                <a:path extrusionOk="0" h="5103" w="3813">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21"/>
            <p:cNvSpPr/>
            <p:nvPr/>
          </p:nvSpPr>
          <p:spPr>
            <a:xfrm>
              <a:off x="8354205" y="2358131"/>
              <a:ext cx="106707" cy="142500"/>
            </a:xfrm>
            <a:custGeom>
              <a:rect b="b" l="l" r="r" t="t"/>
              <a:pathLst>
                <a:path extrusionOk="0" h="5092" w="3813">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21"/>
            <p:cNvSpPr/>
            <p:nvPr/>
          </p:nvSpPr>
          <p:spPr>
            <a:xfrm>
              <a:off x="8446836" y="2357488"/>
              <a:ext cx="105419" cy="77183"/>
            </a:xfrm>
            <a:custGeom>
              <a:rect b="b" l="l" r="r" t="t"/>
              <a:pathLst>
                <a:path extrusionOk="0" h="2758" w="3767">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21"/>
            <p:cNvSpPr/>
            <p:nvPr/>
          </p:nvSpPr>
          <p:spPr>
            <a:xfrm>
              <a:off x="8355493" y="2487814"/>
              <a:ext cx="102873" cy="75867"/>
            </a:xfrm>
            <a:custGeom>
              <a:rect b="b" l="l" r="r" t="t"/>
              <a:pathLst>
                <a:path extrusionOk="0" h="2711" w="3676">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21"/>
            <p:cNvSpPr/>
            <p:nvPr/>
          </p:nvSpPr>
          <p:spPr>
            <a:xfrm>
              <a:off x="8405306" y="2421377"/>
              <a:ext cx="97752" cy="72033"/>
            </a:xfrm>
            <a:custGeom>
              <a:rect b="b" l="l" r="r" t="t"/>
              <a:pathLst>
                <a:path extrusionOk="0" h="2574" w="3493">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21"/>
            <p:cNvSpPr/>
            <p:nvPr/>
          </p:nvSpPr>
          <p:spPr>
            <a:xfrm>
              <a:off x="8389355" y="2439260"/>
              <a:ext cx="102845" cy="75867"/>
            </a:xfrm>
            <a:custGeom>
              <a:rect b="b" l="l" r="r" t="t"/>
              <a:pathLst>
                <a:path extrusionOk="0" h="2711" w="3675">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21"/>
            <p:cNvSpPr/>
            <p:nvPr/>
          </p:nvSpPr>
          <p:spPr>
            <a:xfrm>
              <a:off x="8568822" y="2508886"/>
              <a:ext cx="106707" cy="142835"/>
            </a:xfrm>
            <a:custGeom>
              <a:rect b="b" l="l" r="r" t="t"/>
              <a:pathLst>
                <a:path extrusionOk="0" h="5104" w="3813">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21"/>
            <p:cNvSpPr/>
            <p:nvPr/>
          </p:nvSpPr>
          <p:spPr>
            <a:xfrm>
              <a:off x="8476220" y="2444381"/>
              <a:ext cx="106707" cy="142500"/>
            </a:xfrm>
            <a:custGeom>
              <a:rect b="b" l="l" r="r" t="t"/>
              <a:pathLst>
                <a:path extrusionOk="0" h="5092" w="3813">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21"/>
            <p:cNvSpPr/>
            <p:nvPr/>
          </p:nvSpPr>
          <p:spPr>
            <a:xfrm>
              <a:off x="8568822" y="2443737"/>
              <a:ext cx="105447" cy="77155"/>
            </a:xfrm>
            <a:custGeom>
              <a:rect b="b" l="l" r="r" t="t"/>
              <a:pathLst>
                <a:path extrusionOk="0" h="2757" w="3768">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21"/>
            <p:cNvSpPr/>
            <p:nvPr/>
          </p:nvSpPr>
          <p:spPr>
            <a:xfrm>
              <a:off x="8477479" y="2574679"/>
              <a:ext cx="102873" cy="75252"/>
            </a:xfrm>
            <a:custGeom>
              <a:rect b="b" l="l" r="r" t="t"/>
              <a:pathLst>
                <a:path extrusionOk="0" h="2689" w="3676">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21"/>
            <p:cNvSpPr/>
            <p:nvPr/>
          </p:nvSpPr>
          <p:spPr>
            <a:xfrm>
              <a:off x="8527321" y="2507599"/>
              <a:ext cx="97752" cy="72061"/>
            </a:xfrm>
            <a:custGeom>
              <a:rect b="b" l="l" r="r" t="t"/>
              <a:pathLst>
                <a:path extrusionOk="0" h="2575" w="3493">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21"/>
            <p:cNvSpPr/>
            <p:nvPr/>
          </p:nvSpPr>
          <p:spPr>
            <a:xfrm>
              <a:off x="8511341" y="2525510"/>
              <a:ext cx="102873" cy="75867"/>
            </a:xfrm>
            <a:custGeom>
              <a:rect b="b" l="l" r="r" t="t"/>
              <a:pathLst>
                <a:path extrusionOk="0" h="2711" w="3676">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21"/>
            <p:cNvSpPr/>
            <p:nvPr/>
          </p:nvSpPr>
          <p:spPr>
            <a:xfrm>
              <a:off x="8688290" y="2593205"/>
              <a:ext cx="106707" cy="142304"/>
            </a:xfrm>
            <a:custGeom>
              <a:rect b="b" l="l" r="r" t="t"/>
              <a:pathLst>
                <a:path extrusionOk="0" h="5085" w="3813">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21"/>
            <p:cNvSpPr/>
            <p:nvPr/>
          </p:nvSpPr>
          <p:spPr>
            <a:xfrm>
              <a:off x="8595016" y="2528056"/>
              <a:ext cx="106707" cy="142807"/>
            </a:xfrm>
            <a:custGeom>
              <a:rect b="b" l="l" r="r" t="t"/>
              <a:pathLst>
                <a:path extrusionOk="0" h="5103" w="3813">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21"/>
            <p:cNvSpPr/>
            <p:nvPr/>
          </p:nvSpPr>
          <p:spPr>
            <a:xfrm>
              <a:off x="8687647" y="2527412"/>
              <a:ext cx="105419" cy="77351"/>
            </a:xfrm>
            <a:custGeom>
              <a:rect b="b" l="l" r="r" t="t"/>
              <a:pathLst>
                <a:path extrusionOk="0" h="2764" w="3767">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21"/>
            <p:cNvSpPr/>
            <p:nvPr/>
          </p:nvSpPr>
          <p:spPr>
            <a:xfrm>
              <a:off x="8596304" y="2658354"/>
              <a:ext cx="102873" cy="75448"/>
            </a:xfrm>
            <a:custGeom>
              <a:rect b="b" l="l" r="r" t="t"/>
              <a:pathLst>
                <a:path extrusionOk="0" h="2696" w="3676">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21"/>
            <p:cNvSpPr/>
            <p:nvPr/>
          </p:nvSpPr>
          <p:spPr>
            <a:xfrm>
              <a:off x="8646117" y="2591302"/>
              <a:ext cx="98395" cy="72229"/>
            </a:xfrm>
            <a:custGeom>
              <a:rect b="b" l="l" r="r" t="t"/>
              <a:pathLst>
                <a:path extrusionOk="0" h="2581" w="3516">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21"/>
            <p:cNvSpPr/>
            <p:nvPr/>
          </p:nvSpPr>
          <p:spPr>
            <a:xfrm>
              <a:off x="8630166" y="2609800"/>
              <a:ext cx="102873" cy="75448"/>
            </a:xfrm>
            <a:custGeom>
              <a:rect b="b" l="l" r="r" t="t"/>
              <a:pathLst>
                <a:path extrusionOk="0" h="2696" w="3676">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21"/>
            <p:cNvSpPr/>
            <p:nvPr/>
          </p:nvSpPr>
          <p:spPr>
            <a:xfrm>
              <a:off x="8810277" y="2679427"/>
              <a:ext cx="106063" cy="142528"/>
            </a:xfrm>
            <a:custGeom>
              <a:rect b="b" l="l" r="r" t="t"/>
              <a:pathLst>
                <a:path extrusionOk="0" h="5093" w="379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21"/>
            <p:cNvSpPr/>
            <p:nvPr/>
          </p:nvSpPr>
          <p:spPr>
            <a:xfrm>
              <a:off x="8717031" y="2614278"/>
              <a:ext cx="106707" cy="142947"/>
            </a:xfrm>
            <a:custGeom>
              <a:rect b="b" l="l" r="r" t="t"/>
              <a:pathLst>
                <a:path extrusionOk="0" h="5108" w="3813">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21"/>
            <p:cNvSpPr/>
            <p:nvPr/>
          </p:nvSpPr>
          <p:spPr>
            <a:xfrm>
              <a:off x="8809661" y="2614278"/>
              <a:ext cx="105419" cy="76707"/>
            </a:xfrm>
            <a:custGeom>
              <a:rect b="b" l="l" r="r" t="t"/>
              <a:pathLst>
                <a:path extrusionOk="0" h="2741" w="3767">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21"/>
            <p:cNvSpPr/>
            <p:nvPr/>
          </p:nvSpPr>
          <p:spPr>
            <a:xfrm>
              <a:off x="8718318" y="2744604"/>
              <a:ext cx="102845" cy="75420"/>
            </a:xfrm>
            <a:custGeom>
              <a:rect b="b" l="l" r="r" t="t"/>
              <a:pathLst>
                <a:path extrusionOk="0" h="2695" w="3675">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21"/>
            <p:cNvSpPr/>
            <p:nvPr/>
          </p:nvSpPr>
          <p:spPr>
            <a:xfrm>
              <a:off x="8768132" y="2677524"/>
              <a:ext cx="98395" cy="72229"/>
            </a:xfrm>
            <a:custGeom>
              <a:rect b="b" l="l" r="r" t="t"/>
              <a:pathLst>
                <a:path extrusionOk="0" h="2581" w="3516">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21"/>
            <p:cNvSpPr/>
            <p:nvPr/>
          </p:nvSpPr>
          <p:spPr>
            <a:xfrm>
              <a:off x="8752152" y="2696050"/>
              <a:ext cx="102873" cy="75420"/>
            </a:xfrm>
            <a:custGeom>
              <a:rect b="b" l="l" r="r" t="t"/>
              <a:pathLst>
                <a:path extrusionOk="0" h="2695" w="3676">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21"/>
            <p:cNvSpPr/>
            <p:nvPr/>
          </p:nvSpPr>
          <p:spPr>
            <a:xfrm>
              <a:off x="8089747" y="2548485"/>
              <a:ext cx="196147" cy="194216"/>
            </a:xfrm>
            <a:custGeom>
              <a:rect b="b" l="l" r="r" t="t"/>
              <a:pathLst>
                <a:path extrusionOk="0" h="6940" w="7009">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21"/>
            <p:cNvSpPr/>
            <p:nvPr/>
          </p:nvSpPr>
          <p:spPr>
            <a:xfrm>
              <a:off x="8129374" y="2588084"/>
              <a:ext cx="115634" cy="114375"/>
            </a:xfrm>
            <a:custGeom>
              <a:rect b="b" l="l" r="r" t="t"/>
              <a:pathLst>
                <a:path extrusionOk="0" h="4087" w="4132">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21"/>
            <p:cNvSpPr/>
            <p:nvPr/>
          </p:nvSpPr>
          <p:spPr>
            <a:xfrm>
              <a:off x="8491556" y="2831470"/>
              <a:ext cx="196119" cy="194216"/>
            </a:xfrm>
            <a:custGeom>
              <a:rect b="b" l="l" r="r" t="t"/>
              <a:pathLst>
                <a:path extrusionOk="0" h="6940" w="7008">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21"/>
            <p:cNvSpPr/>
            <p:nvPr/>
          </p:nvSpPr>
          <p:spPr>
            <a:xfrm>
              <a:off x="8531798" y="2871068"/>
              <a:ext cx="114990" cy="114375"/>
            </a:xfrm>
            <a:custGeom>
              <a:rect b="b" l="l" r="r" t="t"/>
              <a:pathLst>
                <a:path extrusionOk="0" h="4087" w="4109">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21"/>
            <p:cNvSpPr/>
            <p:nvPr/>
          </p:nvSpPr>
          <p:spPr>
            <a:xfrm>
              <a:off x="7998404" y="2448215"/>
              <a:ext cx="116306" cy="85914"/>
            </a:xfrm>
            <a:custGeom>
              <a:rect b="b" l="l" r="r" t="t"/>
              <a:pathLst>
                <a:path extrusionOk="0" h="3070" w="4156">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21"/>
            <p:cNvSpPr/>
            <p:nvPr/>
          </p:nvSpPr>
          <p:spPr>
            <a:xfrm>
              <a:off x="7966473" y="2496125"/>
              <a:ext cx="115018" cy="84795"/>
            </a:xfrm>
            <a:custGeom>
              <a:rect b="b" l="l" r="r" t="t"/>
              <a:pathLst>
                <a:path extrusionOk="0" h="3030" w="411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21"/>
            <p:cNvSpPr/>
            <p:nvPr/>
          </p:nvSpPr>
          <p:spPr>
            <a:xfrm>
              <a:off x="8671052" y="2997533"/>
              <a:ext cx="68367" cy="51436"/>
            </a:xfrm>
            <a:custGeom>
              <a:rect b="b" l="l" r="r" t="t"/>
              <a:pathLst>
                <a:path extrusionOk="0" h="1838" w="2443">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21"/>
            <p:cNvSpPr/>
            <p:nvPr/>
          </p:nvSpPr>
          <p:spPr>
            <a:xfrm>
              <a:off x="8704885" y="2950266"/>
              <a:ext cx="68395" cy="50989"/>
            </a:xfrm>
            <a:custGeom>
              <a:rect b="b" l="l" r="r" t="t"/>
              <a:pathLst>
                <a:path extrusionOk="0" h="1822" w="2444">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21"/>
            <p:cNvSpPr/>
            <p:nvPr/>
          </p:nvSpPr>
          <p:spPr>
            <a:xfrm>
              <a:off x="8137042" y="2417543"/>
              <a:ext cx="651547" cy="466118"/>
            </a:xfrm>
            <a:custGeom>
              <a:rect b="b" l="l" r="r" t="t"/>
              <a:pathLst>
                <a:path extrusionOk="0" h="16656" w="23282">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21"/>
            <p:cNvSpPr/>
            <p:nvPr/>
          </p:nvSpPr>
          <p:spPr>
            <a:xfrm>
              <a:off x="8115298" y="2444381"/>
              <a:ext cx="651575" cy="466146"/>
            </a:xfrm>
            <a:custGeom>
              <a:rect b="b" l="l" r="r" t="t"/>
              <a:pathLst>
                <a:path extrusionOk="0" h="16657" w="23283">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21"/>
            <p:cNvSpPr/>
            <p:nvPr/>
          </p:nvSpPr>
          <p:spPr>
            <a:xfrm>
              <a:off x="7965830" y="2447571"/>
              <a:ext cx="46035" cy="61343"/>
            </a:xfrm>
            <a:custGeom>
              <a:rect b="b" l="l" r="r" t="t"/>
              <a:pathLst>
                <a:path extrusionOk="0" h="2192" w="1645">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21"/>
            <p:cNvSpPr/>
            <p:nvPr/>
          </p:nvSpPr>
          <p:spPr>
            <a:xfrm>
              <a:off x="8067415" y="2521676"/>
              <a:ext cx="47910" cy="60056"/>
            </a:xfrm>
            <a:custGeom>
              <a:rect b="b" l="l" r="r" t="t"/>
              <a:pathLst>
                <a:path extrusionOk="0" h="2146" w="1712">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21"/>
            <p:cNvSpPr/>
            <p:nvPr/>
          </p:nvSpPr>
          <p:spPr>
            <a:xfrm>
              <a:off x="8115941" y="2417543"/>
              <a:ext cx="34533" cy="40746"/>
            </a:xfrm>
            <a:custGeom>
              <a:rect b="b" l="l" r="r" t="t"/>
              <a:pathLst>
                <a:path extrusionOk="0" h="1456" w="1234">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21"/>
            <p:cNvSpPr/>
            <p:nvPr/>
          </p:nvSpPr>
          <p:spPr>
            <a:xfrm>
              <a:off x="8753439" y="2870425"/>
              <a:ext cx="34533" cy="39879"/>
            </a:xfrm>
            <a:custGeom>
              <a:rect b="b" l="l" r="r" t="t"/>
              <a:pathLst>
                <a:path extrusionOk="0" h="1425" w="1234">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21"/>
            <p:cNvSpPr/>
            <p:nvPr/>
          </p:nvSpPr>
          <p:spPr>
            <a:xfrm>
              <a:off x="8671667" y="2949007"/>
              <a:ext cx="46679" cy="61427"/>
            </a:xfrm>
            <a:custGeom>
              <a:rect b="b" l="l" r="r" t="t"/>
              <a:pathLst>
                <a:path extrusionOk="0" h="2195" w="1668">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21"/>
            <p:cNvSpPr/>
            <p:nvPr/>
          </p:nvSpPr>
          <p:spPr>
            <a:xfrm>
              <a:off x="8725958" y="2988605"/>
              <a:ext cx="46679" cy="60084"/>
            </a:xfrm>
            <a:custGeom>
              <a:rect b="b" l="l" r="r" t="t"/>
              <a:pathLst>
                <a:path extrusionOk="0" h="2147" w="1668">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21"/>
            <p:cNvSpPr/>
            <p:nvPr/>
          </p:nvSpPr>
          <p:spPr>
            <a:xfrm>
              <a:off x="6371468" y="1632508"/>
              <a:ext cx="808711" cy="737797"/>
            </a:xfrm>
            <a:custGeom>
              <a:rect b="b" l="l" r="r" t="t"/>
              <a:pathLst>
                <a:path extrusionOk="0" h="26364" w="28898">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21"/>
            <p:cNvSpPr/>
            <p:nvPr/>
          </p:nvSpPr>
          <p:spPr>
            <a:xfrm>
              <a:off x="6918267" y="1787097"/>
              <a:ext cx="52416" cy="27089"/>
            </a:xfrm>
            <a:custGeom>
              <a:rect b="b" l="l" r="r" t="t"/>
              <a:pathLst>
                <a:path extrusionOk="0" h="968" w="1873">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21"/>
            <p:cNvSpPr/>
            <p:nvPr/>
          </p:nvSpPr>
          <p:spPr>
            <a:xfrm>
              <a:off x="6420022" y="1243489"/>
              <a:ext cx="1093598" cy="1062926"/>
            </a:xfrm>
            <a:custGeom>
              <a:rect b="b" l="l" r="r" t="t"/>
              <a:pathLst>
                <a:path extrusionOk="0" h="37982" w="39078">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21"/>
            <p:cNvSpPr/>
            <p:nvPr/>
          </p:nvSpPr>
          <p:spPr>
            <a:xfrm>
              <a:off x="6340181" y="2162040"/>
              <a:ext cx="175046" cy="152686"/>
            </a:xfrm>
            <a:custGeom>
              <a:rect b="b" l="l" r="r" t="t"/>
              <a:pathLst>
                <a:path extrusionOk="0" h="5456" w="6255">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21"/>
            <p:cNvSpPr/>
            <p:nvPr/>
          </p:nvSpPr>
          <p:spPr>
            <a:xfrm>
              <a:off x="6361897" y="2160109"/>
              <a:ext cx="21101" cy="20569"/>
            </a:xfrm>
            <a:custGeom>
              <a:rect b="b" l="l" r="r" t="t"/>
              <a:pathLst>
                <a:path extrusionOk="0" h="735" w="754">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21"/>
            <p:cNvSpPr/>
            <p:nvPr/>
          </p:nvSpPr>
          <p:spPr>
            <a:xfrm>
              <a:off x="6664023" y="2340249"/>
              <a:ext cx="516155" cy="157164"/>
            </a:xfrm>
            <a:custGeom>
              <a:rect b="b" l="l" r="r" t="t"/>
              <a:pathLst>
                <a:path extrusionOk="0" h="5616" w="18444">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21"/>
            <p:cNvSpPr/>
            <p:nvPr/>
          </p:nvSpPr>
          <p:spPr>
            <a:xfrm>
              <a:off x="6555442" y="2505052"/>
              <a:ext cx="219123" cy="195503"/>
            </a:xfrm>
            <a:custGeom>
              <a:rect b="b" l="l" r="r" t="t"/>
              <a:pathLst>
                <a:path extrusionOk="0" h="6986" w="783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21"/>
            <p:cNvSpPr/>
            <p:nvPr/>
          </p:nvSpPr>
          <p:spPr>
            <a:xfrm>
              <a:off x="5939044" y="2321079"/>
              <a:ext cx="97108" cy="155261"/>
            </a:xfrm>
            <a:custGeom>
              <a:rect b="b" l="l" r="r" t="t"/>
              <a:pathLst>
                <a:path extrusionOk="0" h="5548" w="347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21"/>
            <p:cNvSpPr/>
            <p:nvPr/>
          </p:nvSpPr>
          <p:spPr>
            <a:xfrm>
              <a:off x="5841292" y="3177672"/>
              <a:ext cx="351352" cy="343040"/>
            </a:xfrm>
            <a:custGeom>
              <a:rect b="b" l="l" r="r" t="t"/>
              <a:pathLst>
                <a:path extrusionOk="0" h="12258" w="12555">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21"/>
            <p:cNvSpPr/>
            <p:nvPr/>
          </p:nvSpPr>
          <p:spPr>
            <a:xfrm>
              <a:off x="5562814" y="2729912"/>
              <a:ext cx="371781" cy="343684"/>
            </a:xfrm>
            <a:custGeom>
              <a:rect b="b" l="l" r="r" t="t"/>
              <a:pathLst>
                <a:path extrusionOk="0" h="12281" w="13285">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21"/>
            <p:cNvSpPr/>
            <p:nvPr/>
          </p:nvSpPr>
          <p:spPr>
            <a:xfrm>
              <a:off x="6555442" y="2349848"/>
              <a:ext cx="802946" cy="761416"/>
            </a:xfrm>
            <a:custGeom>
              <a:rect b="b" l="l" r="r" t="t"/>
              <a:pathLst>
                <a:path extrusionOk="0" h="27208" w="28692">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21"/>
            <p:cNvSpPr/>
            <p:nvPr/>
          </p:nvSpPr>
          <p:spPr>
            <a:xfrm>
              <a:off x="7387128" y="1164291"/>
              <a:ext cx="95821" cy="106063"/>
            </a:xfrm>
            <a:custGeom>
              <a:rect b="b" l="l" r="r" t="t"/>
              <a:pathLst>
                <a:path extrusionOk="0" h="3790" w="3424">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21"/>
            <p:cNvSpPr/>
            <p:nvPr/>
          </p:nvSpPr>
          <p:spPr>
            <a:xfrm>
              <a:off x="6481337" y="2872356"/>
              <a:ext cx="180811" cy="186548"/>
            </a:xfrm>
            <a:custGeom>
              <a:rect b="b" l="l" r="r" t="t"/>
              <a:pathLst>
                <a:path extrusionOk="0" h="6666" w="6461">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21"/>
            <p:cNvSpPr/>
            <p:nvPr/>
          </p:nvSpPr>
          <p:spPr>
            <a:xfrm>
              <a:off x="6977679" y="2920266"/>
              <a:ext cx="129682" cy="73265"/>
            </a:xfrm>
            <a:custGeom>
              <a:rect b="b" l="l" r="r" t="t"/>
              <a:pathLst>
                <a:path extrusionOk="0" h="2618" w="4634">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21"/>
            <p:cNvSpPr/>
            <p:nvPr/>
          </p:nvSpPr>
          <p:spPr>
            <a:xfrm>
              <a:off x="7097119" y="2838494"/>
              <a:ext cx="84347" cy="50737"/>
            </a:xfrm>
            <a:custGeom>
              <a:rect b="b" l="l" r="r" t="t"/>
              <a:pathLst>
                <a:path extrusionOk="0" h="1813" w="3014">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21"/>
            <p:cNvSpPr/>
            <p:nvPr/>
          </p:nvSpPr>
          <p:spPr>
            <a:xfrm>
              <a:off x="7140552" y="2667953"/>
              <a:ext cx="102873" cy="69655"/>
            </a:xfrm>
            <a:custGeom>
              <a:rect b="b" l="l" r="r" t="t"/>
              <a:pathLst>
                <a:path extrusionOk="0" h="2489" w="3676">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21"/>
            <p:cNvSpPr/>
            <p:nvPr/>
          </p:nvSpPr>
          <p:spPr>
            <a:xfrm>
              <a:off x="7115002" y="2556153"/>
              <a:ext cx="135447" cy="143759"/>
            </a:xfrm>
            <a:custGeom>
              <a:rect b="b" l="l" r="r" t="t"/>
              <a:pathLst>
                <a:path extrusionOk="0" h="5137" w="484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21"/>
            <p:cNvSpPr/>
            <p:nvPr/>
          </p:nvSpPr>
          <p:spPr>
            <a:xfrm>
              <a:off x="7111168" y="2706908"/>
              <a:ext cx="126492" cy="153330"/>
            </a:xfrm>
            <a:custGeom>
              <a:rect b="b" l="l" r="r" t="t"/>
              <a:pathLst>
                <a:path extrusionOk="0" h="5479" w="452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21"/>
            <p:cNvSpPr/>
            <p:nvPr/>
          </p:nvSpPr>
          <p:spPr>
            <a:xfrm>
              <a:off x="6992371" y="2859566"/>
              <a:ext cx="174403" cy="107994"/>
            </a:xfrm>
            <a:custGeom>
              <a:rect b="b" l="l" r="r" t="t"/>
              <a:pathLst>
                <a:path extrusionOk="0" h="3859" w="6232">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21"/>
            <p:cNvSpPr/>
            <p:nvPr/>
          </p:nvSpPr>
          <p:spPr>
            <a:xfrm>
              <a:off x="6918267" y="2945816"/>
              <a:ext cx="163544" cy="94561"/>
            </a:xfrm>
            <a:custGeom>
              <a:rect b="b" l="l" r="r" t="t"/>
              <a:pathLst>
                <a:path extrusionOk="0" h="3379" w="5844">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21"/>
            <p:cNvSpPr/>
            <p:nvPr/>
          </p:nvSpPr>
          <p:spPr>
            <a:xfrm>
              <a:off x="5966497" y="2201639"/>
              <a:ext cx="698841" cy="587685"/>
            </a:xfrm>
            <a:custGeom>
              <a:rect b="b" l="l" r="r" t="t"/>
              <a:pathLst>
                <a:path extrusionOk="0" h="21000" w="24972">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21"/>
            <p:cNvSpPr/>
            <p:nvPr/>
          </p:nvSpPr>
          <p:spPr>
            <a:xfrm>
              <a:off x="5812552" y="2589371"/>
              <a:ext cx="1039951" cy="627284"/>
            </a:xfrm>
            <a:custGeom>
              <a:rect b="b" l="l" r="r" t="t"/>
              <a:pathLst>
                <a:path extrusionOk="0" h="22415" w="37161">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21"/>
            <p:cNvSpPr/>
            <p:nvPr/>
          </p:nvSpPr>
          <p:spPr>
            <a:xfrm>
              <a:off x="6630190" y="2459717"/>
              <a:ext cx="511678" cy="523152"/>
            </a:xfrm>
            <a:custGeom>
              <a:rect b="b" l="l" r="r" t="t"/>
              <a:pathLst>
                <a:path extrusionOk="0" h="18694" w="18284">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21"/>
            <p:cNvSpPr/>
            <p:nvPr/>
          </p:nvSpPr>
          <p:spPr>
            <a:xfrm>
              <a:off x="5818317" y="2590659"/>
              <a:ext cx="364113" cy="315559"/>
            </a:xfrm>
            <a:custGeom>
              <a:rect b="b" l="l" r="r" t="t"/>
              <a:pathLst>
                <a:path extrusionOk="0" h="11276" w="13011">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21"/>
            <p:cNvSpPr/>
            <p:nvPr/>
          </p:nvSpPr>
          <p:spPr>
            <a:xfrm>
              <a:off x="6022719" y="2176732"/>
              <a:ext cx="221026" cy="247863"/>
            </a:xfrm>
            <a:custGeom>
              <a:rect b="b" l="l" r="r" t="t"/>
              <a:pathLst>
                <a:path extrusionOk="0" h="8857" w="7898">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21"/>
            <p:cNvSpPr/>
            <p:nvPr/>
          </p:nvSpPr>
          <p:spPr>
            <a:xfrm>
              <a:off x="6254575" y="2278290"/>
              <a:ext cx="392238" cy="143115"/>
            </a:xfrm>
            <a:custGeom>
              <a:rect b="b" l="l" r="r" t="t"/>
              <a:pathLst>
                <a:path extrusionOk="0" h="5114" w="14016">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21"/>
            <p:cNvSpPr/>
            <p:nvPr/>
          </p:nvSpPr>
          <p:spPr>
            <a:xfrm>
              <a:off x="6199640" y="995654"/>
              <a:ext cx="1409800" cy="1393177"/>
            </a:xfrm>
            <a:custGeom>
              <a:rect b="b" l="l" r="r" t="t"/>
              <a:pathLst>
                <a:path extrusionOk="0" h="49783" w="50377">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21"/>
            <p:cNvSpPr/>
            <p:nvPr/>
          </p:nvSpPr>
          <p:spPr>
            <a:xfrm>
              <a:off x="6462196" y="1695754"/>
              <a:ext cx="63890" cy="78582"/>
            </a:xfrm>
            <a:custGeom>
              <a:rect b="b" l="l" r="r" t="t"/>
              <a:pathLst>
                <a:path extrusionOk="0" h="2808" w="2283">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21"/>
            <p:cNvSpPr/>
            <p:nvPr/>
          </p:nvSpPr>
          <p:spPr>
            <a:xfrm>
              <a:off x="6510078" y="1688702"/>
              <a:ext cx="21772" cy="32882"/>
            </a:xfrm>
            <a:custGeom>
              <a:rect b="b" l="l" r="r" t="t"/>
              <a:pathLst>
                <a:path extrusionOk="0" h="1175" w="778">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21"/>
            <p:cNvSpPr/>
            <p:nvPr/>
          </p:nvSpPr>
          <p:spPr>
            <a:xfrm>
              <a:off x="6544583" y="1633767"/>
              <a:ext cx="76679" cy="30056"/>
            </a:xfrm>
            <a:custGeom>
              <a:rect b="b" l="l" r="r" t="t"/>
              <a:pathLst>
                <a:path extrusionOk="0" h="1074" w="274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21"/>
            <p:cNvSpPr/>
            <p:nvPr/>
          </p:nvSpPr>
          <p:spPr>
            <a:xfrm>
              <a:off x="6541393" y="1648460"/>
              <a:ext cx="86893" cy="18554"/>
            </a:xfrm>
            <a:custGeom>
              <a:rect b="b" l="l" r="r" t="t"/>
              <a:pathLst>
                <a:path extrusionOk="0" h="663" w="3105">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21"/>
            <p:cNvSpPr/>
            <p:nvPr/>
          </p:nvSpPr>
          <p:spPr>
            <a:xfrm>
              <a:off x="6526701" y="1651678"/>
              <a:ext cx="113731" cy="28181"/>
            </a:xfrm>
            <a:custGeom>
              <a:rect b="b" l="l" r="r" t="t"/>
              <a:pathLst>
                <a:path extrusionOk="0" h="1007" w="4064">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21"/>
            <p:cNvSpPr/>
            <p:nvPr/>
          </p:nvSpPr>
          <p:spPr>
            <a:xfrm>
              <a:off x="6602065" y="1655512"/>
              <a:ext cx="242126" cy="99934"/>
            </a:xfrm>
            <a:custGeom>
              <a:rect b="b" l="l" r="r" t="t"/>
              <a:pathLst>
                <a:path extrusionOk="0" h="3571" w="8652">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21"/>
            <p:cNvSpPr/>
            <p:nvPr/>
          </p:nvSpPr>
          <p:spPr>
            <a:xfrm>
              <a:off x="6798827" y="1721920"/>
              <a:ext cx="214001" cy="131613"/>
            </a:xfrm>
            <a:custGeom>
              <a:rect b="b" l="l" r="r" t="t"/>
              <a:pathLst>
                <a:path extrusionOk="0" h="4703" w="7647">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21"/>
            <p:cNvSpPr/>
            <p:nvPr/>
          </p:nvSpPr>
          <p:spPr>
            <a:xfrm>
              <a:off x="6952129" y="1840101"/>
              <a:ext cx="51129" cy="256818"/>
            </a:xfrm>
            <a:custGeom>
              <a:rect b="b" l="l" r="r" t="t"/>
              <a:pathLst>
                <a:path extrusionOk="0" h="9177" w="1827">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21"/>
            <p:cNvSpPr/>
            <p:nvPr/>
          </p:nvSpPr>
          <p:spPr>
            <a:xfrm>
              <a:off x="7060711" y="2093057"/>
              <a:ext cx="77966" cy="84431"/>
            </a:xfrm>
            <a:custGeom>
              <a:rect b="b" l="l" r="r" t="t"/>
              <a:pathLst>
                <a:path extrusionOk="0" h="3017" w="2786">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21"/>
            <p:cNvSpPr/>
            <p:nvPr/>
          </p:nvSpPr>
          <p:spPr>
            <a:xfrm>
              <a:off x="6628902" y="2141611"/>
              <a:ext cx="537872" cy="133516"/>
            </a:xfrm>
            <a:custGeom>
              <a:rect b="b" l="l" r="r" t="t"/>
              <a:pathLst>
                <a:path extrusionOk="0" h="4771" w="1922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21"/>
            <p:cNvSpPr/>
            <p:nvPr/>
          </p:nvSpPr>
          <p:spPr>
            <a:xfrm>
              <a:off x="7005133" y="2180566"/>
              <a:ext cx="93302" cy="31791"/>
            </a:xfrm>
            <a:custGeom>
              <a:rect b="b" l="l" r="r" t="t"/>
              <a:pathLst>
                <a:path extrusionOk="0" h="1136" w="3334">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21"/>
            <p:cNvSpPr/>
            <p:nvPr/>
          </p:nvSpPr>
          <p:spPr>
            <a:xfrm>
              <a:off x="6658930" y="2264885"/>
              <a:ext cx="145662" cy="61819"/>
            </a:xfrm>
            <a:custGeom>
              <a:rect b="b" l="l" r="r" t="t"/>
              <a:pathLst>
                <a:path extrusionOk="0" h="2209" w="5205">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21"/>
            <p:cNvSpPr/>
            <p:nvPr/>
          </p:nvSpPr>
          <p:spPr>
            <a:xfrm>
              <a:off x="6660189" y="2287889"/>
              <a:ext cx="134832" cy="39627"/>
            </a:xfrm>
            <a:custGeom>
              <a:rect b="b" l="l" r="r" t="t"/>
              <a:pathLst>
                <a:path extrusionOk="0" h="1416" w="4818">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21"/>
            <p:cNvSpPr/>
            <p:nvPr/>
          </p:nvSpPr>
          <p:spPr>
            <a:xfrm>
              <a:off x="5843223" y="3177672"/>
              <a:ext cx="350708" cy="340493"/>
            </a:xfrm>
            <a:custGeom>
              <a:rect b="b" l="l" r="r" t="t"/>
              <a:pathLst>
                <a:path extrusionOk="0" h="12167" w="12532">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21"/>
            <p:cNvSpPr/>
            <p:nvPr/>
          </p:nvSpPr>
          <p:spPr>
            <a:xfrm>
              <a:off x="6052103" y="3493874"/>
              <a:ext cx="86250" cy="23647"/>
            </a:xfrm>
            <a:custGeom>
              <a:rect b="b" l="l" r="r" t="t"/>
              <a:pathLst>
                <a:path extrusionOk="0" h="845" w="3082">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21"/>
            <p:cNvSpPr/>
            <p:nvPr/>
          </p:nvSpPr>
          <p:spPr>
            <a:xfrm>
              <a:off x="5571741" y="2770154"/>
              <a:ext cx="365400" cy="304057"/>
            </a:xfrm>
            <a:custGeom>
              <a:rect b="b" l="l" r="r" t="t"/>
              <a:pathLst>
                <a:path extrusionOk="0" h="10865" w="13057">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21"/>
            <p:cNvSpPr/>
            <p:nvPr/>
          </p:nvSpPr>
          <p:spPr>
            <a:xfrm>
              <a:off x="5572385" y="2860854"/>
              <a:ext cx="29412" cy="102229"/>
            </a:xfrm>
            <a:custGeom>
              <a:rect b="b" l="l" r="r" t="t"/>
              <a:pathLst>
                <a:path extrusionOk="0" h="3653" w="1051">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21"/>
            <p:cNvSpPr/>
            <p:nvPr/>
          </p:nvSpPr>
          <p:spPr>
            <a:xfrm>
              <a:off x="6743249" y="2927290"/>
              <a:ext cx="70914" cy="61595"/>
            </a:xfrm>
            <a:custGeom>
              <a:rect b="b" l="l" r="r" t="t"/>
              <a:pathLst>
                <a:path extrusionOk="0" h="2201" w="2534">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21"/>
            <p:cNvSpPr/>
            <p:nvPr/>
          </p:nvSpPr>
          <p:spPr>
            <a:xfrm>
              <a:off x="6658930" y="2502506"/>
              <a:ext cx="16623" cy="29524"/>
            </a:xfrm>
            <a:custGeom>
              <a:rect b="b" l="l" r="r" t="t"/>
              <a:pathLst>
                <a:path extrusionOk="0" h="1055" w="594">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21"/>
            <p:cNvSpPr/>
            <p:nvPr/>
          </p:nvSpPr>
          <p:spPr>
            <a:xfrm>
              <a:off x="6671691" y="2505696"/>
              <a:ext cx="105419" cy="180195"/>
            </a:xfrm>
            <a:custGeom>
              <a:rect b="b" l="l" r="r" t="t"/>
              <a:pathLst>
                <a:path extrusionOk="0" h="6439" w="3767">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21"/>
            <p:cNvSpPr/>
            <p:nvPr/>
          </p:nvSpPr>
          <p:spPr>
            <a:xfrm>
              <a:off x="6691505" y="2526769"/>
              <a:ext cx="26866" cy="37892"/>
            </a:xfrm>
            <a:custGeom>
              <a:rect b="b" l="l" r="r" t="t"/>
              <a:pathLst>
                <a:path extrusionOk="0" h="1354" w="96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21"/>
            <p:cNvSpPr/>
            <p:nvPr/>
          </p:nvSpPr>
          <p:spPr>
            <a:xfrm>
              <a:off x="6606542" y="2523579"/>
              <a:ext cx="97808" cy="50569"/>
            </a:xfrm>
            <a:custGeom>
              <a:rect b="b" l="l" r="r" t="t"/>
              <a:pathLst>
                <a:path extrusionOk="0" h="1807" w="3495">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21"/>
            <p:cNvSpPr/>
            <p:nvPr/>
          </p:nvSpPr>
          <p:spPr>
            <a:xfrm>
              <a:off x="6556085" y="2568299"/>
              <a:ext cx="90084" cy="26950"/>
            </a:xfrm>
            <a:custGeom>
              <a:rect b="b" l="l" r="r" t="t"/>
              <a:pathLst>
                <a:path extrusionOk="0" h="963" w="3219">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21"/>
            <p:cNvSpPr/>
            <p:nvPr/>
          </p:nvSpPr>
          <p:spPr>
            <a:xfrm>
              <a:off x="6667242" y="2510174"/>
              <a:ext cx="53675" cy="93442"/>
            </a:xfrm>
            <a:custGeom>
              <a:rect b="b" l="l" r="r" t="t"/>
              <a:pathLst>
                <a:path extrusionOk="0" h="3339" w="1918">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21"/>
            <p:cNvSpPr/>
            <p:nvPr/>
          </p:nvSpPr>
          <p:spPr>
            <a:xfrm>
              <a:off x="7115645" y="2354941"/>
              <a:ext cx="103517" cy="205718"/>
            </a:xfrm>
            <a:custGeom>
              <a:rect b="b" l="l" r="r" t="t"/>
              <a:pathLst>
                <a:path extrusionOk="0" h="7351" w="3699">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21"/>
            <p:cNvSpPr/>
            <p:nvPr/>
          </p:nvSpPr>
          <p:spPr>
            <a:xfrm>
              <a:off x="7159722" y="2365155"/>
              <a:ext cx="68367" cy="187276"/>
            </a:xfrm>
            <a:custGeom>
              <a:rect b="b" l="l" r="r" t="t"/>
              <a:pathLst>
                <a:path extrusionOk="0" h="6692" w="2443">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21"/>
            <p:cNvSpPr/>
            <p:nvPr/>
          </p:nvSpPr>
          <p:spPr>
            <a:xfrm>
              <a:off x="7164815" y="2443094"/>
              <a:ext cx="167406" cy="104916"/>
            </a:xfrm>
            <a:custGeom>
              <a:rect b="b" l="l" r="r" t="t"/>
              <a:pathLst>
                <a:path extrusionOk="0" h="3749" w="5982">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21"/>
            <p:cNvSpPr/>
            <p:nvPr/>
          </p:nvSpPr>
          <p:spPr>
            <a:xfrm>
              <a:off x="6768156" y="2536368"/>
              <a:ext cx="592163" cy="574896"/>
            </a:xfrm>
            <a:custGeom>
              <a:rect b="b" l="l" r="r" t="t"/>
              <a:pathLst>
                <a:path extrusionOk="0" h="20543" w="2116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21"/>
            <p:cNvSpPr/>
            <p:nvPr/>
          </p:nvSpPr>
          <p:spPr>
            <a:xfrm>
              <a:off x="5935210" y="2430948"/>
              <a:ext cx="84347" cy="44300"/>
            </a:xfrm>
            <a:custGeom>
              <a:rect b="b" l="l" r="r" t="t"/>
              <a:pathLst>
                <a:path extrusionOk="0" h="1583" w="3014">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21"/>
            <p:cNvSpPr/>
            <p:nvPr/>
          </p:nvSpPr>
          <p:spPr>
            <a:xfrm>
              <a:off x="5939044" y="2377301"/>
              <a:ext cx="86250" cy="50149"/>
            </a:xfrm>
            <a:custGeom>
              <a:rect b="b" l="l" r="r" t="t"/>
              <a:pathLst>
                <a:path extrusionOk="0" h="1792" w="3082">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21"/>
            <p:cNvSpPr/>
            <p:nvPr/>
          </p:nvSpPr>
          <p:spPr>
            <a:xfrm>
              <a:off x="5945425" y="2334512"/>
              <a:ext cx="91371" cy="45364"/>
            </a:xfrm>
            <a:custGeom>
              <a:rect b="b" l="l" r="r" t="t"/>
              <a:pathLst>
                <a:path extrusionOk="0" h="1621" w="3265">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21"/>
            <p:cNvSpPr/>
            <p:nvPr/>
          </p:nvSpPr>
          <p:spPr>
            <a:xfrm>
              <a:off x="5945425" y="2445640"/>
              <a:ext cx="65821" cy="20317"/>
            </a:xfrm>
            <a:custGeom>
              <a:rect b="b" l="l" r="r" t="t"/>
              <a:pathLst>
                <a:path extrusionOk="0" h="726" w="2352">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21"/>
            <p:cNvSpPr/>
            <p:nvPr/>
          </p:nvSpPr>
          <p:spPr>
            <a:xfrm>
              <a:off x="7008967" y="1811360"/>
              <a:ext cx="79869" cy="30672"/>
            </a:xfrm>
            <a:custGeom>
              <a:rect b="b" l="l" r="r" t="t"/>
              <a:pathLst>
                <a:path extrusionOk="0" h="1096" w="2854">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21"/>
            <p:cNvSpPr/>
            <p:nvPr/>
          </p:nvSpPr>
          <p:spPr>
            <a:xfrm>
              <a:off x="6802017" y="1246679"/>
              <a:ext cx="717340" cy="1061023"/>
            </a:xfrm>
            <a:custGeom>
              <a:rect b="b" l="l" r="r" t="t"/>
              <a:pathLst>
                <a:path extrusionOk="0" h="37914" w="25633">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21"/>
            <p:cNvSpPr/>
            <p:nvPr/>
          </p:nvSpPr>
          <p:spPr>
            <a:xfrm>
              <a:off x="6723436" y="1320783"/>
              <a:ext cx="551277" cy="298964"/>
            </a:xfrm>
            <a:custGeom>
              <a:rect b="b" l="l" r="r" t="t"/>
              <a:pathLst>
                <a:path extrusionOk="0" h="10683" w="19699">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21"/>
            <p:cNvSpPr/>
            <p:nvPr/>
          </p:nvSpPr>
          <p:spPr>
            <a:xfrm>
              <a:off x="6582279" y="1601193"/>
              <a:ext cx="233171" cy="111828"/>
            </a:xfrm>
            <a:custGeom>
              <a:rect b="b" l="l" r="r" t="t"/>
              <a:pathLst>
                <a:path extrusionOk="0" h="3996" w="8332">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21"/>
            <p:cNvSpPr/>
            <p:nvPr/>
          </p:nvSpPr>
          <p:spPr>
            <a:xfrm>
              <a:off x="6790516" y="1654225"/>
              <a:ext cx="295130" cy="161641"/>
            </a:xfrm>
            <a:custGeom>
              <a:rect b="b" l="l" r="r" t="t"/>
              <a:pathLst>
                <a:path extrusionOk="0" h="5776" w="10546">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21"/>
            <p:cNvSpPr/>
            <p:nvPr/>
          </p:nvSpPr>
          <p:spPr>
            <a:xfrm>
              <a:off x="6429621" y="1507303"/>
              <a:ext cx="162901" cy="178125"/>
            </a:xfrm>
            <a:custGeom>
              <a:rect b="b" l="l" r="r" t="t"/>
              <a:pathLst>
                <a:path extrusionOk="0" h="6365" w="5821">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21"/>
            <p:cNvSpPr/>
            <p:nvPr/>
          </p:nvSpPr>
          <p:spPr>
            <a:xfrm>
              <a:off x="7291307" y="1642723"/>
              <a:ext cx="26838" cy="56250"/>
            </a:xfrm>
            <a:custGeom>
              <a:rect b="b" l="l" r="r" t="t"/>
              <a:pathLst>
                <a:path extrusionOk="0" h="2010" w="959">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21"/>
            <p:cNvSpPr/>
            <p:nvPr/>
          </p:nvSpPr>
          <p:spPr>
            <a:xfrm>
              <a:off x="7259992" y="1667629"/>
              <a:ext cx="28797" cy="212742"/>
            </a:xfrm>
            <a:custGeom>
              <a:rect b="b" l="l" r="r" t="t"/>
              <a:pathLst>
                <a:path extrusionOk="0" h="7602" w="1029">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21"/>
            <p:cNvSpPr/>
            <p:nvPr/>
          </p:nvSpPr>
          <p:spPr>
            <a:xfrm>
              <a:off x="7172483" y="1629962"/>
              <a:ext cx="40914" cy="280829"/>
            </a:xfrm>
            <a:custGeom>
              <a:rect b="b" l="l" r="r" t="t"/>
              <a:pathLst>
                <a:path extrusionOk="0" h="10035" w="1462">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21"/>
            <p:cNvSpPr/>
            <p:nvPr/>
          </p:nvSpPr>
          <p:spPr>
            <a:xfrm>
              <a:off x="7236373" y="1713637"/>
              <a:ext cx="12789" cy="89440"/>
            </a:xfrm>
            <a:custGeom>
              <a:rect b="b" l="l" r="r" t="t"/>
              <a:pathLst>
                <a:path extrusionOk="0" h="3196" w="457">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21"/>
            <p:cNvSpPr/>
            <p:nvPr/>
          </p:nvSpPr>
          <p:spPr>
            <a:xfrm>
              <a:off x="7037707" y="1884821"/>
              <a:ext cx="37080" cy="153973"/>
            </a:xfrm>
            <a:custGeom>
              <a:rect b="b" l="l" r="r" t="t"/>
              <a:pathLst>
                <a:path extrusionOk="0" h="5502" w="1325">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21"/>
            <p:cNvSpPr/>
            <p:nvPr/>
          </p:nvSpPr>
          <p:spPr>
            <a:xfrm>
              <a:off x="6853118" y="1647200"/>
              <a:ext cx="229337" cy="122518"/>
            </a:xfrm>
            <a:custGeom>
              <a:rect b="b" l="l" r="r" t="t"/>
              <a:pathLst>
                <a:path extrusionOk="0" h="4378" w="8195">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21"/>
            <p:cNvSpPr/>
            <p:nvPr/>
          </p:nvSpPr>
          <p:spPr>
            <a:xfrm>
              <a:off x="6817325" y="1551380"/>
              <a:ext cx="189123" cy="151679"/>
            </a:xfrm>
            <a:custGeom>
              <a:rect b="b" l="l" r="r" t="t"/>
              <a:pathLst>
                <a:path extrusionOk="0" h="5420" w="6758">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21"/>
            <p:cNvSpPr/>
            <p:nvPr/>
          </p:nvSpPr>
          <p:spPr>
            <a:xfrm>
              <a:off x="6618688" y="2335156"/>
              <a:ext cx="46651" cy="186548"/>
            </a:xfrm>
            <a:custGeom>
              <a:rect b="b" l="l" r="r" t="t"/>
              <a:pathLst>
                <a:path extrusionOk="0" h="6666" w="1667">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21"/>
            <p:cNvSpPr/>
            <p:nvPr/>
          </p:nvSpPr>
          <p:spPr>
            <a:xfrm>
              <a:off x="6612300" y="2339658"/>
              <a:ext cx="18554" cy="172500"/>
            </a:xfrm>
            <a:custGeom>
              <a:rect b="b" l="l" r="r" t="t"/>
              <a:pathLst>
                <a:path extrusionOk="0" h="6164" w="663">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21"/>
            <p:cNvSpPr/>
            <p:nvPr/>
          </p:nvSpPr>
          <p:spPr>
            <a:xfrm>
              <a:off x="6581636" y="2498028"/>
              <a:ext cx="52416" cy="69655"/>
            </a:xfrm>
            <a:custGeom>
              <a:rect b="b" l="l" r="r" t="t"/>
              <a:pathLst>
                <a:path extrusionOk="0" h="2489" w="1873">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21"/>
            <p:cNvSpPr/>
            <p:nvPr/>
          </p:nvSpPr>
          <p:spPr>
            <a:xfrm>
              <a:off x="6533082" y="2546582"/>
              <a:ext cx="72201" cy="84571"/>
            </a:xfrm>
            <a:custGeom>
              <a:rect b="b" l="l" r="r" t="t"/>
              <a:pathLst>
                <a:path extrusionOk="0" h="3022" w="258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21"/>
            <p:cNvSpPr/>
            <p:nvPr/>
          </p:nvSpPr>
          <p:spPr>
            <a:xfrm>
              <a:off x="6538203" y="2615565"/>
              <a:ext cx="111800" cy="92015"/>
            </a:xfrm>
            <a:custGeom>
              <a:rect b="b" l="l" r="r" t="t"/>
              <a:pathLst>
                <a:path extrusionOk="0" h="3288" w="3995">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21"/>
            <p:cNvSpPr/>
            <p:nvPr/>
          </p:nvSpPr>
          <p:spPr>
            <a:xfrm>
              <a:off x="6584826" y="2689670"/>
              <a:ext cx="58796" cy="74104"/>
            </a:xfrm>
            <a:custGeom>
              <a:rect b="b" l="l" r="r" t="t"/>
              <a:pathLst>
                <a:path extrusionOk="0" h="2648" w="2101">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21"/>
            <p:cNvSpPr/>
            <p:nvPr/>
          </p:nvSpPr>
          <p:spPr>
            <a:xfrm>
              <a:off x="6275032" y="2415640"/>
              <a:ext cx="36436" cy="366911"/>
            </a:xfrm>
            <a:custGeom>
              <a:rect b="b" l="l" r="r" t="t"/>
              <a:pathLst>
                <a:path extrusionOk="0" h="13111" w="1302">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21"/>
            <p:cNvSpPr/>
            <p:nvPr/>
          </p:nvSpPr>
          <p:spPr>
            <a:xfrm>
              <a:off x="6233502" y="2425211"/>
              <a:ext cx="53675" cy="362210"/>
            </a:xfrm>
            <a:custGeom>
              <a:rect b="b" l="l" r="r" t="t"/>
              <a:pathLst>
                <a:path extrusionOk="0" h="12943" w="1918">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21"/>
            <p:cNvSpPr/>
            <p:nvPr/>
          </p:nvSpPr>
          <p:spPr>
            <a:xfrm>
              <a:off x="6290368" y="2727337"/>
              <a:ext cx="323227" cy="58153"/>
            </a:xfrm>
            <a:custGeom>
              <a:rect b="b" l="l" r="r" t="t"/>
              <a:pathLst>
                <a:path extrusionOk="0" h="2078" w="1155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21"/>
            <p:cNvSpPr/>
            <p:nvPr/>
          </p:nvSpPr>
          <p:spPr>
            <a:xfrm>
              <a:off x="6590563" y="2372180"/>
              <a:ext cx="16007" cy="106707"/>
            </a:xfrm>
            <a:custGeom>
              <a:rect b="b" l="l" r="r" t="t"/>
              <a:pathLst>
                <a:path extrusionOk="0" h="3813" w="572">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21"/>
            <p:cNvSpPr/>
            <p:nvPr/>
          </p:nvSpPr>
          <p:spPr>
            <a:xfrm>
              <a:off x="6557373" y="2407973"/>
              <a:ext cx="17267" cy="128647"/>
            </a:xfrm>
            <a:custGeom>
              <a:rect b="b" l="l" r="r" t="t"/>
              <a:pathLst>
                <a:path extrusionOk="0" h="4597" w="617">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21"/>
            <p:cNvSpPr/>
            <p:nvPr/>
          </p:nvSpPr>
          <p:spPr>
            <a:xfrm>
              <a:off x="6149183" y="2391349"/>
              <a:ext cx="44104" cy="358376"/>
            </a:xfrm>
            <a:custGeom>
              <a:rect b="b" l="l" r="r" t="t"/>
              <a:pathLst>
                <a:path extrusionOk="0" h="12806" w="1576">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21"/>
            <p:cNvSpPr/>
            <p:nvPr/>
          </p:nvSpPr>
          <p:spPr>
            <a:xfrm>
              <a:off x="6170900" y="2388803"/>
              <a:ext cx="8340" cy="95205"/>
            </a:xfrm>
            <a:custGeom>
              <a:rect b="b" l="l" r="r" t="t"/>
              <a:pathLst>
                <a:path extrusionOk="0" h="3402" w="298">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21"/>
            <p:cNvSpPr/>
            <p:nvPr/>
          </p:nvSpPr>
          <p:spPr>
            <a:xfrm>
              <a:off x="6169640" y="2388803"/>
              <a:ext cx="8312" cy="91007"/>
            </a:xfrm>
            <a:custGeom>
              <a:rect b="b" l="l" r="r" t="t"/>
              <a:pathLst>
                <a:path extrusionOk="0" h="3252" w="297">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21"/>
            <p:cNvSpPr/>
            <p:nvPr/>
          </p:nvSpPr>
          <p:spPr>
            <a:xfrm>
              <a:off x="6167709" y="2387515"/>
              <a:ext cx="8340" cy="133544"/>
            </a:xfrm>
            <a:custGeom>
              <a:rect b="b" l="l" r="r" t="t"/>
              <a:pathLst>
                <a:path extrusionOk="0" h="4772" w="298">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21"/>
            <p:cNvSpPr/>
            <p:nvPr/>
          </p:nvSpPr>
          <p:spPr>
            <a:xfrm>
              <a:off x="6162394" y="2388800"/>
              <a:ext cx="17950" cy="157172"/>
            </a:xfrm>
            <a:custGeom>
              <a:rect b="b" l="l" r="r" t="t"/>
              <a:pathLst>
                <a:path extrusionOk="0" h="5753" w="435">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21"/>
            <p:cNvSpPr/>
            <p:nvPr/>
          </p:nvSpPr>
          <p:spPr>
            <a:xfrm>
              <a:off x="5969688" y="2300006"/>
              <a:ext cx="80513" cy="203171"/>
            </a:xfrm>
            <a:custGeom>
              <a:rect b="b" l="l" r="r" t="t"/>
              <a:pathLst>
                <a:path extrusionOk="0" h="7260" w="2877">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21"/>
            <p:cNvSpPr/>
            <p:nvPr/>
          </p:nvSpPr>
          <p:spPr>
            <a:xfrm>
              <a:off x="6182402" y="2416256"/>
              <a:ext cx="35149" cy="351995"/>
            </a:xfrm>
            <a:custGeom>
              <a:rect b="b" l="l" r="r" t="t"/>
              <a:pathLst>
                <a:path extrusionOk="0" h="12578" w="1256">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21"/>
            <p:cNvSpPr/>
            <p:nvPr/>
          </p:nvSpPr>
          <p:spPr>
            <a:xfrm>
              <a:off x="6202215" y="2422021"/>
              <a:ext cx="10886" cy="55606"/>
            </a:xfrm>
            <a:custGeom>
              <a:rect b="b" l="l" r="r" t="t"/>
              <a:pathLst>
                <a:path extrusionOk="0" h="1987" w="389">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21"/>
            <p:cNvSpPr/>
            <p:nvPr/>
          </p:nvSpPr>
          <p:spPr>
            <a:xfrm>
              <a:off x="6207308" y="2419474"/>
              <a:ext cx="11530" cy="79869"/>
            </a:xfrm>
            <a:custGeom>
              <a:rect b="b" l="l" r="r" t="t"/>
              <a:pathLst>
                <a:path extrusionOk="0" h="2854" w="412">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21"/>
            <p:cNvSpPr/>
            <p:nvPr/>
          </p:nvSpPr>
          <p:spPr>
            <a:xfrm>
              <a:off x="6179198" y="2422796"/>
              <a:ext cx="30700" cy="341137"/>
            </a:xfrm>
            <a:custGeom>
              <a:rect b="b" l="l" r="r" t="t"/>
              <a:pathLst>
                <a:path extrusionOk="0" h="12190" w="1097">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21"/>
            <p:cNvSpPr/>
            <p:nvPr/>
          </p:nvSpPr>
          <p:spPr>
            <a:xfrm>
              <a:off x="6116609" y="2411163"/>
              <a:ext cx="28125" cy="219766"/>
            </a:xfrm>
            <a:custGeom>
              <a:rect b="b" l="l" r="r" t="t"/>
              <a:pathLst>
                <a:path extrusionOk="0" h="7853" w="1005">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21"/>
            <p:cNvSpPr/>
            <p:nvPr/>
          </p:nvSpPr>
          <p:spPr>
            <a:xfrm>
              <a:off x="6118540" y="2646237"/>
              <a:ext cx="14076" cy="13433"/>
            </a:xfrm>
            <a:custGeom>
              <a:rect b="b" l="l" r="r" t="t"/>
              <a:pathLst>
                <a:path extrusionOk="0" h="480" w="503">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21"/>
            <p:cNvSpPr/>
            <p:nvPr/>
          </p:nvSpPr>
          <p:spPr>
            <a:xfrm>
              <a:off x="6078913" y="2503765"/>
              <a:ext cx="22388" cy="150783"/>
            </a:xfrm>
            <a:custGeom>
              <a:rect b="b" l="l" r="r" t="t"/>
              <a:pathLst>
                <a:path extrusionOk="0" h="5388" w="80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21"/>
            <p:cNvSpPr/>
            <p:nvPr/>
          </p:nvSpPr>
          <p:spPr>
            <a:xfrm>
              <a:off x="7017278" y="2355585"/>
              <a:ext cx="158423" cy="134804"/>
            </a:xfrm>
            <a:custGeom>
              <a:rect b="b" l="l" r="r" t="t"/>
              <a:pathLst>
                <a:path extrusionOk="0" h="4817" w="5661">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21"/>
            <p:cNvSpPr/>
            <p:nvPr/>
          </p:nvSpPr>
          <p:spPr>
            <a:xfrm>
              <a:off x="7010254" y="2381135"/>
              <a:ext cx="37080" cy="111744"/>
            </a:xfrm>
            <a:custGeom>
              <a:rect b="b" l="l" r="r" t="t"/>
              <a:pathLst>
                <a:path extrusionOk="0" h="3993" w="1325">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21"/>
            <p:cNvSpPr/>
            <p:nvPr/>
          </p:nvSpPr>
          <p:spPr>
            <a:xfrm>
              <a:off x="6972558" y="2386872"/>
              <a:ext cx="37724" cy="108414"/>
            </a:xfrm>
            <a:custGeom>
              <a:rect b="b" l="l" r="r" t="t"/>
              <a:pathLst>
                <a:path extrusionOk="0" h="3874" w="1348">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21"/>
            <p:cNvSpPr/>
            <p:nvPr/>
          </p:nvSpPr>
          <p:spPr>
            <a:xfrm>
              <a:off x="6662120" y="2346014"/>
              <a:ext cx="24935" cy="114627"/>
            </a:xfrm>
            <a:custGeom>
              <a:rect b="b" l="l" r="r" t="t"/>
              <a:pathLst>
                <a:path extrusionOk="0" h="4096" w="891">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21"/>
            <p:cNvSpPr/>
            <p:nvPr/>
          </p:nvSpPr>
          <p:spPr>
            <a:xfrm>
              <a:off x="6338250" y="2165874"/>
              <a:ext cx="70298" cy="147229"/>
            </a:xfrm>
            <a:custGeom>
              <a:rect b="b" l="l" r="r" t="t"/>
              <a:pathLst>
                <a:path extrusionOk="0" h="5261" w="2512">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21"/>
            <p:cNvSpPr/>
            <p:nvPr/>
          </p:nvSpPr>
          <p:spPr>
            <a:xfrm>
              <a:off x="6402783" y="2213785"/>
              <a:ext cx="37724" cy="90839"/>
            </a:xfrm>
            <a:custGeom>
              <a:rect b="b" l="l" r="r" t="t"/>
              <a:pathLst>
                <a:path extrusionOk="0" h="3246" w="1348">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21"/>
            <p:cNvSpPr/>
            <p:nvPr/>
          </p:nvSpPr>
          <p:spPr>
            <a:xfrm>
              <a:off x="6659574" y="2463523"/>
              <a:ext cx="480363" cy="435670"/>
            </a:xfrm>
            <a:custGeom>
              <a:rect b="b" l="l" r="r" t="t"/>
              <a:pathLst>
                <a:path extrusionOk="0" h="15568" w="17165">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21"/>
            <p:cNvSpPr/>
            <p:nvPr/>
          </p:nvSpPr>
          <p:spPr>
            <a:xfrm>
              <a:off x="6743893" y="2611731"/>
              <a:ext cx="54319" cy="91595"/>
            </a:xfrm>
            <a:custGeom>
              <a:rect b="b" l="l" r="r" t="t"/>
              <a:pathLst>
                <a:path extrusionOk="0" h="3273" w="1941">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21"/>
            <p:cNvSpPr/>
            <p:nvPr/>
          </p:nvSpPr>
          <p:spPr>
            <a:xfrm>
              <a:off x="6841616" y="2567011"/>
              <a:ext cx="51129" cy="87957"/>
            </a:xfrm>
            <a:custGeom>
              <a:rect b="b" l="l" r="r" t="t"/>
              <a:pathLst>
                <a:path extrusionOk="0" h="3143" w="1827">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21"/>
            <p:cNvSpPr/>
            <p:nvPr/>
          </p:nvSpPr>
          <p:spPr>
            <a:xfrm>
              <a:off x="6840973" y="2879380"/>
              <a:ext cx="147593" cy="100466"/>
            </a:xfrm>
            <a:custGeom>
              <a:rect b="b" l="l" r="r" t="t"/>
              <a:pathLst>
                <a:path extrusionOk="0" h="3590" w="5274">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21"/>
            <p:cNvSpPr/>
            <p:nvPr/>
          </p:nvSpPr>
          <p:spPr>
            <a:xfrm>
              <a:off x="6118540" y="3003941"/>
              <a:ext cx="721173" cy="201240"/>
            </a:xfrm>
            <a:custGeom>
              <a:rect b="b" l="l" r="r" t="t"/>
              <a:pathLst>
                <a:path extrusionOk="0" h="7191" w="2577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21"/>
            <p:cNvSpPr/>
            <p:nvPr/>
          </p:nvSpPr>
          <p:spPr>
            <a:xfrm>
              <a:off x="6531179" y="2778438"/>
              <a:ext cx="236361" cy="254104"/>
            </a:xfrm>
            <a:custGeom>
              <a:rect b="b" l="l" r="r" t="t"/>
              <a:pathLst>
                <a:path extrusionOk="0" h="9080" w="8446">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21"/>
            <p:cNvSpPr/>
            <p:nvPr/>
          </p:nvSpPr>
          <p:spPr>
            <a:xfrm>
              <a:off x="6172831" y="2770770"/>
              <a:ext cx="373712" cy="57369"/>
            </a:xfrm>
            <a:custGeom>
              <a:rect b="b" l="l" r="r" t="t"/>
              <a:pathLst>
                <a:path extrusionOk="0" h="2050" w="13354">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21"/>
            <p:cNvSpPr/>
            <p:nvPr/>
          </p:nvSpPr>
          <p:spPr>
            <a:xfrm>
              <a:off x="6167709" y="2773988"/>
              <a:ext cx="175690" cy="45364"/>
            </a:xfrm>
            <a:custGeom>
              <a:rect b="b" l="l" r="r" t="t"/>
              <a:pathLst>
                <a:path extrusionOk="0" h="1621" w="6278">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21"/>
            <p:cNvSpPr/>
            <p:nvPr/>
          </p:nvSpPr>
          <p:spPr>
            <a:xfrm>
              <a:off x="6109585" y="3002654"/>
              <a:ext cx="270867" cy="116530"/>
            </a:xfrm>
            <a:custGeom>
              <a:rect b="b" l="l" r="r" t="t"/>
              <a:pathLst>
                <a:path extrusionOk="0" h="4164" w="9679">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21"/>
            <p:cNvSpPr/>
            <p:nvPr/>
          </p:nvSpPr>
          <p:spPr>
            <a:xfrm>
              <a:off x="6100629" y="3124668"/>
              <a:ext cx="18554" cy="18554"/>
            </a:xfrm>
            <a:custGeom>
              <a:rect b="b" l="l" r="r" t="t"/>
              <a:pathLst>
                <a:path extrusionOk="0" h="663" w="663">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21"/>
            <p:cNvSpPr/>
            <p:nvPr/>
          </p:nvSpPr>
          <p:spPr>
            <a:xfrm>
              <a:off x="5956283" y="2595108"/>
              <a:ext cx="224244" cy="181455"/>
            </a:xfrm>
            <a:custGeom>
              <a:rect b="b" l="l" r="r" t="t"/>
              <a:pathLst>
                <a:path extrusionOk="0" h="6484" w="8013">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21"/>
            <p:cNvSpPr/>
            <p:nvPr/>
          </p:nvSpPr>
          <p:spPr>
            <a:xfrm>
              <a:off x="5934566" y="2751628"/>
              <a:ext cx="221026" cy="150391"/>
            </a:xfrm>
            <a:custGeom>
              <a:rect b="b" l="l" r="r" t="t"/>
              <a:pathLst>
                <a:path extrusionOk="0" h="5374" w="7898">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21"/>
            <p:cNvSpPr/>
            <p:nvPr/>
          </p:nvSpPr>
          <p:spPr>
            <a:xfrm>
              <a:off x="6052103" y="2812943"/>
              <a:ext cx="44748" cy="43461"/>
            </a:xfrm>
            <a:custGeom>
              <a:rect b="b" l="l" r="r" t="t"/>
              <a:pathLst>
                <a:path extrusionOk="0" h="1553" w="1599">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21"/>
            <p:cNvSpPr/>
            <p:nvPr/>
          </p:nvSpPr>
          <p:spPr>
            <a:xfrm>
              <a:off x="5928801" y="2745220"/>
              <a:ext cx="213386" cy="115494"/>
            </a:xfrm>
            <a:custGeom>
              <a:rect b="b" l="l" r="r" t="t"/>
              <a:pathLst>
                <a:path extrusionOk="0" h="4127" w="7625">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21"/>
            <p:cNvSpPr/>
            <p:nvPr/>
          </p:nvSpPr>
          <p:spPr>
            <a:xfrm>
              <a:off x="6417476" y="1329738"/>
              <a:ext cx="316846" cy="343152"/>
            </a:xfrm>
            <a:custGeom>
              <a:rect b="b" l="l" r="r" t="t"/>
              <a:pathLst>
                <a:path extrusionOk="0" h="12262" w="11322">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21"/>
            <p:cNvSpPr/>
            <p:nvPr/>
          </p:nvSpPr>
          <p:spPr>
            <a:xfrm>
              <a:off x="6431524" y="1329738"/>
              <a:ext cx="303441" cy="351967"/>
            </a:xfrm>
            <a:custGeom>
              <a:rect b="b" l="l" r="r" t="t"/>
              <a:pathLst>
                <a:path extrusionOk="0" h="12577" w="10843">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21"/>
            <p:cNvSpPr/>
            <p:nvPr/>
          </p:nvSpPr>
          <p:spPr>
            <a:xfrm>
              <a:off x="6553539" y="1510494"/>
              <a:ext cx="143731" cy="181539"/>
            </a:xfrm>
            <a:custGeom>
              <a:rect b="b" l="l" r="r" t="t"/>
              <a:pathLst>
                <a:path extrusionOk="0" h="6487" w="5136">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21"/>
            <p:cNvSpPr/>
            <p:nvPr/>
          </p:nvSpPr>
          <p:spPr>
            <a:xfrm>
              <a:off x="6772633" y="1586501"/>
              <a:ext cx="142472" cy="191277"/>
            </a:xfrm>
            <a:custGeom>
              <a:rect b="b" l="l" r="r" t="t"/>
              <a:pathLst>
                <a:path extrusionOk="0" h="6835" w="5091">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21"/>
            <p:cNvSpPr/>
            <p:nvPr/>
          </p:nvSpPr>
          <p:spPr>
            <a:xfrm>
              <a:off x="7129694" y="1243489"/>
              <a:ext cx="177593" cy="200680"/>
            </a:xfrm>
            <a:custGeom>
              <a:rect b="b" l="l" r="r" t="t"/>
              <a:pathLst>
                <a:path extrusionOk="0" h="7171" w="6346">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21"/>
            <p:cNvSpPr/>
            <p:nvPr/>
          </p:nvSpPr>
          <p:spPr>
            <a:xfrm>
              <a:off x="7192940" y="1285662"/>
              <a:ext cx="76035" cy="125849"/>
            </a:xfrm>
            <a:custGeom>
              <a:rect b="b" l="l" r="r" t="t"/>
              <a:pathLst>
                <a:path extrusionOk="0" h="4497" w="2717">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21"/>
            <p:cNvSpPr/>
            <p:nvPr/>
          </p:nvSpPr>
          <p:spPr>
            <a:xfrm>
              <a:off x="7229992" y="1375718"/>
              <a:ext cx="22360" cy="95317"/>
            </a:xfrm>
            <a:custGeom>
              <a:rect b="b" l="l" r="r" t="t"/>
              <a:pathLst>
                <a:path extrusionOk="0" h="3406" w="799">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21"/>
            <p:cNvSpPr/>
            <p:nvPr/>
          </p:nvSpPr>
          <p:spPr>
            <a:xfrm>
              <a:off x="6593781" y="1373815"/>
              <a:ext cx="253600" cy="114990"/>
            </a:xfrm>
            <a:custGeom>
              <a:rect b="b" l="l" r="r" t="t"/>
              <a:pathLst>
                <a:path extrusionOk="0" h="4109" w="9062">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21"/>
            <p:cNvSpPr/>
            <p:nvPr/>
          </p:nvSpPr>
          <p:spPr>
            <a:xfrm>
              <a:off x="6656356" y="1449178"/>
              <a:ext cx="67752" cy="156352"/>
            </a:xfrm>
            <a:custGeom>
              <a:rect b="b" l="l" r="r" t="t"/>
              <a:pathLst>
                <a:path extrusionOk="0" h="5587" w="2421">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21"/>
            <p:cNvSpPr/>
            <p:nvPr/>
          </p:nvSpPr>
          <p:spPr>
            <a:xfrm>
              <a:off x="6985963" y="1839457"/>
              <a:ext cx="51772" cy="260652"/>
            </a:xfrm>
            <a:custGeom>
              <a:rect b="b" l="l" r="r" t="t"/>
              <a:pathLst>
                <a:path extrusionOk="0" h="9314" w="185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21"/>
            <p:cNvSpPr/>
            <p:nvPr/>
          </p:nvSpPr>
          <p:spPr>
            <a:xfrm>
              <a:off x="5726974" y="2747151"/>
              <a:ext cx="84347" cy="85382"/>
            </a:xfrm>
            <a:custGeom>
              <a:rect b="b" l="l" r="r" t="t"/>
              <a:pathLst>
                <a:path extrusionOk="0" h="3051" w="3014">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21"/>
            <p:cNvSpPr/>
            <p:nvPr/>
          </p:nvSpPr>
          <p:spPr>
            <a:xfrm>
              <a:off x="5783168" y="2768867"/>
              <a:ext cx="45392" cy="50261"/>
            </a:xfrm>
            <a:custGeom>
              <a:rect b="b" l="l" r="r" t="t"/>
              <a:pathLst>
                <a:path extrusionOk="0" h="1796" w="1622">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21"/>
            <p:cNvSpPr/>
            <p:nvPr/>
          </p:nvSpPr>
          <p:spPr>
            <a:xfrm>
              <a:off x="5617105" y="2751628"/>
              <a:ext cx="95205" cy="106679"/>
            </a:xfrm>
            <a:custGeom>
              <a:rect b="b" l="l" r="r" t="t"/>
              <a:pathLst>
                <a:path extrusionOk="0" h="3812" w="3402">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21"/>
            <p:cNvSpPr/>
            <p:nvPr/>
          </p:nvSpPr>
          <p:spPr>
            <a:xfrm>
              <a:off x="5847701" y="3308614"/>
              <a:ext cx="136063" cy="47295"/>
            </a:xfrm>
            <a:custGeom>
              <a:rect b="b" l="l" r="r" t="t"/>
              <a:pathLst>
                <a:path extrusionOk="0" h="1690" w="4862">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21"/>
            <p:cNvSpPr/>
            <p:nvPr/>
          </p:nvSpPr>
          <p:spPr>
            <a:xfrm>
              <a:off x="5957570" y="3205769"/>
              <a:ext cx="23647" cy="91623"/>
            </a:xfrm>
            <a:custGeom>
              <a:rect b="b" l="l" r="r" t="t"/>
              <a:pathLst>
                <a:path extrusionOk="0" h="3274" w="845">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21"/>
            <p:cNvSpPr/>
            <p:nvPr/>
          </p:nvSpPr>
          <p:spPr>
            <a:xfrm>
              <a:off x="5993335" y="3216627"/>
              <a:ext cx="19198" cy="104916"/>
            </a:xfrm>
            <a:custGeom>
              <a:rect b="b" l="l" r="r" t="t"/>
              <a:pathLst>
                <a:path extrusionOk="0" h="3749" w="686">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21"/>
            <p:cNvSpPr/>
            <p:nvPr/>
          </p:nvSpPr>
          <p:spPr>
            <a:xfrm>
              <a:off x="6565012" y="2641759"/>
              <a:ext cx="125877" cy="44104"/>
            </a:xfrm>
            <a:custGeom>
              <a:rect b="b" l="l" r="r" t="t"/>
              <a:pathLst>
                <a:path extrusionOk="0" h="1576" w="4498">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21"/>
            <p:cNvSpPr/>
            <p:nvPr/>
          </p:nvSpPr>
          <p:spPr>
            <a:xfrm>
              <a:off x="6554798" y="2583634"/>
              <a:ext cx="76679" cy="50065"/>
            </a:xfrm>
            <a:custGeom>
              <a:rect b="b" l="l" r="r" t="t"/>
              <a:pathLst>
                <a:path extrusionOk="0" h="1789" w="274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21"/>
            <p:cNvSpPr/>
            <p:nvPr/>
          </p:nvSpPr>
          <p:spPr>
            <a:xfrm>
              <a:off x="5949902" y="2321079"/>
              <a:ext cx="88181" cy="38843"/>
            </a:xfrm>
            <a:custGeom>
              <a:rect b="b" l="l" r="r" t="t"/>
              <a:pathLst>
                <a:path extrusionOk="0" h="1388" w="3151">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21"/>
            <p:cNvSpPr/>
            <p:nvPr/>
          </p:nvSpPr>
          <p:spPr>
            <a:xfrm>
              <a:off x="7242753" y="2384325"/>
              <a:ext cx="118209" cy="203423"/>
            </a:xfrm>
            <a:custGeom>
              <a:rect b="b" l="l" r="r" t="t"/>
              <a:pathLst>
                <a:path extrusionOk="0" h="7269" w="4224">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21"/>
            <p:cNvSpPr/>
            <p:nvPr/>
          </p:nvSpPr>
          <p:spPr>
            <a:xfrm>
              <a:off x="7199320" y="2525510"/>
              <a:ext cx="123302" cy="57509"/>
            </a:xfrm>
            <a:custGeom>
              <a:rect b="b" l="l" r="r" t="t"/>
              <a:pathLst>
                <a:path extrusionOk="0" h="2055" w="4406">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21"/>
            <p:cNvSpPr/>
            <p:nvPr/>
          </p:nvSpPr>
          <p:spPr>
            <a:xfrm>
              <a:off x="7232539" y="2411806"/>
              <a:ext cx="70298" cy="85074"/>
            </a:xfrm>
            <a:custGeom>
              <a:rect b="b" l="l" r="r" t="t"/>
              <a:pathLst>
                <a:path extrusionOk="0" h="3040" w="2512">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21"/>
            <p:cNvSpPr/>
            <p:nvPr/>
          </p:nvSpPr>
          <p:spPr>
            <a:xfrm>
              <a:off x="7118192" y="2706265"/>
              <a:ext cx="53060" cy="135475"/>
            </a:xfrm>
            <a:custGeom>
              <a:rect b="b" l="l" r="r" t="t"/>
              <a:pathLst>
                <a:path extrusionOk="0" h="4841" w="1896">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21"/>
            <p:cNvSpPr/>
            <p:nvPr/>
          </p:nvSpPr>
          <p:spPr>
            <a:xfrm>
              <a:off x="6997465" y="2865947"/>
              <a:ext cx="120112" cy="65821"/>
            </a:xfrm>
            <a:custGeom>
              <a:rect b="b" l="l" r="r" t="t"/>
              <a:pathLst>
                <a:path extrusionOk="0" h="2352" w="4292">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21"/>
            <p:cNvSpPr/>
            <p:nvPr/>
          </p:nvSpPr>
          <p:spPr>
            <a:xfrm>
              <a:off x="6588660" y="2304484"/>
              <a:ext cx="54963" cy="43461"/>
            </a:xfrm>
            <a:custGeom>
              <a:rect b="b" l="l" r="r" t="t"/>
              <a:pathLst>
                <a:path extrusionOk="0" h="1553" w="1964">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21"/>
            <p:cNvSpPr/>
            <p:nvPr/>
          </p:nvSpPr>
          <p:spPr>
            <a:xfrm>
              <a:off x="6294202" y="2323654"/>
              <a:ext cx="330251" cy="90084"/>
            </a:xfrm>
            <a:custGeom>
              <a:rect b="b" l="l" r="r" t="t"/>
              <a:pathLst>
                <a:path extrusionOk="0" h="3219" w="11801">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21"/>
            <p:cNvSpPr/>
            <p:nvPr/>
          </p:nvSpPr>
          <p:spPr>
            <a:xfrm>
              <a:off x="6260340" y="2288505"/>
              <a:ext cx="334729" cy="131641"/>
            </a:xfrm>
            <a:custGeom>
              <a:rect b="b" l="l" r="r" t="t"/>
              <a:pathLst>
                <a:path extrusionOk="0" h="4704" w="11961">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21"/>
            <p:cNvSpPr/>
            <p:nvPr/>
          </p:nvSpPr>
          <p:spPr>
            <a:xfrm>
              <a:off x="6079557" y="2177376"/>
              <a:ext cx="159095" cy="243833"/>
            </a:xfrm>
            <a:custGeom>
              <a:rect b="b" l="l" r="r" t="t"/>
              <a:pathLst>
                <a:path extrusionOk="0" h="8713" w="5685">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21"/>
            <p:cNvSpPr/>
            <p:nvPr/>
          </p:nvSpPr>
          <p:spPr>
            <a:xfrm>
              <a:off x="6032934" y="2183113"/>
              <a:ext cx="182070" cy="232835"/>
            </a:xfrm>
            <a:custGeom>
              <a:rect b="b" l="l" r="r" t="t"/>
              <a:pathLst>
                <a:path extrusionOk="0" h="8320" w="6506">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21"/>
            <p:cNvSpPr/>
            <p:nvPr/>
          </p:nvSpPr>
          <p:spPr>
            <a:xfrm>
              <a:off x="7387128" y="1161744"/>
              <a:ext cx="68367" cy="44188"/>
            </a:xfrm>
            <a:custGeom>
              <a:rect b="b" l="l" r="r" t="t"/>
              <a:pathLst>
                <a:path extrusionOk="0" h="1579" w="2443">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21"/>
            <p:cNvSpPr/>
            <p:nvPr/>
          </p:nvSpPr>
          <p:spPr>
            <a:xfrm>
              <a:off x="7408201" y="1180886"/>
              <a:ext cx="60699" cy="21241"/>
            </a:xfrm>
            <a:custGeom>
              <a:rect b="b" l="l" r="r" t="t"/>
              <a:pathLst>
                <a:path extrusionOk="0" h="759" w="2169">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21"/>
            <p:cNvSpPr/>
            <p:nvPr/>
          </p:nvSpPr>
          <p:spPr>
            <a:xfrm>
              <a:off x="7428630" y="1203890"/>
              <a:ext cx="47295" cy="24795"/>
            </a:xfrm>
            <a:custGeom>
              <a:rect b="b" l="l" r="r" t="t"/>
              <a:pathLst>
                <a:path extrusionOk="0" h="886" w="169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21"/>
            <p:cNvSpPr/>
            <p:nvPr/>
          </p:nvSpPr>
          <p:spPr>
            <a:xfrm>
              <a:off x="6487102" y="2875546"/>
              <a:ext cx="83059" cy="64813"/>
            </a:xfrm>
            <a:custGeom>
              <a:rect b="b" l="l" r="r" t="t"/>
              <a:pathLst>
                <a:path extrusionOk="0" h="2316" w="2968">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21"/>
            <p:cNvSpPr/>
            <p:nvPr/>
          </p:nvSpPr>
          <p:spPr>
            <a:xfrm>
              <a:off x="6506888" y="2910667"/>
              <a:ext cx="83087" cy="62630"/>
            </a:xfrm>
            <a:custGeom>
              <a:rect b="b" l="l" r="r" t="t"/>
              <a:pathLst>
                <a:path extrusionOk="0" h="2238" w="2969">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21"/>
            <p:cNvSpPr/>
            <p:nvPr/>
          </p:nvSpPr>
          <p:spPr>
            <a:xfrm>
              <a:off x="7145673" y="2858279"/>
              <a:ext cx="33862" cy="34170"/>
            </a:xfrm>
            <a:custGeom>
              <a:rect b="b" l="l" r="r" t="t"/>
              <a:pathLst>
                <a:path extrusionOk="0" h="1221" w="121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21"/>
            <p:cNvSpPr/>
            <p:nvPr/>
          </p:nvSpPr>
          <p:spPr>
            <a:xfrm>
              <a:off x="7145673" y="2858923"/>
              <a:ext cx="22388" cy="29580"/>
            </a:xfrm>
            <a:custGeom>
              <a:rect b="b" l="l" r="r" t="t"/>
              <a:pathLst>
                <a:path extrusionOk="0" h="1057" w="80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21"/>
            <p:cNvSpPr/>
            <p:nvPr/>
          </p:nvSpPr>
          <p:spPr>
            <a:xfrm>
              <a:off x="7212725" y="2697953"/>
              <a:ext cx="21744" cy="36436"/>
            </a:xfrm>
            <a:custGeom>
              <a:rect b="b" l="l" r="r" t="t"/>
              <a:pathLst>
                <a:path extrusionOk="0" h="1302" w="777">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21"/>
            <p:cNvSpPr/>
            <p:nvPr/>
          </p:nvSpPr>
          <p:spPr>
            <a:xfrm>
              <a:off x="7219134" y="2699884"/>
              <a:ext cx="16623" cy="35793"/>
            </a:xfrm>
            <a:custGeom>
              <a:rect b="b" l="l" r="r" t="t"/>
              <a:pathLst>
                <a:path extrusionOk="0" h="1279" w="594">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21"/>
            <p:cNvSpPr/>
            <p:nvPr/>
          </p:nvSpPr>
          <p:spPr>
            <a:xfrm>
              <a:off x="7224227" y="2706265"/>
              <a:ext cx="16651" cy="30224"/>
            </a:xfrm>
            <a:custGeom>
              <a:rect b="b" l="l" r="r" t="t"/>
              <a:pathLst>
                <a:path extrusionOk="0" h="1080" w="595">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21"/>
            <p:cNvSpPr/>
            <p:nvPr/>
          </p:nvSpPr>
          <p:spPr>
            <a:xfrm>
              <a:off x="7065188" y="2963699"/>
              <a:ext cx="25578" cy="28153"/>
            </a:xfrm>
            <a:custGeom>
              <a:rect b="b" l="l" r="r" t="t"/>
              <a:pathLst>
                <a:path extrusionOk="0" h="1006" w="914">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21"/>
            <p:cNvSpPr/>
            <p:nvPr/>
          </p:nvSpPr>
          <p:spPr>
            <a:xfrm>
              <a:off x="7069638" y="2967533"/>
              <a:ext cx="23032" cy="25886"/>
            </a:xfrm>
            <a:custGeom>
              <a:rect b="b" l="l" r="r" t="t"/>
              <a:pathLst>
                <a:path extrusionOk="0" h="925" w="823">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21"/>
            <p:cNvSpPr/>
            <p:nvPr/>
          </p:nvSpPr>
          <p:spPr>
            <a:xfrm>
              <a:off x="7076690" y="2966889"/>
              <a:ext cx="22360" cy="25103"/>
            </a:xfrm>
            <a:custGeom>
              <a:rect b="b" l="l" r="r" t="t"/>
              <a:pathLst>
                <a:path extrusionOk="0" h="897" w="799">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21"/>
            <p:cNvSpPr/>
            <p:nvPr/>
          </p:nvSpPr>
          <p:spPr>
            <a:xfrm>
              <a:off x="7079237" y="2968148"/>
              <a:ext cx="23647" cy="26558"/>
            </a:xfrm>
            <a:custGeom>
              <a:rect b="b" l="l" r="r" t="t"/>
              <a:pathLst>
                <a:path extrusionOk="0" h="949" w="845">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21"/>
            <p:cNvSpPr/>
            <p:nvPr/>
          </p:nvSpPr>
          <p:spPr>
            <a:xfrm>
              <a:off x="6292271" y="1402555"/>
              <a:ext cx="124589" cy="146949"/>
            </a:xfrm>
            <a:custGeom>
              <a:rect b="b" l="l" r="r" t="t"/>
              <a:pathLst>
                <a:path extrusionOk="0" h="5251" w="4452">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21"/>
            <p:cNvSpPr/>
            <p:nvPr/>
          </p:nvSpPr>
          <p:spPr>
            <a:xfrm>
              <a:off x="6411711" y="1082519"/>
              <a:ext cx="414598" cy="286203"/>
            </a:xfrm>
            <a:custGeom>
              <a:rect b="b" l="l" r="r" t="t"/>
              <a:pathLst>
                <a:path extrusionOk="0" h="10227" w="14815">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21"/>
            <p:cNvSpPr/>
            <p:nvPr/>
          </p:nvSpPr>
          <p:spPr>
            <a:xfrm>
              <a:off x="6284603" y="1398078"/>
              <a:ext cx="135447" cy="159067"/>
            </a:xfrm>
            <a:custGeom>
              <a:rect b="b" l="l" r="r" t="t"/>
              <a:pathLst>
                <a:path extrusionOk="0" h="5684" w="484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21"/>
            <p:cNvSpPr/>
            <p:nvPr/>
          </p:nvSpPr>
          <p:spPr>
            <a:xfrm>
              <a:off x="6363185" y="1484943"/>
              <a:ext cx="37696" cy="51129"/>
            </a:xfrm>
            <a:custGeom>
              <a:rect b="b" l="l" r="r" t="t"/>
              <a:pathLst>
                <a:path extrusionOk="0" h="1827" w="1347">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21"/>
            <p:cNvSpPr/>
            <p:nvPr/>
          </p:nvSpPr>
          <p:spPr>
            <a:xfrm>
              <a:off x="6367019" y="1485587"/>
              <a:ext cx="40270" cy="47323"/>
            </a:xfrm>
            <a:custGeom>
              <a:rect b="b" l="l" r="r" t="t"/>
              <a:pathLst>
                <a:path extrusionOk="0" h="1691" w="1439">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21"/>
            <p:cNvSpPr/>
            <p:nvPr/>
          </p:nvSpPr>
          <p:spPr>
            <a:xfrm>
              <a:off x="6365088" y="1490708"/>
              <a:ext cx="40270" cy="45364"/>
            </a:xfrm>
            <a:custGeom>
              <a:rect b="b" l="l" r="r" t="t"/>
              <a:pathLst>
                <a:path extrusionOk="0" h="1621" w="1439">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21"/>
            <p:cNvSpPr/>
            <p:nvPr/>
          </p:nvSpPr>
          <p:spPr>
            <a:xfrm>
              <a:off x="6392569" y="1076138"/>
              <a:ext cx="438861" cy="298320"/>
            </a:xfrm>
            <a:custGeom>
              <a:rect b="b" l="l" r="r" t="t"/>
              <a:pathLst>
                <a:path extrusionOk="0" h="10660" w="15682">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21"/>
            <p:cNvSpPr/>
            <p:nvPr/>
          </p:nvSpPr>
          <p:spPr>
            <a:xfrm>
              <a:off x="6404686" y="1211558"/>
              <a:ext cx="85634" cy="99039"/>
            </a:xfrm>
            <a:custGeom>
              <a:rect b="b" l="l" r="r" t="t"/>
              <a:pathLst>
                <a:path extrusionOk="0" h="3539" w="306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21"/>
            <p:cNvSpPr/>
            <p:nvPr/>
          </p:nvSpPr>
          <p:spPr>
            <a:xfrm>
              <a:off x="6403427" y="1237752"/>
              <a:ext cx="53032" cy="76679"/>
            </a:xfrm>
            <a:custGeom>
              <a:rect b="b" l="l" r="r" t="t"/>
              <a:pathLst>
                <a:path extrusionOk="0" h="2740" w="1895">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21"/>
            <p:cNvSpPr/>
            <p:nvPr/>
          </p:nvSpPr>
          <p:spPr>
            <a:xfrm>
              <a:off x="6400852" y="1234561"/>
              <a:ext cx="58796" cy="79981"/>
            </a:xfrm>
            <a:custGeom>
              <a:rect b="b" l="l" r="r" t="t"/>
              <a:pathLst>
                <a:path extrusionOk="0" h="2858" w="2101">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21"/>
            <p:cNvSpPr/>
            <p:nvPr/>
          </p:nvSpPr>
          <p:spPr>
            <a:xfrm>
              <a:off x="6403427" y="1242229"/>
              <a:ext cx="48554" cy="69795"/>
            </a:xfrm>
            <a:custGeom>
              <a:rect b="b" l="l" r="r" t="t"/>
              <a:pathLst>
                <a:path extrusionOk="0" h="2494" w="1735">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21"/>
            <p:cNvSpPr/>
            <p:nvPr/>
          </p:nvSpPr>
          <p:spPr>
            <a:xfrm>
              <a:off x="6402783" y="1215392"/>
              <a:ext cx="79869" cy="93134"/>
            </a:xfrm>
            <a:custGeom>
              <a:rect b="b" l="l" r="r" t="t"/>
              <a:pathLst>
                <a:path extrusionOk="0" h="3328" w="2854">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21"/>
            <p:cNvSpPr/>
            <p:nvPr/>
          </p:nvSpPr>
          <p:spPr>
            <a:xfrm>
              <a:off x="6400852" y="1214104"/>
              <a:ext cx="79254" cy="106063"/>
            </a:xfrm>
            <a:custGeom>
              <a:rect b="b" l="l" r="r" t="t"/>
              <a:pathLst>
                <a:path extrusionOk="0" h="3790" w="2832">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21"/>
            <p:cNvSpPr/>
            <p:nvPr/>
          </p:nvSpPr>
          <p:spPr>
            <a:xfrm>
              <a:off x="7348788" y="1151502"/>
              <a:ext cx="638170" cy="1485808"/>
            </a:xfrm>
            <a:custGeom>
              <a:rect b="b" l="l" r="r" t="t"/>
              <a:pathLst>
                <a:path extrusionOk="0" h="53093" w="22804">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21"/>
            <p:cNvSpPr/>
            <p:nvPr/>
          </p:nvSpPr>
          <p:spPr>
            <a:xfrm>
              <a:off x="7356456" y="2613634"/>
              <a:ext cx="28" cy="28"/>
            </a:xfrm>
            <a:custGeom>
              <a:rect b="b" l="l" r="r" t="t"/>
              <a:pathLst>
                <a:path extrusionOk="0" h="1" w="1">
                  <a:moveTo>
                    <a:pt x="1" y="1"/>
                  </a:moveTo>
                  <a:cubicBezTo>
                    <a:pt x="1" y="1"/>
                    <a:pt x="1" y="1"/>
                    <a:pt x="1" y="1"/>
                  </a:cubicBezTo>
                  <a:cubicBezTo>
                    <a:pt x="1" y="1"/>
                    <a:pt x="1" y="1"/>
                    <a:pt x="1"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21"/>
            <p:cNvSpPr/>
            <p:nvPr/>
          </p:nvSpPr>
          <p:spPr>
            <a:xfrm>
              <a:off x="7534021" y="1176437"/>
              <a:ext cx="28" cy="28"/>
            </a:xfrm>
            <a:custGeom>
              <a:rect b="b" l="l" r="r" t="t"/>
              <a:pathLst>
                <a:path extrusionOk="0" h="1" w="1">
                  <a:moveTo>
                    <a:pt x="1" y="0"/>
                  </a:moveTo>
                  <a:lnTo>
                    <a:pt x="1" y="0"/>
                  </a:ln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21"/>
            <p:cNvSpPr/>
            <p:nvPr/>
          </p:nvSpPr>
          <p:spPr>
            <a:xfrm>
              <a:off x="7483564" y="1189841"/>
              <a:ext cx="28" cy="28"/>
            </a:xfrm>
            <a:custGeom>
              <a:rect b="b" l="l" r="r" t="t"/>
              <a:pathLst>
                <a:path extrusionOk="0" h="1" w="1">
                  <a:moveTo>
                    <a:pt x="1" y="0"/>
                  </a:moveTo>
                  <a:cubicBezTo>
                    <a:pt x="1" y="0"/>
                    <a:pt x="1" y="0"/>
                    <a:pt x="1" y="0"/>
                  </a:cubicBezTo>
                  <a:cubicBezTo>
                    <a:pt x="1" y="0"/>
                    <a:pt x="1" y="0"/>
                    <a:pt x="1"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21"/>
            <p:cNvSpPr/>
            <p:nvPr/>
          </p:nvSpPr>
          <p:spPr>
            <a:xfrm>
              <a:off x="7433135" y="1193703"/>
              <a:ext cx="2547" cy="3190"/>
            </a:xfrm>
            <a:custGeom>
              <a:rect b="b" l="l" r="r" t="t"/>
              <a:pathLst>
                <a:path extrusionOk="0" h="114" w="91">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21"/>
            <p:cNvSpPr/>
            <p:nvPr/>
          </p:nvSpPr>
          <p:spPr>
            <a:xfrm>
              <a:off x="7718638" y="2063029"/>
              <a:ext cx="28" cy="28"/>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21"/>
            <p:cNvSpPr/>
            <p:nvPr/>
          </p:nvSpPr>
          <p:spPr>
            <a:xfrm>
              <a:off x="7595364" y="2563821"/>
              <a:ext cx="28" cy="28"/>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21"/>
            <p:cNvSpPr/>
            <p:nvPr/>
          </p:nvSpPr>
          <p:spPr>
            <a:xfrm>
              <a:off x="7595364" y="2563821"/>
              <a:ext cx="28" cy="28"/>
            </a:xfrm>
            <a:custGeom>
              <a:rect b="b" l="l" r="r" t="t"/>
              <a:pathLst>
                <a:path extrusionOk="0" h="1" w="1">
                  <a:moveTo>
                    <a:pt x="0" y="1"/>
                  </a:moveTo>
                  <a:cubicBezTo>
                    <a:pt x="0" y="1"/>
                    <a:pt x="0" y="1"/>
                    <a:pt x="0" y="1"/>
                  </a:cubicBezTo>
                  <a:lnTo>
                    <a:pt x="0" y="1"/>
                  </a:ln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21"/>
            <p:cNvSpPr/>
            <p:nvPr/>
          </p:nvSpPr>
          <p:spPr>
            <a:xfrm>
              <a:off x="7454180" y="2573392"/>
              <a:ext cx="28" cy="28"/>
            </a:xfrm>
            <a:custGeom>
              <a:rect b="b" l="l" r="r" t="t"/>
              <a:pathLst>
                <a:path extrusionOk="0" h="1" w="1">
                  <a:moveTo>
                    <a:pt x="1" y="1"/>
                  </a:moveTo>
                  <a:lnTo>
                    <a:pt x="1" y="1"/>
                  </a:ln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21"/>
            <p:cNvSpPr/>
            <p:nvPr/>
          </p:nvSpPr>
          <p:spPr>
            <a:xfrm>
              <a:off x="7355169" y="2613634"/>
              <a:ext cx="1315" cy="28"/>
            </a:xfrm>
            <a:custGeom>
              <a:rect b="b" l="l" r="r" t="t"/>
              <a:pathLst>
                <a:path extrusionOk="0" h="1" w="47">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21"/>
            <p:cNvSpPr/>
            <p:nvPr/>
          </p:nvSpPr>
          <p:spPr>
            <a:xfrm>
              <a:off x="7103500" y="2992439"/>
              <a:ext cx="672" cy="672"/>
            </a:xfrm>
            <a:custGeom>
              <a:rect b="b" l="l" r="r" t="t"/>
              <a:pathLst>
                <a:path extrusionOk="0" h="24" w="24">
                  <a:moveTo>
                    <a:pt x="24" y="23"/>
                  </a:moveTo>
                  <a:cubicBezTo>
                    <a:pt x="24" y="0"/>
                    <a:pt x="24" y="0"/>
                    <a:pt x="1" y="0"/>
                  </a:cubicBezTo>
                  <a:cubicBezTo>
                    <a:pt x="24" y="0"/>
                    <a:pt x="24" y="0"/>
                    <a:pt x="24" y="23"/>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21"/>
            <p:cNvSpPr/>
            <p:nvPr/>
          </p:nvSpPr>
          <p:spPr>
            <a:xfrm>
              <a:off x="6982773" y="2904930"/>
              <a:ext cx="145662" cy="73489"/>
            </a:xfrm>
            <a:custGeom>
              <a:rect b="b" l="l" r="r" t="t"/>
              <a:pathLst>
                <a:path extrusionOk="0" h="2626" w="5205">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21"/>
            <p:cNvSpPr/>
            <p:nvPr/>
          </p:nvSpPr>
          <p:spPr>
            <a:xfrm>
              <a:off x="7067091" y="2849352"/>
              <a:ext cx="672" cy="672"/>
            </a:xfrm>
            <a:custGeom>
              <a:rect b="b" l="l" r="r" t="t"/>
              <a:pathLst>
                <a:path extrusionOk="0" h="24" w="24">
                  <a:moveTo>
                    <a:pt x="1" y="0"/>
                  </a:moveTo>
                  <a:cubicBezTo>
                    <a:pt x="1" y="0"/>
                    <a:pt x="23" y="23"/>
                    <a:pt x="23" y="23"/>
                  </a:cubicBezTo>
                  <a:cubicBezTo>
                    <a:pt x="23" y="23"/>
                    <a:pt x="23" y="0"/>
                    <a:pt x="23" y="0"/>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21"/>
            <p:cNvSpPr/>
            <p:nvPr/>
          </p:nvSpPr>
          <p:spPr>
            <a:xfrm>
              <a:off x="7082427" y="2851255"/>
              <a:ext cx="97108" cy="49226"/>
            </a:xfrm>
            <a:custGeom>
              <a:rect b="b" l="l" r="r" t="t"/>
              <a:pathLst>
                <a:path extrusionOk="0" h="1759" w="347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21"/>
            <p:cNvSpPr/>
            <p:nvPr/>
          </p:nvSpPr>
          <p:spPr>
            <a:xfrm>
              <a:off x="7104143" y="2858923"/>
              <a:ext cx="672" cy="28"/>
            </a:xfrm>
            <a:custGeom>
              <a:rect b="b" l="l" r="r" t="t"/>
              <a:pathLst>
                <a:path extrusionOk="0" h="1" w="24">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21"/>
            <p:cNvSpPr/>
            <p:nvPr/>
          </p:nvSpPr>
          <p:spPr>
            <a:xfrm>
              <a:off x="7104787" y="2858923"/>
              <a:ext cx="28" cy="28"/>
            </a:xfrm>
            <a:custGeom>
              <a:rect b="b" l="l" r="r" t="t"/>
              <a:pathLst>
                <a:path extrusionOk="0" h="1" w="1">
                  <a:moveTo>
                    <a:pt x="0" y="1"/>
                  </a:moveTo>
                  <a:lnTo>
                    <a:pt x="0" y="1"/>
                  </a:lnTo>
                  <a:lnTo>
                    <a:pt x="0" y="1"/>
                  </a:ln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21"/>
            <p:cNvSpPr/>
            <p:nvPr/>
          </p:nvSpPr>
          <p:spPr>
            <a:xfrm>
              <a:off x="7106074" y="2825705"/>
              <a:ext cx="89440" cy="45392"/>
            </a:xfrm>
            <a:custGeom>
              <a:rect b="b" l="l" r="r" t="t"/>
              <a:pathLst>
                <a:path extrusionOk="0" h="1622" w="3196">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21"/>
            <p:cNvSpPr/>
            <p:nvPr/>
          </p:nvSpPr>
          <p:spPr>
            <a:xfrm>
              <a:off x="7131625" y="2683905"/>
              <a:ext cx="0" cy="28"/>
            </a:xfrm>
            <a:custGeom>
              <a:rect b="b" l="l" r="r" t="t"/>
              <a:pathLst>
                <a:path extrusionOk="0" h="1" w="120000">
                  <a:moveTo>
                    <a:pt x="0" y="1"/>
                  </a:moveTo>
                  <a:lnTo>
                    <a:pt x="0" y="1"/>
                  </a:ln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21"/>
            <p:cNvSpPr/>
            <p:nvPr/>
          </p:nvSpPr>
          <p:spPr>
            <a:xfrm>
              <a:off x="7136074" y="2687739"/>
              <a:ext cx="106063" cy="58153"/>
            </a:xfrm>
            <a:custGeom>
              <a:rect b="b" l="l" r="r" t="t"/>
              <a:pathLst>
                <a:path extrusionOk="0" h="2078" w="379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21"/>
            <p:cNvSpPr/>
            <p:nvPr/>
          </p:nvSpPr>
          <p:spPr>
            <a:xfrm>
              <a:off x="7125860" y="2639828"/>
              <a:ext cx="123302" cy="71586"/>
            </a:xfrm>
            <a:custGeom>
              <a:rect b="b" l="l" r="r" t="t"/>
              <a:pathLst>
                <a:path extrusionOk="0" h="2558" w="4406">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21"/>
            <p:cNvSpPr/>
            <p:nvPr/>
          </p:nvSpPr>
          <p:spPr>
            <a:xfrm>
              <a:off x="7221680" y="2691572"/>
              <a:ext cx="672" cy="28"/>
            </a:xfrm>
            <a:custGeom>
              <a:rect b="b" l="l" r="r" t="t"/>
              <a:pathLst>
                <a:path extrusionOk="0" h="1" w="24">
                  <a:moveTo>
                    <a:pt x="23" y="1"/>
                  </a:moveTo>
                  <a:lnTo>
                    <a:pt x="23" y="1"/>
                  </a:lnTo>
                  <a:cubicBezTo>
                    <a:pt x="23" y="1"/>
                    <a:pt x="0" y="1"/>
                    <a:pt x="0" y="1"/>
                  </a:cubicBezTo>
                  <a:cubicBezTo>
                    <a:pt x="0" y="1"/>
                    <a:pt x="23" y="1"/>
                    <a:pt x="23"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21"/>
            <p:cNvSpPr/>
            <p:nvPr/>
          </p:nvSpPr>
          <p:spPr>
            <a:xfrm>
              <a:off x="7222324" y="2691572"/>
              <a:ext cx="28" cy="28"/>
            </a:xfrm>
            <a:custGeom>
              <a:rect b="b" l="l" r="r" t="t"/>
              <a:pathLst>
                <a:path extrusionOk="0" h="1" w="1">
                  <a:moveTo>
                    <a:pt x="0" y="1"/>
                  </a:move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21"/>
            <p:cNvSpPr/>
            <p:nvPr/>
          </p:nvSpPr>
          <p:spPr>
            <a:xfrm>
              <a:off x="7222324" y="2691572"/>
              <a:ext cx="28" cy="28"/>
            </a:xfrm>
            <a:custGeom>
              <a:rect b="b" l="l" r="r" t="t"/>
              <a:pathLst>
                <a:path extrusionOk="0" h="1" w="1">
                  <a:moveTo>
                    <a:pt x="0" y="1"/>
                  </a:move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21"/>
            <p:cNvSpPr/>
            <p:nvPr/>
          </p:nvSpPr>
          <p:spPr>
            <a:xfrm>
              <a:off x="7222324" y="2691572"/>
              <a:ext cx="28" cy="28"/>
            </a:xfrm>
            <a:custGeom>
              <a:rect b="b" l="l" r="r" t="t"/>
              <a:pathLst>
                <a:path extrusionOk="0" h="1" w="1">
                  <a:moveTo>
                    <a:pt x="0" y="1"/>
                  </a:move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21"/>
            <p:cNvSpPr/>
            <p:nvPr/>
          </p:nvSpPr>
          <p:spPr>
            <a:xfrm>
              <a:off x="7222324" y="2691572"/>
              <a:ext cx="672" cy="28"/>
            </a:xfrm>
            <a:custGeom>
              <a:rect b="b" l="l" r="r" t="t"/>
              <a:pathLst>
                <a:path extrusionOk="0" h="1" w="24">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21"/>
            <p:cNvSpPr/>
            <p:nvPr/>
          </p:nvSpPr>
          <p:spPr>
            <a:xfrm>
              <a:off x="6817325" y="2340249"/>
              <a:ext cx="548114" cy="780614"/>
            </a:xfrm>
            <a:custGeom>
              <a:rect b="b" l="l" r="r" t="t"/>
              <a:pathLst>
                <a:path extrusionOk="0" h="27894" w="19586">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21"/>
            <p:cNvSpPr/>
            <p:nvPr/>
          </p:nvSpPr>
          <p:spPr>
            <a:xfrm>
              <a:off x="7064545" y="3086329"/>
              <a:ext cx="28" cy="28"/>
            </a:xfrm>
            <a:custGeom>
              <a:rect b="b" l="l" r="r" t="t"/>
              <a:pathLst>
                <a:path extrusionOk="0" h="1" w="1">
                  <a:moveTo>
                    <a:pt x="0" y="1"/>
                  </a:moveTo>
                  <a:lnTo>
                    <a:pt x="0" y="1"/>
                  </a:lnTo>
                  <a:cubicBezTo>
                    <a:pt x="0" y="1"/>
                    <a:pt x="0" y="1"/>
                    <a:pt x="0" y="1"/>
                  </a:cubicBezTo>
                  <a:cubicBezTo>
                    <a:pt x="0" y="1"/>
                    <a:pt x="0" y="1"/>
                    <a:pt x="0"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21"/>
            <p:cNvSpPr/>
            <p:nvPr/>
          </p:nvSpPr>
          <p:spPr>
            <a:xfrm>
              <a:off x="7138005" y="2452049"/>
              <a:ext cx="196119" cy="103489"/>
            </a:xfrm>
            <a:custGeom>
              <a:rect b="b" l="l" r="r" t="t"/>
              <a:pathLst>
                <a:path extrusionOk="0" h="3698" w="7008">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21"/>
            <p:cNvSpPr/>
            <p:nvPr/>
          </p:nvSpPr>
          <p:spPr>
            <a:xfrm>
              <a:off x="6907409" y="2549773"/>
              <a:ext cx="349421" cy="495698"/>
            </a:xfrm>
            <a:custGeom>
              <a:rect b="b" l="l" r="r" t="t"/>
              <a:pathLst>
                <a:path extrusionOk="0" h="17713" w="12486">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21"/>
            <p:cNvSpPr/>
            <p:nvPr/>
          </p:nvSpPr>
          <p:spPr>
            <a:xfrm>
              <a:off x="7231895" y="2740126"/>
              <a:ext cx="28" cy="672"/>
            </a:xfrm>
            <a:custGeom>
              <a:rect b="b" l="l" r="r" t="t"/>
              <a:pathLst>
                <a:path extrusionOk="0" h="24" w="1">
                  <a:moveTo>
                    <a:pt x="1" y="23"/>
                  </a:moveTo>
                  <a:cubicBezTo>
                    <a:pt x="1" y="23"/>
                    <a:pt x="1" y="0"/>
                    <a:pt x="1" y="0"/>
                  </a:cubicBezTo>
                  <a:cubicBezTo>
                    <a:pt x="1" y="0"/>
                    <a:pt x="1" y="23"/>
                    <a:pt x="1" y="23"/>
                  </a:cubicBezTo>
                  <a:close/>
                </a:path>
              </a:pathLst>
            </a:custGeom>
            <a:solidFill>
              <a:srgbClr val="F078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21"/>
            <p:cNvSpPr/>
            <p:nvPr/>
          </p:nvSpPr>
          <p:spPr>
            <a:xfrm>
              <a:off x="7371148" y="1154720"/>
              <a:ext cx="122043" cy="126324"/>
            </a:xfrm>
            <a:custGeom>
              <a:rect b="b" l="l" r="r" t="t"/>
              <a:pathLst>
                <a:path extrusionOk="0" h="4514" w="4361">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21"/>
            <p:cNvSpPr/>
            <p:nvPr/>
          </p:nvSpPr>
          <p:spPr>
            <a:xfrm>
              <a:off x="6798183" y="1635055"/>
              <a:ext cx="585138" cy="677825"/>
            </a:xfrm>
            <a:custGeom>
              <a:rect b="b" l="l" r="r" t="t"/>
              <a:pathLst>
                <a:path extrusionOk="0" h="24221" w="20909">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21"/>
            <p:cNvSpPr/>
            <p:nvPr/>
          </p:nvSpPr>
          <p:spPr>
            <a:xfrm>
              <a:off x="7118836" y="1237108"/>
              <a:ext cx="401809" cy="493432"/>
            </a:xfrm>
            <a:custGeom>
              <a:rect b="b" l="l" r="r" t="t"/>
              <a:pathLst>
                <a:path extrusionOk="0" h="17632" w="14358">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21"/>
            <p:cNvSpPr/>
            <p:nvPr/>
          </p:nvSpPr>
          <p:spPr>
            <a:xfrm>
              <a:off x="6557373" y="1824121"/>
              <a:ext cx="118181" cy="126520"/>
            </a:xfrm>
            <a:custGeom>
              <a:rect b="b" l="l" r="r" t="t"/>
              <a:pathLst>
                <a:path extrusionOk="0" h="4521" w="4223">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21"/>
            <p:cNvSpPr/>
            <p:nvPr/>
          </p:nvSpPr>
          <p:spPr>
            <a:xfrm>
              <a:off x="6363800" y="1629318"/>
              <a:ext cx="652218" cy="654177"/>
            </a:xfrm>
            <a:custGeom>
              <a:rect b="b" l="l" r="r" t="t"/>
              <a:pathLst>
                <a:path extrusionOk="0" h="23376" w="23306">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21"/>
            <p:cNvSpPr/>
            <p:nvPr/>
          </p:nvSpPr>
          <p:spPr>
            <a:xfrm>
              <a:off x="6545227" y="1630577"/>
              <a:ext cx="28" cy="672"/>
            </a:xfrm>
            <a:custGeom>
              <a:rect b="b" l="l" r="r" t="t"/>
              <a:pathLst>
                <a:path extrusionOk="0" h="24" w="1">
                  <a:moveTo>
                    <a:pt x="0" y="24"/>
                  </a:moveTo>
                  <a:cubicBezTo>
                    <a:pt x="0" y="24"/>
                    <a:pt x="0" y="1"/>
                    <a:pt x="0" y="1"/>
                  </a:cubicBezTo>
                  <a:cubicBezTo>
                    <a:pt x="0" y="1"/>
                    <a:pt x="0" y="1"/>
                    <a:pt x="0" y="24"/>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21"/>
            <p:cNvSpPr/>
            <p:nvPr/>
          </p:nvSpPr>
          <p:spPr>
            <a:xfrm>
              <a:off x="6390638" y="1887368"/>
              <a:ext cx="28" cy="28"/>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21"/>
            <p:cNvSpPr/>
            <p:nvPr/>
          </p:nvSpPr>
          <p:spPr>
            <a:xfrm>
              <a:off x="6399593" y="2055362"/>
              <a:ext cx="672" cy="672"/>
            </a:xfrm>
            <a:custGeom>
              <a:rect b="b" l="l" r="r" t="t"/>
              <a:pathLst>
                <a:path extrusionOk="0" h="24" w="24">
                  <a:moveTo>
                    <a:pt x="23" y="23"/>
                  </a:moveTo>
                  <a:cubicBezTo>
                    <a:pt x="23" y="23"/>
                    <a:pt x="23" y="23"/>
                    <a:pt x="0" y="1"/>
                  </a:cubicBezTo>
                  <a:cubicBezTo>
                    <a:pt x="23" y="23"/>
                    <a:pt x="23" y="23"/>
                    <a:pt x="23" y="23"/>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21"/>
            <p:cNvSpPr/>
            <p:nvPr/>
          </p:nvSpPr>
          <p:spPr>
            <a:xfrm>
              <a:off x="6400237" y="2056005"/>
              <a:ext cx="28" cy="672"/>
            </a:xfrm>
            <a:custGeom>
              <a:rect b="b" l="l" r="r" t="t"/>
              <a:pathLst>
                <a:path extrusionOk="0" h="24" w="1">
                  <a:moveTo>
                    <a:pt x="0" y="23"/>
                  </a:moveTo>
                  <a:cubicBezTo>
                    <a:pt x="0" y="23"/>
                    <a:pt x="0" y="0"/>
                    <a:pt x="0" y="0"/>
                  </a:cubicBezTo>
                  <a:lnTo>
                    <a:pt x="0" y="23"/>
                  </a:ln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21"/>
            <p:cNvSpPr/>
            <p:nvPr/>
          </p:nvSpPr>
          <p:spPr>
            <a:xfrm>
              <a:off x="6850543" y="2265529"/>
              <a:ext cx="28" cy="28"/>
            </a:xfrm>
            <a:custGeom>
              <a:rect b="b" l="l" r="r" t="t"/>
              <a:pathLst>
                <a:path extrusionOk="0" h="1" w="1">
                  <a:moveTo>
                    <a:pt x="1" y="0"/>
                  </a:moveTo>
                  <a:cubicBezTo>
                    <a:pt x="1" y="0"/>
                    <a:pt x="1" y="0"/>
                    <a:pt x="1" y="0"/>
                  </a:cubicBezTo>
                  <a:cubicBezTo>
                    <a:pt x="1" y="0"/>
                    <a:pt x="1" y="0"/>
                    <a:pt x="1" y="0"/>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21"/>
            <p:cNvSpPr/>
            <p:nvPr/>
          </p:nvSpPr>
          <p:spPr>
            <a:xfrm>
              <a:off x="7001299" y="2032358"/>
              <a:ext cx="189738" cy="187835"/>
            </a:xfrm>
            <a:custGeom>
              <a:rect b="b" l="l" r="r" t="t"/>
              <a:pathLst>
                <a:path extrusionOk="0" h="6712" w="678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21"/>
            <p:cNvSpPr/>
            <p:nvPr/>
          </p:nvSpPr>
          <p:spPr>
            <a:xfrm>
              <a:off x="7073472" y="2066863"/>
              <a:ext cx="28" cy="28"/>
            </a:xfrm>
            <a:custGeom>
              <a:rect b="b" l="l" r="r" t="t"/>
              <a:pathLst>
                <a:path extrusionOk="0" h="1" w="1">
                  <a:moveTo>
                    <a:pt x="1" y="0"/>
                  </a:moveTo>
                  <a:lnTo>
                    <a:pt x="1" y="0"/>
                  </a:ln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21"/>
            <p:cNvSpPr/>
            <p:nvPr/>
          </p:nvSpPr>
          <p:spPr>
            <a:xfrm>
              <a:off x="7052399" y="2085389"/>
              <a:ext cx="40270" cy="91035"/>
            </a:xfrm>
            <a:custGeom>
              <a:rect b="b" l="l" r="r" t="t"/>
              <a:pathLst>
                <a:path extrusionOk="0" h="3253" w="1439">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21"/>
            <p:cNvSpPr/>
            <p:nvPr/>
          </p:nvSpPr>
          <p:spPr>
            <a:xfrm>
              <a:off x="7081140" y="2087292"/>
              <a:ext cx="61371" cy="36940"/>
            </a:xfrm>
            <a:custGeom>
              <a:rect b="b" l="l" r="r" t="t"/>
              <a:pathLst>
                <a:path extrusionOk="0" h="1320" w="2193">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21"/>
            <p:cNvSpPr/>
            <p:nvPr/>
          </p:nvSpPr>
          <p:spPr>
            <a:xfrm>
              <a:off x="6639760" y="2260408"/>
              <a:ext cx="33246" cy="71558"/>
            </a:xfrm>
            <a:custGeom>
              <a:rect b="b" l="l" r="r" t="t"/>
              <a:pathLst>
                <a:path extrusionOk="0" h="2557" w="1188">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21"/>
            <p:cNvSpPr/>
            <p:nvPr/>
          </p:nvSpPr>
          <p:spPr>
            <a:xfrm>
              <a:off x="6788585" y="2271266"/>
              <a:ext cx="24935" cy="110289"/>
            </a:xfrm>
            <a:custGeom>
              <a:rect b="b" l="l" r="r" t="t"/>
              <a:pathLst>
                <a:path extrusionOk="0" h="3941" w="891">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21"/>
            <p:cNvSpPr/>
            <p:nvPr/>
          </p:nvSpPr>
          <p:spPr>
            <a:xfrm>
              <a:off x="6466645" y="1750045"/>
              <a:ext cx="92658" cy="91119"/>
            </a:xfrm>
            <a:custGeom>
              <a:rect b="b" l="l" r="r" t="t"/>
              <a:pathLst>
                <a:path extrusionOk="0" h="3256" w="3311">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21"/>
            <p:cNvSpPr/>
            <p:nvPr/>
          </p:nvSpPr>
          <p:spPr>
            <a:xfrm>
              <a:off x="6735581" y="1836911"/>
              <a:ext cx="125233" cy="114766"/>
            </a:xfrm>
            <a:custGeom>
              <a:rect b="b" l="l" r="r" t="t"/>
              <a:pathLst>
                <a:path extrusionOk="0" h="4101" w="4475">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21"/>
            <p:cNvSpPr/>
            <p:nvPr/>
          </p:nvSpPr>
          <p:spPr>
            <a:xfrm>
              <a:off x="6572680" y="1997880"/>
              <a:ext cx="141212" cy="89944"/>
            </a:xfrm>
            <a:custGeom>
              <a:rect b="b" l="l" r="r" t="t"/>
              <a:pathLst>
                <a:path extrusionOk="0" h="3214" w="5046">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21"/>
            <p:cNvSpPr/>
            <p:nvPr/>
          </p:nvSpPr>
          <p:spPr>
            <a:xfrm>
              <a:off x="6812232" y="1758972"/>
              <a:ext cx="100942" cy="91091"/>
            </a:xfrm>
            <a:custGeom>
              <a:rect b="b" l="l" r="r" t="t"/>
              <a:pathLst>
                <a:path extrusionOk="0" h="3255" w="3607">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21"/>
            <p:cNvSpPr/>
            <p:nvPr/>
          </p:nvSpPr>
          <p:spPr>
            <a:xfrm>
              <a:off x="6522867" y="1672107"/>
              <a:ext cx="99039" cy="40914"/>
            </a:xfrm>
            <a:custGeom>
              <a:rect b="b" l="l" r="r" t="t"/>
              <a:pathLst>
                <a:path extrusionOk="0" h="1462" w="3539">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21"/>
            <p:cNvSpPr/>
            <p:nvPr/>
          </p:nvSpPr>
          <p:spPr>
            <a:xfrm>
              <a:off x="6766868" y="1582051"/>
              <a:ext cx="323898" cy="242098"/>
            </a:xfrm>
            <a:custGeom>
              <a:rect b="b" l="l" r="r" t="t"/>
              <a:pathLst>
                <a:path extrusionOk="0" h="8651" w="11574">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21"/>
            <p:cNvSpPr/>
            <p:nvPr/>
          </p:nvSpPr>
          <p:spPr>
            <a:xfrm>
              <a:off x="6975105" y="1810717"/>
              <a:ext cx="110541" cy="293870"/>
            </a:xfrm>
            <a:custGeom>
              <a:rect b="b" l="l" r="r" t="t"/>
              <a:pathLst>
                <a:path extrusionOk="0" h="10501" w="395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21"/>
            <p:cNvSpPr/>
            <p:nvPr/>
          </p:nvSpPr>
          <p:spPr>
            <a:xfrm>
              <a:off x="6547130" y="1504113"/>
              <a:ext cx="279822" cy="215932"/>
            </a:xfrm>
            <a:custGeom>
              <a:rect b="b" l="l" r="r" t="t"/>
              <a:pathLst>
                <a:path extrusionOk="0" h="7716" w="9999">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21"/>
            <p:cNvSpPr/>
            <p:nvPr/>
          </p:nvSpPr>
          <p:spPr>
            <a:xfrm>
              <a:off x="6409808" y="1316306"/>
              <a:ext cx="866835" cy="371809"/>
            </a:xfrm>
            <a:custGeom>
              <a:rect b="b" l="l" r="r" t="t"/>
              <a:pathLst>
                <a:path extrusionOk="0" h="13286" w="30975">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21"/>
            <p:cNvSpPr/>
            <p:nvPr/>
          </p:nvSpPr>
          <p:spPr>
            <a:xfrm>
              <a:off x="5798503" y="2581060"/>
              <a:ext cx="189095" cy="155261"/>
            </a:xfrm>
            <a:custGeom>
              <a:rect b="b" l="l" r="r" t="t"/>
              <a:pathLst>
                <a:path extrusionOk="0" h="5548" w="6757">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21"/>
            <p:cNvSpPr/>
            <p:nvPr/>
          </p:nvSpPr>
          <p:spPr>
            <a:xfrm>
              <a:off x="5921777" y="2869781"/>
              <a:ext cx="142472" cy="64561"/>
            </a:xfrm>
            <a:custGeom>
              <a:rect b="b" l="l" r="r" t="t"/>
              <a:pathLst>
                <a:path extrusionOk="0" h="2307" w="5091">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21"/>
            <p:cNvSpPr/>
            <p:nvPr/>
          </p:nvSpPr>
          <p:spPr>
            <a:xfrm>
              <a:off x="6537559" y="2766936"/>
              <a:ext cx="325801" cy="288134"/>
            </a:xfrm>
            <a:custGeom>
              <a:rect b="b" l="l" r="r" t="t"/>
              <a:pathLst>
                <a:path extrusionOk="0" h="10296" w="11642">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21"/>
            <p:cNvSpPr/>
            <p:nvPr/>
          </p:nvSpPr>
          <p:spPr>
            <a:xfrm>
              <a:off x="6565012" y="2791227"/>
              <a:ext cx="28" cy="28"/>
            </a:xfrm>
            <a:custGeom>
              <a:rect b="b" l="l" r="r" t="t"/>
              <a:pathLst>
                <a:path extrusionOk="0" h="1" w="1">
                  <a:moveTo>
                    <a:pt x="1" y="0"/>
                  </a:moveTo>
                  <a:cubicBezTo>
                    <a:pt x="1" y="0"/>
                    <a:pt x="1" y="0"/>
                    <a:pt x="1" y="0"/>
                  </a:cubicBezTo>
                  <a:cubicBezTo>
                    <a:pt x="1" y="0"/>
                    <a:pt x="1" y="0"/>
                    <a:pt x="1"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21"/>
            <p:cNvSpPr/>
            <p:nvPr/>
          </p:nvSpPr>
          <p:spPr>
            <a:xfrm>
              <a:off x="6565012" y="2791871"/>
              <a:ext cx="672" cy="644"/>
            </a:xfrm>
            <a:custGeom>
              <a:rect b="b" l="l" r="r" t="t"/>
              <a:pathLst>
                <a:path extrusionOk="0" h="23" w="24">
                  <a:moveTo>
                    <a:pt x="1" y="0"/>
                  </a:moveTo>
                  <a:cubicBezTo>
                    <a:pt x="1" y="0"/>
                    <a:pt x="1" y="0"/>
                    <a:pt x="1" y="23"/>
                  </a:cubicBezTo>
                  <a:lnTo>
                    <a:pt x="24" y="23"/>
                  </a:lnTo>
                  <a:cubicBezTo>
                    <a:pt x="1" y="0"/>
                    <a:pt x="1" y="0"/>
                    <a:pt x="1"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21"/>
            <p:cNvSpPr/>
            <p:nvPr/>
          </p:nvSpPr>
          <p:spPr>
            <a:xfrm>
              <a:off x="6865236" y="3046730"/>
              <a:ext cx="672" cy="28"/>
            </a:xfrm>
            <a:custGeom>
              <a:rect b="b" l="l" r="r" t="t"/>
              <a:pathLst>
                <a:path extrusionOk="0" h="1" w="24">
                  <a:moveTo>
                    <a:pt x="1" y="0"/>
                  </a:moveTo>
                  <a:cubicBezTo>
                    <a:pt x="1" y="0"/>
                    <a:pt x="1" y="0"/>
                    <a:pt x="24" y="0"/>
                  </a:cubicBezTo>
                  <a:cubicBezTo>
                    <a:pt x="1" y="0"/>
                    <a:pt x="1" y="0"/>
                    <a:pt x="1"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21"/>
            <p:cNvSpPr/>
            <p:nvPr/>
          </p:nvSpPr>
          <p:spPr>
            <a:xfrm>
              <a:off x="6565656" y="2792486"/>
              <a:ext cx="28" cy="28"/>
            </a:xfrm>
            <a:custGeom>
              <a:rect b="b" l="l" r="r" t="t"/>
              <a:pathLst>
                <a:path extrusionOk="0" h="1" w="1">
                  <a:moveTo>
                    <a:pt x="1" y="1"/>
                  </a:moveTo>
                  <a:cubicBezTo>
                    <a:pt x="1" y="1"/>
                    <a:pt x="1" y="1"/>
                    <a:pt x="1" y="1"/>
                  </a:cubicBezTo>
                  <a:cubicBezTo>
                    <a:pt x="1" y="1"/>
                    <a:pt x="1" y="1"/>
                    <a:pt x="1"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21"/>
            <p:cNvSpPr/>
            <p:nvPr/>
          </p:nvSpPr>
          <p:spPr>
            <a:xfrm>
              <a:off x="6565656" y="2792486"/>
              <a:ext cx="28" cy="28"/>
            </a:xfrm>
            <a:custGeom>
              <a:rect b="b" l="l" r="r" t="t"/>
              <a:pathLst>
                <a:path extrusionOk="0" h="1" w="1">
                  <a:moveTo>
                    <a:pt x="1" y="1"/>
                  </a:moveTo>
                  <a:cubicBezTo>
                    <a:pt x="1" y="1"/>
                    <a:pt x="1" y="1"/>
                    <a:pt x="1" y="1"/>
                  </a:cubicBezTo>
                  <a:cubicBezTo>
                    <a:pt x="1" y="1"/>
                    <a:pt x="1" y="1"/>
                    <a:pt x="1"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21"/>
            <p:cNvSpPr/>
            <p:nvPr/>
          </p:nvSpPr>
          <p:spPr>
            <a:xfrm>
              <a:off x="6565656" y="2792486"/>
              <a:ext cx="28" cy="672"/>
            </a:xfrm>
            <a:custGeom>
              <a:rect b="b" l="l" r="r" t="t"/>
              <a:pathLst>
                <a:path extrusionOk="0" h="24" w="1">
                  <a:moveTo>
                    <a:pt x="1" y="24"/>
                  </a:moveTo>
                  <a:cubicBezTo>
                    <a:pt x="1" y="1"/>
                    <a:pt x="1" y="1"/>
                    <a:pt x="1" y="1"/>
                  </a:cubicBezTo>
                  <a:cubicBezTo>
                    <a:pt x="1" y="1"/>
                    <a:pt x="1" y="1"/>
                    <a:pt x="1" y="24"/>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21"/>
            <p:cNvSpPr/>
            <p:nvPr/>
          </p:nvSpPr>
          <p:spPr>
            <a:xfrm>
              <a:off x="6565656" y="2793130"/>
              <a:ext cx="28" cy="28"/>
            </a:xfrm>
            <a:custGeom>
              <a:rect b="b" l="l" r="r" t="t"/>
              <a:pathLst>
                <a:path extrusionOk="0" h="1" w="1">
                  <a:moveTo>
                    <a:pt x="1" y="1"/>
                  </a:moveTo>
                  <a:cubicBezTo>
                    <a:pt x="1" y="1"/>
                    <a:pt x="1" y="1"/>
                    <a:pt x="1" y="1"/>
                  </a:cubicBezTo>
                  <a:cubicBezTo>
                    <a:pt x="1" y="1"/>
                    <a:pt x="1" y="1"/>
                    <a:pt x="1"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21"/>
            <p:cNvSpPr/>
            <p:nvPr/>
          </p:nvSpPr>
          <p:spPr>
            <a:xfrm>
              <a:off x="6616113" y="2747794"/>
              <a:ext cx="320708" cy="247219"/>
            </a:xfrm>
            <a:custGeom>
              <a:rect b="b" l="l" r="r" t="t"/>
              <a:pathLst>
                <a:path extrusionOk="0" h="8834" w="1146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21"/>
            <p:cNvSpPr/>
            <p:nvPr/>
          </p:nvSpPr>
          <p:spPr>
            <a:xfrm>
              <a:off x="6702363" y="2834660"/>
              <a:ext cx="28" cy="28"/>
            </a:xfrm>
            <a:custGeom>
              <a:rect b="b" l="l" r="r" t="t"/>
              <a:pathLst>
                <a:path extrusionOk="0" h="1" w="1">
                  <a:moveTo>
                    <a:pt x="0" y="0"/>
                  </a:moveTo>
                  <a:cubicBezTo>
                    <a:pt x="0" y="0"/>
                    <a:pt x="0" y="0"/>
                    <a:pt x="0"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21"/>
            <p:cNvSpPr/>
            <p:nvPr/>
          </p:nvSpPr>
          <p:spPr>
            <a:xfrm>
              <a:off x="6853118" y="2945816"/>
              <a:ext cx="28" cy="28"/>
            </a:xfrm>
            <a:custGeom>
              <a:rect b="b" l="l" r="r" t="t"/>
              <a:pathLst>
                <a:path extrusionOk="0" h="1" w="1">
                  <a:moveTo>
                    <a:pt x="0" y="0"/>
                  </a:moveTo>
                  <a:cubicBezTo>
                    <a:pt x="0" y="0"/>
                    <a:pt x="0" y="0"/>
                    <a:pt x="0" y="0"/>
                  </a:cubicBezTo>
                  <a:cubicBezTo>
                    <a:pt x="0" y="0"/>
                    <a:pt x="0" y="0"/>
                    <a:pt x="0" y="0"/>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21"/>
            <p:cNvSpPr/>
            <p:nvPr/>
          </p:nvSpPr>
          <p:spPr>
            <a:xfrm>
              <a:off x="6466645" y="2918979"/>
              <a:ext cx="127780" cy="151987"/>
            </a:xfrm>
            <a:custGeom>
              <a:rect b="b" l="l" r="r" t="t"/>
              <a:pathLst>
                <a:path extrusionOk="0" h="5431" w="4566">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21"/>
            <p:cNvSpPr/>
            <p:nvPr/>
          </p:nvSpPr>
          <p:spPr>
            <a:xfrm>
              <a:off x="6552895" y="2860210"/>
              <a:ext cx="122658" cy="143759"/>
            </a:xfrm>
            <a:custGeom>
              <a:rect b="b" l="l" r="r" t="t"/>
              <a:pathLst>
                <a:path extrusionOk="0" h="5137" w="4383">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21"/>
            <p:cNvSpPr/>
            <p:nvPr/>
          </p:nvSpPr>
          <p:spPr>
            <a:xfrm>
              <a:off x="6467933" y="2859566"/>
              <a:ext cx="97108" cy="72845"/>
            </a:xfrm>
            <a:custGeom>
              <a:rect b="b" l="l" r="r" t="t"/>
              <a:pathLst>
                <a:path extrusionOk="0" h="2603" w="347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21"/>
            <p:cNvSpPr/>
            <p:nvPr/>
          </p:nvSpPr>
          <p:spPr>
            <a:xfrm>
              <a:off x="6582279" y="2991796"/>
              <a:ext cx="94561" cy="78890"/>
            </a:xfrm>
            <a:custGeom>
              <a:rect b="b" l="l" r="r" t="t"/>
              <a:pathLst>
                <a:path extrusionOk="0" h="2819" w="3379">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21"/>
            <p:cNvSpPr/>
            <p:nvPr/>
          </p:nvSpPr>
          <p:spPr>
            <a:xfrm>
              <a:off x="6550964" y="2867234"/>
              <a:ext cx="46035" cy="197798"/>
            </a:xfrm>
            <a:custGeom>
              <a:rect b="b" l="l" r="r" t="t"/>
              <a:pathLst>
                <a:path extrusionOk="0" h="7068" w="1645">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21"/>
            <p:cNvSpPr/>
            <p:nvPr/>
          </p:nvSpPr>
          <p:spPr>
            <a:xfrm>
              <a:off x="6472410" y="2920266"/>
              <a:ext cx="194860" cy="86726"/>
            </a:xfrm>
            <a:custGeom>
              <a:rect b="b" l="l" r="r" t="t"/>
              <a:pathLst>
                <a:path extrusionOk="0" h="3099" w="6963">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21"/>
            <p:cNvSpPr/>
            <p:nvPr/>
          </p:nvSpPr>
          <p:spPr>
            <a:xfrm>
              <a:off x="7077306" y="2720313"/>
              <a:ext cx="28" cy="28"/>
            </a:xfrm>
            <a:custGeom>
              <a:rect b="b" l="l" r="r" t="t"/>
              <a:pathLst>
                <a:path extrusionOk="0" h="1" w="1">
                  <a:moveTo>
                    <a:pt x="1" y="1"/>
                  </a:moveTo>
                  <a:cubicBezTo>
                    <a:pt x="1" y="1"/>
                    <a:pt x="1" y="1"/>
                    <a:pt x="1" y="1"/>
                  </a:cubicBezTo>
                  <a:cubicBezTo>
                    <a:pt x="1" y="1"/>
                    <a:pt x="1" y="1"/>
                    <a:pt x="1"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21"/>
            <p:cNvSpPr/>
            <p:nvPr/>
          </p:nvSpPr>
          <p:spPr>
            <a:xfrm>
              <a:off x="7077306" y="2720313"/>
              <a:ext cx="28" cy="672"/>
            </a:xfrm>
            <a:custGeom>
              <a:rect b="b" l="l" r="r" t="t"/>
              <a:pathLst>
                <a:path extrusionOk="0" h="24" w="1">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21"/>
            <p:cNvSpPr/>
            <p:nvPr/>
          </p:nvSpPr>
          <p:spPr>
            <a:xfrm>
              <a:off x="5962663" y="3212177"/>
              <a:ext cx="1315" cy="3218"/>
            </a:xfrm>
            <a:custGeom>
              <a:rect b="b" l="l" r="r" t="t"/>
              <a:pathLst>
                <a:path extrusionOk="0" h="115" w="47">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21"/>
            <p:cNvSpPr/>
            <p:nvPr/>
          </p:nvSpPr>
          <p:spPr>
            <a:xfrm>
              <a:off x="6166422" y="2894072"/>
              <a:ext cx="844503" cy="340493"/>
            </a:xfrm>
            <a:custGeom>
              <a:rect b="b" l="l" r="r" t="t"/>
              <a:pathLst>
                <a:path extrusionOk="0" h="12167" w="30177">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21"/>
            <p:cNvSpPr/>
            <p:nvPr/>
          </p:nvSpPr>
          <p:spPr>
            <a:xfrm>
              <a:off x="5957570" y="2759912"/>
              <a:ext cx="249122" cy="439504"/>
            </a:xfrm>
            <a:custGeom>
              <a:rect b="b" l="l" r="r" t="t"/>
              <a:pathLst>
                <a:path extrusionOk="0" h="15705" w="8902">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21"/>
            <p:cNvSpPr/>
            <p:nvPr/>
          </p:nvSpPr>
          <p:spPr>
            <a:xfrm>
              <a:off x="7103500" y="2452049"/>
              <a:ext cx="21744" cy="154589"/>
            </a:xfrm>
            <a:custGeom>
              <a:rect b="b" l="l" r="r" t="t"/>
              <a:pathLst>
                <a:path extrusionOk="0" h="5524" w="777">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21"/>
            <p:cNvSpPr/>
            <p:nvPr/>
          </p:nvSpPr>
          <p:spPr>
            <a:xfrm>
              <a:off x="5558980" y="2722244"/>
              <a:ext cx="385186" cy="361874"/>
            </a:xfrm>
            <a:custGeom>
              <a:rect b="b" l="l" r="r" t="t"/>
              <a:pathLst>
                <a:path extrusionOk="0" h="12931" w="13764">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21"/>
            <p:cNvSpPr/>
            <p:nvPr/>
          </p:nvSpPr>
          <p:spPr>
            <a:xfrm>
              <a:off x="5835555" y="3166814"/>
              <a:ext cx="366687" cy="364421"/>
            </a:xfrm>
            <a:custGeom>
              <a:rect b="b" l="l" r="r" t="t"/>
              <a:pathLst>
                <a:path extrusionOk="0" h="13022" w="13103">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21"/>
            <p:cNvSpPr/>
            <p:nvPr/>
          </p:nvSpPr>
          <p:spPr>
            <a:xfrm>
              <a:off x="6190069" y="986698"/>
              <a:ext cx="1430873" cy="1387440"/>
            </a:xfrm>
            <a:custGeom>
              <a:rect b="b" l="l" r="r" t="t"/>
              <a:pathLst>
                <a:path extrusionOk="0" h="49578" w="5113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21"/>
            <p:cNvSpPr/>
            <p:nvPr/>
          </p:nvSpPr>
          <p:spPr>
            <a:xfrm>
              <a:off x="6997465" y="1006512"/>
              <a:ext cx="28" cy="28"/>
            </a:xfrm>
            <a:custGeom>
              <a:rect b="b" l="l" r="r" t="t"/>
              <a:pathLst>
                <a:path extrusionOk="0" h="1" w="1">
                  <a:moveTo>
                    <a:pt x="1" y="1"/>
                  </a:move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21"/>
            <p:cNvSpPr/>
            <p:nvPr/>
          </p:nvSpPr>
          <p:spPr>
            <a:xfrm>
              <a:off x="6210498" y="1792834"/>
              <a:ext cx="28" cy="28"/>
            </a:xfrm>
            <a:custGeom>
              <a:rect b="b" l="l" r="r" t="t"/>
              <a:pathLst>
                <a:path extrusionOk="0" h="1" w="1">
                  <a:moveTo>
                    <a:pt x="1" y="0"/>
                  </a:moveTo>
                  <a:lnTo>
                    <a:pt x="1" y="0"/>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21"/>
            <p:cNvSpPr/>
            <p:nvPr/>
          </p:nvSpPr>
          <p:spPr>
            <a:xfrm>
              <a:off x="6367019" y="2160109"/>
              <a:ext cx="56866" cy="47938"/>
            </a:xfrm>
            <a:custGeom>
              <a:rect b="b" l="l" r="r" t="t"/>
              <a:pathLst>
                <a:path extrusionOk="0" h="1713" w="2032">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21"/>
            <p:cNvSpPr/>
            <p:nvPr/>
          </p:nvSpPr>
          <p:spPr>
            <a:xfrm>
              <a:off x="6632093" y="2344083"/>
              <a:ext cx="28" cy="28"/>
            </a:xfrm>
            <a:custGeom>
              <a:rect b="b" l="l" r="r" t="t"/>
              <a:pathLst>
                <a:path extrusionOk="0" h="1" w="1">
                  <a:moveTo>
                    <a:pt x="1" y="1"/>
                  </a:move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21"/>
            <p:cNvSpPr/>
            <p:nvPr/>
          </p:nvSpPr>
          <p:spPr>
            <a:xfrm>
              <a:off x="6995562" y="1006512"/>
              <a:ext cx="1931" cy="28"/>
            </a:xfrm>
            <a:custGeom>
              <a:rect b="b" l="l" r="r" t="t"/>
              <a:pathLst>
                <a:path extrusionOk="0" h="1" w="69">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21"/>
            <p:cNvSpPr/>
            <p:nvPr/>
          </p:nvSpPr>
          <p:spPr>
            <a:xfrm>
              <a:off x="6210498" y="1791547"/>
              <a:ext cx="28" cy="672"/>
            </a:xfrm>
            <a:custGeom>
              <a:rect b="b" l="l" r="r" t="t"/>
              <a:pathLst>
                <a:path extrusionOk="0" h="24" w="1">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21"/>
            <p:cNvSpPr/>
            <p:nvPr/>
          </p:nvSpPr>
          <p:spPr>
            <a:xfrm>
              <a:off x="6210498" y="1792191"/>
              <a:ext cx="28" cy="28"/>
            </a:xfrm>
            <a:custGeom>
              <a:rect b="b" l="l" r="r" t="t"/>
              <a:pathLst>
                <a:path extrusionOk="0" h="1" w="1">
                  <a:moveTo>
                    <a:pt x="1" y="1"/>
                  </a:moveTo>
                  <a:lnTo>
                    <a:pt x="1" y="1"/>
                  </a:ln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21"/>
            <p:cNvSpPr/>
            <p:nvPr/>
          </p:nvSpPr>
          <p:spPr>
            <a:xfrm>
              <a:off x="6210498" y="1792191"/>
              <a:ext cx="28" cy="28"/>
            </a:xfrm>
            <a:custGeom>
              <a:rect b="b" l="l" r="r" t="t"/>
              <a:pathLst>
                <a:path extrusionOk="0" h="1" w="1">
                  <a:moveTo>
                    <a:pt x="1" y="1"/>
                  </a:moveTo>
                  <a:lnTo>
                    <a:pt x="1" y="1"/>
                  </a:ln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21"/>
            <p:cNvSpPr/>
            <p:nvPr/>
          </p:nvSpPr>
          <p:spPr>
            <a:xfrm>
              <a:off x="6210498" y="1792191"/>
              <a:ext cx="28" cy="28"/>
            </a:xfrm>
            <a:custGeom>
              <a:rect b="b" l="l" r="r" t="t"/>
              <a:pathLst>
                <a:path extrusionOk="0" h="1" w="1">
                  <a:moveTo>
                    <a:pt x="1" y="1"/>
                  </a:moveTo>
                  <a:lnTo>
                    <a:pt x="1" y="1"/>
                  </a:lnTo>
                  <a:cubicBezTo>
                    <a:pt x="1" y="1"/>
                    <a:pt x="1" y="1"/>
                    <a:pt x="1" y="1"/>
                  </a:cubicBezTo>
                  <a:lnTo>
                    <a:pt x="1" y="1"/>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21"/>
            <p:cNvSpPr/>
            <p:nvPr/>
          </p:nvSpPr>
          <p:spPr>
            <a:xfrm>
              <a:off x="6210498" y="1792191"/>
              <a:ext cx="28" cy="672"/>
            </a:xfrm>
            <a:custGeom>
              <a:rect b="b" l="l" r="r" t="t"/>
              <a:pathLst>
                <a:path extrusionOk="0" h="24" w="1">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21"/>
            <p:cNvSpPr/>
            <p:nvPr/>
          </p:nvSpPr>
          <p:spPr>
            <a:xfrm>
              <a:off x="6210498" y="1792191"/>
              <a:ext cx="28" cy="672"/>
            </a:xfrm>
            <a:custGeom>
              <a:rect b="b" l="l" r="r" t="t"/>
              <a:pathLst>
                <a:path extrusionOk="0" h="24" w="1">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21"/>
            <p:cNvSpPr/>
            <p:nvPr/>
          </p:nvSpPr>
          <p:spPr>
            <a:xfrm>
              <a:off x="6210498" y="1792834"/>
              <a:ext cx="28" cy="28"/>
            </a:xfrm>
            <a:custGeom>
              <a:rect b="b" l="l" r="r" t="t"/>
              <a:pathLst>
                <a:path extrusionOk="0" h="1" w="1">
                  <a:moveTo>
                    <a:pt x="1" y="0"/>
                  </a:moveTo>
                  <a:cubicBezTo>
                    <a:pt x="1" y="0"/>
                    <a:pt x="1" y="0"/>
                    <a:pt x="1" y="0"/>
                  </a:cubicBezTo>
                  <a:lnTo>
                    <a:pt x="1" y="0"/>
                  </a:lnTo>
                  <a:cubicBezTo>
                    <a:pt x="1" y="0"/>
                    <a:pt x="1" y="0"/>
                    <a:pt x="1"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21"/>
            <p:cNvSpPr/>
            <p:nvPr/>
          </p:nvSpPr>
          <p:spPr>
            <a:xfrm>
              <a:off x="6210498" y="1792834"/>
              <a:ext cx="28" cy="28"/>
            </a:xfrm>
            <a:custGeom>
              <a:rect b="b" l="l" r="r" t="t"/>
              <a:pathLst>
                <a:path extrusionOk="0" h="1" w="1">
                  <a:moveTo>
                    <a:pt x="1" y="0"/>
                  </a:moveTo>
                  <a:lnTo>
                    <a:pt x="1" y="0"/>
                  </a:lnTo>
                  <a:lnTo>
                    <a:pt x="1" y="0"/>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21"/>
            <p:cNvSpPr/>
            <p:nvPr/>
          </p:nvSpPr>
          <p:spPr>
            <a:xfrm>
              <a:off x="6210498" y="1792834"/>
              <a:ext cx="28" cy="28"/>
            </a:xfrm>
            <a:custGeom>
              <a:rect b="b" l="l" r="r" t="t"/>
              <a:pathLst>
                <a:path extrusionOk="0" h="1" w="1">
                  <a:moveTo>
                    <a:pt x="1" y="0"/>
                  </a:moveTo>
                  <a:cubicBezTo>
                    <a:pt x="1" y="0"/>
                    <a:pt x="1" y="0"/>
                    <a:pt x="1" y="0"/>
                  </a:cubicBezTo>
                  <a:cubicBezTo>
                    <a:pt x="1" y="0"/>
                    <a:pt x="1" y="0"/>
                    <a:pt x="1"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21"/>
            <p:cNvSpPr/>
            <p:nvPr/>
          </p:nvSpPr>
          <p:spPr>
            <a:xfrm>
              <a:off x="6210498" y="1792834"/>
              <a:ext cx="28" cy="672"/>
            </a:xfrm>
            <a:custGeom>
              <a:rect b="b" l="l" r="r" t="t"/>
              <a:pathLst>
                <a:path extrusionOk="0" h="24" w="1">
                  <a:moveTo>
                    <a:pt x="1" y="23"/>
                  </a:moveTo>
                  <a:cubicBezTo>
                    <a:pt x="1" y="0"/>
                    <a:pt x="1" y="0"/>
                    <a:pt x="1" y="0"/>
                  </a:cubicBezTo>
                  <a:cubicBezTo>
                    <a:pt x="1" y="0"/>
                    <a:pt x="1" y="0"/>
                    <a:pt x="1" y="23"/>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21"/>
            <p:cNvSpPr/>
            <p:nvPr/>
          </p:nvSpPr>
          <p:spPr>
            <a:xfrm>
              <a:off x="6210498" y="1793478"/>
              <a:ext cx="28" cy="28"/>
            </a:xfrm>
            <a:custGeom>
              <a:rect b="b" l="l" r="r" t="t"/>
              <a:pathLst>
                <a:path extrusionOk="0" h="1" w="1">
                  <a:moveTo>
                    <a:pt x="1" y="0"/>
                  </a:moveTo>
                  <a:lnTo>
                    <a:pt x="1" y="0"/>
                  </a:ln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21"/>
            <p:cNvSpPr/>
            <p:nvPr/>
          </p:nvSpPr>
          <p:spPr>
            <a:xfrm>
              <a:off x="6360610" y="2151826"/>
              <a:ext cx="186548" cy="133516"/>
            </a:xfrm>
            <a:custGeom>
              <a:rect b="b" l="l" r="r" t="t"/>
              <a:pathLst>
                <a:path extrusionOk="0" h="4771" w="6666">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21"/>
            <p:cNvSpPr/>
            <p:nvPr/>
          </p:nvSpPr>
          <p:spPr>
            <a:xfrm>
              <a:off x="6641048" y="2322366"/>
              <a:ext cx="540418" cy="74356"/>
            </a:xfrm>
            <a:custGeom>
              <a:rect b="b" l="l" r="r" t="t"/>
              <a:pathLst>
                <a:path extrusionOk="0" h="2657" w="19311">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21"/>
            <p:cNvSpPr/>
            <p:nvPr/>
          </p:nvSpPr>
          <p:spPr>
            <a:xfrm>
              <a:off x="6328035" y="2151826"/>
              <a:ext cx="63918" cy="171856"/>
            </a:xfrm>
            <a:custGeom>
              <a:rect b="b" l="l" r="r" t="t"/>
              <a:pathLst>
                <a:path extrusionOk="0" h="6141" w="2284">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21"/>
            <p:cNvSpPr/>
            <p:nvPr/>
          </p:nvSpPr>
          <p:spPr>
            <a:xfrm>
              <a:off x="6347205" y="2243169"/>
              <a:ext cx="28" cy="28"/>
            </a:xfrm>
            <a:custGeom>
              <a:rect b="b" l="l" r="r" t="t"/>
              <a:pathLst>
                <a:path extrusionOk="0" h="1" w="1">
                  <a:moveTo>
                    <a:pt x="1" y="0"/>
                  </a:moveTo>
                  <a:lnTo>
                    <a:pt x="1" y="0"/>
                  </a:lnTo>
                  <a:lnTo>
                    <a:pt x="1" y="0"/>
                  </a:ln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21"/>
            <p:cNvSpPr/>
            <p:nvPr/>
          </p:nvSpPr>
          <p:spPr>
            <a:xfrm>
              <a:off x="6347205" y="2243169"/>
              <a:ext cx="28" cy="28"/>
            </a:xfrm>
            <a:custGeom>
              <a:rect b="b" l="l" r="r" t="t"/>
              <a:pathLst>
                <a:path extrusionOk="0" h="1" w="1">
                  <a:moveTo>
                    <a:pt x="1" y="0"/>
                  </a:moveTo>
                  <a:cubicBezTo>
                    <a:pt x="1" y="0"/>
                    <a:pt x="1" y="0"/>
                    <a:pt x="1" y="0"/>
                  </a:cubicBezTo>
                  <a:cubicBezTo>
                    <a:pt x="1" y="0"/>
                    <a:pt x="1" y="0"/>
                    <a:pt x="1" y="0"/>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21"/>
            <p:cNvSpPr/>
            <p:nvPr/>
          </p:nvSpPr>
          <p:spPr>
            <a:xfrm>
              <a:off x="6365731" y="2282124"/>
              <a:ext cx="672" cy="672"/>
            </a:xfrm>
            <a:custGeom>
              <a:rect b="b" l="l" r="r" t="t"/>
              <a:pathLst>
                <a:path extrusionOk="0" h="24" w="24">
                  <a:moveTo>
                    <a:pt x="0" y="1"/>
                  </a:moveTo>
                  <a:cubicBezTo>
                    <a:pt x="0" y="23"/>
                    <a:pt x="0" y="23"/>
                    <a:pt x="23" y="23"/>
                  </a:cubicBezTo>
                  <a:lnTo>
                    <a:pt x="0" y="1"/>
                  </a:ln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21"/>
            <p:cNvSpPr/>
            <p:nvPr/>
          </p:nvSpPr>
          <p:spPr>
            <a:xfrm>
              <a:off x="6654453" y="2347273"/>
              <a:ext cx="528916" cy="159123"/>
            </a:xfrm>
            <a:custGeom>
              <a:rect b="b" l="l" r="r" t="t"/>
              <a:pathLst>
                <a:path extrusionOk="0" h="5686" w="1890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21"/>
            <p:cNvSpPr/>
            <p:nvPr/>
          </p:nvSpPr>
          <p:spPr>
            <a:xfrm>
              <a:off x="7167390" y="2380491"/>
              <a:ext cx="28" cy="28"/>
            </a:xfrm>
            <a:custGeom>
              <a:rect b="b" l="l" r="r" t="t"/>
              <a:pathLst>
                <a:path extrusionOk="0" h="1" w="1">
                  <a:moveTo>
                    <a:pt x="0" y="1"/>
                  </a:moveTo>
                  <a:lnTo>
                    <a:pt x="0" y="1"/>
                  </a:lnTo>
                  <a:lnTo>
                    <a:pt x="0" y="1"/>
                  </a:lnTo>
                  <a:cubicBezTo>
                    <a:pt x="0" y="1"/>
                    <a:pt x="0" y="1"/>
                    <a:pt x="0" y="1"/>
                  </a:cubicBezTo>
                  <a:close/>
                </a:path>
              </a:pathLst>
            </a:custGeom>
            <a:solidFill>
              <a:srgbClr val="7F7F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21"/>
            <p:cNvSpPr/>
            <p:nvPr/>
          </p:nvSpPr>
          <p:spPr>
            <a:xfrm>
              <a:off x="6725367" y="2688382"/>
              <a:ext cx="18554" cy="18554"/>
            </a:xfrm>
            <a:custGeom>
              <a:rect b="b" l="l" r="r" t="t"/>
              <a:pathLst>
                <a:path extrusionOk="0" h="663" w="663">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21"/>
            <p:cNvSpPr/>
            <p:nvPr/>
          </p:nvSpPr>
          <p:spPr>
            <a:xfrm>
              <a:off x="6771346" y="2605351"/>
              <a:ext cx="14076" cy="13433"/>
            </a:xfrm>
            <a:custGeom>
              <a:rect b="b" l="l" r="r" t="t"/>
              <a:pathLst>
                <a:path extrusionOk="0" h="480" w="503">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21"/>
            <p:cNvSpPr/>
            <p:nvPr/>
          </p:nvSpPr>
          <p:spPr>
            <a:xfrm>
              <a:off x="6769443" y="2602160"/>
              <a:ext cx="15979" cy="19813"/>
            </a:xfrm>
            <a:custGeom>
              <a:rect b="b" l="l" r="r" t="t"/>
              <a:pathLst>
                <a:path extrusionOk="0" h="708" w="571">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21"/>
            <p:cNvSpPr/>
            <p:nvPr/>
          </p:nvSpPr>
          <p:spPr>
            <a:xfrm>
              <a:off x="6653165" y="2495482"/>
              <a:ext cx="86921" cy="101697"/>
            </a:xfrm>
            <a:custGeom>
              <a:rect b="b" l="l" r="r" t="t"/>
              <a:pathLst>
                <a:path extrusionOk="0" h="3634" w="3106">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21"/>
            <p:cNvSpPr/>
            <p:nvPr/>
          </p:nvSpPr>
          <p:spPr>
            <a:xfrm>
              <a:off x="6023363" y="2169065"/>
              <a:ext cx="213358" cy="261296"/>
            </a:xfrm>
            <a:custGeom>
              <a:rect b="b" l="l" r="r" t="t"/>
              <a:pathLst>
                <a:path extrusionOk="0" h="9337" w="7624">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21"/>
            <p:cNvSpPr/>
            <p:nvPr/>
          </p:nvSpPr>
          <p:spPr>
            <a:xfrm>
              <a:off x="6073176" y="2161397"/>
              <a:ext cx="182714" cy="267677"/>
            </a:xfrm>
            <a:custGeom>
              <a:rect b="b" l="l" r="r" t="t"/>
              <a:pathLst>
                <a:path extrusionOk="0" h="9565" w="6529">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21"/>
            <p:cNvSpPr/>
            <p:nvPr/>
          </p:nvSpPr>
          <p:spPr>
            <a:xfrm>
              <a:off x="6252672" y="2300006"/>
              <a:ext cx="397331" cy="128423"/>
            </a:xfrm>
            <a:custGeom>
              <a:rect b="b" l="l" r="r" t="t"/>
              <a:pathLst>
                <a:path extrusionOk="0" h="4589" w="14198">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21"/>
            <p:cNvSpPr/>
            <p:nvPr/>
          </p:nvSpPr>
          <p:spPr>
            <a:xfrm>
              <a:off x="6483268" y="2331322"/>
              <a:ext cx="28" cy="28"/>
            </a:xfrm>
            <a:custGeom>
              <a:rect b="b" l="l" r="r" t="t"/>
              <a:pathLst>
                <a:path extrusionOk="0" h="1" w="1">
                  <a:moveTo>
                    <a:pt x="0" y="0"/>
                  </a:moveTo>
                  <a:cubicBezTo>
                    <a:pt x="0" y="0"/>
                    <a:pt x="0" y="0"/>
                    <a:pt x="0" y="0"/>
                  </a:cubicBezTo>
                  <a:cubicBezTo>
                    <a:pt x="0" y="0"/>
                    <a:pt x="0" y="0"/>
                    <a:pt x="0"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21"/>
            <p:cNvSpPr/>
            <p:nvPr/>
          </p:nvSpPr>
          <p:spPr>
            <a:xfrm>
              <a:off x="6260983" y="2429689"/>
              <a:ext cx="644" cy="28"/>
            </a:xfrm>
            <a:custGeom>
              <a:rect b="b" l="l" r="r" t="t"/>
              <a:pathLst>
                <a:path extrusionOk="0" h="1" w="23">
                  <a:moveTo>
                    <a:pt x="23" y="0"/>
                  </a:moveTo>
                  <a:cubicBezTo>
                    <a:pt x="0" y="0"/>
                    <a:pt x="0" y="0"/>
                    <a:pt x="0" y="0"/>
                  </a:cubicBezTo>
                  <a:cubicBezTo>
                    <a:pt x="0" y="0"/>
                    <a:pt x="0" y="0"/>
                    <a:pt x="23"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21"/>
            <p:cNvSpPr/>
            <p:nvPr/>
          </p:nvSpPr>
          <p:spPr>
            <a:xfrm>
              <a:off x="6243717" y="2270622"/>
              <a:ext cx="349449" cy="157807"/>
            </a:xfrm>
            <a:custGeom>
              <a:rect b="b" l="l" r="r" t="t"/>
              <a:pathLst>
                <a:path extrusionOk="0" h="5639" w="12487">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21"/>
            <p:cNvSpPr/>
            <p:nvPr/>
          </p:nvSpPr>
          <p:spPr>
            <a:xfrm>
              <a:off x="6290368" y="2384969"/>
              <a:ext cx="28" cy="28"/>
            </a:xfrm>
            <a:custGeom>
              <a:rect b="b" l="l" r="r" t="t"/>
              <a:pathLst>
                <a:path extrusionOk="0" h="1" w="1">
                  <a:moveTo>
                    <a:pt x="0" y="0"/>
                  </a:moveTo>
                  <a:lnTo>
                    <a:pt x="0" y="0"/>
                  </a:lnTo>
                  <a:lnTo>
                    <a:pt x="0" y="0"/>
                  </a:lnTo>
                  <a:cubicBezTo>
                    <a:pt x="0" y="0"/>
                    <a:pt x="0" y="0"/>
                    <a:pt x="0"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21"/>
            <p:cNvSpPr/>
            <p:nvPr/>
          </p:nvSpPr>
          <p:spPr>
            <a:xfrm>
              <a:off x="6636570" y="2301294"/>
              <a:ext cx="16623" cy="41558"/>
            </a:xfrm>
            <a:custGeom>
              <a:rect b="b" l="l" r="r" t="t"/>
              <a:pathLst>
                <a:path extrusionOk="0" h="1485" w="594">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21"/>
            <p:cNvSpPr/>
            <p:nvPr/>
          </p:nvSpPr>
          <p:spPr>
            <a:xfrm>
              <a:off x="6639117" y="2333225"/>
              <a:ext cx="28" cy="28"/>
            </a:xfrm>
            <a:custGeom>
              <a:rect b="b" l="l" r="r" t="t"/>
              <a:pathLst>
                <a:path extrusionOk="0" h="1" w="1">
                  <a:moveTo>
                    <a:pt x="1" y="1"/>
                  </a:moveTo>
                  <a:lnTo>
                    <a:pt x="1" y="1"/>
                  </a:ln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21"/>
            <p:cNvSpPr/>
            <p:nvPr/>
          </p:nvSpPr>
          <p:spPr>
            <a:xfrm>
              <a:off x="6579705" y="2272553"/>
              <a:ext cx="16651" cy="38423"/>
            </a:xfrm>
            <a:custGeom>
              <a:rect b="b" l="l" r="r" t="t"/>
              <a:pathLst>
                <a:path extrusionOk="0" h="1373" w="595">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21"/>
            <p:cNvSpPr/>
            <p:nvPr/>
          </p:nvSpPr>
          <p:spPr>
            <a:xfrm>
              <a:off x="6016339" y="2171611"/>
              <a:ext cx="19813" cy="59440"/>
            </a:xfrm>
            <a:custGeom>
              <a:rect b="b" l="l" r="r" t="t"/>
              <a:pathLst>
                <a:path extrusionOk="0" h="2124" w="708">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21"/>
            <p:cNvSpPr/>
            <p:nvPr/>
          </p:nvSpPr>
          <p:spPr>
            <a:xfrm>
              <a:off x="6029743" y="2221452"/>
              <a:ext cx="28" cy="672"/>
            </a:xfrm>
            <a:custGeom>
              <a:rect b="b" l="l" r="r" t="t"/>
              <a:pathLst>
                <a:path extrusionOk="0" h="24" w="1">
                  <a:moveTo>
                    <a:pt x="0" y="23"/>
                  </a:moveTo>
                  <a:lnTo>
                    <a:pt x="0" y="0"/>
                  </a:ln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21"/>
            <p:cNvSpPr/>
            <p:nvPr/>
          </p:nvSpPr>
          <p:spPr>
            <a:xfrm>
              <a:off x="6064221" y="2163943"/>
              <a:ext cx="21129" cy="48694"/>
            </a:xfrm>
            <a:custGeom>
              <a:rect b="b" l="l" r="r" t="t"/>
              <a:pathLst>
                <a:path extrusionOk="0" h="1740" w="755">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21"/>
            <p:cNvSpPr/>
            <p:nvPr/>
          </p:nvSpPr>
          <p:spPr>
            <a:xfrm>
              <a:off x="6649331" y="2323010"/>
              <a:ext cx="24319" cy="217835"/>
            </a:xfrm>
            <a:custGeom>
              <a:rect b="b" l="l" r="r" t="t"/>
              <a:pathLst>
                <a:path extrusionOk="0" h="7784" w="869">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21"/>
            <p:cNvSpPr/>
            <p:nvPr/>
          </p:nvSpPr>
          <p:spPr>
            <a:xfrm>
              <a:off x="6638473" y="2678168"/>
              <a:ext cx="17295" cy="72845"/>
            </a:xfrm>
            <a:custGeom>
              <a:rect b="b" l="l" r="r" t="t"/>
              <a:pathLst>
                <a:path extrusionOk="0" h="2603" w="618">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21"/>
            <p:cNvSpPr/>
            <p:nvPr/>
          </p:nvSpPr>
          <p:spPr>
            <a:xfrm>
              <a:off x="6264817" y="2414353"/>
              <a:ext cx="31959" cy="373712"/>
            </a:xfrm>
            <a:custGeom>
              <a:rect b="b" l="l" r="r" t="t"/>
              <a:pathLst>
                <a:path extrusionOk="0" h="13354" w="1142">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21"/>
            <p:cNvSpPr/>
            <p:nvPr/>
          </p:nvSpPr>
          <p:spPr>
            <a:xfrm>
              <a:off x="5973522" y="2186947"/>
              <a:ext cx="20485" cy="139281"/>
            </a:xfrm>
            <a:custGeom>
              <a:rect b="b" l="l" r="r" t="t"/>
              <a:pathLst>
                <a:path extrusionOk="0" h="4977" w="732">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21"/>
            <p:cNvSpPr/>
            <p:nvPr/>
          </p:nvSpPr>
          <p:spPr>
            <a:xfrm>
              <a:off x="5960760" y="2474409"/>
              <a:ext cx="18554" cy="102845"/>
            </a:xfrm>
            <a:custGeom>
              <a:rect b="b" l="l" r="r" t="t"/>
              <a:pathLst>
                <a:path extrusionOk="0" h="3675" w="663">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21"/>
            <p:cNvSpPr/>
            <p:nvPr/>
          </p:nvSpPr>
          <p:spPr>
            <a:xfrm>
              <a:off x="6266077" y="2738196"/>
              <a:ext cx="387760" cy="59440"/>
            </a:xfrm>
            <a:custGeom>
              <a:rect b="b" l="l" r="r" t="t"/>
              <a:pathLst>
                <a:path extrusionOk="0" h="2124" w="13856">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21"/>
            <p:cNvSpPr/>
            <p:nvPr/>
          </p:nvSpPr>
          <p:spPr>
            <a:xfrm>
              <a:off x="6284603" y="2324297"/>
              <a:ext cx="387117" cy="101837"/>
            </a:xfrm>
            <a:custGeom>
              <a:rect b="b" l="l" r="r" t="t"/>
              <a:pathLst>
                <a:path extrusionOk="0" h="3639" w="13833">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21"/>
            <p:cNvSpPr/>
            <p:nvPr/>
          </p:nvSpPr>
          <p:spPr>
            <a:xfrm>
              <a:off x="6172831" y="2406042"/>
              <a:ext cx="31315" cy="356473"/>
            </a:xfrm>
            <a:custGeom>
              <a:rect b="b" l="l" r="r" t="t"/>
              <a:pathLst>
                <a:path extrusionOk="0" h="12738" w="1119">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21"/>
            <p:cNvSpPr/>
            <p:nvPr/>
          </p:nvSpPr>
          <p:spPr>
            <a:xfrm>
              <a:off x="5960760" y="2567011"/>
              <a:ext cx="225503" cy="195251"/>
            </a:xfrm>
            <a:custGeom>
              <a:rect b="b" l="l" r="r" t="t"/>
              <a:pathLst>
                <a:path extrusionOk="0" h="6977" w="8058">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21"/>
            <p:cNvSpPr/>
            <p:nvPr/>
          </p:nvSpPr>
          <p:spPr>
            <a:xfrm>
              <a:off x="5983120" y="2187591"/>
              <a:ext cx="221669" cy="230261"/>
            </a:xfrm>
            <a:custGeom>
              <a:rect b="b" l="l" r="r" t="t"/>
              <a:pathLst>
                <a:path extrusionOk="0" h="8228" w="7921">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21"/>
            <p:cNvSpPr/>
            <p:nvPr/>
          </p:nvSpPr>
          <p:spPr>
            <a:xfrm>
              <a:off x="6174734" y="2750985"/>
              <a:ext cx="103517" cy="41530"/>
            </a:xfrm>
            <a:custGeom>
              <a:rect b="b" l="l" r="r" t="t"/>
              <a:pathLst>
                <a:path extrusionOk="0" h="1484" w="3699">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21"/>
            <p:cNvSpPr/>
            <p:nvPr/>
          </p:nvSpPr>
          <p:spPr>
            <a:xfrm>
              <a:off x="6194547" y="2405398"/>
              <a:ext cx="102229" cy="29972"/>
            </a:xfrm>
            <a:custGeom>
              <a:rect b="b" l="l" r="r" t="t"/>
              <a:pathLst>
                <a:path extrusionOk="0" h="1071" w="3653">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21"/>
            <p:cNvSpPr/>
            <p:nvPr/>
          </p:nvSpPr>
          <p:spPr>
            <a:xfrm>
              <a:off x="6682549" y="2580444"/>
              <a:ext cx="103517" cy="130326"/>
            </a:xfrm>
            <a:custGeom>
              <a:rect b="b" l="l" r="r" t="t"/>
              <a:pathLst>
                <a:path extrusionOk="0" h="4657" w="3699">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21"/>
            <p:cNvSpPr/>
            <p:nvPr/>
          </p:nvSpPr>
          <p:spPr>
            <a:xfrm>
              <a:off x="6554798" y="2621302"/>
              <a:ext cx="141212" cy="72285"/>
            </a:xfrm>
            <a:custGeom>
              <a:rect b="b" l="l" r="r" t="t"/>
              <a:pathLst>
                <a:path extrusionOk="0" h="2583" w="5046">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21"/>
            <p:cNvSpPr/>
            <p:nvPr/>
          </p:nvSpPr>
          <p:spPr>
            <a:xfrm>
              <a:off x="6548417" y="2558700"/>
              <a:ext cx="97752" cy="80177"/>
            </a:xfrm>
            <a:custGeom>
              <a:rect b="b" l="l" r="r" t="t"/>
              <a:pathLst>
                <a:path extrusionOk="0" h="2865" w="3493">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21"/>
            <p:cNvSpPr/>
            <p:nvPr/>
          </p:nvSpPr>
          <p:spPr>
            <a:xfrm>
              <a:off x="6597615" y="2513364"/>
              <a:ext cx="106063" cy="75420"/>
            </a:xfrm>
            <a:custGeom>
              <a:rect b="b" l="l" r="r" t="t"/>
              <a:pathLst>
                <a:path extrusionOk="0" h="2695" w="379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21"/>
            <p:cNvSpPr/>
            <p:nvPr/>
          </p:nvSpPr>
          <p:spPr>
            <a:xfrm>
              <a:off x="5939660" y="2312796"/>
              <a:ext cx="102257" cy="76343"/>
            </a:xfrm>
            <a:custGeom>
              <a:rect b="b" l="l" r="r" t="t"/>
              <a:pathLst>
                <a:path extrusionOk="0" h="2728" w="3654">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21"/>
            <p:cNvSpPr/>
            <p:nvPr/>
          </p:nvSpPr>
          <p:spPr>
            <a:xfrm>
              <a:off x="5985023" y="2372823"/>
              <a:ext cx="28" cy="28"/>
            </a:xfrm>
            <a:custGeom>
              <a:rect b="b" l="l" r="r" t="t"/>
              <a:pathLst>
                <a:path extrusionOk="0" h="1" w="1">
                  <a:moveTo>
                    <a:pt x="1" y="1"/>
                  </a:moveTo>
                  <a:cubicBezTo>
                    <a:pt x="1" y="1"/>
                    <a:pt x="1" y="1"/>
                    <a:pt x="1" y="1"/>
                  </a:cubicBezTo>
                  <a:cubicBezTo>
                    <a:pt x="1" y="1"/>
                    <a:pt x="1" y="1"/>
                    <a:pt x="1" y="1"/>
                  </a:cubicBezTo>
                  <a:close/>
                </a:path>
              </a:pathLst>
            </a:custGeom>
            <a:solidFill>
              <a:srgbClr val="403E4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21"/>
            <p:cNvSpPr/>
            <p:nvPr/>
          </p:nvSpPr>
          <p:spPr>
            <a:xfrm>
              <a:off x="5932020" y="2358131"/>
              <a:ext cx="101586" cy="79505"/>
            </a:xfrm>
            <a:custGeom>
              <a:rect b="b" l="l" r="r" t="t"/>
              <a:pathLst>
                <a:path extrusionOk="0" h="2841" w="363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21"/>
            <p:cNvSpPr/>
            <p:nvPr/>
          </p:nvSpPr>
          <p:spPr>
            <a:xfrm>
              <a:off x="5930089" y="2412422"/>
              <a:ext cx="95849" cy="76063"/>
            </a:xfrm>
            <a:custGeom>
              <a:rect b="b" l="l" r="r" t="t"/>
              <a:pathLst>
                <a:path extrusionOk="0" h="2718" w="3425">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21"/>
            <p:cNvSpPr/>
            <p:nvPr/>
          </p:nvSpPr>
          <p:spPr>
            <a:xfrm>
              <a:off x="6732391" y="2506340"/>
              <a:ext cx="417144" cy="403712"/>
            </a:xfrm>
            <a:custGeom>
              <a:rect b="b" l="l" r="r" t="t"/>
              <a:pathLst>
                <a:path extrusionOk="0" h="14426" w="14906">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21"/>
            <p:cNvSpPr/>
            <p:nvPr/>
          </p:nvSpPr>
          <p:spPr>
            <a:xfrm>
              <a:off x="6782848" y="2563177"/>
              <a:ext cx="245960" cy="189095"/>
            </a:xfrm>
            <a:custGeom>
              <a:rect b="b" l="l" r="r" t="t"/>
              <a:pathLst>
                <a:path extrusionOk="0" h="6757" w="8789">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21"/>
            <p:cNvSpPr/>
            <p:nvPr/>
          </p:nvSpPr>
          <p:spPr>
            <a:xfrm>
              <a:off x="6824993" y="1960185"/>
              <a:ext cx="44104" cy="42201"/>
            </a:xfrm>
            <a:custGeom>
              <a:rect b="b" l="l" r="r" t="t"/>
              <a:pathLst>
                <a:path extrusionOk="0" h="1508" w="1576">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21"/>
            <p:cNvSpPr/>
            <p:nvPr/>
          </p:nvSpPr>
          <p:spPr>
            <a:xfrm>
              <a:off x="6426403" y="1816454"/>
              <a:ext cx="44104" cy="41558"/>
            </a:xfrm>
            <a:custGeom>
              <a:rect b="b" l="l" r="r" t="t"/>
              <a:pathLst>
                <a:path extrusionOk="0" h="1485" w="1576">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21"/>
            <p:cNvSpPr/>
            <p:nvPr/>
          </p:nvSpPr>
          <p:spPr>
            <a:xfrm>
              <a:off x="7850867" y="3203222"/>
              <a:ext cx="147565" cy="558301"/>
            </a:xfrm>
            <a:custGeom>
              <a:rect b="b" l="l" r="r" t="t"/>
              <a:pathLst>
                <a:path extrusionOk="0" h="19950" w="5273">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21"/>
            <p:cNvSpPr/>
            <p:nvPr/>
          </p:nvSpPr>
          <p:spPr>
            <a:xfrm>
              <a:off x="7113099" y="2556153"/>
              <a:ext cx="56222" cy="80121"/>
            </a:xfrm>
            <a:custGeom>
              <a:rect b="b" l="l" r="r" t="t"/>
              <a:pathLst>
                <a:path extrusionOk="0" h="2863" w="2009">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61" name="Google Shape;7761;p21"/>
          <p:cNvSpPr txBox="1"/>
          <p:nvPr/>
        </p:nvSpPr>
        <p:spPr>
          <a:xfrm>
            <a:off x="-472092" y="1874407"/>
            <a:ext cx="6070751" cy="212365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US" sz="6600" u="none" cap="none" strike="noStrike">
                <a:solidFill>
                  <a:srgbClr val="002060"/>
                </a:solidFill>
                <a:latin typeface="Flamenco"/>
                <a:ea typeface="Flamenco"/>
                <a:cs typeface="Flamenco"/>
                <a:sym typeface="Flamenco"/>
              </a:rPr>
              <a:t>Chúc các bạn</a:t>
            </a:r>
            <a:endParaRPr/>
          </a:p>
          <a:p>
            <a:pPr indent="0" lvl="0" marL="0" marR="0" rtl="0" algn="ctr">
              <a:lnSpc>
                <a:spcPct val="100000"/>
              </a:lnSpc>
              <a:spcBef>
                <a:spcPts val="0"/>
              </a:spcBef>
              <a:spcAft>
                <a:spcPts val="0"/>
              </a:spcAft>
              <a:buNone/>
            </a:pPr>
            <a:r>
              <a:rPr b="1" i="0" lang="en-US" sz="6600" u="none" cap="none" strike="noStrike">
                <a:solidFill>
                  <a:srgbClr val="002060"/>
                </a:solidFill>
                <a:latin typeface="Flamenco"/>
                <a:ea typeface="Flamenco"/>
                <a:cs typeface="Flamenco"/>
                <a:sym typeface="Flamenco"/>
              </a:rPr>
              <a:t>học tập tốt !</a:t>
            </a:r>
            <a:endParaRPr b="1" i="0" sz="6600" u="none" cap="none" strike="noStrike">
              <a:solidFill>
                <a:srgbClr val="002060"/>
              </a:solidFill>
              <a:latin typeface="Flamenco"/>
              <a:ea typeface="Flamenco"/>
              <a:cs typeface="Flamenco"/>
              <a:sym typeface="Flamenc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761"/>
                                        </p:tgtEl>
                                        <p:attrNameLst>
                                          <p:attrName>style.visibility</p:attrName>
                                        </p:attrNameLst>
                                      </p:cBhvr>
                                      <p:to>
                                        <p:strVal val="visible"/>
                                      </p:to>
                                    </p:set>
                                    <p:animEffect filter="fade" transition="in">
                                      <p:cBhvr>
                                        <p:cTn dur="500"/>
                                        <p:tgtEl>
                                          <p:spTgt spid="77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6" name="Shape 3506"/>
        <p:cNvGrpSpPr/>
        <p:nvPr/>
      </p:nvGrpSpPr>
      <p:grpSpPr>
        <a:xfrm>
          <a:off x="0" y="0"/>
          <a:ext cx="0" cy="0"/>
          <a:chOff x="0" y="0"/>
          <a:chExt cx="0" cy="0"/>
        </a:xfrm>
      </p:grpSpPr>
      <p:sp>
        <p:nvSpPr>
          <p:cNvPr id="3507" name="Google Shape;3507;p3"/>
          <p:cNvSpPr/>
          <p:nvPr/>
        </p:nvSpPr>
        <p:spPr>
          <a:xfrm flipH="1">
            <a:off x="-745443" y="940186"/>
            <a:ext cx="747079" cy="944947"/>
          </a:xfrm>
          <a:custGeom>
            <a:rect b="b" l="l" r="r" t="t"/>
            <a:pathLst>
              <a:path extrusionOk="0" fill="none" h="27140" w="21457">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cap="flat" cmpd="sng" w="188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3"/>
          <p:cNvSpPr/>
          <p:nvPr/>
        </p:nvSpPr>
        <p:spPr>
          <a:xfrm flipH="1">
            <a:off x="-173252" y="1738620"/>
            <a:ext cx="182827" cy="161588"/>
          </a:xfrm>
          <a:custGeom>
            <a:rect b="b" l="l" r="r" t="t"/>
            <a:pathLst>
              <a:path extrusionOk="0" h="4641" w="5251">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09" name="Google Shape;3509;p3"/>
          <p:cNvGrpSpPr/>
          <p:nvPr/>
        </p:nvGrpSpPr>
        <p:grpSpPr>
          <a:xfrm rot="5400000">
            <a:off x="-1824900" y="384200"/>
            <a:ext cx="4492050" cy="842275"/>
            <a:chOff x="1666400" y="1267425"/>
            <a:chExt cx="4492050" cy="842275"/>
          </a:xfrm>
        </p:grpSpPr>
        <p:sp>
          <p:nvSpPr>
            <p:cNvPr id="3510" name="Google Shape;3510;p3"/>
            <p:cNvSpPr/>
            <p:nvPr/>
          </p:nvSpPr>
          <p:spPr>
            <a:xfrm>
              <a:off x="6070550" y="1314225"/>
              <a:ext cx="87900" cy="105000"/>
            </a:xfrm>
            <a:custGeom>
              <a:rect b="b" l="l" r="r" t="t"/>
              <a:pathLst>
                <a:path extrusionOk="0" h="4200" w="3516">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3"/>
            <p:cNvSpPr/>
            <p:nvPr/>
          </p:nvSpPr>
          <p:spPr>
            <a:xfrm>
              <a:off x="3325225" y="1642900"/>
              <a:ext cx="87900" cy="105025"/>
            </a:xfrm>
            <a:custGeom>
              <a:rect b="b" l="l" r="r" t="t"/>
              <a:pathLst>
                <a:path extrusionOk="0" h="4201" w="3516">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3"/>
            <p:cNvSpPr/>
            <p:nvPr/>
          </p:nvSpPr>
          <p:spPr>
            <a:xfrm>
              <a:off x="1666400" y="1403225"/>
              <a:ext cx="41125" cy="49675"/>
            </a:xfrm>
            <a:custGeom>
              <a:rect b="b" l="l" r="r" t="t"/>
              <a:pathLst>
                <a:path extrusionOk="0" h="1987" w="1645">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3"/>
            <p:cNvSpPr/>
            <p:nvPr/>
          </p:nvSpPr>
          <p:spPr>
            <a:xfrm>
              <a:off x="6042025" y="1759300"/>
              <a:ext cx="72475" cy="86200"/>
            </a:xfrm>
            <a:custGeom>
              <a:rect b="b" l="l" r="r" t="t"/>
              <a:pathLst>
                <a:path extrusionOk="0" h="3448" w="2899">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3"/>
            <p:cNvSpPr/>
            <p:nvPr/>
          </p:nvSpPr>
          <p:spPr>
            <a:xfrm>
              <a:off x="5947875" y="2060600"/>
              <a:ext cx="41675" cy="49100"/>
            </a:xfrm>
            <a:custGeom>
              <a:rect b="b" l="l" r="r" t="t"/>
              <a:pathLst>
                <a:path extrusionOk="0" h="1964" w="1667">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3"/>
            <p:cNvSpPr/>
            <p:nvPr/>
          </p:nvSpPr>
          <p:spPr>
            <a:xfrm>
              <a:off x="3550075" y="2028650"/>
              <a:ext cx="41100" cy="49675"/>
            </a:xfrm>
            <a:custGeom>
              <a:rect b="b" l="l" r="r" t="t"/>
              <a:pathLst>
                <a:path extrusionOk="0" h="1987" w="1644">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3"/>
            <p:cNvSpPr/>
            <p:nvPr/>
          </p:nvSpPr>
          <p:spPr>
            <a:xfrm>
              <a:off x="4411725" y="1517925"/>
              <a:ext cx="41675" cy="49675"/>
            </a:xfrm>
            <a:custGeom>
              <a:rect b="b" l="l" r="r" t="t"/>
              <a:pathLst>
                <a:path extrusionOk="0" h="1987" w="1667">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3"/>
            <p:cNvSpPr/>
            <p:nvPr/>
          </p:nvSpPr>
          <p:spPr>
            <a:xfrm>
              <a:off x="5317325" y="1425500"/>
              <a:ext cx="41100" cy="49650"/>
            </a:xfrm>
            <a:custGeom>
              <a:rect b="b" l="l" r="r" t="t"/>
              <a:pathLst>
                <a:path extrusionOk="0" h="1986" w="1644">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3"/>
            <p:cNvSpPr/>
            <p:nvPr/>
          </p:nvSpPr>
          <p:spPr>
            <a:xfrm>
              <a:off x="4319850" y="1854025"/>
              <a:ext cx="41675" cy="49675"/>
            </a:xfrm>
            <a:custGeom>
              <a:rect b="b" l="l" r="r" t="t"/>
              <a:pathLst>
                <a:path extrusionOk="0" h="1987" w="1667">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3"/>
            <p:cNvSpPr/>
            <p:nvPr/>
          </p:nvSpPr>
          <p:spPr>
            <a:xfrm>
              <a:off x="3483875" y="1267425"/>
              <a:ext cx="41675" cy="49675"/>
            </a:xfrm>
            <a:custGeom>
              <a:rect b="b" l="l" r="r" t="t"/>
              <a:pathLst>
                <a:path extrusionOk="0" h="1987" w="1667">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20" name="Google Shape;3520;p3"/>
          <p:cNvSpPr/>
          <p:nvPr/>
        </p:nvSpPr>
        <p:spPr>
          <a:xfrm flipH="1">
            <a:off x="1922413" y="3760716"/>
            <a:ext cx="1591264" cy="1288805"/>
          </a:xfrm>
          <a:custGeom>
            <a:rect b="b" l="l" r="r" t="t"/>
            <a:pathLst>
              <a:path extrusionOk="0" h="37016" w="45703">
                <a:moveTo>
                  <a:pt x="13803" y="14372"/>
                </a:moveTo>
                <a:cubicBezTo>
                  <a:pt x="13844" y="14372"/>
                  <a:pt x="13886" y="14381"/>
                  <a:pt x="13929" y="14401"/>
                </a:cubicBezTo>
                <a:lnTo>
                  <a:pt x="27442" y="20039"/>
                </a:lnTo>
                <a:cubicBezTo>
                  <a:pt x="27647" y="20130"/>
                  <a:pt x="27670" y="20450"/>
                  <a:pt x="27465" y="20564"/>
                </a:cubicBezTo>
                <a:lnTo>
                  <a:pt x="25342" y="21819"/>
                </a:lnTo>
                <a:lnTo>
                  <a:pt x="18403" y="25882"/>
                </a:lnTo>
                <a:cubicBezTo>
                  <a:pt x="18354" y="25910"/>
                  <a:pt x="18303" y="25923"/>
                  <a:pt x="18254" y="25923"/>
                </a:cubicBezTo>
                <a:cubicBezTo>
                  <a:pt x="18142" y="25923"/>
                  <a:pt x="18040" y="25856"/>
                  <a:pt x="17992" y="25745"/>
                </a:cubicBezTo>
                <a:lnTo>
                  <a:pt x="14568" y="17322"/>
                </a:lnTo>
                <a:lnTo>
                  <a:pt x="13541" y="14766"/>
                </a:lnTo>
                <a:cubicBezTo>
                  <a:pt x="13466" y="14577"/>
                  <a:pt x="13609" y="14372"/>
                  <a:pt x="13803" y="14372"/>
                </a:cubicBezTo>
                <a:close/>
                <a:moveTo>
                  <a:pt x="356" y="0"/>
                </a:moveTo>
                <a:cubicBezTo>
                  <a:pt x="165" y="0"/>
                  <a:pt x="1" y="193"/>
                  <a:pt x="97" y="386"/>
                </a:cubicBezTo>
                <a:lnTo>
                  <a:pt x="15048" y="36838"/>
                </a:lnTo>
                <a:cubicBezTo>
                  <a:pt x="15095" y="36949"/>
                  <a:pt x="15198" y="37016"/>
                  <a:pt x="15309" y="37016"/>
                </a:cubicBezTo>
                <a:cubicBezTo>
                  <a:pt x="15359" y="37016"/>
                  <a:pt x="15410" y="37003"/>
                  <a:pt x="15458" y="36975"/>
                </a:cubicBezTo>
                <a:lnTo>
                  <a:pt x="17832" y="35583"/>
                </a:lnTo>
                <a:lnTo>
                  <a:pt x="18334" y="35286"/>
                </a:lnTo>
                <a:lnTo>
                  <a:pt x="19864" y="34396"/>
                </a:lnTo>
                <a:lnTo>
                  <a:pt x="20366" y="34099"/>
                </a:lnTo>
                <a:lnTo>
                  <a:pt x="21918" y="33186"/>
                </a:lnTo>
                <a:lnTo>
                  <a:pt x="22420" y="32889"/>
                </a:lnTo>
                <a:lnTo>
                  <a:pt x="23950" y="31999"/>
                </a:lnTo>
                <a:lnTo>
                  <a:pt x="24452" y="31702"/>
                </a:lnTo>
                <a:lnTo>
                  <a:pt x="26004" y="30789"/>
                </a:lnTo>
                <a:lnTo>
                  <a:pt x="26483" y="30493"/>
                </a:lnTo>
                <a:lnTo>
                  <a:pt x="28035" y="29580"/>
                </a:lnTo>
                <a:lnTo>
                  <a:pt x="28537" y="29306"/>
                </a:lnTo>
                <a:lnTo>
                  <a:pt x="30067" y="28393"/>
                </a:lnTo>
                <a:lnTo>
                  <a:pt x="30569" y="28096"/>
                </a:lnTo>
                <a:lnTo>
                  <a:pt x="32121" y="27206"/>
                </a:lnTo>
                <a:lnTo>
                  <a:pt x="32623" y="26909"/>
                </a:lnTo>
                <a:lnTo>
                  <a:pt x="34152" y="25996"/>
                </a:lnTo>
                <a:lnTo>
                  <a:pt x="34655" y="25699"/>
                </a:lnTo>
                <a:lnTo>
                  <a:pt x="36207" y="24809"/>
                </a:lnTo>
                <a:lnTo>
                  <a:pt x="36686" y="24512"/>
                </a:lnTo>
                <a:lnTo>
                  <a:pt x="38238" y="23599"/>
                </a:lnTo>
                <a:lnTo>
                  <a:pt x="38740" y="23303"/>
                </a:lnTo>
                <a:lnTo>
                  <a:pt x="40270" y="22412"/>
                </a:lnTo>
                <a:lnTo>
                  <a:pt x="40772" y="22116"/>
                </a:lnTo>
                <a:lnTo>
                  <a:pt x="42324" y="21203"/>
                </a:lnTo>
                <a:lnTo>
                  <a:pt x="42826" y="20906"/>
                </a:lnTo>
                <a:lnTo>
                  <a:pt x="43351" y="20609"/>
                </a:lnTo>
                <a:lnTo>
                  <a:pt x="44355" y="19993"/>
                </a:lnTo>
                <a:lnTo>
                  <a:pt x="44857" y="19719"/>
                </a:lnTo>
                <a:lnTo>
                  <a:pt x="45497" y="19354"/>
                </a:lnTo>
                <a:cubicBezTo>
                  <a:pt x="45702" y="19217"/>
                  <a:pt x="45679" y="18920"/>
                  <a:pt x="45451" y="18829"/>
                </a:cubicBezTo>
                <a:lnTo>
                  <a:pt x="462" y="21"/>
                </a:lnTo>
                <a:cubicBezTo>
                  <a:pt x="427" y="7"/>
                  <a:pt x="391" y="0"/>
                  <a:pt x="356" y="0"/>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3"/>
          <p:cNvSpPr/>
          <p:nvPr/>
        </p:nvSpPr>
        <p:spPr>
          <a:xfrm flipH="1">
            <a:off x="1923214" y="3760716"/>
            <a:ext cx="1590463" cy="716057"/>
          </a:xfrm>
          <a:custGeom>
            <a:rect b="b" l="l" r="r" t="t"/>
            <a:pathLst>
              <a:path extrusionOk="0" h="20566" w="4568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3"/>
          <p:cNvSpPr/>
          <p:nvPr/>
        </p:nvSpPr>
        <p:spPr>
          <a:xfrm flipH="1">
            <a:off x="3414900" y="3809913"/>
            <a:ext cx="70784" cy="44532"/>
          </a:xfrm>
          <a:custGeom>
            <a:rect b="b" l="l" r="r" t="t"/>
            <a:pathLst>
              <a:path extrusionOk="0" h="1279" w="2033">
                <a:moveTo>
                  <a:pt x="1804" y="0"/>
                </a:moveTo>
                <a:lnTo>
                  <a:pt x="1" y="753"/>
                </a:lnTo>
                <a:lnTo>
                  <a:pt x="229" y="1278"/>
                </a:lnTo>
                <a:lnTo>
                  <a:pt x="2032" y="548"/>
                </a:lnTo>
                <a:lnTo>
                  <a:pt x="1804"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3"/>
          <p:cNvSpPr/>
          <p:nvPr/>
        </p:nvSpPr>
        <p:spPr>
          <a:xfrm flipH="1">
            <a:off x="3383913" y="3886199"/>
            <a:ext cx="69983" cy="44532"/>
          </a:xfrm>
          <a:custGeom>
            <a:rect b="b" l="l" r="r" t="t"/>
            <a:pathLst>
              <a:path extrusionOk="0" h="1279" w="2010">
                <a:moveTo>
                  <a:pt x="1804" y="0"/>
                </a:moveTo>
                <a:lnTo>
                  <a:pt x="1" y="754"/>
                </a:lnTo>
                <a:lnTo>
                  <a:pt x="206" y="1279"/>
                </a:lnTo>
                <a:lnTo>
                  <a:pt x="2009" y="525"/>
                </a:lnTo>
                <a:lnTo>
                  <a:pt x="1804"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3"/>
          <p:cNvSpPr/>
          <p:nvPr/>
        </p:nvSpPr>
        <p:spPr>
          <a:xfrm flipH="1">
            <a:off x="3352124" y="3962484"/>
            <a:ext cx="70784" cy="44532"/>
          </a:xfrm>
          <a:custGeom>
            <a:rect b="b" l="l" r="r" t="t"/>
            <a:pathLst>
              <a:path extrusionOk="0" h="1279" w="2033">
                <a:moveTo>
                  <a:pt x="1804" y="1"/>
                </a:moveTo>
                <a:lnTo>
                  <a:pt x="1" y="731"/>
                </a:lnTo>
                <a:lnTo>
                  <a:pt x="229" y="1279"/>
                </a:lnTo>
                <a:lnTo>
                  <a:pt x="2032" y="526"/>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3"/>
          <p:cNvSpPr/>
          <p:nvPr/>
        </p:nvSpPr>
        <p:spPr>
          <a:xfrm flipH="1">
            <a:off x="3321137" y="4038769"/>
            <a:ext cx="70749" cy="44566"/>
          </a:xfrm>
          <a:custGeom>
            <a:rect b="b" l="l" r="r" t="t"/>
            <a:pathLst>
              <a:path extrusionOk="0" h="1280" w="2032">
                <a:moveTo>
                  <a:pt x="1826" y="1"/>
                </a:moveTo>
                <a:lnTo>
                  <a:pt x="0" y="731"/>
                </a:lnTo>
                <a:lnTo>
                  <a:pt x="228" y="1279"/>
                </a:lnTo>
                <a:lnTo>
                  <a:pt x="2031" y="526"/>
                </a:lnTo>
                <a:lnTo>
                  <a:pt x="1826"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3"/>
          <p:cNvSpPr/>
          <p:nvPr/>
        </p:nvSpPr>
        <p:spPr>
          <a:xfrm flipH="1">
            <a:off x="3290149" y="4115089"/>
            <a:ext cx="69948" cy="44532"/>
          </a:xfrm>
          <a:custGeom>
            <a:rect b="b" l="l" r="r" t="t"/>
            <a:pathLst>
              <a:path extrusionOk="0" h="1279" w="2009">
                <a:moveTo>
                  <a:pt x="1803" y="0"/>
                </a:moveTo>
                <a:lnTo>
                  <a:pt x="0" y="731"/>
                </a:lnTo>
                <a:lnTo>
                  <a:pt x="205" y="1278"/>
                </a:lnTo>
                <a:lnTo>
                  <a:pt x="2009" y="525"/>
                </a:lnTo>
                <a:lnTo>
                  <a:pt x="18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3"/>
          <p:cNvSpPr/>
          <p:nvPr/>
        </p:nvSpPr>
        <p:spPr>
          <a:xfrm flipH="1">
            <a:off x="3258361" y="4191374"/>
            <a:ext cx="70749" cy="44532"/>
          </a:xfrm>
          <a:custGeom>
            <a:rect b="b" l="l" r="r" t="t"/>
            <a:pathLst>
              <a:path extrusionOk="0" h="1279" w="2032">
                <a:moveTo>
                  <a:pt x="1803" y="0"/>
                </a:moveTo>
                <a:lnTo>
                  <a:pt x="0" y="731"/>
                </a:lnTo>
                <a:lnTo>
                  <a:pt x="228" y="1279"/>
                </a:lnTo>
                <a:lnTo>
                  <a:pt x="2032" y="525"/>
                </a:lnTo>
                <a:lnTo>
                  <a:pt x="18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3"/>
          <p:cNvSpPr/>
          <p:nvPr/>
        </p:nvSpPr>
        <p:spPr>
          <a:xfrm flipH="1">
            <a:off x="3227373" y="4267659"/>
            <a:ext cx="69948" cy="43731"/>
          </a:xfrm>
          <a:custGeom>
            <a:rect b="b" l="l" r="r" t="t"/>
            <a:pathLst>
              <a:path extrusionOk="0" h="1256" w="2009">
                <a:moveTo>
                  <a:pt x="1803" y="1"/>
                </a:moveTo>
                <a:lnTo>
                  <a:pt x="0" y="731"/>
                </a:lnTo>
                <a:lnTo>
                  <a:pt x="206" y="1256"/>
                </a:lnTo>
                <a:lnTo>
                  <a:pt x="2009" y="526"/>
                </a:lnTo>
                <a:lnTo>
                  <a:pt x="18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3"/>
          <p:cNvSpPr/>
          <p:nvPr/>
        </p:nvSpPr>
        <p:spPr>
          <a:xfrm flipH="1">
            <a:off x="3195585" y="4343944"/>
            <a:ext cx="70749" cy="43766"/>
          </a:xfrm>
          <a:custGeom>
            <a:rect b="b" l="l" r="r" t="t"/>
            <a:pathLst>
              <a:path extrusionOk="0" h="1257" w="2032">
                <a:moveTo>
                  <a:pt x="1804" y="1"/>
                </a:moveTo>
                <a:lnTo>
                  <a:pt x="0" y="731"/>
                </a:lnTo>
                <a:lnTo>
                  <a:pt x="206" y="1256"/>
                </a:lnTo>
                <a:lnTo>
                  <a:pt x="2032" y="526"/>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3"/>
          <p:cNvSpPr/>
          <p:nvPr/>
        </p:nvSpPr>
        <p:spPr>
          <a:xfrm flipH="1">
            <a:off x="3164562" y="4419463"/>
            <a:ext cx="70784" cy="44532"/>
          </a:xfrm>
          <a:custGeom>
            <a:rect b="b" l="l" r="r" t="t"/>
            <a:pathLst>
              <a:path extrusionOk="0" h="1279" w="2033">
                <a:moveTo>
                  <a:pt x="1804" y="0"/>
                </a:moveTo>
                <a:lnTo>
                  <a:pt x="1" y="753"/>
                </a:lnTo>
                <a:lnTo>
                  <a:pt x="229" y="1278"/>
                </a:lnTo>
                <a:lnTo>
                  <a:pt x="2032" y="548"/>
                </a:lnTo>
                <a:lnTo>
                  <a:pt x="1804"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3"/>
          <p:cNvSpPr/>
          <p:nvPr/>
        </p:nvSpPr>
        <p:spPr>
          <a:xfrm flipH="1">
            <a:off x="3133575" y="4495749"/>
            <a:ext cx="69983" cy="44532"/>
          </a:xfrm>
          <a:custGeom>
            <a:rect b="b" l="l" r="r" t="t"/>
            <a:pathLst>
              <a:path extrusionOk="0" h="1279" w="2010">
                <a:moveTo>
                  <a:pt x="1804" y="0"/>
                </a:moveTo>
                <a:lnTo>
                  <a:pt x="1" y="754"/>
                </a:lnTo>
                <a:lnTo>
                  <a:pt x="206" y="1279"/>
                </a:lnTo>
                <a:lnTo>
                  <a:pt x="2009" y="548"/>
                </a:lnTo>
                <a:lnTo>
                  <a:pt x="1804"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3"/>
          <p:cNvSpPr/>
          <p:nvPr/>
        </p:nvSpPr>
        <p:spPr>
          <a:xfrm flipH="1">
            <a:off x="3101786" y="4572034"/>
            <a:ext cx="70784" cy="44532"/>
          </a:xfrm>
          <a:custGeom>
            <a:rect b="b" l="l" r="r" t="t"/>
            <a:pathLst>
              <a:path extrusionOk="0" h="1279" w="2033">
                <a:moveTo>
                  <a:pt x="1804" y="1"/>
                </a:moveTo>
                <a:lnTo>
                  <a:pt x="1" y="754"/>
                </a:lnTo>
                <a:lnTo>
                  <a:pt x="206" y="1279"/>
                </a:lnTo>
                <a:lnTo>
                  <a:pt x="2032" y="548"/>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3"/>
          <p:cNvSpPr/>
          <p:nvPr/>
        </p:nvSpPr>
        <p:spPr>
          <a:xfrm flipH="1">
            <a:off x="3070799" y="4648319"/>
            <a:ext cx="70749" cy="44566"/>
          </a:xfrm>
          <a:custGeom>
            <a:rect b="b" l="l" r="r" t="t"/>
            <a:pathLst>
              <a:path extrusionOk="0" h="1280" w="2032">
                <a:moveTo>
                  <a:pt x="1803" y="1"/>
                </a:moveTo>
                <a:lnTo>
                  <a:pt x="0" y="754"/>
                </a:lnTo>
                <a:lnTo>
                  <a:pt x="228" y="1279"/>
                </a:lnTo>
                <a:lnTo>
                  <a:pt x="2031" y="549"/>
                </a:lnTo>
                <a:lnTo>
                  <a:pt x="18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3"/>
          <p:cNvSpPr/>
          <p:nvPr/>
        </p:nvSpPr>
        <p:spPr>
          <a:xfrm flipH="1">
            <a:off x="3039811" y="4724639"/>
            <a:ext cx="69948" cy="44532"/>
          </a:xfrm>
          <a:custGeom>
            <a:rect b="b" l="l" r="r" t="t"/>
            <a:pathLst>
              <a:path extrusionOk="0" h="1279" w="2009">
                <a:moveTo>
                  <a:pt x="1803" y="0"/>
                </a:moveTo>
                <a:lnTo>
                  <a:pt x="0" y="753"/>
                </a:lnTo>
                <a:lnTo>
                  <a:pt x="205" y="1278"/>
                </a:lnTo>
                <a:lnTo>
                  <a:pt x="2009" y="525"/>
                </a:lnTo>
                <a:lnTo>
                  <a:pt x="18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3"/>
          <p:cNvSpPr/>
          <p:nvPr/>
        </p:nvSpPr>
        <p:spPr>
          <a:xfrm flipH="1">
            <a:off x="3008023" y="4800924"/>
            <a:ext cx="70749" cy="44532"/>
          </a:xfrm>
          <a:custGeom>
            <a:rect b="b" l="l" r="r" t="t"/>
            <a:pathLst>
              <a:path extrusionOk="0" h="1279" w="2032">
                <a:moveTo>
                  <a:pt x="1803" y="0"/>
                </a:moveTo>
                <a:lnTo>
                  <a:pt x="0" y="731"/>
                </a:lnTo>
                <a:lnTo>
                  <a:pt x="228" y="1279"/>
                </a:lnTo>
                <a:lnTo>
                  <a:pt x="2032" y="525"/>
                </a:lnTo>
                <a:lnTo>
                  <a:pt x="18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3"/>
          <p:cNvSpPr/>
          <p:nvPr/>
        </p:nvSpPr>
        <p:spPr>
          <a:xfrm flipH="1">
            <a:off x="2977035" y="4877209"/>
            <a:ext cx="70749" cy="44532"/>
          </a:xfrm>
          <a:custGeom>
            <a:rect b="b" l="l" r="r" t="t"/>
            <a:pathLst>
              <a:path extrusionOk="0" h="1279" w="2032">
                <a:moveTo>
                  <a:pt x="1804" y="1"/>
                </a:moveTo>
                <a:lnTo>
                  <a:pt x="0" y="731"/>
                </a:lnTo>
                <a:lnTo>
                  <a:pt x="229" y="1279"/>
                </a:lnTo>
                <a:lnTo>
                  <a:pt x="2032" y="526"/>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3"/>
          <p:cNvSpPr/>
          <p:nvPr/>
        </p:nvSpPr>
        <p:spPr>
          <a:xfrm flipH="1">
            <a:off x="2946013" y="4953494"/>
            <a:ext cx="69983" cy="44532"/>
          </a:xfrm>
          <a:custGeom>
            <a:rect b="b" l="l" r="r" t="t"/>
            <a:pathLst>
              <a:path extrusionOk="0" h="1279" w="2010">
                <a:moveTo>
                  <a:pt x="1804" y="1"/>
                </a:moveTo>
                <a:lnTo>
                  <a:pt x="0" y="731"/>
                </a:lnTo>
                <a:lnTo>
                  <a:pt x="206" y="1279"/>
                </a:lnTo>
                <a:lnTo>
                  <a:pt x="2009" y="526"/>
                </a:lnTo>
                <a:lnTo>
                  <a:pt x="1804"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3"/>
          <p:cNvSpPr/>
          <p:nvPr/>
        </p:nvSpPr>
        <p:spPr>
          <a:xfrm flipH="1">
            <a:off x="2875299" y="4935215"/>
            <a:ext cx="48501" cy="64412"/>
          </a:xfrm>
          <a:custGeom>
            <a:rect b="b" l="l" r="r" t="t"/>
            <a:pathLst>
              <a:path extrusionOk="0" h="1850" w="1393">
                <a:moveTo>
                  <a:pt x="479" y="1"/>
                </a:moveTo>
                <a:lnTo>
                  <a:pt x="0" y="298"/>
                </a:lnTo>
                <a:lnTo>
                  <a:pt x="890" y="1850"/>
                </a:lnTo>
                <a:lnTo>
                  <a:pt x="1392" y="1553"/>
                </a:lnTo>
                <a:lnTo>
                  <a:pt x="47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3"/>
          <p:cNvSpPr/>
          <p:nvPr/>
        </p:nvSpPr>
        <p:spPr>
          <a:xfrm flipH="1">
            <a:off x="2804584" y="4893887"/>
            <a:ext cx="48501" cy="64412"/>
          </a:xfrm>
          <a:custGeom>
            <a:rect b="b" l="l" r="r" t="t"/>
            <a:pathLst>
              <a:path extrusionOk="0" h="1850" w="1393">
                <a:moveTo>
                  <a:pt x="503" y="1"/>
                </a:moveTo>
                <a:lnTo>
                  <a:pt x="1" y="298"/>
                </a:lnTo>
                <a:lnTo>
                  <a:pt x="891" y="1850"/>
                </a:lnTo>
                <a:lnTo>
                  <a:pt x="1393" y="1553"/>
                </a:lnTo>
                <a:lnTo>
                  <a:pt x="5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3"/>
          <p:cNvSpPr/>
          <p:nvPr/>
        </p:nvSpPr>
        <p:spPr>
          <a:xfrm flipH="1">
            <a:off x="2733034" y="4852558"/>
            <a:ext cx="48536" cy="63612"/>
          </a:xfrm>
          <a:custGeom>
            <a:rect b="b" l="l" r="r" t="t"/>
            <a:pathLst>
              <a:path extrusionOk="0" h="1827" w="1394">
                <a:moveTo>
                  <a:pt x="503" y="1"/>
                </a:moveTo>
                <a:lnTo>
                  <a:pt x="1" y="298"/>
                </a:lnTo>
                <a:lnTo>
                  <a:pt x="891" y="1827"/>
                </a:lnTo>
                <a:lnTo>
                  <a:pt x="1393" y="1530"/>
                </a:lnTo>
                <a:lnTo>
                  <a:pt x="5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3"/>
          <p:cNvSpPr/>
          <p:nvPr/>
        </p:nvSpPr>
        <p:spPr>
          <a:xfrm flipH="1">
            <a:off x="2662320" y="4811265"/>
            <a:ext cx="48501" cy="63612"/>
          </a:xfrm>
          <a:custGeom>
            <a:rect b="b" l="l" r="r" t="t"/>
            <a:pathLst>
              <a:path extrusionOk="0" h="1827" w="1393">
                <a:moveTo>
                  <a:pt x="502" y="0"/>
                </a:moveTo>
                <a:lnTo>
                  <a:pt x="0" y="297"/>
                </a:lnTo>
                <a:lnTo>
                  <a:pt x="891" y="1826"/>
                </a:lnTo>
                <a:lnTo>
                  <a:pt x="1393" y="1529"/>
                </a:lnTo>
                <a:lnTo>
                  <a:pt x="502"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3"/>
          <p:cNvSpPr/>
          <p:nvPr/>
        </p:nvSpPr>
        <p:spPr>
          <a:xfrm flipH="1">
            <a:off x="2591571" y="4769936"/>
            <a:ext cx="47735" cy="62811"/>
          </a:xfrm>
          <a:custGeom>
            <a:rect b="b" l="l" r="r" t="t"/>
            <a:pathLst>
              <a:path extrusionOk="0" h="1804" w="1371">
                <a:moveTo>
                  <a:pt x="503" y="0"/>
                </a:moveTo>
                <a:lnTo>
                  <a:pt x="1" y="297"/>
                </a:lnTo>
                <a:lnTo>
                  <a:pt x="891" y="1803"/>
                </a:lnTo>
                <a:lnTo>
                  <a:pt x="1370" y="1507"/>
                </a:lnTo>
                <a:lnTo>
                  <a:pt x="5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3"/>
          <p:cNvSpPr/>
          <p:nvPr/>
        </p:nvSpPr>
        <p:spPr>
          <a:xfrm flipH="1">
            <a:off x="2520056" y="4728608"/>
            <a:ext cx="47735" cy="62010"/>
          </a:xfrm>
          <a:custGeom>
            <a:rect b="b" l="l" r="r" t="t"/>
            <a:pathLst>
              <a:path extrusionOk="0" h="1781" w="1371">
                <a:moveTo>
                  <a:pt x="503" y="0"/>
                </a:moveTo>
                <a:lnTo>
                  <a:pt x="1" y="297"/>
                </a:lnTo>
                <a:lnTo>
                  <a:pt x="868" y="1781"/>
                </a:lnTo>
                <a:lnTo>
                  <a:pt x="1370" y="1507"/>
                </a:lnTo>
                <a:lnTo>
                  <a:pt x="5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3"/>
          <p:cNvSpPr/>
          <p:nvPr/>
        </p:nvSpPr>
        <p:spPr>
          <a:xfrm flipH="1">
            <a:off x="2449341" y="4687280"/>
            <a:ext cx="47700" cy="62010"/>
          </a:xfrm>
          <a:custGeom>
            <a:rect b="b" l="l" r="r" t="t"/>
            <a:pathLst>
              <a:path extrusionOk="0" h="1781" w="1370">
                <a:moveTo>
                  <a:pt x="502" y="0"/>
                </a:moveTo>
                <a:lnTo>
                  <a:pt x="0" y="274"/>
                </a:lnTo>
                <a:lnTo>
                  <a:pt x="868" y="1781"/>
                </a:lnTo>
                <a:lnTo>
                  <a:pt x="1370" y="1484"/>
                </a:lnTo>
                <a:lnTo>
                  <a:pt x="502"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3"/>
          <p:cNvSpPr/>
          <p:nvPr/>
        </p:nvSpPr>
        <p:spPr>
          <a:xfrm flipH="1">
            <a:off x="2377791" y="4645951"/>
            <a:ext cx="47735" cy="62010"/>
          </a:xfrm>
          <a:custGeom>
            <a:rect b="b" l="l" r="r" t="t"/>
            <a:pathLst>
              <a:path extrusionOk="0" h="1781" w="1371">
                <a:moveTo>
                  <a:pt x="503" y="0"/>
                </a:moveTo>
                <a:lnTo>
                  <a:pt x="1" y="274"/>
                </a:lnTo>
                <a:lnTo>
                  <a:pt x="868" y="1781"/>
                </a:lnTo>
                <a:lnTo>
                  <a:pt x="1370" y="1484"/>
                </a:lnTo>
                <a:lnTo>
                  <a:pt x="503"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3"/>
          <p:cNvSpPr/>
          <p:nvPr/>
        </p:nvSpPr>
        <p:spPr>
          <a:xfrm flipH="1">
            <a:off x="2307077" y="4604623"/>
            <a:ext cx="46934" cy="61244"/>
          </a:xfrm>
          <a:custGeom>
            <a:rect b="b" l="l" r="r" t="t"/>
            <a:pathLst>
              <a:path extrusionOk="0" h="1759" w="1348">
                <a:moveTo>
                  <a:pt x="480" y="0"/>
                </a:moveTo>
                <a:lnTo>
                  <a:pt x="1" y="274"/>
                </a:lnTo>
                <a:lnTo>
                  <a:pt x="845" y="1758"/>
                </a:lnTo>
                <a:lnTo>
                  <a:pt x="1348" y="1461"/>
                </a:lnTo>
                <a:lnTo>
                  <a:pt x="480"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3"/>
          <p:cNvSpPr/>
          <p:nvPr/>
        </p:nvSpPr>
        <p:spPr>
          <a:xfrm flipH="1">
            <a:off x="2236328" y="4562494"/>
            <a:ext cx="46934" cy="62045"/>
          </a:xfrm>
          <a:custGeom>
            <a:rect b="b" l="l" r="r" t="t"/>
            <a:pathLst>
              <a:path extrusionOk="0" h="1782" w="1348">
                <a:moveTo>
                  <a:pt x="502" y="1"/>
                </a:moveTo>
                <a:lnTo>
                  <a:pt x="0" y="297"/>
                </a:lnTo>
                <a:lnTo>
                  <a:pt x="868" y="1781"/>
                </a:lnTo>
                <a:lnTo>
                  <a:pt x="1347" y="1484"/>
                </a:lnTo>
                <a:lnTo>
                  <a:pt x="502"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3"/>
          <p:cNvSpPr/>
          <p:nvPr/>
        </p:nvSpPr>
        <p:spPr>
          <a:xfrm flipH="1">
            <a:off x="2164813" y="4521165"/>
            <a:ext cx="46934" cy="61244"/>
          </a:xfrm>
          <a:custGeom>
            <a:rect b="b" l="l" r="r" t="t"/>
            <a:pathLst>
              <a:path extrusionOk="0" h="1759" w="1348">
                <a:moveTo>
                  <a:pt x="503" y="1"/>
                </a:moveTo>
                <a:lnTo>
                  <a:pt x="1" y="298"/>
                </a:lnTo>
                <a:lnTo>
                  <a:pt x="845" y="1758"/>
                </a:lnTo>
                <a:lnTo>
                  <a:pt x="1347" y="1462"/>
                </a:lnTo>
                <a:lnTo>
                  <a:pt x="503"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3"/>
          <p:cNvSpPr/>
          <p:nvPr/>
        </p:nvSpPr>
        <p:spPr>
          <a:xfrm flipH="1">
            <a:off x="2094098" y="4479837"/>
            <a:ext cx="46899" cy="61244"/>
          </a:xfrm>
          <a:custGeom>
            <a:rect b="b" l="l" r="r" t="t"/>
            <a:pathLst>
              <a:path extrusionOk="0" h="1759" w="1347">
                <a:moveTo>
                  <a:pt x="502" y="1"/>
                </a:moveTo>
                <a:lnTo>
                  <a:pt x="0" y="298"/>
                </a:lnTo>
                <a:lnTo>
                  <a:pt x="845" y="1758"/>
                </a:lnTo>
                <a:lnTo>
                  <a:pt x="1347" y="1462"/>
                </a:lnTo>
                <a:lnTo>
                  <a:pt x="502"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3"/>
          <p:cNvSpPr/>
          <p:nvPr/>
        </p:nvSpPr>
        <p:spPr>
          <a:xfrm flipH="1">
            <a:off x="2022548" y="4438543"/>
            <a:ext cx="46934" cy="60408"/>
          </a:xfrm>
          <a:custGeom>
            <a:rect b="b" l="l" r="r" t="t"/>
            <a:pathLst>
              <a:path extrusionOk="0" h="1735" w="1348">
                <a:moveTo>
                  <a:pt x="502" y="0"/>
                </a:moveTo>
                <a:lnTo>
                  <a:pt x="0" y="297"/>
                </a:lnTo>
                <a:lnTo>
                  <a:pt x="845" y="1735"/>
                </a:lnTo>
                <a:lnTo>
                  <a:pt x="1347" y="1438"/>
                </a:lnTo>
                <a:lnTo>
                  <a:pt x="502"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3"/>
          <p:cNvSpPr/>
          <p:nvPr/>
        </p:nvSpPr>
        <p:spPr>
          <a:xfrm flipH="1">
            <a:off x="-511783" y="1289335"/>
            <a:ext cx="279759" cy="246055"/>
          </a:xfrm>
          <a:custGeom>
            <a:rect b="b" l="l" r="r" t="t"/>
            <a:pathLst>
              <a:path extrusionOk="0" h="7067" w="8035">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3"/>
          <p:cNvSpPr/>
          <p:nvPr/>
        </p:nvSpPr>
        <p:spPr>
          <a:xfrm flipH="1">
            <a:off x="-441068" y="1289753"/>
            <a:ext cx="209044" cy="245603"/>
          </a:xfrm>
          <a:custGeom>
            <a:rect b="b" l="l" r="r" t="t"/>
            <a:pathLst>
              <a:path extrusionOk="0" h="7054" w="6004">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3"/>
          <p:cNvSpPr/>
          <p:nvPr/>
        </p:nvSpPr>
        <p:spPr>
          <a:xfrm flipH="1">
            <a:off x="-744642" y="918738"/>
            <a:ext cx="183593" cy="161309"/>
          </a:xfrm>
          <a:custGeom>
            <a:rect b="b" l="l" r="r" t="t"/>
            <a:pathLst>
              <a:path extrusionOk="0" h="4633" w="5273">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3"/>
          <p:cNvSpPr/>
          <p:nvPr/>
        </p:nvSpPr>
        <p:spPr>
          <a:xfrm flipH="1">
            <a:off x="-697778" y="918668"/>
            <a:ext cx="136728" cy="161205"/>
          </a:xfrm>
          <a:custGeom>
            <a:rect b="b" l="l" r="r" t="t"/>
            <a:pathLst>
              <a:path extrusionOk="0" h="4630" w="3927">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3"/>
          <p:cNvSpPr/>
          <p:nvPr/>
        </p:nvSpPr>
        <p:spPr>
          <a:xfrm flipH="1">
            <a:off x="-127154" y="1738829"/>
            <a:ext cx="136728" cy="161101"/>
          </a:xfrm>
          <a:custGeom>
            <a:rect b="b" l="l" r="r" t="t"/>
            <a:pathLst>
              <a:path extrusionOk="0" h="4627" w="3927">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3"/>
          <p:cNvSpPr/>
          <p:nvPr/>
        </p:nvSpPr>
        <p:spPr>
          <a:xfrm flipH="1">
            <a:off x="-880535" y="1184953"/>
            <a:ext cx="1018064" cy="455413"/>
          </a:xfrm>
          <a:custGeom>
            <a:rect b="b" l="l" r="r" t="t"/>
            <a:pathLst>
              <a:path extrusionOk="0" fill="none" h="13080" w="2924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cap="flat" cmpd="sng" w="188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3"/>
          <p:cNvSpPr/>
          <p:nvPr/>
        </p:nvSpPr>
        <p:spPr>
          <a:xfrm flipH="1">
            <a:off x="-953652" y="1387764"/>
            <a:ext cx="170884" cy="161031"/>
          </a:xfrm>
          <a:custGeom>
            <a:rect b="b" l="l" r="r" t="t"/>
            <a:pathLst>
              <a:path extrusionOk="0" h="4625" w="4908">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3"/>
          <p:cNvSpPr/>
          <p:nvPr/>
        </p:nvSpPr>
        <p:spPr>
          <a:xfrm flipH="1">
            <a:off x="-940943" y="1387764"/>
            <a:ext cx="156574" cy="151665"/>
          </a:xfrm>
          <a:custGeom>
            <a:rect b="b" l="l" r="r" t="t"/>
            <a:pathLst>
              <a:path extrusionOk="0" h="4356" w="4497">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3"/>
          <p:cNvSpPr/>
          <p:nvPr/>
        </p:nvSpPr>
        <p:spPr>
          <a:xfrm flipH="1">
            <a:off x="38160" y="1264719"/>
            <a:ext cx="170884" cy="161692"/>
          </a:xfrm>
          <a:custGeom>
            <a:rect b="b" l="l" r="r" t="t"/>
            <a:pathLst>
              <a:path extrusionOk="0" h="4644" w="4908">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3"/>
          <p:cNvSpPr/>
          <p:nvPr/>
        </p:nvSpPr>
        <p:spPr>
          <a:xfrm flipH="1">
            <a:off x="50868" y="1264719"/>
            <a:ext cx="156574" cy="152327"/>
          </a:xfrm>
          <a:custGeom>
            <a:rect b="b" l="l" r="r" t="t"/>
            <a:pathLst>
              <a:path extrusionOk="0" h="4375" w="4497">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3"/>
          <p:cNvSpPr/>
          <p:nvPr/>
        </p:nvSpPr>
        <p:spPr>
          <a:xfrm flipH="1">
            <a:off x="-694575" y="916336"/>
            <a:ext cx="653281" cy="986275"/>
          </a:xfrm>
          <a:custGeom>
            <a:rect b="b" l="l" r="r" t="t"/>
            <a:pathLst>
              <a:path extrusionOk="0" fill="none" h="28327" w="18763">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cap="flat" cmpd="sng" w="188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3"/>
          <p:cNvSpPr/>
          <p:nvPr/>
        </p:nvSpPr>
        <p:spPr>
          <a:xfrm flipH="1">
            <a:off x="-232860" y="884060"/>
            <a:ext cx="184428" cy="161379"/>
          </a:xfrm>
          <a:custGeom>
            <a:rect b="b" l="l" r="r" t="t"/>
            <a:pathLst>
              <a:path extrusionOk="0" h="4635" w="5297">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3"/>
          <p:cNvSpPr/>
          <p:nvPr/>
        </p:nvSpPr>
        <p:spPr>
          <a:xfrm flipH="1">
            <a:off x="-232860" y="883746"/>
            <a:ext cx="145468" cy="161762"/>
          </a:xfrm>
          <a:custGeom>
            <a:rect b="b" l="l" r="r" t="t"/>
            <a:pathLst>
              <a:path extrusionOk="0" h="4646" w="4178">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3"/>
          <p:cNvSpPr/>
          <p:nvPr/>
        </p:nvSpPr>
        <p:spPr>
          <a:xfrm flipH="1">
            <a:off x="-696977" y="1768703"/>
            <a:ext cx="184428" cy="161449"/>
          </a:xfrm>
          <a:custGeom>
            <a:rect b="b" l="l" r="r" t="t"/>
            <a:pathLst>
              <a:path extrusionOk="0" h="4637" w="5297">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3"/>
          <p:cNvSpPr/>
          <p:nvPr/>
        </p:nvSpPr>
        <p:spPr>
          <a:xfrm flipH="1">
            <a:off x="-696977" y="1769051"/>
            <a:ext cx="145468" cy="161031"/>
          </a:xfrm>
          <a:custGeom>
            <a:rect b="b" l="l" r="r" t="t"/>
            <a:pathLst>
              <a:path extrusionOk="0" h="4625" w="4178">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3"/>
          <p:cNvSpPr/>
          <p:nvPr/>
        </p:nvSpPr>
        <p:spPr>
          <a:xfrm flipH="1">
            <a:off x="-162293" y="4734829"/>
            <a:ext cx="192715" cy="217992"/>
          </a:xfrm>
          <a:custGeom>
            <a:rect b="b" l="l" r="r" t="t"/>
            <a:pathLst>
              <a:path extrusionOk="0" h="6261" w="5535">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3"/>
          <p:cNvSpPr/>
          <p:nvPr/>
        </p:nvSpPr>
        <p:spPr>
          <a:xfrm flipH="1">
            <a:off x="-75319" y="4541070"/>
            <a:ext cx="278993" cy="279515"/>
          </a:xfrm>
          <a:custGeom>
            <a:rect b="b" l="l" r="r" t="t"/>
            <a:pathLst>
              <a:path extrusionOk="0" h="8028" w="8013">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3"/>
          <p:cNvSpPr/>
          <p:nvPr/>
        </p:nvSpPr>
        <p:spPr>
          <a:xfrm flipH="1">
            <a:off x="-75319" y="4541070"/>
            <a:ext cx="185194" cy="298247"/>
          </a:xfrm>
          <a:custGeom>
            <a:rect b="b" l="l" r="r" t="t"/>
            <a:pathLst>
              <a:path extrusionOk="0" h="8566" w="5319">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3"/>
          <p:cNvSpPr/>
          <p:nvPr/>
        </p:nvSpPr>
        <p:spPr>
          <a:xfrm flipH="1">
            <a:off x="1354366" y="3488827"/>
            <a:ext cx="994875" cy="521427"/>
          </a:xfrm>
          <a:custGeom>
            <a:rect b="b" l="l" r="r" t="t"/>
            <a:pathLst>
              <a:path extrusionOk="0" h="14976" w="28574">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3"/>
          <p:cNvSpPr/>
          <p:nvPr/>
        </p:nvSpPr>
        <p:spPr>
          <a:xfrm flipH="1">
            <a:off x="1628379" y="3515845"/>
            <a:ext cx="662507" cy="369414"/>
          </a:xfrm>
          <a:custGeom>
            <a:rect b="b" l="l" r="r" t="t"/>
            <a:pathLst>
              <a:path extrusionOk="0" h="10610" w="19028">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3"/>
          <p:cNvSpPr/>
          <p:nvPr/>
        </p:nvSpPr>
        <p:spPr>
          <a:xfrm flipH="1">
            <a:off x="-851149" y="2505754"/>
            <a:ext cx="1359797" cy="1768067"/>
          </a:xfrm>
          <a:custGeom>
            <a:rect b="b" l="l" r="r" t="t"/>
            <a:pathLst>
              <a:path extrusionOk="0" h="50781" w="39055">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3"/>
          <p:cNvSpPr/>
          <p:nvPr/>
        </p:nvSpPr>
        <p:spPr>
          <a:xfrm flipH="1">
            <a:off x="-739872" y="2610660"/>
            <a:ext cx="1127739" cy="1573020"/>
          </a:xfrm>
          <a:custGeom>
            <a:rect b="b" l="l" r="r" t="t"/>
            <a:pathLst>
              <a:path extrusionOk="0" h="45179" w="3239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3"/>
          <p:cNvSpPr/>
          <p:nvPr/>
        </p:nvSpPr>
        <p:spPr>
          <a:xfrm flipH="1">
            <a:off x="-689805" y="2425187"/>
            <a:ext cx="495140" cy="264613"/>
          </a:xfrm>
          <a:custGeom>
            <a:rect b="b" l="l" r="r" t="t"/>
            <a:pathLst>
              <a:path extrusionOk="0" h="7600" w="14221">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3"/>
          <p:cNvSpPr/>
          <p:nvPr/>
        </p:nvSpPr>
        <p:spPr>
          <a:xfrm flipH="1">
            <a:off x="-682285" y="3472704"/>
            <a:ext cx="1127739" cy="730610"/>
          </a:xfrm>
          <a:custGeom>
            <a:rect b="b" l="l" r="r" t="t"/>
            <a:pathLst>
              <a:path extrusionOk="0" h="20984" w="3239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3"/>
          <p:cNvSpPr/>
          <p:nvPr/>
        </p:nvSpPr>
        <p:spPr>
          <a:xfrm flipH="1">
            <a:off x="-523725" y="3445026"/>
            <a:ext cx="534901" cy="131541"/>
          </a:xfrm>
          <a:custGeom>
            <a:rect b="b" l="l" r="r" t="t"/>
            <a:pathLst>
              <a:path extrusionOk="0" h="3778" w="15363">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3"/>
          <p:cNvSpPr/>
          <p:nvPr/>
        </p:nvSpPr>
        <p:spPr>
          <a:xfrm flipH="1">
            <a:off x="-506247" y="3682864"/>
            <a:ext cx="82692" cy="76877"/>
          </a:xfrm>
          <a:custGeom>
            <a:rect b="b" l="l" r="r" t="t"/>
            <a:pathLst>
              <a:path extrusionOk="0" h="2208" w="2375">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3"/>
          <p:cNvSpPr/>
          <p:nvPr/>
        </p:nvSpPr>
        <p:spPr>
          <a:xfrm flipH="1">
            <a:off x="-427176" y="3854097"/>
            <a:ext cx="46133" cy="34052"/>
          </a:xfrm>
          <a:custGeom>
            <a:rect b="b" l="l" r="r" t="t"/>
            <a:pathLst>
              <a:path extrusionOk="0" h="978" w="1325">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3"/>
          <p:cNvSpPr/>
          <p:nvPr/>
        </p:nvSpPr>
        <p:spPr>
          <a:xfrm flipH="1">
            <a:off x="-2786" y="3638716"/>
            <a:ext cx="46934" cy="34052"/>
          </a:xfrm>
          <a:custGeom>
            <a:rect b="b" l="l" r="r" t="t"/>
            <a:pathLst>
              <a:path extrusionOk="0" h="978" w="1348">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3"/>
          <p:cNvSpPr/>
          <p:nvPr/>
        </p:nvSpPr>
        <p:spPr>
          <a:xfrm flipH="1">
            <a:off x="-20473" y="3988492"/>
            <a:ext cx="47352" cy="34643"/>
          </a:xfrm>
          <a:custGeom>
            <a:rect b="b" l="l" r="r" t="t"/>
            <a:pathLst>
              <a:path extrusionOk="0" h="995" w="136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3"/>
          <p:cNvSpPr/>
          <p:nvPr/>
        </p:nvSpPr>
        <p:spPr>
          <a:xfrm flipH="1">
            <a:off x="-631625" y="4026652"/>
            <a:ext cx="46586" cy="34643"/>
          </a:xfrm>
          <a:custGeom>
            <a:rect b="b" l="l" r="r" t="t"/>
            <a:pathLst>
              <a:path extrusionOk="0" h="995" w="1338">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3"/>
          <p:cNvSpPr/>
          <p:nvPr/>
        </p:nvSpPr>
        <p:spPr>
          <a:xfrm flipH="1">
            <a:off x="-141116" y="3652852"/>
            <a:ext cx="77991" cy="56648"/>
          </a:xfrm>
          <a:custGeom>
            <a:rect b="b" l="l" r="r" t="t"/>
            <a:pathLst>
              <a:path extrusionOk="0" h="1627" w="224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3"/>
          <p:cNvSpPr/>
          <p:nvPr/>
        </p:nvSpPr>
        <p:spPr>
          <a:xfrm flipH="1">
            <a:off x="147417" y="3863463"/>
            <a:ext cx="77991" cy="56648"/>
          </a:xfrm>
          <a:custGeom>
            <a:rect b="b" l="l" r="r" t="t"/>
            <a:pathLst>
              <a:path extrusionOk="0" h="1627" w="224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3"/>
          <p:cNvSpPr/>
          <p:nvPr/>
        </p:nvSpPr>
        <p:spPr>
          <a:xfrm flipH="1">
            <a:off x="-214198" y="3944518"/>
            <a:ext cx="78026" cy="56648"/>
          </a:xfrm>
          <a:custGeom>
            <a:rect b="b" l="l" r="r" t="t"/>
            <a:pathLst>
              <a:path extrusionOk="0" h="1627" w="2241">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3"/>
          <p:cNvSpPr/>
          <p:nvPr/>
        </p:nvSpPr>
        <p:spPr>
          <a:xfrm flipH="1">
            <a:off x="-508266" y="4013666"/>
            <a:ext cx="78061" cy="57449"/>
          </a:xfrm>
          <a:custGeom>
            <a:rect b="b" l="l" r="r" t="t"/>
            <a:pathLst>
              <a:path extrusionOk="0" h="1650" w="2242">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3"/>
          <p:cNvSpPr/>
          <p:nvPr/>
        </p:nvSpPr>
        <p:spPr>
          <a:xfrm flipH="1">
            <a:off x="177221" y="1113333"/>
            <a:ext cx="2791876" cy="2129160"/>
          </a:xfrm>
          <a:custGeom>
            <a:rect b="b" l="l" r="r" t="t"/>
            <a:pathLst>
              <a:path extrusionOk="0" h="61152" w="80186">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3"/>
          <p:cNvSpPr/>
          <p:nvPr/>
        </p:nvSpPr>
        <p:spPr>
          <a:xfrm flipH="1">
            <a:off x="273387" y="1644265"/>
            <a:ext cx="1455163" cy="1504708"/>
          </a:xfrm>
          <a:custGeom>
            <a:rect b="b" l="l" r="r" t="t"/>
            <a:pathLst>
              <a:path extrusionOk="0" h="43217" w="41794">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3"/>
          <p:cNvSpPr/>
          <p:nvPr/>
        </p:nvSpPr>
        <p:spPr>
          <a:xfrm flipH="1">
            <a:off x="561084" y="2705676"/>
            <a:ext cx="1169067" cy="458964"/>
          </a:xfrm>
          <a:custGeom>
            <a:rect b="b" l="l" r="r" t="t"/>
            <a:pathLst>
              <a:path extrusionOk="0" h="13182" w="33577">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3"/>
          <p:cNvSpPr/>
          <p:nvPr/>
        </p:nvSpPr>
        <p:spPr>
          <a:xfrm flipH="1">
            <a:off x="324255" y="1504055"/>
            <a:ext cx="1405896" cy="1585867"/>
          </a:xfrm>
          <a:custGeom>
            <a:rect b="b" l="l" r="r" t="t"/>
            <a:pathLst>
              <a:path extrusionOk="0" h="45548" w="40379">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3"/>
          <p:cNvSpPr/>
          <p:nvPr/>
        </p:nvSpPr>
        <p:spPr>
          <a:xfrm flipH="1">
            <a:off x="1429711" y="1204346"/>
            <a:ext cx="1456764" cy="1778687"/>
          </a:xfrm>
          <a:custGeom>
            <a:rect b="b" l="l" r="r" t="t"/>
            <a:pathLst>
              <a:path extrusionOk="0" h="51086" w="4184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3"/>
          <p:cNvSpPr/>
          <p:nvPr/>
        </p:nvSpPr>
        <p:spPr>
          <a:xfrm flipH="1">
            <a:off x="1722178" y="2433787"/>
            <a:ext cx="1141248" cy="503566"/>
          </a:xfrm>
          <a:custGeom>
            <a:rect b="b" l="l" r="r" t="t"/>
            <a:pathLst>
              <a:path extrusionOk="0" h="14463" w="32778">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3"/>
          <p:cNvSpPr/>
          <p:nvPr/>
        </p:nvSpPr>
        <p:spPr>
          <a:xfrm flipH="1">
            <a:off x="1418569" y="1267226"/>
            <a:ext cx="1424175" cy="1670126"/>
          </a:xfrm>
          <a:custGeom>
            <a:rect b="b" l="l" r="r" t="t"/>
            <a:pathLst>
              <a:path extrusionOk="0" h="47968" w="40904">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3"/>
          <p:cNvSpPr/>
          <p:nvPr/>
        </p:nvSpPr>
        <p:spPr>
          <a:xfrm flipH="1">
            <a:off x="1722178" y="2573718"/>
            <a:ext cx="1133275" cy="363634"/>
          </a:xfrm>
          <a:custGeom>
            <a:rect b="b" l="l" r="r" t="t"/>
            <a:pathLst>
              <a:path extrusionOk="0" h="10444" w="32549">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3"/>
          <p:cNvSpPr/>
          <p:nvPr/>
        </p:nvSpPr>
        <p:spPr>
          <a:xfrm flipH="1">
            <a:off x="1921647" y="2639140"/>
            <a:ext cx="727999" cy="218724"/>
          </a:xfrm>
          <a:custGeom>
            <a:rect b="b" l="l" r="r" t="t"/>
            <a:pathLst>
              <a:path extrusionOk="0" h="6282" w="20909">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3"/>
          <p:cNvSpPr/>
          <p:nvPr/>
        </p:nvSpPr>
        <p:spPr>
          <a:xfrm flipH="1">
            <a:off x="568221" y="2866568"/>
            <a:ext cx="1161930" cy="269453"/>
          </a:xfrm>
          <a:custGeom>
            <a:rect b="b" l="l" r="r" t="t"/>
            <a:pathLst>
              <a:path extrusionOk="0" h="7739" w="33372">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3"/>
          <p:cNvSpPr/>
          <p:nvPr/>
        </p:nvSpPr>
        <p:spPr>
          <a:xfrm flipH="1">
            <a:off x="766124" y="2928508"/>
            <a:ext cx="750247" cy="143135"/>
          </a:xfrm>
          <a:custGeom>
            <a:rect b="b" l="l" r="r" t="t"/>
            <a:pathLst>
              <a:path extrusionOk="0" h="4111" w="21548">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3"/>
          <p:cNvSpPr/>
          <p:nvPr/>
        </p:nvSpPr>
        <p:spPr>
          <a:xfrm flipH="1">
            <a:off x="1517903" y="1370808"/>
            <a:ext cx="881405" cy="279863"/>
          </a:xfrm>
          <a:custGeom>
            <a:rect b="b" l="l" r="r" t="t"/>
            <a:pathLst>
              <a:path extrusionOk="0" h="8038" w="25315">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3"/>
          <p:cNvSpPr/>
          <p:nvPr/>
        </p:nvSpPr>
        <p:spPr>
          <a:xfrm flipH="1">
            <a:off x="1548926" y="1490789"/>
            <a:ext cx="880569" cy="279898"/>
          </a:xfrm>
          <a:custGeom>
            <a:rect b="b" l="l" r="r" t="t"/>
            <a:pathLst>
              <a:path extrusionOk="0" h="8039" w="25291">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3"/>
          <p:cNvSpPr/>
          <p:nvPr/>
        </p:nvSpPr>
        <p:spPr>
          <a:xfrm flipH="1">
            <a:off x="1579913" y="1610805"/>
            <a:ext cx="880569" cy="279898"/>
          </a:xfrm>
          <a:custGeom>
            <a:rect b="b" l="l" r="r" t="t"/>
            <a:pathLst>
              <a:path extrusionOk="0" h="8039" w="25291">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3"/>
          <p:cNvSpPr/>
          <p:nvPr/>
        </p:nvSpPr>
        <p:spPr>
          <a:xfrm flipH="1">
            <a:off x="1610100" y="1730821"/>
            <a:ext cx="881370" cy="279863"/>
          </a:xfrm>
          <a:custGeom>
            <a:rect b="b" l="l" r="r" t="t"/>
            <a:pathLst>
              <a:path extrusionOk="0" h="8038" w="25314">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3"/>
          <p:cNvSpPr/>
          <p:nvPr/>
        </p:nvSpPr>
        <p:spPr>
          <a:xfrm flipH="1">
            <a:off x="1641088" y="1850802"/>
            <a:ext cx="881405" cy="279898"/>
          </a:xfrm>
          <a:custGeom>
            <a:rect b="b" l="l" r="r" t="t"/>
            <a:pathLst>
              <a:path extrusionOk="0" h="8039" w="25315">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3"/>
          <p:cNvSpPr/>
          <p:nvPr/>
        </p:nvSpPr>
        <p:spPr>
          <a:xfrm flipH="1">
            <a:off x="1672110" y="1970818"/>
            <a:ext cx="880569" cy="279898"/>
          </a:xfrm>
          <a:custGeom>
            <a:rect b="b" l="l" r="r" t="t"/>
            <a:pathLst>
              <a:path extrusionOk="0" h="8039" w="25291">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3"/>
          <p:cNvSpPr/>
          <p:nvPr/>
        </p:nvSpPr>
        <p:spPr>
          <a:xfrm flipH="1">
            <a:off x="1703098" y="2090799"/>
            <a:ext cx="880569" cy="279898"/>
          </a:xfrm>
          <a:custGeom>
            <a:rect b="b" l="l" r="r" t="t"/>
            <a:pathLst>
              <a:path extrusionOk="0" h="8039" w="25291">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3"/>
          <p:cNvSpPr/>
          <p:nvPr/>
        </p:nvSpPr>
        <p:spPr>
          <a:xfrm flipH="1">
            <a:off x="1733285" y="2210606"/>
            <a:ext cx="881370" cy="280107"/>
          </a:xfrm>
          <a:custGeom>
            <a:rect b="b" l="l" r="r" t="t"/>
            <a:pathLst>
              <a:path extrusionOk="0" h="8045" w="25314">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3"/>
          <p:cNvSpPr/>
          <p:nvPr/>
        </p:nvSpPr>
        <p:spPr>
          <a:xfrm flipH="1">
            <a:off x="1764272" y="2330588"/>
            <a:ext cx="881405" cy="279341"/>
          </a:xfrm>
          <a:custGeom>
            <a:rect b="b" l="l" r="r" t="t"/>
            <a:pathLst>
              <a:path extrusionOk="0" h="8023" w="25315">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3"/>
          <p:cNvSpPr/>
          <p:nvPr/>
        </p:nvSpPr>
        <p:spPr>
          <a:xfrm flipH="1">
            <a:off x="445838" y="1601231"/>
            <a:ext cx="909189" cy="229865"/>
          </a:xfrm>
          <a:custGeom>
            <a:rect b="b" l="l" r="r" t="t"/>
            <a:pathLst>
              <a:path extrusionOk="0" h="6602" w="26113">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3"/>
          <p:cNvSpPr/>
          <p:nvPr/>
        </p:nvSpPr>
        <p:spPr>
          <a:xfrm flipH="1">
            <a:off x="470489" y="1722813"/>
            <a:ext cx="909189" cy="229865"/>
          </a:xfrm>
          <a:custGeom>
            <a:rect b="b" l="l" r="r" t="t"/>
            <a:pathLst>
              <a:path extrusionOk="0" h="6602" w="26113">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3"/>
          <p:cNvSpPr/>
          <p:nvPr/>
        </p:nvSpPr>
        <p:spPr>
          <a:xfrm flipH="1">
            <a:off x="494304" y="1844361"/>
            <a:ext cx="909224" cy="229900"/>
          </a:xfrm>
          <a:custGeom>
            <a:rect b="b" l="l" r="r" t="t"/>
            <a:pathLst>
              <a:path extrusionOk="0" h="6603" w="26114">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3"/>
          <p:cNvSpPr/>
          <p:nvPr/>
        </p:nvSpPr>
        <p:spPr>
          <a:xfrm flipH="1">
            <a:off x="518955" y="1965944"/>
            <a:ext cx="909189" cy="229134"/>
          </a:xfrm>
          <a:custGeom>
            <a:rect b="b" l="l" r="r" t="t"/>
            <a:pathLst>
              <a:path extrusionOk="0" h="6581" w="26113">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3"/>
          <p:cNvSpPr/>
          <p:nvPr/>
        </p:nvSpPr>
        <p:spPr>
          <a:xfrm flipH="1">
            <a:off x="543605" y="2087527"/>
            <a:ext cx="909189" cy="229134"/>
          </a:xfrm>
          <a:custGeom>
            <a:rect b="b" l="l" r="r" t="t"/>
            <a:pathLst>
              <a:path extrusionOk="0" h="6581" w="26113">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3"/>
          <p:cNvSpPr/>
          <p:nvPr/>
        </p:nvSpPr>
        <p:spPr>
          <a:xfrm flipH="1">
            <a:off x="567421" y="2208378"/>
            <a:ext cx="909189" cy="229865"/>
          </a:xfrm>
          <a:custGeom>
            <a:rect b="b" l="l" r="r" t="t"/>
            <a:pathLst>
              <a:path extrusionOk="0" h="6602" w="26113">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3"/>
          <p:cNvSpPr/>
          <p:nvPr/>
        </p:nvSpPr>
        <p:spPr>
          <a:xfrm flipH="1">
            <a:off x="592071" y="2329961"/>
            <a:ext cx="909189" cy="229900"/>
          </a:xfrm>
          <a:custGeom>
            <a:rect b="b" l="l" r="r" t="t"/>
            <a:pathLst>
              <a:path extrusionOk="0" h="6603" w="26113">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3"/>
          <p:cNvSpPr/>
          <p:nvPr/>
        </p:nvSpPr>
        <p:spPr>
          <a:xfrm flipH="1">
            <a:off x="616722" y="2451509"/>
            <a:ext cx="909189" cy="229935"/>
          </a:xfrm>
          <a:custGeom>
            <a:rect b="b" l="l" r="r" t="t"/>
            <a:pathLst>
              <a:path extrusionOk="0" h="6604" w="26113">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3"/>
          <p:cNvSpPr/>
          <p:nvPr/>
        </p:nvSpPr>
        <p:spPr>
          <a:xfrm flipH="1">
            <a:off x="640537" y="2573126"/>
            <a:ext cx="909189" cy="229099"/>
          </a:xfrm>
          <a:custGeom>
            <a:rect b="b" l="l" r="r" t="t"/>
            <a:pathLst>
              <a:path extrusionOk="0" h="6580" w="26113">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3"/>
          <p:cNvSpPr/>
          <p:nvPr/>
        </p:nvSpPr>
        <p:spPr>
          <a:xfrm flipH="1">
            <a:off x="1422538" y="1583891"/>
            <a:ext cx="340968" cy="1324040"/>
          </a:xfrm>
          <a:custGeom>
            <a:rect b="b" l="l" r="r" t="t"/>
            <a:pathLst>
              <a:path extrusionOk="0" h="38028" w="9793">
                <a:moveTo>
                  <a:pt x="9336" y="1"/>
                </a:moveTo>
                <a:lnTo>
                  <a:pt x="0" y="37845"/>
                </a:lnTo>
                <a:lnTo>
                  <a:pt x="2853" y="38028"/>
                </a:lnTo>
                <a:lnTo>
                  <a:pt x="9792" y="708"/>
                </a:lnTo>
                <a:lnTo>
                  <a:pt x="933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3"/>
          <p:cNvSpPr/>
          <p:nvPr/>
        </p:nvSpPr>
        <p:spPr>
          <a:xfrm flipH="1">
            <a:off x="1626012" y="2901525"/>
            <a:ext cx="137494" cy="285364"/>
          </a:xfrm>
          <a:custGeom>
            <a:rect b="b" l="l" r="r" t="t"/>
            <a:pathLst>
              <a:path extrusionOk="0" h="8196" w="3949">
                <a:moveTo>
                  <a:pt x="0" y="1"/>
                </a:moveTo>
                <a:lnTo>
                  <a:pt x="662" y="8195"/>
                </a:lnTo>
                <a:lnTo>
                  <a:pt x="1963" y="5776"/>
                </a:lnTo>
                <a:lnTo>
                  <a:pt x="3949" y="7419"/>
                </a:lnTo>
                <a:lnTo>
                  <a:pt x="2853" y="18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3"/>
          <p:cNvSpPr/>
          <p:nvPr/>
        </p:nvSpPr>
        <p:spPr>
          <a:xfrm flipH="1">
            <a:off x="1648260" y="3609643"/>
            <a:ext cx="53271" cy="45332"/>
          </a:xfrm>
          <a:custGeom>
            <a:rect b="b" l="l" r="r" t="t"/>
            <a:pathLst>
              <a:path extrusionOk="0" h="1302" w="153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3"/>
          <p:cNvSpPr/>
          <p:nvPr/>
        </p:nvSpPr>
        <p:spPr>
          <a:xfrm flipH="1">
            <a:off x="-1092748" y="3185253"/>
            <a:ext cx="2669493" cy="1948701"/>
          </a:xfrm>
          <a:custGeom>
            <a:rect b="b" l="l" r="r" t="t"/>
            <a:pathLst>
              <a:path extrusionOk="0" h="55969" w="76671">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3"/>
          <p:cNvSpPr/>
          <p:nvPr/>
        </p:nvSpPr>
        <p:spPr>
          <a:xfrm flipH="1">
            <a:off x="721592" y="54080"/>
            <a:ext cx="1499694" cy="797112"/>
          </a:xfrm>
          <a:custGeom>
            <a:rect b="b" l="l" r="r" t="t"/>
            <a:pathLst>
              <a:path extrusionOk="0" h="22894" w="43073">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3"/>
          <p:cNvSpPr/>
          <p:nvPr/>
        </p:nvSpPr>
        <p:spPr>
          <a:xfrm flipH="1">
            <a:off x="3425241" y="4783620"/>
            <a:ext cx="974368" cy="350334"/>
          </a:xfrm>
          <a:custGeom>
            <a:rect b="b" l="l" r="r" t="t"/>
            <a:pathLst>
              <a:path extrusionOk="0" h="10062" w="27985">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3"/>
          <p:cNvSpPr/>
          <p:nvPr/>
        </p:nvSpPr>
        <p:spPr>
          <a:xfrm flipH="1">
            <a:off x="450608" y="831311"/>
            <a:ext cx="502312" cy="437900"/>
          </a:xfrm>
          <a:custGeom>
            <a:rect b="b" l="l" r="r" t="t"/>
            <a:pathLst>
              <a:path extrusionOk="0" h="12577" w="14427">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3"/>
          <p:cNvSpPr/>
          <p:nvPr/>
        </p:nvSpPr>
        <p:spPr>
          <a:xfrm flipH="1">
            <a:off x="509415" y="863274"/>
            <a:ext cx="242957" cy="249711"/>
          </a:xfrm>
          <a:custGeom>
            <a:rect b="b" l="l" r="r" t="t"/>
            <a:pathLst>
              <a:path extrusionOk="0" h="7172" w="6978">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3"/>
          <p:cNvSpPr/>
          <p:nvPr/>
        </p:nvSpPr>
        <p:spPr>
          <a:xfrm flipH="1">
            <a:off x="-265449" y="9549"/>
            <a:ext cx="835307" cy="851984"/>
          </a:xfrm>
          <a:custGeom>
            <a:rect b="b" l="l" r="r" t="t"/>
            <a:pathLst>
              <a:path extrusionOk="0" h="24470" w="23991">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3"/>
          <p:cNvSpPr/>
          <p:nvPr/>
        </p:nvSpPr>
        <p:spPr>
          <a:xfrm flipH="1">
            <a:off x="-265449" y="9549"/>
            <a:ext cx="427594" cy="433965"/>
          </a:xfrm>
          <a:custGeom>
            <a:rect b="b" l="l" r="r" t="t"/>
            <a:pathLst>
              <a:path extrusionOk="0" h="12464" w="12281">
                <a:moveTo>
                  <a:pt x="8560" y="1"/>
                </a:moveTo>
                <a:lnTo>
                  <a:pt x="0" y="10364"/>
                </a:lnTo>
                <a:lnTo>
                  <a:pt x="2762" y="12463"/>
                </a:lnTo>
                <a:lnTo>
                  <a:pt x="12280" y="1"/>
                </a:lnTo>
                <a:close/>
              </a:path>
            </a:pathLst>
          </a:custGeom>
          <a:solidFill>
            <a:srgbClr val="81695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3"/>
          <p:cNvSpPr/>
          <p:nvPr/>
        </p:nvSpPr>
        <p:spPr>
          <a:xfrm flipH="1">
            <a:off x="65979" y="313157"/>
            <a:ext cx="538836" cy="600045"/>
          </a:xfrm>
          <a:custGeom>
            <a:rect b="b" l="l" r="r" t="t"/>
            <a:pathLst>
              <a:path extrusionOk="0" h="17234" w="15476">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3"/>
          <p:cNvSpPr/>
          <p:nvPr/>
        </p:nvSpPr>
        <p:spPr>
          <a:xfrm flipH="1">
            <a:off x="72316" y="379589"/>
            <a:ext cx="464953" cy="530479"/>
          </a:xfrm>
          <a:custGeom>
            <a:rect b="b" l="l" r="r" t="t"/>
            <a:pathLst>
              <a:path extrusionOk="0" h="15236" w="13354">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3"/>
          <p:cNvSpPr/>
          <p:nvPr/>
        </p:nvSpPr>
        <p:spPr>
          <a:xfrm flipH="1">
            <a:off x="3534916" y="4253349"/>
            <a:ext cx="210646" cy="310781"/>
          </a:xfrm>
          <a:custGeom>
            <a:rect b="b" l="l" r="r" t="t"/>
            <a:pathLst>
              <a:path extrusionOk="0" h="8926" w="605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3"/>
          <p:cNvSpPr/>
          <p:nvPr/>
        </p:nvSpPr>
        <p:spPr>
          <a:xfrm flipH="1">
            <a:off x="-39727" y="2289607"/>
            <a:ext cx="211412" cy="310781"/>
          </a:xfrm>
          <a:custGeom>
            <a:rect b="b" l="l" r="r" t="t"/>
            <a:pathLst>
              <a:path extrusionOk="0" h="8926" w="6072">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3"/>
          <p:cNvSpPr/>
          <p:nvPr/>
        </p:nvSpPr>
        <p:spPr>
          <a:xfrm flipH="1">
            <a:off x="605209" y="4650322"/>
            <a:ext cx="211412" cy="310781"/>
          </a:xfrm>
          <a:custGeom>
            <a:rect b="b" l="l" r="r" t="t"/>
            <a:pathLst>
              <a:path extrusionOk="0" h="8926" w="6072">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3"/>
          <p:cNvSpPr/>
          <p:nvPr/>
        </p:nvSpPr>
        <p:spPr>
          <a:xfrm flipH="1">
            <a:off x="3825781" y="4053880"/>
            <a:ext cx="123219" cy="181225"/>
          </a:xfrm>
          <a:custGeom>
            <a:rect b="b" l="l" r="r" t="t"/>
            <a:pathLst>
              <a:path extrusionOk="0" h="5205" w="3539">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3"/>
          <p:cNvSpPr/>
          <p:nvPr/>
        </p:nvSpPr>
        <p:spPr>
          <a:xfrm flipH="1">
            <a:off x="-341734" y="2082200"/>
            <a:ext cx="124020" cy="182026"/>
          </a:xfrm>
          <a:custGeom>
            <a:rect b="b" l="l" r="r" t="t"/>
            <a:pathLst>
              <a:path extrusionOk="0" h="5228" w="3562">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3"/>
          <p:cNvSpPr/>
          <p:nvPr/>
        </p:nvSpPr>
        <p:spPr>
          <a:xfrm flipH="1">
            <a:off x="2524025" y="3507106"/>
            <a:ext cx="124020" cy="182026"/>
          </a:xfrm>
          <a:custGeom>
            <a:rect b="b" l="l" r="r" t="t"/>
            <a:pathLst>
              <a:path extrusionOk="0" h="5228" w="3562">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3"/>
          <p:cNvSpPr/>
          <p:nvPr/>
        </p:nvSpPr>
        <p:spPr>
          <a:xfrm flipH="1">
            <a:off x="338960" y="4309389"/>
            <a:ext cx="124020" cy="181225"/>
          </a:xfrm>
          <a:custGeom>
            <a:rect b="b" l="l" r="r" t="t"/>
            <a:pathLst>
              <a:path extrusionOk="0" h="5205" w="3562">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3"/>
          <p:cNvSpPr/>
          <p:nvPr/>
        </p:nvSpPr>
        <p:spPr>
          <a:xfrm flipH="1">
            <a:off x="1033139" y="1099127"/>
            <a:ext cx="124020" cy="181225"/>
          </a:xfrm>
          <a:custGeom>
            <a:rect b="b" l="l" r="r" t="t"/>
            <a:pathLst>
              <a:path extrusionOk="0" h="5205" w="3562">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3"/>
          <p:cNvSpPr/>
          <p:nvPr/>
        </p:nvSpPr>
        <p:spPr>
          <a:xfrm flipH="1">
            <a:off x="3028670" y="4273230"/>
            <a:ext cx="64412" cy="165313"/>
          </a:xfrm>
          <a:custGeom>
            <a:rect b="b" l="l" r="r" t="t"/>
            <a:pathLst>
              <a:path extrusionOk="0" fill="none" h="4748" w="1850">
                <a:moveTo>
                  <a:pt x="0" y="0"/>
                </a:moveTo>
                <a:lnTo>
                  <a:pt x="1849" y="4748"/>
                </a:lnTo>
              </a:path>
            </a:pathLst>
          </a:custGeom>
          <a:noFill/>
          <a:ln cap="rnd" cmpd="sng" w="1905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3"/>
          <p:cNvSpPr/>
          <p:nvPr/>
        </p:nvSpPr>
        <p:spPr>
          <a:xfrm flipH="1">
            <a:off x="2986575" y="4472699"/>
            <a:ext cx="30222" cy="75519"/>
          </a:xfrm>
          <a:custGeom>
            <a:rect b="b" l="l" r="r" t="t"/>
            <a:pathLst>
              <a:path extrusionOk="0" fill="none" h="2169" w="868">
                <a:moveTo>
                  <a:pt x="1" y="1"/>
                </a:moveTo>
                <a:lnTo>
                  <a:pt x="868" y="2169"/>
                </a:lnTo>
              </a:path>
            </a:pathLst>
          </a:custGeom>
          <a:noFill/>
          <a:ln cap="rnd" cmpd="sng" w="1905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3"/>
          <p:cNvSpPr/>
          <p:nvPr/>
        </p:nvSpPr>
        <p:spPr>
          <a:xfrm flipH="1">
            <a:off x="1789724" y="3622352"/>
            <a:ext cx="104139" cy="54072"/>
          </a:xfrm>
          <a:custGeom>
            <a:rect b="b" l="l" r="r" t="t"/>
            <a:pathLst>
              <a:path extrusionOk="0" fill="none" h="1553" w="2991">
                <a:moveTo>
                  <a:pt x="2991" y="0"/>
                </a:moveTo>
                <a:lnTo>
                  <a:pt x="1" y="1553"/>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3"/>
          <p:cNvSpPr/>
          <p:nvPr/>
        </p:nvSpPr>
        <p:spPr>
          <a:xfrm flipH="1">
            <a:off x="1912908" y="3687530"/>
            <a:ext cx="44532" cy="23084"/>
          </a:xfrm>
          <a:custGeom>
            <a:rect b="b" l="l" r="r" t="t"/>
            <a:pathLst>
              <a:path extrusionOk="0" fill="none" h="663" w="1279">
                <a:moveTo>
                  <a:pt x="1279" y="0"/>
                </a:moveTo>
                <a:lnTo>
                  <a:pt x="1" y="662"/>
                </a:lnTo>
              </a:path>
            </a:pathLst>
          </a:custGeom>
          <a:noFill/>
          <a:ln cap="rnd" cmpd="sng" w="9700">
            <a:solidFill>
              <a:schemeClr val="lt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3"/>
          <p:cNvSpPr/>
          <p:nvPr/>
        </p:nvSpPr>
        <p:spPr>
          <a:xfrm flipH="1">
            <a:off x="2694108" y="1730926"/>
            <a:ext cx="85860" cy="343335"/>
          </a:xfrm>
          <a:custGeom>
            <a:rect b="b" l="l" r="r" t="t"/>
            <a:pathLst>
              <a:path extrusionOk="0" fill="none" h="9861" w="2466">
                <a:moveTo>
                  <a:pt x="1" y="9861"/>
                </a:moveTo>
                <a:lnTo>
                  <a:pt x="2466" y="0"/>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3"/>
          <p:cNvSpPr/>
          <p:nvPr/>
        </p:nvSpPr>
        <p:spPr>
          <a:xfrm flipH="1">
            <a:off x="2791075" y="2116355"/>
            <a:ext cx="42930" cy="171685"/>
          </a:xfrm>
          <a:custGeom>
            <a:rect b="b" l="l" r="r" t="t"/>
            <a:pathLst>
              <a:path extrusionOk="0" fill="none" h="4931" w="1233">
                <a:moveTo>
                  <a:pt x="0" y="4931"/>
                </a:moveTo>
                <a:lnTo>
                  <a:pt x="1233" y="1"/>
                </a:lnTo>
              </a:path>
            </a:pathLst>
          </a:custGeom>
          <a:noFill/>
          <a:ln cap="rnd" cmpd="sng" w="19050">
            <a:solidFill>
              <a:srgbClr val="58C3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3"/>
          <p:cNvSpPr/>
          <p:nvPr/>
        </p:nvSpPr>
        <p:spPr>
          <a:xfrm flipH="1">
            <a:off x="-594439" y="2623403"/>
            <a:ext cx="115246" cy="23084"/>
          </a:xfrm>
          <a:custGeom>
            <a:rect b="b" l="l" r="r" t="t"/>
            <a:pathLst>
              <a:path extrusionOk="0" fill="none" h="663" w="3310">
                <a:moveTo>
                  <a:pt x="3310" y="662"/>
                </a:moveTo>
                <a:lnTo>
                  <a:pt x="0" y="0"/>
                </a:lnTo>
              </a:path>
            </a:pathLst>
          </a:custGeom>
          <a:solidFill>
            <a:srgbClr val="FFFFFF">
              <a:alpha val="7843"/>
            </a:srgbClr>
          </a:solidFill>
          <a:ln cap="rnd" cmpd="sng" w="19050">
            <a:solidFill>
              <a:srgbClr val="9F4C89"/>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3"/>
          <p:cNvSpPr/>
          <p:nvPr/>
        </p:nvSpPr>
        <p:spPr>
          <a:xfrm flipH="1">
            <a:off x="-509415" y="2477169"/>
            <a:ext cx="115281" cy="23084"/>
          </a:xfrm>
          <a:custGeom>
            <a:rect b="b" l="l" r="r" t="t"/>
            <a:pathLst>
              <a:path extrusionOk="0" fill="none" h="663" w="3311">
                <a:moveTo>
                  <a:pt x="3310" y="662"/>
                </a:moveTo>
                <a:lnTo>
                  <a:pt x="1" y="0"/>
                </a:lnTo>
              </a:path>
            </a:pathLst>
          </a:custGeom>
          <a:solidFill>
            <a:srgbClr val="FFFFFF">
              <a:alpha val="7843"/>
            </a:srgbClr>
          </a:solidFill>
          <a:ln cap="rnd" cmpd="sng" w="19050">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3"/>
          <p:cNvSpPr/>
          <p:nvPr/>
        </p:nvSpPr>
        <p:spPr>
          <a:xfrm flipH="1">
            <a:off x="-437900" y="2612261"/>
            <a:ext cx="22283" cy="4805"/>
          </a:xfrm>
          <a:custGeom>
            <a:rect b="b" l="l" r="r" t="t"/>
            <a:pathLst>
              <a:path extrusionOk="0" fill="none" h="138" w="640">
                <a:moveTo>
                  <a:pt x="639" y="138"/>
                </a:moveTo>
                <a:lnTo>
                  <a:pt x="0" y="1"/>
                </a:lnTo>
              </a:path>
            </a:pathLst>
          </a:custGeom>
          <a:solidFill>
            <a:srgbClr val="FFFFFF">
              <a:alpha val="7843"/>
            </a:srgbClr>
          </a:solidFill>
          <a:ln cap="rnd" cmpd="sng" w="19050">
            <a:solidFill>
              <a:srgbClr val="9F4C89"/>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3"/>
          <p:cNvSpPr/>
          <p:nvPr/>
        </p:nvSpPr>
        <p:spPr>
          <a:xfrm flipH="1">
            <a:off x="-476373" y="1310365"/>
            <a:ext cx="66223" cy="136694"/>
          </a:xfrm>
          <a:custGeom>
            <a:rect b="b" l="l" r="r" t="t"/>
            <a:pathLst>
              <a:path extrusionOk="0" h="3926" w="1902">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3"/>
          <p:cNvSpPr/>
          <p:nvPr/>
        </p:nvSpPr>
        <p:spPr>
          <a:xfrm flipH="1">
            <a:off x="-937636" y="1476897"/>
            <a:ext cx="86939" cy="49093"/>
          </a:xfrm>
          <a:custGeom>
            <a:rect b="b" l="l" r="r" t="t"/>
            <a:pathLst>
              <a:path extrusionOk="0" h="1410" w="2497">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3"/>
          <p:cNvSpPr/>
          <p:nvPr/>
        </p:nvSpPr>
        <p:spPr>
          <a:xfrm flipH="1">
            <a:off x="-718599" y="938584"/>
            <a:ext cx="41537" cy="81090"/>
          </a:xfrm>
          <a:custGeom>
            <a:rect b="b" l="l" r="r" t="t"/>
            <a:pathLst>
              <a:path extrusionOk="0" h="2329" w="1193">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3"/>
          <p:cNvSpPr/>
          <p:nvPr/>
        </p:nvSpPr>
        <p:spPr>
          <a:xfrm flipH="1">
            <a:off x="-124229" y="899693"/>
            <a:ext cx="57519" cy="77086"/>
          </a:xfrm>
          <a:custGeom>
            <a:rect b="b" l="l" r="r" t="t"/>
            <a:pathLst>
              <a:path extrusionOk="0" h="2214" w="1652">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3"/>
          <p:cNvSpPr/>
          <p:nvPr/>
        </p:nvSpPr>
        <p:spPr>
          <a:xfrm flipH="1">
            <a:off x="68346" y="1378851"/>
            <a:ext cx="54872" cy="35026"/>
          </a:xfrm>
          <a:custGeom>
            <a:rect b="b" l="l" r="r" t="t"/>
            <a:pathLst>
              <a:path extrusionOk="0" fill="none" h="1006" w="1576">
                <a:moveTo>
                  <a:pt x="1" y="891"/>
                </a:moveTo>
                <a:cubicBezTo>
                  <a:pt x="1" y="891"/>
                  <a:pt x="822" y="1005"/>
                  <a:pt x="1575" y="1"/>
                </a:cubicBezTo>
              </a:path>
            </a:pathLst>
          </a:custGeom>
          <a:noFill/>
          <a:ln cap="rnd" cmpd="sng" w="95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3"/>
          <p:cNvSpPr/>
          <p:nvPr/>
        </p:nvSpPr>
        <p:spPr>
          <a:xfrm flipH="1">
            <a:off x="-157341" y="1774622"/>
            <a:ext cx="30222" cy="58842"/>
          </a:xfrm>
          <a:custGeom>
            <a:rect b="b" l="l" r="r" t="t"/>
            <a:pathLst>
              <a:path extrusionOk="0" fill="none" h="1690" w="868">
                <a:moveTo>
                  <a:pt x="571" y="1690"/>
                </a:moveTo>
                <a:cubicBezTo>
                  <a:pt x="571" y="1690"/>
                  <a:pt x="868" y="891"/>
                  <a:pt x="0" y="1"/>
                </a:cubicBezTo>
              </a:path>
            </a:pathLst>
          </a:custGeom>
          <a:solidFill>
            <a:srgbClr val="FFFFFF">
              <a:alpha val="53333"/>
            </a:srgbClr>
          </a:solidFill>
          <a:ln cap="rnd" cmpd="sng" w="9525">
            <a:solidFill>
              <a:srgbClr val="FFFFF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3"/>
          <p:cNvSpPr/>
          <p:nvPr/>
        </p:nvSpPr>
        <p:spPr>
          <a:xfrm flipH="1">
            <a:off x="52470" y="1355802"/>
            <a:ext cx="8774" cy="8774"/>
          </a:xfrm>
          <a:custGeom>
            <a:rect b="b" l="l" r="r" t="t"/>
            <a:pathLst>
              <a:path extrusionOk="0" h="252" w="252">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3"/>
          <p:cNvSpPr/>
          <p:nvPr/>
        </p:nvSpPr>
        <p:spPr>
          <a:xfrm flipH="1">
            <a:off x="-118415" y="1758745"/>
            <a:ext cx="8774" cy="8774"/>
          </a:xfrm>
          <a:custGeom>
            <a:rect b="b" l="l" r="r" t="t"/>
            <a:pathLst>
              <a:path extrusionOk="0" h="252" w="252">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3"/>
          <p:cNvSpPr/>
          <p:nvPr/>
        </p:nvSpPr>
        <p:spPr>
          <a:xfrm flipH="1">
            <a:off x="-589669" y="1784963"/>
            <a:ext cx="41363" cy="47700"/>
          </a:xfrm>
          <a:custGeom>
            <a:rect b="b" l="l" r="r" t="t"/>
            <a:pathLst>
              <a:path extrusionOk="0" fill="none" h="1370" w="1188">
                <a:moveTo>
                  <a:pt x="1188" y="0"/>
                </a:moveTo>
                <a:cubicBezTo>
                  <a:pt x="1188" y="0"/>
                  <a:pt x="366" y="160"/>
                  <a:pt x="1" y="1370"/>
                </a:cubicBezTo>
              </a:path>
            </a:pathLst>
          </a:custGeom>
          <a:solidFill>
            <a:schemeClr val="lt1"/>
          </a:solidFill>
          <a:ln cap="rnd" cmpd="sng" w="9525">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3"/>
          <p:cNvSpPr/>
          <p:nvPr/>
        </p:nvSpPr>
        <p:spPr>
          <a:xfrm flipH="1">
            <a:off x="-549943" y="1845058"/>
            <a:ext cx="10376" cy="8321"/>
          </a:xfrm>
          <a:custGeom>
            <a:rect b="b" l="l" r="r" t="t"/>
            <a:pathLst>
              <a:path extrusionOk="0" h="239" w="298">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3"/>
          <p:cNvSpPr/>
          <p:nvPr/>
        </p:nvSpPr>
        <p:spPr>
          <a:xfrm flipH="1">
            <a:off x="100135" y="197110"/>
            <a:ext cx="85059" cy="98568"/>
          </a:xfrm>
          <a:custGeom>
            <a:rect b="b" l="l" r="r" t="t"/>
            <a:pathLst>
              <a:path extrusionOk="0" fill="none" h="2831" w="2443">
                <a:moveTo>
                  <a:pt x="0" y="2831"/>
                </a:moveTo>
                <a:lnTo>
                  <a:pt x="2442" y="1"/>
                </a:lnTo>
              </a:path>
            </a:pathLst>
          </a:custGeom>
          <a:noFill/>
          <a:ln cap="rnd" cmpd="sng" w="9525">
            <a:solidFill>
              <a:srgbClr val="B3B09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3"/>
          <p:cNvSpPr/>
          <p:nvPr/>
        </p:nvSpPr>
        <p:spPr>
          <a:xfrm flipH="1">
            <a:off x="44496" y="133534"/>
            <a:ext cx="42965" cy="49302"/>
          </a:xfrm>
          <a:custGeom>
            <a:rect b="b" l="l" r="r" t="t"/>
            <a:pathLst>
              <a:path extrusionOk="0" fill="none" h="1416" w="1234">
                <a:moveTo>
                  <a:pt x="1" y="1416"/>
                </a:moveTo>
                <a:lnTo>
                  <a:pt x="1233" y="1"/>
                </a:lnTo>
              </a:path>
            </a:pathLst>
          </a:custGeom>
          <a:noFill/>
          <a:ln cap="rnd" cmpd="sng" w="9525">
            <a:solidFill>
              <a:srgbClr val="B3B09F"/>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3"/>
          <p:cNvSpPr/>
          <p:nvPr/>
        </p:nvSpPr>
        <p:spPr>
          <a:xfrm flipH="1">
            <a:off x="775664" y="1017271"/>
            <a:ext cx="21482" cy="146268"/>
          </a:xfrm>
          <a:custGeom>
            <a:rect b="b" l="l" r="r" t="t"/>
            <a:pathLst>
              <a:path extrusionOk="0" fill="none" h="4201" w="617">
                <a:moveTo>
                  <a:pt x="617" y="0"/>
                </a:moveTo>
                <a:cubicBezTo>
                  <a:pt x="617" y="0"/>
                  <a:pt x="1" y="2123"/>
                  <a:pt x="617" y="4200"/>
                </a:cubicBez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3"/>
          <p:cNvSpPr/>
          <p:nvPr/>
        </p:nvSpPr>
        <p:spPr>
          <a:xfrm flipH="1">
            <a:off x="765323" y="1062569"/>
            <a:ext cx="10376" cy="73152"/>
          </a:xfrm>
          <a:custGeom>
            <a:rect b="b" l="l" r="r" t="t"/>
            <a:pathLst>
              <a:path extrusionOk="0" fill="none" h="2101" w="298">
                <a:moveTo>
                  <a:pt x="298" y="0"/>
                </a:moveTo>
                <a:cubicBezTo>
                  <a:pt x="298" y="0"/>
                  <a:pt x="1" y="1050"/>
                  <a:pt x="298" y="2100"/>
                </a:cubicBez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3"/>
          <p:cNvSpPr/>
          <p:nvPr/>
        </p:nvSpPr>
        <p:spPr>
          <a:xfrm>
            <a:off x="2918215" y="261178"/>
            <a:ext cx="1522744" cy="221599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US" sz="13800" u="none" cap="none" strike="noStrike">
                <a:solidFill>
                  <a:schemeClr val="dk1"/>
                </a:solidFill>
                <a:latin typeface="Arial Black"/>
                <a:ea typeface="Arial Black"/>
                <a:cs typeface="Arial Black"/>
                <a:sym typeface="Arial Black"/>
              </a:rPr>
              <a:t>1</a:t>
            </a:r>
            <a:endParaRPr b="0" i="0" sz="13800" u="none" cap="none" strike="noStrike">
              <a:solidFill>
                <a:schemeClr val="dk1"/>
              </a:solidFill>
              <a:latin typeface="Arial Black"/>
              <a:ea typeface="Arial Black"/>
              <a:cs typeface="Arial Black"/>
              <a:sym typeface="Arial Black"/>
            </a:endParaRPr>
          </a:p>
        </p:txBody>
      </p:sp>
      <p:sp>
        <p:nvSpPr>
          <p:cNvPr id="3658" name="Google Shape;3658;p3"/>
          <p:cNvSpPr txBox="1"/>
          <p:nvPr>
            <p:ph type="title"/>
          </p:nvPr>
        </p:nvSpPr>
        <p:spPr>
          <a:xfrm>
            <a:off x="3468137" y="463537"/>
            <a:ext cx="4701500" cy="1758900"/>
          </a:xfrm>
          <a:prstGeom prst="rect">
            <a:avLst/>
          </a:prstGeom>
          <a:noFill/>
          <a:ln>
            <a:noFill/>
          </a:ln>
        </p:spPr>
        <p:txBody>
          <a:bodyPr anchorCtr="0" anchor="t" bIns="0" lIns="0" spcFirstLastPara="1" rIns="0" wrap="square" tIns="0">
            <a:noAutofit/>
          </a:bodyPr>
          <a:lstStyle/>
          <a:p>
            <a:pPr indent="0" lvl="0" marL="0" rtl="0" algn="r">
              <a:lnSpc>
                <a:spcPct val="100000"/>
              </a:lnSpc>
              <a:spcBef>
                <a:spcPts val="2000"/>
              </a:spcBef>
              <a:spcAft>
                <a:spcPts val="0"/>
              </a:spcAft>
              <a:buSzPts val="3600"/>
              <a:buNone/>
            </a:pPr>
            <a:r>
              <a:rPr b="0" lang="en-US" sz="4000">
                <a:solidFill>
                  <a:srgbClr val="002060"/>
                </a:solidFill>
                <a:latin typeface="Arial"/>
                <a:ea typeface="Arial"/>
                <a:cs typeface="Arial"/>
                <a:sym typeface="Arial"/>
              </a:rPr>
              <a:t>Ôn luyện tập đọc </a:t>
            </a:r>
            <a:br>
              <a:rPr b="0" lang="en-US" sz="4000">
                <a:solidFill>
                  <a:srgbClr val="002060"/>
                </a:solidFill>
                <a:latin typeface="Arial"/>
                <a:ea typeface="Arial"/>
                <a:cs typeface="Arial"/>
                <a:sym typeface="Arial"/>
              </a:rPr>
            </a:br>
            <a:r>
              <a:rPr b="0" lang="en-US" sz="4000">
                <a:solidFill>
                  <a:srgbClr val="002060"/>
                </a:solidFill>
                <a:latin typeface="Arial"/>
                <a:ea typeface="Arial"/>
                <a:cs typeface="Arial"/>
                <a:sym typeface="Arial"/>
              </a:rPr>
              <a:t>và học thuộc lòng</a:t>
            </a:r>
            <a:endParaRPr b="0" sz="4000">
              <a:solidFill>
                <a:srgbClr val="002060"/>
              </a:solidFill>
              <a:latin typeface="Arial"/>
              <a:ea typeface="Arial"/>
              <a:cs typeface="Arial"/>
              <a:sym typeface="Arial"/>
            </a:endParaRPr>
          </a:p>
        </p:txBody>
      </p:sp>
      <p:grpSp>
        <p:nvGrpSpPr>
          <p:cNvPr id="3659" name="Google Shape;3659;p3"/>
          <p:cNvGrpSpPr/>
          <p:nvPr/>
        </p:nvGrpSpPr>
        <p:grpSpPr>
          <a:xfrm>
            <a:off x="5595128" y="2555399"/>
            <a:ext cx="2399265" cy="2553559"/>
            <a:chOff x="5208300" y="1213225"/>
            <a:chExt cx="3300000" cy="3366175"/>
          </a:xfrm>
        </p:grpSpPr>
        <p:sp>
          <p:nvSpPr>
            <p:cNvPr id="3660" name="Google Shape;3660;p3"/>
            <p:cNvSpPr/>
            <p:nvPr/>
          </p:nvSpPr>
          <p:spPr>
            <a:xfrm>
              <a:off x="5315000" y="1264000"/>
              <a:ext cx="137550" cy="161525"/>
            </a:xfrm>
            <a:custGeom>
              <a:rect b="b" l="l" r="r" t="t"/>
              <a:pathLst>
                <a:path extrusionOk="0" fill="none" h="6461" w="5502">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cap="rnd" cmpd="sng" w="97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3"/>
            <p:cNvSpPr/>
            <p:nvPr/>
          </p:nvSpPr>
          <p:spPr>
            <a:xfrm>
              <a:off x="7583275" y="1649750"/>
              <a:ext cx="114725" cy="134700"/>
            </a:xfrm>
            <a:custGeom>
              <a:rect b="b" l="l" r="r" t="t"/>
              <a:pathLst>
                <a:path extrusionOk="0" fill="none" h="5388" w="4589">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cap="rnd" cmpd="sng" w="970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3"/>
            <p:cNvSpPr/>
            <p:nvPr/>
          </p:nvSpPr>
          <p:spPr>
            <a:xfrm>
              <a:off x="8128225" y="1875725"/>
              <a:ext cx="101025" cy="146100"/>
            </a:xfrm>
            <a:custGeom>
              <a:rect b="b" l="l" r="r" t="t"/>
              <a:pathLst>
                <a:path extrusionOk="0" fill="none" h="5844" w="4041">
                  <a:moveTo>
                    <a:pt x="4041" y="822"/>
                  </a:moveTo>
                  <a:lnTo>
                    <a:pt x="1530" y="5843"/>
                  </a:lnTo>
                  <a:lnTo>
                    <a:pt x="1" y="5045"/>
                  </a:lnTo>
                  <a:lnTo>
                    <a:pt x="1621" y="1689"/>
                  </a:lnTo>
                  <a:lnTo>
                    <a:pt x="868" y="1826"/>
                  </a:lnTo>
                  <a:lnTo>
                    <a:pt x="891" y="343"/>
                  </a:lnTo>
                  <a:lnTo>
                    <a:pt x="2443" y="0"/>
                  </a:lnTo>
                  <a:close/>
                </a:path>
              </a:pathLst>
            </a:custGeom>
            <a:noFill/>
            <a:ln cap="rnd" cmpd="sng" w="97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3"/>
            <p:cNvSpPr/>
            <p:nvPr/>
          </p:nvSpPr>
          <p:spPr>
            <a:xfrm>
              <a:off x="7752175" y="4286075"/>
              <a:ext cx="133000" cy="152375"/>
            </a:xfrm>
            <a:custGeom>
              <a:rect b="b" l="l" r="r" t="t"/>
              <a:pathLst>
                <a:path extrusionOk="0" fill="none" h="6095" w="532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cap="rnd" cmpd="sng" w="97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3"/>
            <p:cNvSpPr/>
            <p:nvPr/>
          </p:nvSpPr>
          <p:spPr>
            <a:xfrm>
              <a:off x="8374175" y="3520850"/>
              <a:ext cx="134125" cy="144950"/>
            </a:xfrm>
            <a:custGeom>
              <a:rect b="b" l="l" r="r" t="t"/>
              <a:pathLst>
                <a:path extrusionOk="0" fill="none" h="5798" w="5365">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cap="rnd" cmpd="sng" w="97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3"/>
            <p:cNvSpPr/>
            <p:nvPr/>
          </p:nvSpPr>
          <p:spPr>
            <a:xfrm>
              <a:off x="5408600" y="1873425"/>
              <a:ext cx="103300" cy="109600"/>
            </a:xfrm>
            <a:custGeom>
              <a:rect b="b" l="l" r="r" t="t"/>
              <a:pathLst>
                <a:path extrusionOk="0" fill="none" h="4384" w="4132">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cap="rnd" cmpd="sng" w="97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3"/>
            <p:cNvSpPr/>
            <p:nvPr/>
          </p:nvSpPr>
          <p:spPr>
            <a:xfrm>
              <a:off x="5507875" y="1857450"/>
              <a:ext cx="64525" cy="65650"/>
            </a:xfrm>
            <a:custGeom>
              <a:rect b="b" l="l" r="r" t="t"/>
              <a:pathLst>
                <a:path extrusionOk="0" fill="none" h="2626" w="2581">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cap="rnd" cmpd="sng" w="97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3"/>
            <p:cNvSpPr/>
            <p:nvPr/>
          </p:nvSpPr>
          <p:spPr>
            <a:xfrm>
              <a:off x="6307350" y="1750750"/>
              <a:ext cx="87900" cy="106150"/>
            </a:xfrm>
            <a:custGeom>
              <a:rect b="b" l="l" r="r" t="t"/>
              <a:pathLst>
                <a:path extrusionOk="0" fill="none" h="4246" w="3516">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cap="rnd" cmpd="sng" w="97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3"/>
            <p:cNvSpPr/>
            <p:nvPr/>
          </p:nvSpPr>
          <p:spPr>
            <a:xfrm>
              <a:off x="7656325" y="3314275"/>
              <a:ext cx="82750" cy="84475"/>
            </a:xfrm>
            <a:custGeom>
              <a:rect b="b" l="l" r="r" t="t"/>
              <a:pathLst>
                <a:path extrusionOk="0" fill="none" h="3379" w="331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cap="rnd" cmpd="sng" w="97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3"/>
            <p:cNvSpPr/>
            <p:nvPr/>
          </p:nvSpPr>
          <p:spPr>
            <a:xfrm>
              <a:off x="6174375" y="1213225"/>
              <a:ext cx="82775" cy="81050"/>
            </a:xfrm>
            <a:custGeom>
              <a:rect b="b" l="l" r="r" t="t"/>
              <a:pathLst>
                <a:path extrusionOk="0" fill="none" h="3242" w="3311">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chemeClr val="accent2"/>
            </a:solidFill>
            <a:ln cap="rnd" cmpd="sng" w="97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70" name="Google Shape;3670;p3"/>
            <p:cNvGrpSpPr/>
            <p:nvPr/>
          </p:nvGrpSpPr>
          <p:grpSpPr>
            <a:xfrm>
              <a:off x="8152775" y="3174475"/>
              <a:ext cx="207725" cy="233775"/>
              <a:chOff x="8152775" y="3174475"/>
              <a:chExt cx="207725" cy="233775"/>
            </a:xfrm>
          </p:grpSpPr>
          <p:sp>
            <p:nvSpPr>
              <p:cNvPr id="3671" name="Google Shape;3671;p3"/>
              <p:cNvSpPr/>
              <p:nvPr/>
            </p:nvSpPr>
            <p:spPr>
              <a:xfrm>
                <a:off x="8152775" y="3340525"/>
                <a:ext cx="82175" cy="67725"/>
              </a:xfrm>
              <a:custGeom>
                <a:rect b="b" l="l" r="r" t="t"/>
                <a:pathLst>
                  <a:path extrusionOk="0" h="2709" w="3287">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3"/>
              <p:cNvSpPr/>
              <p:nvPr/>
            </p:nvSpPr>
            <p:spPr>
              <a:xfrm>
                <a:off x="8278600" y="3272625"/>
                <a:ext cx="81900" cy="67800"/>
              </a:xfrm>
              <a:custGeom>
                <a:rect b="b" l="l" r="r" t="t"/>
                <a:pathLst>
                  <a:path extrusionOk="0" h="2712" w="3276">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3"/>
              <p:cNvSpPr/>
              <p:nvPr/>
            </p:nvSpPr>
            <p:spPr>
              <a:xfrm>
                <a:off x="8161325" y="3174475"/>
                <a:ext cx="199175" cy="204300"/>
              </a:xfrm>
              <a:custGeom>
                <a:rect b="b" l="l" r="r" t="t"/>
                <a:pathLst>
                  <a:path extrusionOk="0" fill="none" h="8172" w="7967">
                    <a:moveTo>
                      <a:pt x="2945" y="8172"/>
                    </a:moveTo>
                    <a:lnTo>
                      <a:pt x="0" y="2717"/>
                    </a:lnTo>
                    <a:lnTo>
                      <a:pt x="5022" y="0"/>
                    </a:lnTo>
                    <a:lnTo>
                      <a:pt x="7967" y="5456"/>
                    </a:lnTo>
                  </a:path>
                </a:pathLst>
              </a:custGeom>
              <a:noFill/>
              <a:ln cap="rnd" cmpd="sng" w="970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74" name="Google Shape;3674;p3"/>
            <p:cNvGrpSpPr/>
            <p:nvPr/>
          </p:nvGrpSpPr>
          <p:grpSpPr>
            <a:xfrm>
              <a:off x="7712225" y="2833225"/>
              <a:ext cx="135275" cy="144975"/>
              <a:chOff x="7712225" y="2833225"/>
              <a:chExt cx="135275" cy="144975"/>
            </a:xfrm>
          </p:grpSpPr>
          <p:sp>
            <p:nvSpPr>
              <p:cNvPr id="3675" name="Google Shape;3675;p3"/>
              <p:cNvSpPr/>
              <p:nvPr/>
            </p:nvSpPr>
            <p:spPr>
              <a:xfrm>
                <a:off x="7712225" y="2918500"/>
                <a:ext cx="83925" cy="59700"/>
              </a:xfrm>
              <a:custGeom>
                <a:rect b="b" l="l" r="r" t="t"/>
                <a:pathLst>
                  <a:path extrusionOk="0" h="2388" w="3357">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3"/>
              <p:cNvSpPr/>
              <p:nvPr/>
            </p:nvSpPr>
            <p:spPr>
              <a:xfrm>
                <a:off x="7782425" y="2833225"/>
                <a:ext cx="65075" cy="140400"/>
              </a:xfrm>
              <a:custGeom>
                <a:rect b="b" l="l" r="r" t="t"/>
                <a:pathLst>
                  <a:path extrusionOk="0" fill="none" h="5616" w="2603">
                    <a:moveTo>
                      <a:pt x="2603" y="1"/>
                    </a:moveTo>
                    <a:lnTo>
                      <a:pt x="0" y="5616"/>
                    </a:lnTo>
                  </a:path>
                </a:pathLst>
              </a:custGeom>
              <a:noFill/>
              <a:ln cap="rnd" cmpd="sng" w="97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77" name="Google Shape;3677;p3"/>
            <p:cNvGrpSpPr/>
            <p:nvPr/>
          </p:nvGrpSpPr>
          <p:grpSpPr>
            <a:xfrm>
              <a:off x="7095325" y="2409250"/>
              <a:ext cx="84525" cy="167100"/>
              <a:chOff x="7095325" y="2409250"/>
              <a:chExt cx="84525" cy="167100"/>
            </a:xfrm>
          </p:grpSpPr>
          <p:sp>
            <p:nvSpPr>
              <p:cNvPr id="3678" name="Google Shape;3678;p3"/>
              <p:cNvSpPr/>
              <p:nvPr/>
            </p:nvSpPr>
            <p:spPr>
              <a:xfrm>
                <a:off x="7095325" y="2513625"/>
                <a:ext cx="84525" cy="62725"/>
              </a:xfrm>
              <a:custGeom>
                <a:rect b="b" l="l" r="r" t="t"/>
                <a:pathLst>
                  <a:path extrusionOk="0" h="2509" w="3381">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3"/>
              <p:cNvSpPr/>
              <p:nvPr/>
            </p:nvSpPr>
            <p:spPr>
              <a:xfrm>
                <a:off x="7126775" y="2409250"/>
                <a:ext cx="53075" cy="145550"/>
              </a:xfrm>
              <a:custGeom>
                <a:rect b="b" l="l" r="r" t="t"/>
                <a:pathLst>
                  <a:path extrusionOk="0" fill="none" h="5822" w="2123">
                    <a:moveTo>
                      <a:pt x="2123" y="5821"/>
                    </a:moveTo>
                    <a:lnTo>
                      <a:pt x="0" y="1"/>
                    </a:lnTo>
                    <a:lnTo>
                      <a:pt x="1005" y="92"/>
                    </a:lnTo>
                  </a:path>
                </a:pathLst>
              </a:custGeom>
              <a:solidFill>
                <a:schemeClr val="accent2"/>
              </a:solidFill>
              <a:ln cap="rnd" cmpd="sng" w="97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80" name="Google Shape;3680;p3"/>
            <p:cNvSpPr/>
            <p:nvPr/>
          </p:nvSpPr>
          <p:spPr>
            <a:xfrm>
              <a:off x="7216925" y="2822975"/>
              <a:ext cx="141550" cy="152375"/>
            </a:xfrm>
            <a:custGeom>
              <a:rect b="b" l="l" r="r" t="t"/>
              <a:pathLst>
                <a:path extrusionOk="0" fill="none" h="6095" w="5662">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chemeClr val="accent1"/>
            </a:solidFill>
            <a:ln cap="rnd" cmpd="sng" w="97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81" name="Google Shape;3681;p3"/>
            <p:cNvGrpSpPr/>
            <p:nvPr/>
          </p:nvGrpSpPr>
          <p:grpSpPr>
            <a:xfrm>
              <a:off x="7043450" y="3807875"/>
              <a:ext cx="754975" cy="523875"/>
              <a:chOff x="7043450" y="3807875"/>
              <a:chExt cx="754975" cy="523875"/>
            </a:xfrm>
          </p:grpSpPr>
          <p:sp>
            <p:nvSpPr>
              <p:cNvPr id="3682" name="Google Shape;3682;p3"/>
              <p:cNvSpPr/>
              <p:nvPr/>
            </p:nvSpPr>
            <p:spPr>
              <a:xfrm>
                <a:off x="7043450" y="3807875"/>
                <a:ext cx="754975" cy="523875"/>
              </a:xfrm>
              <a:custGeom>
                <a:rect b="b" l="l" r="r" t="t"/>
                <a:pathLst>
                  <a:path extrusionOk="0" h="20955" w="30199">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3"/>
              <p:cNvSpPr/>
              <p:nvPr/>
            </p:nvSpPr>
            <p:spPr>
              <a:xfrm>
                <a:off x="7043450" y="3807875"/>
                <a:ext cx="754975" cy="523875"/>
              </a:xfrm>
              <a:custGeom>
                <a:rect b="b" l="l" r="r" t="t"/>
                <a:pathLst>
                  <a:path extrusionOk="0" h="20955" w="30199">
                    <a:moveTo>
                      <a:pt x="1" y="0"/>
                    </a:moveTo>
                    <a:lnTo>
                      <a:pt x="9017" y="20954"/>
                    </a:lnTo>
                    <a:lnTo>
                      <a:pt x="30199" y="11847"/>
                    </a:lnTo>
                    <a:lnTo>
                      <a:pt x="28715" y="11253"/>
                    </a:lnTo>
                    <a:lnTo>
                      <a:pt x="9861" y="19356"/>
                    </a:lnTo>
                    <a:lnTo>
                      <a:pt x="1850" y="708"/>
                    </a:lnTo>
                    <a:lnTo>
                      <a:pt x="1" y="0"/>
                    </a:lnTo>
                    <a:close/>
                  </a:path>
                </a:pathLst>
              </a:custGeom>
              <a:solidFill>
                <a:srgbClr val="0C0044">
                  <a:alpha val="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3"/>
              <p:cNvSpPr/>
              <p:nvPr/>
            </p:nvSpPr>
            <p:spPr>
              <a:xfrm>
                <a:off x="7295675" y="4285500"/>
                <a:ext cx="12575" cy="29700"/>
              </a:xfrm>
              <a:custGeom>
                <a:rect b="b" l="l" r="r" t="t"/>
                <a:pathLst>
                  <a:path extrusionOk="0" fill="none" h="1188" w="503">
                    <a:moveTo>
                      <a:pt x="0" y="0"/>
                    </a:moveTo>
                    <a:lnTo>
                      <a:pt x="503" y="1187"/>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3"/>
              <p:cNvSpPr/>
              <p:nvPr/>
            </p:nvSpPr>
            <p:spPr>
              <a:xfrm>
                <a:off x="7328200" y="4260375"/>
                <a:ext cx="16575" cy="38850"/>
              </a:xfrm>
              <a:custGeom>
                <a:rect b="b" l="l" r="r" t="t"/>
                <a:pathLst>
                  <a:path extrusionOk="0" fill="none" h="1554" w="663">
                    <a:moveTo>
                      <a:pt x="1" y="1"/>
                    </a:moveTo>
                    <a:lnTo>
                      <a:pt x="662" y="1553"/>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3"/>
              <p:cNvSpPr/>
              <p:nvPr/>
            </p:nvSpPr>
            <p:spPr>
              <a:xfrm>
                <a:off x="7368725" y="4254100"/>
                <a:ext cx="12575" cy="29125"/>
              </a:xfrm>
              <a:custGeom>
                <a:rect b="b" l="l" r="r" t="t"/>
                <a:pathLst>
                  <a:path extrusionOk="0" fill="none" h="1165" w="503">
                    <a:moveTo>
                      <a:pt x="0" y="1"/>
                    </a:moveTo>
                    <a:lnTo>
                      <a:pt x="502" y="1165"/>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3"/>
              <p:cNvSpPr/>
              <p:nvPr/>
            </p:nvSpPr>
            <p:spPr>
              <a:xfrm>
                <a:off x="7401800" y="4229000"/>
                <a:ext cx="16575" cy="38825"/>
              </a:xfrm>
              <a:custGeom>
                <a:rect b="b" l="l" r="r" t="t"/>
                <a:pathLst>
                  <a:path extrusionOk="0" fill="none" h="1553" w="663">
                    <a:moveTo>
                      <a:pt x="1" y="1"/>
                    </a:moveTo>
                    <a:lnTo>
                      <a:pt x="663" y="1553"/>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3"/>
              <p:cNvSpPr/>
              <p:nvPr/>
            </p:nvSpPr>
            <p:spPr>
              <a:xfrm>
                <a:off x="7442325" y="4222150"/>
                <a:ext cx="12575" cy="29700"/>
              </a:xfrm>
              <a:custGeom>
                <a:rect b="b" l="l" r="r" t="t"/>
                <a:pathLst>
                  <a:path extrusionOk="0" fill="none" h="1188" w="503">
                    <a:moveTo>
                      <a:pt x="1" y="1"/>
                    </a:moveTo>
                    <a:lnTo>
                      <a:pt x="503" y="1188"/>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3"/>
              <p:cNvSpPr/>
              <p:nvPr/>
            </p:nvSpPr>
            <p:spPr>
              <a:xfrm>
                <a:off x="7474850" y="4197625"/>
                <a:ext cx="16575" cy="38250"/>
              </a:xfrm>
              <a:custGeom>
                <a:rect b="b" l="l" r="r" t="t"/>
                <a:pathLst>
                  <a:path extrusionOk="0" fill="none" h="1530" w="663">
                    <a:moveTo>
                      <a:pt x="1" y="0"/>
                    </a:moveTo>
                    <a:lnTo>
                      <a:pt x="663" y="1529"/>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3"/>
              <p:cNvSpPr/>
              <p:nvPr/>
            </p:nvSpPr>
            <p:spPr>
              <a:xfrm>
                <a:off x="7515375" y="4190775"/>
                <a:ext cx="12575" cy="29700"/>
              </a:xfrm>
              <a:custGeom>
                <a:rect b="b" l="l" r="r" t="t"/>
                <a:pathLst>
                  <a:path extrusionOk="0" fill="none" h="1188" w="503">
                    <a:moveTo>
                      <a:pt x="0" y="0"/>
                    </a:moveTo>
                    <a:lnTo>
                      <a:pt x="502" y="1187"/>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3"/>
              <p:cNvSpPr/>
              <p:nvPr/>
            </p:nvSpPr>
            <p:spPr>
              <a:xfrm>
                <a:off x="7548475" y="4166225"/>
                <a:ext cx="16575" cy="38275"/>
              </a:xfrm>
              <a:custGeom>
                <a:rect b="b" l="l" r="r" t="t"/>
                <a:pathLst>
                  <a:path extrusionOk="0" fill="none" h="1531" w="663">
                    <a:moveTo>
                      <a:pt x="0" y="1"/>
                    </a:moveTo>
                    <a:lnTo>
                      <a:pt x="662" y="1530"/>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3"/>
              <p:cNvSpPr/>
              <p:nvPr/>
            </p:nvSpPr>
            <p:spPr>
              <a:xfrm>
                <a:off x="7588975" y="4159375"/>
                <a:ext cx="12575" cy="29125"/>
              </a:xfrm>
              <a:custGeom>
                <a:rect b="b" l="l" r="r" t="t"/>
                <a:pathLst>
                  <a:path extrusionOk="0" fill="none" h="1165" w="503">
                    <a:moveTo>
                      <a:pt x="1" y="1"/>
                    </a:moveTo>
                    <a:lnTo>
                      <a:pt x="503" y="1165"/>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3"/>
              <p:cNvSpPr/>
              <p:nvPr/>
            </p:nvSpPr>
            <p:spPr>
              <a:xfrm>
                <a:off x="7621500" y="4134275"/>
                <a:ext cx="16575" cy="38825"/>
              </a:xfrm>
              <a:custGeom>
                <a:rect b="b" l="l" r="r" t="t"/>
                <a:pathLst>
                  <a:path extrusionOk="0" fill="none" h="1553" w="663">
                    <a:moveTo>
                      <a:pt x="1" y="1"/>
                    </a:moveTo>
                    <a:lnTo>
                      <a:pt x="663" y="1553"/>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3"/>
              <p:cNvSpPr/>
              <p:nvPr/>
            </p:nvSpPr>
            <p:spPr>
              <a:xfrm>
                <a:off x="7662600" y="4128000"/>
                <a:ext cx="12575" cy="29125"/>
              </a:xfrm>
              <a:custGeom>
                <a:rect b="b" l="l" r="r" t="t"/>
                <a:pathLst>
                  <a:path extrusionOk="0" fill="none" h="1165" w="503">
                    <a:moveTo>
                      <a:pt x="0" y="0"/>
                    </a:moveTo>
                    <a:lnTo>
                      <a:pt x="502" y="1165"/>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3"/>
              <p:cNvSpPr/>
              <p:nvPr/>
            </p:nvSpPr>
            <p:spPr>
              <a:xfrm>
                <a:off x="7695125" y="4102900"/>
                <a:ext cx="16575" cy="38250"/>
              </a:xfrm>
              <a:custGeom>
                <a:rect b="b" l="l" r="r" t="t"/>
                <a:pathLst>
                  <a:path extrusionOk="0" fill="none" h="1530" w="663">
                    <a:moveTo>
                      <a:pt x="0" y="0"/>
                    </a:moveTo>
                    <a:lnTo>
                      <a:pt x="662" y="1529"/>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96" name="Google Shape;3696;p3"/>
            <p:cNvGrpSpPr/>
            <p:nvPr/>
          </p:nvGrpSpPr>
          <p:grpSpPr>
            <a:xfrm>
              <a:off x="7810375" y="3586475"/>
              <a:ext cx="274500" cy="274500"/>
              <a:chOff x="7810375" y="3586475"/>
              <a:chExt cx="274500" cy="274500"/>
            </a:xfrm>
          </p:grpSpPr>
          <p:sp>
            <p:nvSpPr>
              <p:cNvPr id="3697" name="Google Shape;3697;p3"/>
              <p:cNvSpPr/>
              <p:nvPr/>
            </p:nvSpPr>
            <p:spPr>
              <a:xfrm>
                <a:off x="7810375" y="3586475"/>
                <a:ext cx="274500" cy="274500"/>
              </a:xfrm>
              <a:custGeom>
                <a:rect b="b" l="l" r="r" t="t"/>
                <a:pathLst>
                  <a:path extrusionOk="0" h="10980" w="1098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3"/>
              <p:cNvSpPr/>
              <p:nvPr/>
            </p:nvSpPr>
            <p:spPr>
              <a:xfrm>
                <a:off x="7810375" y="3586475"/>
                <a:ext cx="274500" cy="274500"/>
              </a:xfrm>
              <a:custGeom>
                <a:rect b="b" l="l" r="r" t="t"/>
                <a:pathLst>
                  <a:path extrusionOk="0" h="10980" w="1098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3"/>
              <p:cNvSpPr/>
              <p:nvPr/>
            </p:nvSpPr>
            <p:spPr>
              <a:xfrm>
                <a:off x="7848050" y="3600175"/>
                <a:ext cx="199750" cy="82675"/>
              </a:xfrm>
              <a:custGeom>
                <a:rect b="b" l="l" r="r" t="t"/>
                <a:pathLst>
                  <a:path extrusionOk="0" h="3307" w="799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3"/>
              <p:cNvSpPr/>
              <p:nvPr/>
            </p:nvSpPr>
            <p:spPr>
              <a:xfrm>
                <a:off x="7868025" y="3612150"/>
                <a:ext cx="37675" cy="223150"/>
              </a:xfrm>
              <a:custGeom>
                <a:rect b="b" l="l" r="r" t="t"/>
                <a:pathLst>
                  <a:path extrusionOk="0" h="8926" w="1507">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3"/>
              <p:cNvSpPr/>
              <p:nvPr/>
            </p:nvSpPr>
            <p:spPr>
              <a:xfrm>
                <a:off x="7984425" y="3612150"/>
                <a:ext cx="37700" cy="223150"/>
              </a:xfrm>
              <a:custGeom>
                <a:rect b="b" l="l" r="r" t="t"/>
                <a:pathLst>
                  <a:path extrusionOk="0" h="8926" w="1508">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3"/>
              <p:cNvSpPr/>
              <p:nvPr/>
            </p:nvSpPr>
            <p:spPr>
              <a:xfrm>
                <a:off x="7810375" y="3696600"/>
                <a:ext cx="274500" cy="164375"/>
              </a:xfrm>
              <a:custGeom>
                <a:rect b="b" l="l" r="r" t="t"/>
                <a:pathLst>
                  <a:path extrusionOk="0" h="6575" w="1098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03" name="Google Shape;3703;p3"/>
            <p:cNvGrpSpPr/>
            <p:nvPr/>
          </p:nvGrpSpPr>
          <p:grpSpPr>
            <a:xfrm>
              <a:off x="6881400" y="3156950"/>
              <a:ext cx="433700" cy="355675"/>
              <a:chOff x="6881400" y="3156950"/>
              <a:chExt cx="433700" cy="355675"/>
            </a:xfrm>
          </p:grpSpPr>
          <p:sp>
            <p:nvSpPr>
              <p:cNvPr id="3704" name="Google Shape;3704;p3"/>
              <p:cNvSpPr/>
              <p:nvPr/>
            </p:nvSpPr>
            <p:spPr>
              <a:xfrm>
                <a:off x="6881400" y="3156950"/>
                <a:ext cx="128400" cy="105425"/>
              </a:xfrm>
              <a:custGeom>
                <a:rect b="b" l="l" r="r" t="t"/>
                <a:pathLst>
                  <a:path extrusionOk="0" h="4217" w="5136">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3"/>
              <p:cNvSpPr/>
              <p:nvPr/>
            </p:nvSpPr>
            <p:spPr>
              <a:xfrm>
                <a:off x="6881400" y="3163050"/>
                <a:ext cx="128400" cy="99325"/>
              </a:xfrm>
              <a:custGeom>
                <a:rect b="b" l="l" r="r" t="t"/>
                <a:pathLst>
                  <a:path extrusionOk="0" h="3973" w="5136">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3"/>
              <p:cNvSpPr/>
              <p:nvPr/>
            </p:nvSpPr>
            <p:spPr>
              <a:xfrm>
                <a:off x="6968700" y="3213275"/>
                <a:ext cx="346400" cy="299350"/>
              </a:xfrm>
              <a:custGeom>
                <a:rect b="b" l="l" r="r" t="t"/>
                <a:pathLst>
                  <a:path extrusionOk="0" h="11974" w="13856">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3"/>
              <p:cNvSpPr/>
              <p:nvPr/>
            </p:nvSpPr>
            <p:spPr>
              <a:xfrm>
                <a:off x="6968700" y="3213275"/>
                <a:ext cx="59950" cy="65650"/>
              </a:xfrm>
              <a:custGeom>
                <a:rect b="b" l="l" r="r" t="t"/>
                <a:pathLst>
                  <a:path extrusionOk="0" h="2626" w="2398">
                    <a:moveTo>
                      <a:pt x="1644" y="1"/>
                    </a:moveTo>
                    <a:lnTo>
                      <a:pt x="1" y="1964"/>
                    </a:lnTo>
                    <a:lnTo>
                      <a:pt x="708" y="2625"/>
                    </a:lnTo>
                    <a:lnTo>
                      <a:pt x="2397" y="594"/>
                    </a:lnTo>
                    <a:lnTo>
                      <a:pt x="1644"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3"/>
              <p:cNvSpPr/>
              <p:nvPr/>
            </p:nvSpPr>
            <p:spPr>
              <a:xfrm>
                <a:off x="7054300" y="3291275"/>
                <a:ext cx="218575" cy="184775"/>
              </a:xfrm>
              <a:custGeom>
                <a:rect b="b" l="l" r="r" t="t"/>
                <a:pathLst>
                  <a:path extrusionOk="0" h="7391" w="8743">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3"/>
              <p:cNvSpPr/>
              <p:nvPr/>
            </p:nvSpPr>
            <p:spPr>
              <a:xfrm>
                <a:off x="6968700" y="3254350"/>
                <a:ext cx="343550" cy="258275"/>
              </a:xfrm>
              <a:custGeom>
                <a:rect b="b" l="l" r="r" t="t"/>
                <a:pathLst>
                  <a:path extrusionOk="0" h="10331" w="13742">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10" name="Google Shape;3710;p3"/>
            <p:cNvGrpSpPr/>
            <p:nvPr/>
          </p:nvGrpSpPr>
          <p:grpSpPr>
            <a:xfrm>
              <a:off x="8084850" y="3970500"/>
              <a:ext cx="396050" cy="377650"/>
              <a:chOff x="8084850" y="3970500"/>
              <a:chExt cx="396050" cy="377650"/>
            </a:xfrm>
          </p:grpSpPr>
          <p:sp>
            <p:nvSpPr>
              <p:cNvPr id="3711" name="Google Shape;3711;p3"/>
              <p:cNvSpPr/>
              <p:nvPr/>
            </p:nvSpPr>
            <p:spPr>
              <a:xfrm>
                <a:off x="8161325" y="4061075"/>
                <a:ext cx="247675" cy="227875"/>
              </a:xfrm>
              <a:custGeom>
                <a:rect b="b" l="l" r="r" t="t"/>
                <a:pathLst>
                  <a:path extrusionOk="0" h="9115" w="9907">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3"/>
              <p:cNvSpPr/>
              <p:nvPr/>
            </p:nvSpPr>
            <p:spPr>
              <a:xfrm>
                <a:off x="8192700" y="4071300"/>
                <a:ext cx="148975" cy="102275"/>
              </a:xfrm>
              <a:custGeom>
                <a:rect b="b" l="l" r="r" t="t"/>
                <a:pathLst>
                  <a:path extrusionOk="0" h="4091" w="5959">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3"/>
              <p:cNvSpPr/>
              <p:nvPr/>
            </p:nvSpPr>
            <p:spPr>
              <a:xfrm>
                <a:off x="8249200" y="4141700"/>
                <a:ext cx="102750" cy="136975"/>
              </a:xfrm>
              <a:custGeom>
                <a:rect b="b" l="l" r="r" t="t"/>
                <a:pathLst>
                  <a:path extrusionOk="0" fill="none" h="5479" w="411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cap="rnd" cmpd="sng" w="97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3"/>
              <p:cNvSpPr/>
              <p:nvPr/>
            </p:nvSpPr>
            <p:spPr>
              <a:xfrm>
                <a:off x="8187000" y="4110875"/>
                <a:ext cx="222000" cy="178075"/>
              </a:xfrm>
              <a:custGeom>
                <a:rect b="b" l="l" r="r" t="t"/>
                <a:pathLst>
                  <a:path extrusionOk="0" h="7123" w="888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3"/>
              <p:cNvSpPr/>
              <p:nvPr/>
            </p:nvSpPr>
            <p:spPr>
              <a:xfrm>
                <a:off x="8298275" y="4247825"/>
                <a:ext cx="98750" cy="61675"/>
              </a:xfrm>
              <a:custGeom>
                <a:rect b="b" l="l" r="r" t="t"/>
                <a:pathLst>
                  <a:path extrusionOk="0" h="2467" w="395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3"/>
              <p:cNvSpPr/>
              <p:nvPr/>
            </p:nvSpPr>
            <p:spPr>
              <a:xfrm>
                <a:off x="8306825" y="4262775"/>
                <a:ext cx="98750" cy="62000"/>
              </a:xfrm>
              <a:custGeom>
                <a:rect b="b" l="l" r="r" t="t"/>
                <a:pathLst>
                  <a:path extrusionOk="0" h="2480" w="395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3"/>
              <p:cNvSpPr/>
              <p:nvPr/>
            </p:nvSpPr>
            <p:spPr>
              <a:xfrm>
                <a:off x="8315400" y="4277625"/>
                <a:ext cx="98750" cy="61975"/>
              </a:xfrm>
              <a:custGeom>
                <a:rect b="b" l="l" r="r" t="t"/>
                <a:pathLst>
                  <a:path extrusionOk="0" h="2479" w="395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3"/>
              <p:cNvSpPr/>
              <p:nvPr/>
            </p:nvSpPr>
            <p:spPr>
              <a:xfrm>
                <a:off x="8335375" y="4296900"/>
                <a:ext cx="75350" cy="51250"/>
              </a:xfrm>
              <a:custGeom>
                <a:rect b="b" l="l" r="r" t="t"/>
                <a:pathLst>
                  <a:path extrusionOk="0" h="2050" w="3014">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3"/>
              <p:cNvSpPr/>
              <p:nvPr/>
            </p:nvSpPr>
            <p:spPr>
              <a:xfrm>
                <a:off x="8179575" y="3975650"/>
                <a:ext cx="35975" cy="67350"/>
              </a:xfrm>
              <a:custGeom>
                <a:rect b="b" l="l" r="r" t="t"/>
                <a:pathLst>
                  <a:path extrusionOk="0" fill="none" h="2694" w="1439">
                    <a:moveTo>
                      <a:pt x="1439" y="2693"/>
                    </a:moveTo>
                    <a:lnTo>
                      <a:pt x="1" y="0"/>
                    </a:lnTo>
                  </a:path>
                </a:pathLst>
              </a:custGeom>
              <a:solidFill>
                <a:schemeClr val="accent4"/>
              </a:solidFill>
              <a:ln cap="rnd" cmpd="sng" w="97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3"/>
              <p:cNvSpPr/>
              <p:nvPr/>
            </p:nvSpPr>
            <p:spPr>
              <a:xfrm>
                <a:off x="8084850" y="4218150"/>
                <a:ext cx="73650" cy="31425"/>
              </a:xfrm>
              <a:custGeom>
                <a:rect b="b" l="l" r="r" t="t"/>
                <a:pathLst>
                  <a:path extrusionOk="0" fill="none" h="1257" w="2946">
                    <a:moveTo>
                      <a:pt x="2945" y="1"/>
                    </a:moveTo>
                    <a:lnTo>
                      <a:pt x="1" y="1256"/>
                    </a:lnTo>
                  </a:path>
                </a:pathLst>
              </a:custGeom>
              <a:solidFill>
                <a:schemeClr val="accent4"/>
              </a:solidFill>
              <a:ln cap="rnd" cmpd="sng" w="97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3"/>
              <p:cNvSpPr/>
              <p:nvPr/>
            </p:nvSpPr>
            <p:spPr>
              <a:xfrm>
                <a:off x="8407275" y="4069800"/>
                <a:ext cx="73625" cy="31400"/>
              </a:xfrm>
              <a:custGeom>
                <a:rect b="b" l="l" r="r" t="t"/>
                <a:pathLst>
                  <a:path extrusionOk="0" fill="none" h="1256" w="2945">
                    <a:moveTo>
                      <a:pt x="2945" y="0"/>
                    </a:moveTo>
                    <a:lnTo>
                      <a:pt x="0" y="1256"/>
                    </a:lnTo>
                  </a:path>
                </a:pathLst>
              </a:custGeom>
              <a:solidFill>
                <a:schemeClr val="accent4"/>
              </a:solidFill>
              <a:ln cap="rnd" cmpd="sng" w="97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3"/>
              <p:cNvSpPr/>
              <p:nvPr/>
            </p:nvSpPr>
            <p:spPr>
              <a:xfrm>
                <a:off x="8088850" y="4100050"/>
                <a:ext cx="59375" cy="25125"/>
              </a:xfrm>
              <a:custGeom>
                <a:rect b="b" l="l" r="r" t="t"/>
                <a:pathLst>
                  <a:path extrusionOk="0" fill="none" h="1005" w="2375">
                    <a:moveTo>
                      <a:pt x="2374" y="1004"/>
                    </a:moveTo>
                    <a:lnTo>
                      <a:pt x="1" y="0"/>
                    </a:lnTo>
                  </a:path>
                </a:pathLst>
              </a:custGeom>
              <a:solidFill>
                <a:schemeClr val="accent4"/>
              </a:solidFill>
              <a:ln cap="rnd" cmpd="sng" w="97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3"/>
              <p:cNvSpPr/>
              <p:nvPr/>
            </p:nvSpPr>
            <p:spPr>
              <a:xfrm>
                <a:off x="8329100" y="3970500"/>
                <a:ext cx="25700" cy="59375"/>
              </a:xfrm>
              <a:custGeom>
                <a:rect b="b" l="l" r="r" t="t"/>
                <a:pathLst>
                  <a:path extrusionOk="0" fill="none" h="2375" w="1028">
                    <a:moveTo>
                      <a:pt x="0" y="2375"/>
                    </a:moveTo>
                    <a:lnTo>
                      <a:pt x="1027" y="1"/>
                    </a:lnTo>
                  </a:path>
                </a:pathLst>
              </a:custGeom>
              <a:solidFill>
                <a:schemeClr val="accent4"/>
              </a:solidFill>
              <a:ln cap="rnd" cmpd="sng" w="97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4" name="Google Shape;3724;p3"/>
            <p:cNvGrpSpPr/>
            <p:nvPr/>
          </p:nvGrpSpPr>
          <p:grpSpPr>
            <a:xfrm>
              <a:off x="6688525" y="1589275"/>
              <a:ext cx="305300" cy="431550"/>
              <a:chOff x="6688525" y="1589275"/>
              <a:chExt cx="305300" cy="431550"/>
            </a:xfrm>
          </p:grpSpPr>
          <p:sp>
            <p:nvSpPr>
              <p:cNvPr id="3725" name="Google Shape;3725;p3"/>
              <p:cNvSpPr/>
              <p:nvPr/>
            </p:nvSpPr>
            <p:spPr>
              <a:xfrm>
                <a:off x="6842025" y="1589275"/>
                <a:ext cx="151800" cy="91850"/>
              </a:xfrm>
              <a:custGeom>
                <a:rect b="b" l="l" r="r" t="t"/>
                <a:pathLst>
                  <a:path extrusionOk="0" h="3674" w="6072">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3"/>
              <p:cNvSpPr/>
              <p:nvPr/>
            </p:nvSpPr>
            <p:spPr>
              <a:xfrm>
                <a:off x="6688525" y="1626350"/>
                <a:ext cx="268225" cy="394475"/>
              </a:xfrm>
              <a:custGeom>
                <a:rect b="b" l="l" r="r" t="t"/>
                <a:pathLst>
                  <a:path extrusionOk="0" h="15779" w="10729">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3"/>
              <p:cNvSpPr/>
              <p:nvPr/>
            </p:nvSpPr>
            <p:spPr>
              <a:xfrm>
                <a:off x="6706200" y="1754175"/>
                <a:ext cx="175800" cy="247950"/>
              </a:xfrm>
              <a:custGeom>
                <a:rect b="b" l="l" r="r" t="t"/>
                <a:pathLst>
                  <a:path extrusionOk="0" h="9918" w="7032">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3"/>
              <p:cNvSpPr/>
              <p:nvPr/>
            </p:nvSpPr>
            <p:spPr>
              <a:xfrm>
                <a:off x="6694800" y="1662300"/>
                <a:ext cx="261950" cy="358525"/>
              </a:xfrm>
              <a:custGeom>
                <a:rect b="b" l="l" r="r" t="t"/>
                <a:pathLst>
                  <a:path extrusionOk="0" h="14341" w="10478">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9" name="Google Shape;3729;p3"/>
            <p:cNvGrpSpPr/>
            <p:nvPr/>
          </p:nvGrpSpPr>
          <p:grpSpPr>
            <a:xfrm>
              <a:off x="7184975" y="2012100"/>
              <a:ext cx="341250" cy="336325"/>
              <a:chOff x="7184975" y="2012100"/>
              <a:chExt cx="341250" cy="336325"/>
            </a:xfrm>
          </p:grpSpPr>
          <p:sp>
            <p:nvSpPr>
              <p:cNvPr id="3730" name="Google Shape;3730;p3"/>
              <p:cNvSpPr/>
              <p:nvPr/>
            </p:nvSpPr>
            <p:spPr>
              <a:xfrm>
                <a:off x="7480550" y="2012100"/>
                <a:ext cx="45675" cy="46250"/>
              </a:xfrm>
              <a:custGeom>
                <a:rect b="b" l="l" r="r" t="t"/>
                <a:pathLst>
                  <a:path extrusionOk="0" h="1850" w="1827">
                    <a:moveTo>
                      <a:pt x="1827" y="0"/>
                    </a:moveTo>
                    <a:lnTo>
                      <a:pt x="1" y="1028"/>
                    </a:lnTo>
                    <a:lnTo>
                      <a:pt x="845" y="1849"/>
                    </a:lnTo>
                    <a:lnTo>
                      <a:pt x="1827"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3"/>
              <p:cNvSpPr/>
              <p:nvPr/>
            </p:nvSpPr>
            <p:spPr>
              <a:xfrm>
                <a:off x="7485125" y="2076575"/>
                <a:ext cx="13150" cy="13725"/>
              </a:xfrm>
              <a:custGeom>
                <a:rect b="b" l="l" r="r" t="t"/>
                <a:pathLst>
                  <a:path extrusionOk="0" fill="none" h="549" w="526">
                    <a:moveTo>
                      <a:pt x="525" y="1"/>
                    </a:moveTo>
                    <a:lnTo>
                      <a:pt x="0" y="548"/>
                    </a:lnTo>
                  </a:path>
                </a:pathLst>
              </a:custGeom>
              <a:noFill/>
              <a:ln cap="rnd" cmpd="sng" w="9700">
                <a:solidFill>
                  <a:srgbClr val="FFD2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32" name="Google Shape;3732;p3"/>
              <p:cNvGrpSpPr/>
              <p:nvPr/>
            </p:nvGrpSpPr>
            <p:grpSpPr>
              <a:xfrm>
                <a:off x="7184975" y="2024925"/>
                <a:ext cx="332125" cy="323500"/>
                <a:chOff x="7184975" y="2024925"/>
                <a:chExt cx="332125" cy="323500"/>
              </a:xfrm>
            </p:grpSpPr>
            <p:sp>
              <p:nvSpPr>
                <p:cNvPr id="3733" name="Google Shape;3733;p3"/>
                <p:cNvSpPr/>
                <p:nvPr/>
              </p:nvSpPr>
              <p:spPr>
                <a:xfrm>
                  <a:off x="7433775" y="2024925"/>
                  <a:ext cx="83325" cy="80775"/>
                </a:xfrm>
                <a:custGeom>
                  <a:rect b="b" l="l" r="r" t="t"/>
                  <a:pathLst>
                    <a:path extrusionOk="0" h="3231" w="3333">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3"/>
                <p:cNvSpPr/>
                <p:nvPr/>
              </p:nvSpPr>
              <p:spPr>
                <a:xfrm>
                  <a:off x="7449175" y="2041200"/>
                  <a:ext cx="13725" cy="14300"/>
                </a:xfrm>
                <a:custGeom>
                  <a:rect b="b" l="l" r="r" t="t"/>
                  <a:pathLst>
                    <a:path extrusionOk="0" fill="none" h="572" w="549">
                      <a:moveTo>
                        <a:pt x="548" y="0"/>
                      </a:moveTo>
                      <a:lnTo>
                        <a:pt x="0" y="571"/>
                      </a:lnTo>
                    </a:path>
                  </a:pathLst>
                </a:custGeom>
                <a:noFill/>
                <a:ln cap="rnd" cmpd="sng" w="9700">
                  <a:solidFill>
                    <a:srgbClr val="FFD2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3"/>
                <p:cNvSpPr/>
                <p:nvPr/>
              </p:nvSpPr>
              <p:spPr>
                <a:xfrm>
                  <a:off x="7461150" y="2053175"/>
                  <a:ext cx="13725" cy="13725"/>
                </a:xfrm>
                <a:custGeom>
                  <a:rect b="b" l="l" r="r" t="t"/>
                  <a:pathLst>
                    <a:path extrusionOk="0" fill="none" h="549" w="549">
                      <a:moveTo>
                        <a:pt x="549" y="1"/>
                      </a:moveTo>
                      <a:lnTo>
                        <a:pt x="1" y="549"/>
                      </a:lnTo>
                    </a:path>
                  </a:pathLst>
                </a:custGeom>
                <a:noFill/>
                <a:ln cap="rnd" cmpd="sng" w="9700">
                  <a:solidFill>
                    <a:srgbClr val="FFD2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3"/>
                <p:cNvSpPr/>
                <p:nvPr/>
              </p:nvSpPr>
              <p:spPr>
                <a:xfrm>
                  <a:off x="7473150" y="2064600"/>
                  <a:ext cx="13150" cy="14275"/>
                </a:xfrm>
                <a:custGeom>
                  <a:rect b="b" l="l" r="r" t="t"/>
                  <a:pathLst>
                    <a:path extrusionOk="0" fill="none" h="571" w="526">
                      <a:moveTo>
                        <a:pt x="525" y="0"/>
                      </a:moveTo>
                      <a:lnTo>
                        <a:pt x="0" y="571"/>
                      </a:lnTo>
                    </a:path>
                  </a:pathLst>
                </a:custGeom>
                <a:noFill/>
                <a:ln cap="rnd" cmpd="sng" w="9700">
                  <a:solidFill>
                    <a:srgbClr val="FFD2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3"/>
                <p:cNvSpPr/>
                <p:nvPr/>
              </p:nvSpPr>
              <p:spPr>
                <a:xfrm>
                  <a:off x="7184975" y="2036975"/>
                  <a:ext cx="322425" cy="311450"/>
                </a:xfrm>
                <a:custGeom>
                  <a:rect b="b" l="l" r="r" t="t"/>
                  <a:pathLst>
                    <a:path extrusionOk="0" h="12458" w="12897">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3"/>
                <p:cNvSpPr/>
                <p:nvPr/>
              </p:nvSpPr>
              <p:spPr>
                <a:xfrm>
                  <a:off x="7254600" y="2080575"/>
                  <a:ext cx="207150" cy="206025"/>
                </a:xfrm>
                <a:custGeom>
                  <a:rect b="b" l="l" r="r" t="t"/>
                  <a:pathLst>
                    <a:path extrusionOk="0" h="8241" w="8286">
                      <a:moveTo>
                        <a:pt x="3173" y="0"/>
                      </a:moveTo>
                      <a:lnTo>
                        <a:pt x="0" y="2032"/>
                      </a:lnTo>
                      <a:lnTo>
                        <a:pt x="6323" y="8240"/>
                      </a:lnTo>
                      <a:lnTo>
                        <a:pt x="8286" y="5022"/>
                      </a:lnTo>
                      <a:lnTo>
                        <a:pt x="3196" y="23"/>
                      </a:lnTo>
                      <a:lnTo>
                        <a:pt x="3173"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3"/>
                <p:cNvSpPr/>
                <p:nvPr/>
              </p:nvSpPr>
              <p:spPr>
                <a:xfrm>
                  <a:off x="7356725" y="2059450"/>
                  <a:ext cx="125575" cy="123850"/>
                </a:xfrm>
                <a:custGeom>
                  <a:rect b="b" l="l" r="r" t="t"/>
                  <a:pathLst>
                    <a:path extrusionOk="0" h="4954" w="5023">
                      <a:moveTo>
                        <a:pt x="412" y="1"/>
                      </a:moveTo>
                      <a:lnTo>
                        <a:pt x="1" y="275"/>
                      </a:lnTo>
                      <a:lnTo>
                        <a:pt x="4771" y="4954"/>
                      </a:lnTo>
                      <a:lnTo>
                        <a:pt x="5022" y="4520"/>
                      </a:lnTo>
                      <a:lnTo>
                        <a:pt x="412"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3"/>
                <p:cNvSpPr/>
                <p:nvPr/>
              </p:nvSpPr>
              <p:spPr>
                <a:xfrm>
                  <a:off x="7223200" y="2144475"/>
                  <a:ext cx="176350" cy="173500"/>
                </a:xfrm>
                <a:custGeom>
                  <a:rect b="b" l="l" r="r" t="t"/>
                  <a:pathLst>
                    <a:path extrusionOk="0" h="6940" w="7054">
                      <a:moveTo>
                        <a:pt x="412" y="1"/>
                      </a:moveTo>
                      <a:lnTo>
                        <a:pt x="1" y="275"/>
                      </a:lnTo>
                      <a:lnTo>
                        <a:pt x="6803" y="6940"/>
                      </a:lnTo>
                      <a:lnTo>
                        <a:pt x="7054" y="6506"/>
                      </a:lnTo>
                      <a:lnTo>
                        <a:pt x="412"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3"/>
                <p:cNvSpPr/>
                <p:nvPr/>
              </p:nvSpPr>
              <p:spPr>
                <a:xfrm>
                  <a:off x="7190675" y="2098825"/>
                  <a:ext cx="316150" cy="249600"/>
                </a:xfrm>
                <a:custGeom>
                  <a:rect b="b" l="l" r="r" t="t"/>
                  <a:pathLst>
                    <a:path extrusionOk="0" h="9984" w="12646">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742" name="Google Shape;3742;p3"/>
            <p:cNvGrpSpPr/>
            <p:nvPr/>
          </p:nvGrpSpPr>
          <p:grpSpPr>
            <a:xfrm>
              <a:off x="8269750" y="1630925"/>
              <a:ext cx="171200" cy="163225"/>
              <a:chOff x="8269750" y="1630925"/>
              <a:chExt cx="171200" cy="163225"/>
            </a:xfrm>
          </p:grpSpPr>
          <p:sp>
            <p:nvSpPr>
              <p:cNvPr id="3743" name="Google Shape;3743;p3"/>
              <p:cNvSpPr/>
              <p:nvPr/>
            </p:nvSpPr>
            <p:spPr>
              <a:xfrm>
                <a:off x="8269750" y="1630925"/>
                <a:ext cx="171200" cy="163225"/>
              </a:xfrm>
              <a:custGeom>
                <a:rect b="b" l="l" r="r" t="t"/>
                <a:pathLst>
                  <a:path extrusionOk="0" h="6529" w="6848">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3"/>
              <p:cNvSpPr/>
              <p:nvPr/>
            </p:nvSpPr>
            <p:spPr>
              <a:xfrm>
                <a:off x="8269750" y="1670300"/>
                <a:ext cx="142100" cy="123850"/>
              </a:xfrm>
              <a:custGeom>
                <a:rect b="b" l="l" r="r" t="t"/>
                <a:pathLst>
                  <a:path extrusionOk="0" h="4954" w="5684">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3"/>
              <p:cNvSpPr/>
              <p:nvPr/>
            </p:nvSpPr>
            <p:spPr>
              <a:xfrm>
                <a:off x="8338800" y="1708250"/>
                <a:ext cx="24550" cy="21700"/>
              </a:xfrm>
              <a:custGeom>
                <a:rect b="b" l="l" r="r" t="t"/>
                <a:pathLst>
                  <a:path extrusionOk="0" h="868" w="982">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3"/>
              <p:cNvSpPr/>
              <p:nvPr/>
            </p:nvSpPr>
            <p:spPr>
              <a:xfrm>
                <a:off x="8310250" y="1671425"/>
                <a:ext cx="92475" cy="79350"/>
              </a:xfrm>
              <a:custGeom>
                <a:rect b="b" l="l" r="r" t="t"/>
                <a:pathLst>
                  <a:path extrusionOk="0" h="3174" w="3699">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47" name="Google Shape;3747;p3"/>
            <p:cNvGrpSpPr/>
            <p:nvPr/>
          </p:nvGrpSpPr>
          <p:grpSpPr>
            <a:xfrm>
              <a:off x="5695050" y="1372425"/>
              <a:ext cx="483350" cy="535275"/>
              <a:chOff x="5695050" y="1372425"/>
              <a:chExt cx="483350" cy="535275"/>
            </a:xfrm>
          </p:grpSpPr>
          <p:sp>
            <p:nvSpPr>
              <p:cNvPr id="3748" name="Google Shape;3748;p3"/>
              <p:cNvSpPr/>
              <p:nvPr/>
            </p:nvSpPr>
            <p:spPr>
              <a:xfrm>
                <a:off x="5701900" y="1372425"/>
                <a:ext cx="476500" cy="535275"/>
              </a:xfrm>
              <a:custGeom>
                <a:rect b="b" l="l" r="r" t="t"/>
                <a:pathLst>
                  <a:path extrusionOk="0" h="21411" w="19060">
                    <a:moveTo>
                      <a:pt x="15225" y="0"/>
                    </a:moveTo>
                    <a:lnTo>
                      <a:pt x="0" y="3219"/>
                    </a:lnTo>
                    <a:lnTo>
                      <a:pt x="3835" y="21410"/>
                    </a:lnTo>
                    <a:lnTo>
                      <a:pt x="19060" y="18192"/>
                    </a:lnTo>
                    <a:lnTo>
                      <a:pt x="15225" y="0"/>
                    </a:lnTo>
                    <a:close/>
                  </a:path>
                </a:pathLst>
              </a:custGeom>
              <a:solidFill>
                <a:srgbClr val="00C0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3"/>
              <p:cNvSpPr/>
              <p:nvPr/>
            </p:nvSpPr>
            <p:spPr>
              <a:xfrm>
                <a:off x="5701900" y="1372425"/>
                <a:ext cx="476500" cy="535275"/>
              </a:xfrm>
              <a:custGeom>
                <a:rect b="b" l="l" r="r" t="t"/>
                <a:pathLst>
                  <a:path extrusionOk="0" h="21411" w="19060">
                    <a:moveTo>
                      <a:pt x="15225" y="0"/>
                    </a:moveTo>
                    <a:lnTo>
                      <a:pt x="0" y="3219"/>
                    </a:lnTo>
                    <a:lnTo>
                      <a:pt x="3835" y="21410"/>
                    </a:lnTo>
                    <a:lnTo>
                      <a:pt x="19060" y="18192"/>
                    </a:lnTo>
                    <a:lnTo>
                      <a:pt x="15225"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3"/>
              <p:cNvSpPr/>
              <p:nvPr/>
            </p:nvSpPr>
            <p:spPr>
              <a:xfrm>
                <a:off x="5701900" y="1442025"/>
                <a:ext cx="144975" cy="465675"/>
              </a:xfrm>
              <a:custGeom>
                <a:rect b="b" l="l" r="r" t="t"/>
                <a:pathLst>
                  <a:path extrusionOk="0" h="18627" w="5799">
                    <a:moveTo>
                      <a:pt x="1963" y="1"/>
                    </a:moveTo>
                    <a:lnTo>
                      <a:pt x="0" y="435"/>
                    </a:lnTo>
                    <a:lnTo>
                      <a:pt x="3835" y="18626"/>
                    </a:lnTo>
                    <a:lnTo>
                      <a:pt x="5798" y="18216"/>
                    </a:lnTo>
                    <a:lnTo>
                      <a:pt x="1963"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3"/>
              <p:cNvSpPr/>
              <p:nvPr/>
            </p:nvSpPr>
            <p:spPr>
              <a:xfrm>
                <a:off x="5798900" y="1432325"/>
                <a:ext cx="256250" cy="127275"/>
              </a:xfrm>
              <a:custGeom>
                <a:rect b="b" l="l" r="r" t="t"/>
                <a:pathLst>
                  <a:path extrusionOk="0" h="5091" w="10250">
                    <a:moveTo>
                      <a:pt x="9587" y="1"/>
                    </a:moveTo>
                    <a:lnTo>
                      <a:pt x="1" y="2032"/>
                    </a:lnTo>
                    <a:lnTo>
                      <a:pt x="640" y="5091"/>
                    </a:lnTo>
                    <a:lnTo>
                      <a:pt x="10249" y="3082"/>
                    </a:lnTo>
                    <a:lnTo>
                      <a:pt x="958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3"/>
              <p:cNvSpPr/>
              <p:nvPr/>
            </p:nvSpPr>
            <p:spPr>
              <a:xfrm>
                <a:off x="5695050" y="1464300"/>
                <a:ext cx="30850" cy="6300"/>
              </a:xfrm>
              <a:custGeom>
                <a:rect b="b" l="l" r="r" t="t"/>
                <a:pathLst>
                  <a:path extrusionOk="0" fill="none" h="252" w="1234">
                    <a:moveTo>
                      <a:pt x="0" y="251"/>
                    </a:moveTo>
                    <a:lnTo>
                      <a:pt x="1233" y="0"/>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3"/>
              <p:cNvSpPr/>
              <p:nvPr/>
            </p:nvSpPr>
            <p:spPr>
              <a:xfrm>
                <a:off x="5703600" y="1502525"/>
                <a:ext cx="30275" cy="6875"/>
              </a:xfrm>
              <a:custGeom>
                <a:rect b="b" l="l" r="r" t="t"/>
                <a:pathLst>
                  <a:path extrusionOk="0" fill="none" h="275" w="1211">
                    <a:moveTo>
                      <a:pt x="1" y="274"/>
                    </a:moveTo>
                    <a:lnTo>
                      <a:pt x="1211" y="0"/>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3"/>
              <p:cNvSpPr/>
              <p:nvPr/>
            </p:nvSpPr>
            <p:spPr>
              <a:xfrm>
                <a:off x="5711600" y="1541325"/>
                <a:ext cx="30275" cy="6300"/>
              </a:xfrm>
              <a:custGeom>
                <a:rect b="b" l="l" r="r" t="t"/>
                <a:pathLst>
                  <a:path extrusionOk="0" fill="none" h="252" w="1211">
                    <a:moveTo>
                      <a:pt x="0" y="252"/>
                    </a:moveTo>
                    <a:lnTo>
                      <a:pt x="1210" y="1"/>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3"/>
              <p:cNvSpPr/>
              <p:nvPr/>
            </p:nvSpPr>
            <p:spPr>
              <a:xfrm>
                <a:off x="5719575" y="1579550"/>
                <a:ext cx="30275" cy="6300"/>
              </a:xfrm>
              <a:custGeom>
                <a:rect b="b" l="l" r="r" t="t"/>
                <a:pathLst>
                  <a:path extrusionOk="0" fill="none" h="252" w="1211">
                    <a:moveTo>
                      <a:pt x="1" y="252"/>
                    </a:moveTo>
                    <a:lnTo>
                      <a:pt x="1211" y="1"/>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3"/>
              <p:cNvSpPr/>
              <p:nvPr/>
            </p:nvSpPr>
            <p:spPr>
              <a:xfrm>
                <a:off x="5727575" y="1618350"/>
                <a:ext cx="30850" cy="6325"/>
              </a:xfrm>
              <a:custGeom>
                <a:rect b="b" l="l" r="r" t="t"/>
                <a:pathLst>
                  <a:path extrusionOk="0" fill="none" h="253" w="1234">
                    <a:moveTo>
                      <a:pt x="1" y="252"/>
                    </a:moveTo>
                    <a:lnTo>
                      <a:pt x="1233" y="1"/>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3"/>
              <p:cNvSpPr/>
              <p:nvPr/>
            </p:nvSpPr>
            <p:spPr>
              <a:xfrm>
                <a:off x="5735575" y="1656600"/>
                <a:ext cx="30825" cy="6300"/>
              </a:xfrm>
              <a:custGeom>
                <a:rect b="b" l="l" r="r" t="t"/>
                <a:pathLst>
                  <a:path extrusionOk="0" fill="none" h="252" w="1233">
                    <a:moveTo>
                      <a:pt x="0" y="251"/>
                    </a:moveTo>
                    <a:lnTo>
                      <a:pt x="1233" y="0"/>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3"/>
              <p:cNvSpPr/>
              <p:nvPr/>
            </p:nvSpPr>
            <p:spPr>
              <a:xfrm>
                <a:off x="5744125" y="1694825"/>
                <a:ext cx="30275" cy="6875"/>
              </a:xfrm>
              <a:custGeom>
                <a:rect b="b" l="l" r="r" t="t"/>
                <a:pathLst>
                  <a:path extrusionOk="0" fill="none" h="275" w="1211">
                    <a:moveTo>
                      <a:pt x="0" y="274"/>
                    </a:moveTo>
                    <a:lnTo>
                      <a:pt x="1210" y="1"/>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3"/>
              <p:cNvSpPr/>
              <p:nvPr/>
            </p:nvSpPr>
            <p:spPr>
              <a:xfrm>
                <a:off x="5752125" y="1733625"/>
                <a:ext cx="30250" cy="6300"/>
              </a:xfrm>
              <a:custGeom>
                <a:rect b="b" l="l" r="r" t="t"/>
                <a:pathLst>
                  <a:path extrusionOk="0" fill="none" h="252" w="1210">
                    <a:moveTo>
                      <a:pt x="0" y="252"/>
                    </a:moveTo>
                    <a:lnTo>
                      <a:pt x="1210" y="1"/>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3"/>
              <p:cNvSpPr/>
              <p:nvPr/>
            </p:nvSpPr>
            <p:spPr>
              <a:xfrm>
                <a:off x="5760100" y="1771850"/>
                <a:ext cx="30275" cy="6325"/>
              </a:xfrm>
              <a:custGeom>
                <a:rect b="b" l="l" r="r" t="t"/>
                <a:pathLst>
                  <a:path extrusionOk="0" fill="none" h="253" w="1211">
                    <a:moveTo>
                      <a:pt x="1" y="252"/>
                    </a:moveTo>
                    <a:lnTo>
                      <a:pt x="1210" y="1"/>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61" name="Google Shape;3761;p3"/>
            <p:cNvSpPr/>
            <p:nvPr/>
          </p:nvSpPr>
          <p:spPr>
            <a:xfrm>
              <a:off x="5768100" y="1810100"/>
              <a:ext cx="30825" cy="6875"/>
            </a:xfrm>
            <a:custGeom>
              <a:rect b="b" l="l" r="r" t="t"/>
              <a:pathLst>
                <a:path extrusionOk="0" fill="none" h="275" w="1233">
                  <a:moveTo>
                    <a:pt x="0" y="274"/>
                  </a:moveTo>
                  <a:lnTo>
                    <a:pt x="1233" y="0"/>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3"/>
            <p:cNvSpPr/>
            <p:nvPr/>
          </p:nvSpPr>
          <p:spPr>
            <a:xfrm>
              <a:off x="5776075" y="1848900"/>
              <a:ext cx="30850" cy="6300"/>
            </a:xfrm>
            <a:custGeom>
              <a:rect b="b" l="l" r="r" t="t"/>
              <a:pathLst>
                <a:path extrusionOk="0" fill="none" h="252" w="1234">
                  <a:moveTo>
                    <a:pt x="1" y="251"/>
                  </a:moveTo>
                  <a:lnTo>
                    <a:pt x="1233" y="0"/>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3"/>
            <p:cNvSpPr/>
            <p:nvPr/>
          </p:nvSpPr>
          <p:spPr>
            <a:xfrm>
              <a:off x="5784650" y="1887125"/>
              <a:ext cx="30250" cy="6300"/>
            </a:xfrm>
            <a:custGeom>
              <a:rect b="b" l="l" r="r" t="t"/>
              <a:pathLst>
                <a:path extrusionOk="0" fill="none" h="252" w="1210">
                  <a:moveTo>
                    <a:pt x="0" y="252"/>
                  </a:moveTo>
                  <a:lnTo>
                    <a:pt x="1210" y="1"/>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64" name="Google Shape;3764;p3"/>
            <p:cNvGrpSpPr/>
            <p:nvPr/>
          </p:nvGrpSpPr>
          <p:grpSpPr>
            <a:xfrm>
              <a:off x="7734325" y="2160700"/>
              <a:ext cx="773400" cy="539375"/>
              <a:chOff x="7734325" y="2160700"/>
              <a:chExt cx="773400" cy="539375"/>
            </a:xfrm>
          </p:grpSpPr>
          <p:sp>
            <p:nvSpPr>
              <p:cNvPr id="3765" name="Google Shape;3765;p3"/>
              <p:cNvSpPr/>
              <p:nvPr/>
            </p:nvSpPr>
            <p:spPr>
              <a:xfrm>
                <a:off x="7734325" y="2160700"/>
                <a:ext cx="773400" cy="539375"/>
              </a:xfrm>
              <a:custGeom>
                <a:rect b="b" l="l" r="r" t="t"/>
                <a:pathLst>
                  <a:path extrusionOk="0" h="21575" w="30936">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3"/>
              <p:cNvSpPr/>
              <p:nvPr/>
            </p:nvSpPr>
            <p:spPr>
              <a:xfrm>
                <a:off x="7844050" y="2179300"/>
                <a:ext cx="416025" cy="186075"/>
              </a:xfrm>
              <a:custGeom>
                <a:rect b="b" l="l" r="r" t="t"/>
                <a:pathLst>
                  <a:path extrusionOk="0" h="7443" w="16641">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3"/>
              <p:cNvSpPr/>
              <p:nvPr/>
            </p:nvSpPr>
            <p:spPr>
              <a:xfrm>
                <a:off x="7740150" y="2347625"/>
                <a:ext cx="685975" cy="352450"/>
              </a:xfrm>
              <a:custGeom>
                <a:rect b="b" l="l" r="r" t="t"/>
                <a:pathLst>
                  <a:path extrusionOk="0" h="14098" w="27439">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3"/>
              <p:cNvSpPr/>
              <p:nvPr/>
            </p:nvSpPr>
            <p:spPr>
              <a:xfrm>
                <a:off x="7876000" y="2322650"/>
                <a:ext cx="91325" cy="81350"/>
              </a:xfrm>
              <a:custGeom>
                <a:rect b="b" l="l" r="r" t="t"/>
                <a:pathLst>
                  <a:path extrusionOk="0" h="3254" w="3653">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3"/>
              <p:cNvSpPr/>
              <p:nvPr/>
            </p:nvSpPr>
            <p:spPr>
              <a:xfrm>
                <a:off x="7861175" y="2464750"/>
                <a:ext cx="91325" cy="81775"/>
              </a:xfrm>
              <a:custGeom>
                <a:rect b="b" l="l" r="r" t="t"/>
                <a:pathLst>
                  <a:path extrusionOk="0" h="3271" w="3653">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3"/>
              <p:cNvSpPr/>
              <p:nvPr/>
            </p:nvSpPr>
            <p:spPr>
              <a:xfrm>
                <a:off x="7974150" y="2557325"/>
                <a:ext cx="90750" cy="81775"/>
              </a:xfrm>
              <a:custGeom>
                <a:rect b="b" l="l" r="r" t="t"/>
                <a:pathLst>
                  <a:path extrusionOk="0" h="3271" w="363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3"/>
              <p:cNvSpPr/>
              <p:nvPr/>
            </p:nvSpPr>
            <p:spPr>
              <a:xfrm>
                <a:off x="8133375" y="2553250"/>
                <a:ext cx="91325" cy="81800"/>
              </a:xfrm>
              <a:custGeom>
                <a:rect b="b" l="l" r="r" t="t"/>
                <a:pathLst>
                  <a:path extrusionOk="0" h="3272" w="3653">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3"/>
              <p:cNvSpPr/>
              <p:nvPr/>
            </p:nvSpPr>
            <p:spPr>
              <a:xfrm>
                <a:off x="7878850" y="2353325"/>
                <a:ext cx="85625" cy="50675"/>
              </a:xfrm>
              <a:custGeom>
                <a:rect b="b" l="l" r="r" t="t"/>
                <a:pathLst>
                  <a:path extrusionOk="0" h="2027" w="3425">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3"/>
              <p:cNvSpPr/>
              <p:nvPr/>
            </p:nvSpPr>
            <p:spPr>
              <a:xfrm>
                <a:off x="7864025" y="2496000"/>
                <a:ext cx="85625" cy="50525"/>
              </a:xfrm>
              <a:custGeom>
                <a:rect b="b" l="l" r="r" t="t"/>
                <a:pathLst>
                  <a:path extrusionOk="0" h="2021" w="3425">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3"/>
              <p:cNvSpPr/>
              <p:nvPr/>
            </p:nvSpPr>
            <p:spPr>
              <a:xfrm>
                <a:off x="7977000" y="2588425"/>
                <a:ext cx="85625" cy="50675"/>
              </a:xfrm>
              <a:custGeom>
                <a:rect b="b" l="l" r="r" t="t"/>
                <a:pathLst>
                  <a:path extrusionOk="0" h="2027" w="3425">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3"/>
              <p:cNvSpPr/>
              <p:nvPr/>
            </p:nvSpPr>
            <p:spPr>
              <a:xfrm>
                <a:off x="8136225" y="2584450"/>
                <a:ext cx="85600" cy="50600"/>
              </a:xfrm>
              <a:custGeom>
                <a:rect b="b" l="l" r="r" t="t"/>
                <a:pathLst>
                  <a:path extrusionOk="0" h="2024" w="3424">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76" name="Google Shape;3776;p3"/>
            <p:cNvSpPr/>
            <p:nvPr/>
          </p:nvSpPr>
          <p:spPr>
            <a:xfrm>
              <a:off x="7045725" y="1903675"/>
              <a:ext cx="80500" cy="79925"/>
            </a:xfrm>
            <a:custGeom>
              <a:rect b="b" l="l" r="r" t="t"/>
              <a:pathLst>
                <a:path extrusionOk="0" h="3197" w="322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3"/>
            <p:cNvSpPr/>
            <p:nvPr/>
          </p:nvSpPr>
          <p:spPr>
            <a:xfrm>
              <a:off x="7465150" y="3627550"/>
              <a:ext cx="79925" cy="79925"/>
            </a:xfrm>
            <a:custGeom>
              <a:rect b="b" l="l" r="r" t="t"/>
              <a:pathLst>
                <a:path extrusionOk="0" h="3197" w="3197">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3"/>
            <p:cNvSpPr/>
            <p:nvPr/>
          </p:nvSpPr>
          <p:spPr>
            <a:xfrm>
              <a:off x="6368400" y="1404375"/>
              <a:ext cx="106725" cy="106725"/>
            </a:xfrm>
            <a:custGeom>
              <a:rect b="b" l="l" r="r" t="t"/>
              <a:pathLst>
                <a:path extrusionOk="0" h="4269" w="4269">
                  <a:moveTo>
                    <a:pt x="1210" y="0"/>
                  </a:moveTo>
                  <a:lnTo>
                    <a:pt x="0" y="3036"/>
                  </a:lnTo>
                  <a:lnTo>
                    <a:pt x="3036" y="4269"/>
                  </a:lnTo>
                  <a:lnTo>
                    <a:pt x="4269" y="1233"/>
                  </a:lnTo>
                  <a:lnTo>
                    <a:pt x="1210"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3"/>
            <p:cNvSpPr/>
            <p:nvPr/>
          </p:nvSpPr>
          <p:spPr>
            <a:xfrm>
              <a:off x="7529625" y="2557050"/>
              <a:ext cx="103325" cy="103300"/>
            </a:xfrm>
            <a:custGeom>
              <a:rect b="b" l="l" r="r" t="t"/>
              <a:pathLst>
                <a:path extrusionOk="0" h="4132" w="4133">
                  <a:moveTo>
                    <a:pt x="3128" y="1"/>
                  </a:moveTo>
                  <a:lnTo>
                    <a:pt x="1" y="1005"/>
                  </a:lnTo>
                  <a:lnTo>
                    <a:pt x="1005" y="4132"/>
                  </a:lnTo>
                  <a:lnTo>
                    <a:pt x="4132" y="3128"/>
                  </a:lnTo>
                  <a:lnTo>
                    <a:pt x="3128"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3"/>
            <p:cNvSpPr/>
            <p:nvPr/>
          </p:nvSpPr>
          <p:spPr>
            <a:xfrm>
              <a:off x="8010100" y="1495675"/>
              <a:ext cx="87900" cy="86750"/>
            </a:xfrm>
            <a:custGeom>
              <a:rect b="b" l="l" r="r" t="t"/>
              <a:pathLst>
                <a:path extrusionOk="0" h="3470" w="3516">
                  <a:moveTo>
                    <a:pt x="3516" y="1"/>
                  </a:moveTo>
                  <a:lnTo>
                    <a:pt x="1" y="1119"/>
                  </a:lnTo>
                  <a:lnTo>
                    <a:pt x="2283" y="3470"/>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3"/>
            <p:cNvSpPr/>
            <p:nvPr/>
          </p:nvSpPr>
          <p:spPr>
            <a:xfrm>
              <a:off x="8387875" y="2809275"/>
              <a:ext cx="85600" cy="87900"/>
            </a:xfrm>
            <a:custGeom>
              <a:rect b="b" l="l" r="r" t="t"/>
              <a:pathLst>
                <a:path extrusionOk="0" h="3516" w="3424">
                  <a:moveTo>
                    <a:pt x="0" y="0"/>
                  </a:moveTo>
                  <a:lnTo>
                    <a:pt x="1027" y="3515"/>
                  </a:lnTo>
                  <a:lnTo>
                    <a:pt x="3424" y="1301"/>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3"/>
            <p:cNvSpPr/>
            <p:nvPr/>
          </p:nvSpPr>
          <p:spPr>
            <a:xfrm>
              <a:off x="7478850" y="4393350"/>
              <a:ext cx="89600" cy="82750"/>
            </a:xfrm>
            <a:custGeom>
              <a:rect b="b" l="l" r="r" t="t"/>
              <a:pathLst>
                <a:path extrusionOk="0" h="3310" w="3584">
                  <a:moveTo>
                    <a:pt x="3584" y="0"/>
                  </a:moveTo>
                  <a:lnTo>
                    <a:pt x="0" y="708"/>
                  </a:lnTo>
                  <a:lnTo>
                    <a:pt x="2009" y="3310"/>
                  </a:lnTo>
                  <a:lnTo>
                    <a:pt x="3584"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3"/>
            <p:cNvSpPr/>
            <p:nvPr/>
          </p:nvSpPr>
          <p:spPr>
            <a:xfrm>
              <a:off x="6919625" y="3662925"/>
              <a:ext cx="18850" cy="3450"/>
            </a:xfrm>
            <a:custGeom>
              <a:rect b="b" l="l" r="r" t="t"/>
              <a:pathLst>
                <a:path extrusionOk="0" fill="none" h="138" w="754">
                  <a:moveTo>
                    <a:pt x="1" y="138"/>
                  </a:moveTo>
                  <a:cubicBezTo>
                    <a:pt x="229" y="92"/>
                    <a:pt x="480" y="24"/>
                    <a:pt x="754" y="1"/>
                  </a:cubicBezTo>
                </a:path>
              </a:pathLst>
            </a:custGeom>
            <a:solidFill>
              <a:schemeClr val="accent3"/>
            </a:solidFill>
            <a:ln cap="rnd" cmpd="sng" w="97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3"/>
            <p:cNvSpPr/>
            <p:nvPr/>
          </p:nvSpPr>
          <p:spPr>
            <a:xfrm>
              <a:off x="6960725" y="3641250"/>
              <a:ext cx="110150" cy="106150"/>
            </a:xfrm>
            <a:custGeom>
              <a:rect b="b" l="l" r="r" t="t"/>
              <a:pathLst>
                <a:path extrusionOk="0" fill="none" h="4246" w="4406">
                  <a:moveTo>
                    <a:pt x="0" y="754"/>
                  </a:moveTo>
                  <a:cubicBezTo>
                    <a:pt x="845" y="708"/>
                    <a:pt x="1735" y="822"/>
                    <a:pt x="2420" y="1233"/>
                  </a:cubicBezTo>
                  <a:cubicBezTo>
                    <a:pt x="4405" y="2443"/>
                    <a:pt x="2808" y="4246"/>
                    <a:pt x="1643" y="3196"/>
                  </a:cubicBezTo>
                  <a:cubicBezTo>
                    <a:pt x="662" y="2306"/>
                    <a:pt x="2123" y="525"/>
                    <a:pt x="4360" y="1"/>
                  </a:cubicBezTo>
                </a:path>
              </a:pathLst>
            </a:custGeom>
            <a:solidFill>
              <a:schemeClr val="accent3"/>
            </a:solidFill>
            <a:ln cap="rnd" cmpd="sng" w="97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3"/>
            <p:cNvSpPr/>
            <p:nvPr/>
          </p:nvSpPr>
          <p:spPr>
            <a:xfrm>
              <a:off x="7080550" y="3637250"/>
              <a:ext cx="19425" cy="1750"/>
            </a:xfrm>
            <a:custGeom>
              <a:rect b="b" l="l" r="r" t="t"/>
              <a:pathLst>
                <a:path extrusionOk="0" fill="none" h="70" w="777">
                  <a:moveTo>
                    <a:pt x="0" y="69"/>
                  </a:moveTo>
                  <a:cubicBezTo>
                    <a:pt x="251" y="24"/>
                    <a:pt x="502" y="1"/>
                    <a:pt x="776" y="1"/>
                  </a:cubicBezTo>
                </a:path>
              </a:pathLst>
            </a:custGeom>
            <a:solidFill>
              <a:schemeClr val="accent3"/>
            </a:solidFill>
            <a:ln cap="rnd" cmpd="sng" w="97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3"/>
            <p:cNvSpPr/>
            <p:nvPr/>
          </p:nvSpPr>
          <p:spPr>
            <a:xfrm>
              <a:off x="5459950" y="1569850"/>
              <a:ext cx="13725" cy="14875"/>
            </a:xfrm>
            <a:custGeom>
              <a:rect b="b" l="l" r="r" t="t"/>
              <a:pathLst>
                <a:path extrusionOk="0" fill="none" h="595" w="549">
                  <a:moveTo>
                    <a:pt x="548" y="1"/>
                  </a:moveTo>
                  <a:cubicBezTo>
                    <a:pt x="366" y="206"/>
                    <a:pt x="206" y="389"/>
                    <a:pt x="0" y="594"/>
                  </a:cubicBezTo>
                </a:path>
              </a:pathLst>
            </a:custGeom>
            <a:solidFill>
              <a:schemeClr val="accent2"/>
            </a:solidFill>
            <a:ln cap="rnd" cmpd="sng" w="97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3"/>
            <p:cNvSpPr/>
            <p:nvPr/>
          </p:nvSpPr>
          <p:spPr>
            <a:xfrm>
              <a:off x="5329275" y="1568725"/>
              <a:ext cx="114150" cy="110150"/>
            </a:xfrm>
            <a:custGeom>
              <a:rect b="b" l="l" r="r" t="t"/>
              <a:pathLst>
                <a:path extrusionOk="0" fill="none" h="4406" w="4566">
                  <a:moveTo>
                    <a:pt x="4566" y="1233"/>
                  </a:moveTo>
                  <a:cubicBezTo>
                    <a:pt x="3904" y="1781"/>
                    <a:pt x="3150" y="2191"/>
                    <a:pt x="2329" y="2260"/>
                  </a:cubicBezTo>
                  <a:cubicBezTo>
                    <a:pt x="0" y="2442"/>
                    <a:pt x="183" y="0"/>
                    <a:pt x="1758" y="183"/>
                  </a:cubicBezTo>
                  <a:cubicBezTo>
                    <a:pt x="3105" y="343"/>
                    <a:pt x="2991" y="2671"/>
                    <a:pt x="1530" y="4405"/>
                  </a:cubicBezTo>
                </a:path>
              </a:pathLst>
            </a:custGeom>
            <a:solidFill>
              <a:schemeClr val="accent2"/>
            </a:solidFill>
            <a:ln cap="rnd" cmpd="sng" w="97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3"/>
            <p:cNvSpPr/>
            <p:nvPr/>
          </p:nvSpPr>
          <p:spPr>
            <a:xfrm>
              <a:off x="5345250" y="1687400"/>
              <a:ext cx="14875" cy="13150"/>
            </a:xfrm>
            <a:custGeom>
              <a:rect b="b" l="l" r="r" t="t"/>
              <a:pathLst>
                <a:path extrusionOk="0" fill="none" h="526" w="595">
                  <a:moveTo>
                    <a:pt x="594" y="1"/>
                  </a:moveTo>
                  <a:cubicBezTo>
                    <a:pt x="411" y="183"/>
                    <a:pt x="206" y="366"/>
                    <a:pt x="1" y="526"/>
                  </a:cubicBezTo>
                </a:path>
              </a:pathLst>
            </a:custGeom>
            <a:solidFill>
              <a:schemeClr val="accent2"/>
            </a:solidFill>
            <a:ln cap="rnd" cmpd="sng" w="97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3"/>
            <p:cNvSpPr/>
            <p:nvPr/>
          </p:nvSpPr>
          <p:spPr>
            <a:xfrm>
              <a:off x="8238925" y="3013550"/>
              <a:ext cx="17150" cy="10300"/>
            </a:xfrm>
            <a:custGeom>
              <a:rect b="b" l="l" r="r" t="t"/>
              <a:pathLst>
                <a:path extrusionOk="0" fill="none" h="412" w="686">
                  <a:moveTo>
                    <a:pt x="685" y="412"/>
                  </a:moveTo>
                  <a:cubicBezTo>
                    <a:pt x="457" y="297"/>
                    <a:pt x="229" y="160"/>
                    <a:pt x="1" y="1"/>
                  </a:cubicBezTo>
                </a:path>
              </a:pathLst>
            </a:custGeom>
            <a:solidFill>
              <a:schemeClr val="dk2"/>
            </a:solidFill>
            <a:ln cap="rnd" cmpd="sng" w="97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3"/>
            <p:cNvSpPr/>
            <p:nvPr/>
          </p:nvSpPr>
          <p:spPr>
            <a:xfrm>
              <a:off x="8128800" y="2886875"/>
              <a:ext cx="107300" cy="113575"/>
            </a:xfrm>
            <a:custGeom>
              <a:rect b="b" l="l" r="r" t="t"/>
              <a:pathLst>
                <a:path extrusionOk="0" fill="none" h="4543" w="4292">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chemeClr val="dk2"/>
            </a:solidFill>
            <a:ln cap="rnd" cmpd="sng" w="97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3"/>
            <p:cNvSpPr/>
            <p:nvPr/>
          </p:nvSpPr>
          <p:spPr>
            <a:xfrm>
              <a:off x="8103700" y="2923400"/>
              <a:ext cx="15425" cy="12000"/>
            </a:xfrm>
            <a:custGeom>
              <a:rect b="b" l="l" r="r" t="t"/>
              <a:pathLst>
                <a:path extrusionOk="0" fill="none" h="480" w="617">
                  <a:moveTo>
                    <a:pt x="616" y="480"/>
                  </a:moveTo>
                  <a:cubicBezTo>
                    <a:pt x="388" y="343"/>
                    <a:pt x="183" y="183"/>
                    <a:pt x="0" y="0"/>
                  </a:cubicBezTo>
                </a:path>
              </a:pathLst>
            </a:custGeom>
            <a:solidFill>
              <a:schemeClr val="dk2"/>
            </a:solidFill>
            <a:ln cap="rnd" cmpd="sng" w="97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3"/>
            <p:cNvSpPr/>
            <p:nvPr/>
          </p:nvSpPr>
          <p:spPr>
            <a:xfrm>
              <a:off x="7182700" y="1553875"/>
              <a:ext cx="17700" cy="9150"/>
            </a:xfrm>
            <a:custGeom>
              <a:rect b="b" l="l" r="r" t="t"/>
              <a:pathLst>
                <a:path extrusionOk="0" fill="none" h="366" w="708">
                  <a:moveTo>
                    <a:pt x="0" y="366"/>
                  </a:moveTo>
                  <a:cubicBezTo>
                    <a:pt x="205" y="252"/>
                    <a:pt x="457" y="115"/>
                    <a:pt x="708" y="1"/>
                  </a:cubicBezTo>
                </a:path>
              </a:pathLst>
            </a:custGeom>
            <a:solidFill>
              <a:schemeClr val="accent5"/>
            </a:solidFill>
            <a:ln cap="rnd" cmpd="sng" w="97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3"/>
            <p:cNvSpPr/>
            <p:nvPr/>
          </p:nvSpPr>
          <p:spPr>
            <a:xfrm>
              <a:off x="7220925" y="1497375"/>
              <a:ext cx="117575" cy="114725"/>
            </a:xfrm>
            <a:custGeom>
              <a:rect b="b" l="l" r="r" t="t"/>
              <a:pathLst>
                <a:path extrusionOk="0" fill="none" h="4589" w="4703">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chemeClr val="accent5"/>
            </a:solidFill>
            <a:ln cap="rnd" cmpd="sng" w="97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3"/>
            <p:cNvSpPr/>
            <p:nvPr/>
          </p:nvSpPr>
          <p:spPr>
            <a:xfrm>
              <a:off x="7329350" y="1485400"/>
              <a:ext cx="18850" cy="6875"/>
            </a:xfrm>
            <a:custGeom>
              <a:rect b="b" l="l" r="r" t="t"/>
              <a:pathLst>
                <a:path extrusionOk="0" fill="none" h="275" w="754">
                  <a:moveTo>
                    <a:pt x="0" y="275"/>
                  </a:moveTo>
                  <a:cubicBezTo>
                    <a:pt x="251" y="160"/>
                    <a:pt x="480" y="69"/>
                    <a:pt x="753" y="1"/>
                  </a:cubicBezTo>
                </a:path>
              </a:pathLst>
            </a:custGeom>
            <a:solidFill>
              <a:schemeClr val="accent5"/>
            </a:solidFill>
            <a:ln cap="rnd" cmpd="sng" w="97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95" name="Google Shape;3795;p3"/>
            <p:cNvGrpSpPr/>
            <p:nvPr/>
          </p:nvGrpSpPr>
          <p:grpSpPr>
            <a:xfrm>
              <a:off x="5208300" y="2031000"/>
              <a:ext cx="1903650" cy="2548400"/>
              <a:chOff x="5208300" y="2031000"/>
              <a:chExt cx="1903650" cy="2548400"/>
            </a:xfrm>
          </p:grpSpPr>
          <p:sp>
            <p:nvSpPr>
              <p:cNvPr id="3796" name="Google Shape;3796;p3"/>
              <p:cNvSpPr/>
              <p:nvPr/>
            </p:nvSpPr>
            <p:spPr>
              <a:xfrm>
                <a:off x="5345825" y="3499175"/>
                <a:ext cx="1627475" cy="1080225"/>
              </a:xfrm>
              <a:custGeom>
                <a:rect b="b" l="l" r="r" t="t"/>
                <a:pathLst>
                  <a:path extrusionOk="0" h="43209" w="65099">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3"/>
              <p:cNvSpPr/>
              <p:nvPr/>
            </p:nvSpPr>
            <p:spPr>
              <a:xfrm>
                <a:off x="5554100" y="4151975"/>
                <a:ext cx="1210900" cy="22275"/>
              </a:xfrm>
              <a:custGeom>
                <a:rect b="b" l="l" r="r" t="t"/>
                <a:pathLst>
                  <a:path extrusionOk="0" h="891" w="48436">
                    <a:moveTo>
                      <a:pt x="1" y="0"/>
                    </a:moveTo>
                    <a:lnTo>
                      <a:pt x="1" y="890"/>
                    </a:lnTo>
                    <a:lnTo>
                      <a:pt x="48436" y="890"/>
                    </a:lnTo>
                    <a:lnTo>
                      <a:pt x="48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3"/>
              <p:cNvSpPr/>
              <p:nvPr/>
            </p:nvSpPr>
            <p:spPr>
              <a:xfrm>
                <a:off x="5554100" y="4252975"/>
                <a:ext cx="1210900" cy="22850"/>
              </a:xfrm>
              <a:custGeom>
                <a:rect b="b" l="l" r="r" t="t"/>
                <a:pathLst>
                  <a:path extrusionOk="0" h="914" w="48436">
                    <a:moveTo>
                      <a:pt x="1" y="0"/>
                    </a:moveTo>
                    <a:lnTo>
                      <a:pt x="1" y="913"/>
                    </a:lnTo>
                    <a:lnTo>
                      <a:pt x="48436" y="913"/>
                    </a:lnTo>
                    <a:lnTo>
                      <a:pt x="48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3"/>
              <p:cNvSpPr/>
              <p:nvPr/>
            </p:nvSpPr>
            <p:spPr>
              <a:xfrm>
                <a:off x="5554100" y="4557125"/>
                <a:ext cx="1210900" cy="22275"/>
              </a:xfrm>
              <a:custGeom>
                <a:rect b="b" l="l" r="r" t="t"/>
                <a:pathLst>
                  <a:path extrusionOk="0" h="891" w="48436">
                    <a:moveTo>
                      <a:pt x="1" y="0"/>
                    </a:moveTo>
                    <a:lnTo>
                      <a:pt x="1" y="890"/>
                    </a:lnTo>
                    <a:lnTo>
                      <a:pt x="48436" y="890"/>
                    </a:lnTo>
                    <a:lnTo>
                      <a:pt x="48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3"/>
              <p:cNvSpPr/>
              <p:nvPr/>
            </p:nvSpPr>
            <p:spPr>
              <a:xfrm>
                <a:off x="5554100" y="4354550"/>
                <a:ext cx="1210900" cy="22275"/>
              </a:xfrm>
              <a:custGeom>
                <a:rect b="b" l="l" r="r" t="t"/>
                <a:pathLst>
                  <a:path extrusionOk="0" h="891" w="48436">
                    <a:moveTo>
                      <a:pt x="1" y="0"/>
                    </a:moveTo>
                    <a:lnTo>
                      <a:pt x="1" y="890"/>
                    </a:lnTo>
                    <a:lnTo>
                      <a:pt x="48436" y="890"/>
                    </a:lnTo>
                    <a:lnTo>
                      <a:pt x="48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3"/>
              <p:cNvSpPr/>
              <p:nvPr/>
            </p:nvSpPr>
            <p:spPr>
              <a:xfrm>
                <a:off x="5447975" y="4050400"/>
                <a:ext cx="1423175" cy="22275"/>
              </a:xfrm>
              <a:custGeom>
                <a:rect b="b" l="l" r="r" t="t"/>
                <a:pathLst>
                  <a:path extrusionOk="0" h="891" w="56927">
                    <a:moveTo>
                      <a:pt x="0" y="0"/>
                    </a:moveTo>
                    <a:lnTo>
                      <a:pt x="1484" y="890"/>
                    </a:lnTo>
                    <a:lnTo>
                      <a:pt x="55443" y="890"/>
                    </a:lnTo>
                    <a:lnTo>
                      <a:pt x="5692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3"/>
              <p:cNvSpPr/>
              <p:nvPr/>
            </p:nvSpPr>
            <p:spPr>
              <a:xfrm>
                <a:off x="5554100" y="4456100"/>
                <a:ext cx="1210900" cy="22300"/>
              </a:xfrm>
              <a:custGeom>
                <a:rect b="b" l="l" r="r" t="t"/>
                <a:pathLst>
                  <a:path extrusionOk="0" h="892" w="48436">
                    <a:moveTo>
                      <a:pt x="1" y="1"/>
                    </a:moveTo>
                    <a:lnTo>
                      <a:pt x="1" y="891"/>
                    </a:lnTo>
                    <a:lnTo>
                      <a:pt x="48436" y="891"/>
                    </a:lnTo>
                    <a:lnTo>
                      <a:pt x="484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3"/>
              <p:cNvSpPr/>
              <p:nvPr/>
            </p:nvSpPr>
            <p:spPr>
              <a:xfrm>
                <a:off x="5714450" y="3543675"/>
                <a:ext cx="890225" cy="22275"/>
              </a:xfrm>
              <a:custGeom>
                <a:rect b="b" l="l" r="r" t="t"/>
                <a:pathLst>
                  <a:path extrusionOk="0" h="891" w="35609">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3"/>
              <p:cNvSpPr/>
              <p:nvPr/>
            </p:nvSpPr>
            <p:spPr>
              <a:xfrm>
                <a:off x="5563800" y="3644675"/>
                <a:ext cx="1191500" cy="22850"/>
              </a:xfrm>
              <a:custGeom>
                <a:rect b="b" l="l" r="r" t="t"/>
                <a:pathLst>
                  <a:path extrusionOk="0" h="914" w="4766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3"/>
              <p:cNvSpPr/>
              <p:nvPr/>
            </p:nvSpPr>
            <p:spPr>
              <a:xfrm>
                <a:off x="5353250" y="3948825"/>
                <a:ext cx="1612625" cy="22850"/>
              </a:xfrm>
              <a:custGeom>
                <a:rect b="b" l="l" r="r" t="t"/>
                <a:pathLst>
                  <a:path extrusionOk="0" h="914" w="64505">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3"/>
              <p:cNvSpPr/>
              <p:nvPr/>
            </p:nvSpPr>
            <p:spPr>
              <a:xfrm>
                <a:off x="5401750" y="3847825"/>
                <a:ext cx="1515625" cy="22275"/>
              </a:xfrm>
              <a:custGeom>
                <a:rect b="b" l="l" r="r" t="t"/>
                <a:pathLst>
                  <a:path extrusionOk="0" h="891" w="60625">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3"/>
              <p:cNvSpPr/>
              <p:nvPr/>
            </p:nvSpPr>
            <p:spPr>
              <a:xfrm>
                <a:off x="5468500" y="3746250"/>
                <a:ext cx="1382100" cy="22275"/>
              </a:xfrm>
              <a:custGeom>
                <a:rect b="b" l="l" r="r" t="t"/>
                <a:pathLst>
                  <a:path extrusionOk="0" h="891" w="55284">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3"/>
              <p:cNvSpPr/>
              <p:nvPr/>
            </p:nvSpPr>
            <p:spPr>
              <a:xfrm>
                <a:off x="5542125" y="3568775"/>
                <a:ext cx="1232575" cy="980950"/>
              </a:xfrm>
              <a:custGeom>
                <a:rect b="b" l="l" r="r" t="t"/>
                <a:pathLst>
                  <a:path extrusionOk="0" h="39238" w="49303">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3"/>
              <p:cNvSpPr/>
              <p:nvPr/>
            </p:nvSpPr>
            <p:spPr>
              <a:xfrm>
                <a:off x="5345825" y="3933975"/>
                <a:ext cx="299025" cy="219150"/>
              </a:xfrm>
              <a:custGeom>
                <a:rect b="b" l="l" r="r" t="t"/>
                <a:pathLst>
                  <a:path extrusionOk="0" h="8766" w="11961">
                    <a:moveTo>
                      <a:pt x="936" y="1"/>
                    </a:moveTo>
                    <a:cubicBezTo>
                      <a:pt x="617" y="708"/>
                      <a:pt x="297" y="1416"/>
                      <a:pt x="0" y="2169"/>
                    </a:cubicBezTo>
                    <a:lnTo>
                      <a:pt x="10957" y="8766"/>
                    </a:lnTo>
                    <a:lnTo>
                      <a:pt x="11961" y="6917"/>
                    </a:lnTo>
                    <a:lnTo>
                      <a:pt x="93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3"/>
              <p:cNvSpPr/>
              <p:nvPr/>
            </p:nvSpPr>
            <p:spPr>
              <a:xfrm>
                <a:off x="6056250" y="3787925"/>
                <a:ext cx="203750" cy="57625"/>
              </a:xfrm>
              <a:custGeom>
                <a:rect b="b" l="l" r="r" t="t"/>
                <a:pathLst>
                  <a:path extrusionOk="0" h="2305" w="815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3"/>
              <p:cNvSpPr/>
              <p:nvPr/>
            </p:nvSpPr>
            <p:spPr>
              <a:xfrm>
                <a:off x="6056250" y="4243400"/>
                <a:ext cx="203750" cy="57525"/>
              </a:xfrm>
              <a:custGeom>
                <a:rect b="b" l="l" r="r" t="t"/>
                <a:pathLst>
                  <a:path extrusionOk="0" h="2301" w="815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3"/>
              <p:cNvSpPr/>
              <p:nvPr/>
            </p:nvSpPr>
            <p:spPr>
              <a:xfrm>
                <a:off x="6675400" y="3933975"/>
                <a:ext cx="298450" cy="219150"/>
              </a:xfrm>
              <a:custGeom>
                <a:rect b="b" l="l" r="r" t="t"/>
                <a:pathLst>
                  <a:path extrusionOk="0" h="8766" w="11938">
                    <a:moveTo>
                      <a:pt x="11002" y="1"/>
                    </a:moveTo>
                    <a:lnTo>
                      <a:pt x="0" y="6917"/>
                    </a:lnTo>
                    <a:lnTo>
                      <a:pt x="982" y="8766"/>
                    </a:lnTo>
                    <a:lnTo>
                      <a:pt x="11938" y="2169"/>
                    </a:lnTo>
                    <a:cubicBezTo>
                      <a:pt x="11641" y="1416"/>
                      <a:pt x="11322" y="708"/>
                      <a:pt x="110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3"/>
              <p:cNvSpPr/>
              <p:nvPr/>
            </p:nvSpPr>
            <p:spPr>
              <a:xfrm>
                <a:off x="5893000" y="3438100"/>
                <a:ext cx="266575" cy="209125"/>
              </a:xfrm>
              <a:custGeom>
                <a:rect b="b" l="l" r="r" t="t"/>
                <a:pathLst>
                  <a:path extrusionOk="0" h="8365" w="10663">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3"/>
              <p:cNvSpPr/>
              <p:nvPr/>
            </p:nvSpPr>
            <p:spPr>
              <a:xfrm>
                <a:off x="6159550" y="3438100"/>
                <a:ext cx="266550" cy="209125"/>
              </a:xfrm>
              <a:custGeom>
                <a:rect b="b" l="l" r="r" t="t"/>
                <a:pathLst>
                  <a:path extrusionOk="0" h="8365" w="10662">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3"/>
              <p:cNvSpPr/>
              <p:nvPr/>
            </p:nvSpPr>
            <p:spPr>
              <a:xfrm>
                <a:off x="5988925" y="3356500"/>
                <a:ext cx="342400" cy="219725"/>
              </a:xfrm>
              <a:custGeom>
                <a:rect b="b" l="l" r="r" t="t"/>
                <a:pathLst>
                  <a:path extrusionOk="0" h="8789" w="13696">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3"/>
              <p:cNvSpPr/>
              <p:nvPr/>
            </p:nvSpPr>
            <p:spPr>
              <a:xfrm>
                <a:off x="5605450" y="2326375"/>
                <a:ext cx="1109350" cy="1149975"/>
              </a:xfrm>
              <a:custGeom>
                <a:rect b="b" l="l" r="r" t="t"/>
                <a:pathLst>
                  <a:path extrusionOk="0" h="45999" w="44374">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3"/>
              <p:cNvSpPr/>
              <p:nvPr/>
            </p:nvSpPr>
            <p:spPr>
              <a:xfrm>
                <a:off x="5605450" y="2999300"/>
                <a:ext cx="1109350" cy="477050"/>
              </a:xfrm>
              <a:custGeom>
                <a:rect b="b" l="l" r="r" t="t"/>
                <a:pathLst>
                  <a:path extrusionOk="0" h="19082" w="44374">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3"/>
              <p:cNvSpPr/>
              <p:nvPr/>
            </p:nvSpPr>
            <p:spPr>
              <a:xfrm>
                <a:off x="5605450" y="2326375"/>
                <a:ext cx="1109350" cy="450725"/>
              </a:xfrm>
              <a:custGeom>
                <a:rect b="b" l="l" r="r" t="t"/>
                <a:pathLst>
                  <a:path extrusionOk="0" h="18029" w="44374">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3"/>
              <p:cNvSpPr/>
              <p:nvPr/>
            </p:nvSpPr>
            <p:spPr>
              <a:xfrm>
                <a:off x="5325850" y="2031000"/>
                <a:ext cx="1730750" cy="1050475"/>
              </a:xfrm>
              <a:custGeom>
                <a:rect b="b" l="l" r="r" t="t"/>
                <a:pathLst>
                  <a:path extrusionOk="0" h="42019" w="6923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3"/>
              <p:cNvSpPr/>
              <p:nvPr/>
            </p:nvSpPr>
            <p:spPr>
              <a:xfrm>
                <a:off x="5423425" y="2410975"/>
                <a:ext cx="427425" cy="285800"/>
              </a:xfrm>
              <a:custGeom>
                <a:rect b="b" l="l" r="r" t="t"/>
                <a:pathLst>
                  <a:path extrusionOk="0" h="11432" w="17097">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3"/>
              <p:cNvSpPr/>
              <p:nvPr/>
            </p:nvSpPr>
            <p:spPr>
              <a:xfrm>
                <a:off x="5463950" y="2334500"/>
                <a:ext cx="335550" cy="218650"/>
              </a:xfrm>
              <a:custGeom>
                <a:rect b="b" l="l" r="r" t="t"/>
                <a:pathLst>
                  <a:path extrusionOk="0" h="8746" w="13422">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3"/>
              <p:cNvSpPr/>
              <p:nvPr/>
            </p:nvSpPr>
            <p:spPr>
              <a:xfrm>
                <a:off x="5511875" y="2271175"/>
                <a:ext cx="231125" cy="139825"/>
              </a:xfrm>
              <a:custGeom>
                <a:rect b="b" l="l" r="r" t="t"/>
                <a:pathLst>
                  <a:path extrusionOk="0" h="5593" w="9245">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3"/>
              <p:cNvSpPr/>
              <p:nvPr/>
            </p:nvSpPr>
            <p:spPr>
              <a:xfrm>
                <a:off x="5889625" y="2198700"/>
                <a:ext cx="180350" cy="309875"/>
              </a:xfrm>
              <a:custGeom>
                <a:rect b="b" l="l" r="r" t="t"/>
                <a:pathLst>
                  <a:path extrusionOk="0" h="12395" w="7214">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3"/>
              <p:cNvSpPr/>
              <p:nvPr/>
            </p:nvSpPr>
            <p:spPr>
              <a:xfrm>
                <a:off x="5980925" y="2089700"/>
                <a:ext cx="226575" cy="334425"/>
              </a:xfrm>
              <a:custGeom>
                <a:rect b="b" l="l" r="r" t="t"/>
                <a:pathLst>
                  <a:path extrusionOk="0" h="13377" w="9063">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3"/>
              <p:cNvSpPr/>
              <p:nvPr/>
            </p:nvSpPr>
            <p:spPr>
              <a:xfrm>
                <a:off x="6103625" y="2048625"/>
                <a:ext cx="640850" cy="660250"/>
              </a:xfrm>
              <a:custGeom>
                <a:rect b="b" l="l" r="r" t="t"/>
                <a:pathLst>
                  <a:path extrusionOk="0" h="26410" w="25634">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3"/>
              <p:cNvSpPr/>
              <p:nvPr/>
            </p:nvSpPr>
            <p:spPr>
              <a:xfrm>
                <a:off x="6295925" y="2107975"/>
                <a:ext cx="610600" cy="497600"/>
              </a:xfrm>
              <a:custGeom>
                <a:rect b="b" l="l" r="r" t="t"/>
                <a:pathLst>
                  <a:path extrusionOk="0" h="19904" w="24424">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3"/>
              <p:cNvSpPr/>
              <p:nvPr/>
            </p:nvSpPr>
            <p:spPr>
              <a:xfrm>
                <a:off x="5605450" y="2368175"/>
                <a:ext cx="1109350" cy="403450"/>
              </a:xfrm>
              <a:custGeom>
                <a:rect b="b" l="l" r="r" t="t"/>
                <a:pathLst>
                  <a:path extrusionOk="0" h="16138" w="44374">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3"/>
              <p:cNvSpPr/>
              <p:nvPr/>
            </p:nvSpPr>
            <p:spPr>
              <a:xfrm>
                <a:off x="5428575" y="2060600"/>
                <a:ext cx="1095625" cy="461100"/>
              </a:xfrm>
              <a:custGeom>
                <a:rect b="b" l="l" r="r" t="t"/>
                <a:pathLst>
                  <a:path extrusionOk="0" h="18444" w="43825">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3"/>
              <p:cNvSpPr/>
              <p:nvPr/>
            </p:nvSpPr>
            <p:spPr>
              <a:xfrm>
                <a:off x="5410300" y="2755250"/>
                <a:ext cx="208300" cy="270325"/>
              </a:xfrm>
              <a:custGeom>
                <a:rect b="b" l="l" r="r" t="t"/>
                <a:pathLst>
                  <a:path extrusionOk="0" h="10813" w="8332">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3"/>
              <p:cNvSpPr/>
              <p:nvPr/>
            </p:nvSpPr>
            <p:spPr>
              <a:xfrm>
                <a:off x="5500475" y="2786225"/>
                <a:ext cx="105000" cy="71575"/>
              </a:xfrm>
              <a:custGeom>
                <a:rect b="b" l="l" r="r" t="t"/>
                <a:pathLst>
                  <a:path extrusionOk="0" h="2863" w="420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3"/>
              <p:cNvSpPr/>
              <p:nvPr/>
            </p:nvSpPr>
            <p:spPr>
              <a:xfrm>
                <a:off x="6702225" y="2755250"/>
                <a:ext cx="207725" cy="270325"/>
              </a:xfrm>
              <a:custGeom>
                <a:rect b="b" l="l" r="r" t="t"/>
                <a:pathLst>
                  <a:path extrusionOk="0" h="10813" w="8309">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3"/>
              <p:cNvSpPr/>
              <p:nvPr/>
            </p:nvSpPr>
            <p:spPr>
              <a:xfrm>
                <a:off x="6714775" y="2786225"/>
                <a:ext cx="105025" cy="71575"/>
              </a:xfrm>
              <a:custGeom>
                <a:rect b="b" l="l" r="r" t="t"/>
                <a:pathLst>
                  <a:path extrusionOk="0" h="2863" w="4201">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3"/>
              <p:cNvSpPr/>
              <p:nvPr/>
            </p:nvSpPr>
            <p:spPr>
              <a:xfrm>
                <a:off x="5825725" y="2905050"/>
                <a:ext cx="195750" cy="109200"/>
              </a:xfrm>
              <a:custGeom>
                <a:rect b="b" l="l" r="r" t="t"/>
                <a:pathLst>
                  <a:path extrusionOk="0" h="4368" w="783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3"/>
              <p:cNvSpPr/>
              <p:nvPr/>
            </p:nvSpPr>
            <p:spPr>
              <a:xfrm>
                <a:off x="6309625" y="2905050"/>
                <a:ext cx="195175" cy="109200"/>
              </a:xfrm>
              <a:custGeom>
                <a:rect b="b" l="l" r="r" t="t"/>
                <a:pathLst>
                  <a:path extrusionOk="0" h="4368" w="7807">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3"/>
              <p:cNvSpPr/>
              <p:nvPr/>
            </p:nvSpPr>
            <p:spPr>
              <a:xfrm>
                <a:off x="5942700" y="2817250"/>
                <a:ext cx="52525" cy="82775"/>
              </a:xfrm>
              <a:custGeom>
                <a:rect b="b" l="l" r="r" t="t"/>
                <a:pathLst>
                  <a:path extrusionOk="0" h="3311" w="2101">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3"/>
              <p:cNvSpPr/>
              <p:nvPr/>
            </p:nvSpPr>
            <p:spPr>
              <a:xfrm>
                <a:off x="6364400" y="2817250"/>
                <a:ext cx="52525" cy="82775"/>
              </a:xfrm>
              <a:custGeom>
                <a:rect b="b" l="l" r="r" t="t"/>
                <a:pathLst>
                  <a:path extrusionOk="0" h="3311" w="2101">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3"/>
              <p:cNvSpPr/>
              <p:nvPr/>
            </p:nvSpPr>
            <p:spPr>
              <a:xfrm>
                <a:off x="6063675" y="2937125"/>
                <a:ext cx="125575" cy="107150"/>
              </a:xfrm>
              <a:custGeom>
                <a:rect b="b" l="l" r="r" t="t"/>
                <a:pathLst>
                  <a:path extrusionOk="0" h="4286" w="5023">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3"/>
              <p:cNvSpPr/>
              <p:nvPr/>
            </p:nvSpPr>
            <p:spPr>
              <a:xfrm>
                <a:off x="5684775" y="2605550"/>
                <a:ext cx="422875" cy="423425"/>
              </a:xfrm>
              <a:custGeom>
                <a:rect b="b" l="l" r="r" t="t"/>
                <a:pathLst>
                  <a:path extrusionOk="0" fill="none" h="16937" w="16915">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3"/>
              <p:cNvSpPr/>
              <p:nvPr/>
            </p:nvSpPr>
            <p:spPr>
              <a:xfrm>
                <a:off x="6205775" y="2605550"/>
                <a:ext cx="422850" cy="423425"/>
              </a:xfrm>
              <a:custGeom>
                <a:rect b="b" l="l" r="r" t="t"/>
                <a:pathLst>
                  <a:path extrusionOk="0" fill="none" h="16937" w="16914">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3"/>
              <p:cNvSpPr/>
              <p:nvPr/>
            </p:nvSpPr>
            <p:spPr>
              <a:xfrm>
                <a:off x="6105325" y="2849775"/>
                <a:ext cx="102175" cy="25"/>
              </a:xfrm>
              <a:custGeom>
                <a:rect b="b" l="l" r="r" t="t"/>
                <a:pathLst>
                  <a:path extrusionOk="0" fill="none" h="1" w="4087">
                    <a:moveTo>
                      <a:pt x="1" y="1"/>
                    </a:moveTo>
                    <a:lnTo>
                      <a:pt x="4087" y="1"/>
                    </a:lnTo>
                  </a:path>
                </a:pathLst>
              </a:custGeom>
              <a:noFill/>
              <a:ln cap="rnd" cmpd="sng" w="97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3"/>
              <p:cNvSpPr/>
              <p:nvPr/>
            </p:nvSpPr>
            <p:spPr>
              <a:xfrm>
                <a:off x="6048850" y="3086025"/>
                <a:ext cx="221425" cy="101200"/>
              </a:xfrm>
              <a:custGeom>
                <a:rect b="b" l="l" r="r" t="t"/>
                <a:pathLst>
                  <a:path extrusionOk="0" h="4048" w="8857">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3"/>
              <p:cNvSpPr/>
              <p:nvPr/>
            </p:nvSpPr>
            <p:spPr>
              <a:xfrm>
                <a:off x="6243425" y="3062050"/>
                <a:ext cx="70225" cy="41125"/>
              </a:xfrm>
              <a:custGeom>
                <a:rect b="b" l="l" r="r" t="t"/>
                <a:pathLst>
                  <a:path extrusionOk="0" h="1645" w="2809">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3"/>
              <p:cNvSpPr/>
              <p:nvPr/>
            </p:nvSpPr>
            <p:spPr>
              <a:xfrm>
                <a:off x="6156700" y="3203575"/>
                <a:ext cx="76475" cy="25175"/>
              </a:xfrm>
              <a:custGeom>
                <a:rect b="b" l="l" r="r" t="t"/>
                <a:pathLst>
                  <a:path extrusionOk="0" h="1007" w="3059">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3"/>
              <p:cNvSpPr/>
              <p:nvPr/>
            </p:nvSpPr>
            <p:spPr>
              <a:xfrm>
                <a:off x="5907325" y="2757175"/>
                <a:ext cx="123275" cy="51550"/>
              </a:xfrm>
              <a:custGeom>
                <a:rect b="b" l="l" r="r" t="t"/>
                <a:pathLst>
                  <a:path extrusionOk="0" h="2062" w="4931">
                    <a:moveTo>
                      <a:pt x="2632" y="1"/>
                    </a:moveTo>
                    <a:cubicBezTo>
                      <a:pt x="764" y="1"/>
                      <a:pt x="1" y="2061"/>
                      <a:pt x="1" y="2061"/>
                    </a:cubicBezTo>
                    <a:lnTo>
                      <a:pt x="4931" y="875"/>
                    </a:lnTo>
                    <a:cubicBezTo>
                      <a:pt x="4028" y="238"/>
                      <a:pt x="3267" y="1"/>
                      <a:pt x="263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3"/>
              <p:cNvSpPr/>
              <p:nvPr/>
            </p:nvSpPr>
            <p:spPr>
              <a:xfrm>
                <a:off x="6329025" y="2758075"/>
                <a:ext cx="123275" cy="51800"/>
              </a:xfrm>
              <a:custGeom>
                <a:rect b="b" l="l" r="r" t="t"/>
                <a:pathLst>
                  <a:path extrusionOk="0" h="2072" w="4931">
                    <a:moveTo>
                      <a:pt x="2303" y="1"/>
                    </a:moveTo>
                    <a:cubicBezTo>
                      <a:pt x="1668" y="1"/>
                      <a:pt x="905" y="241"/>
                      <a:pt x="0" y="884"/>
                    </a:cubicBezTo>
                    <a:lnTo>
                      <a:pt x="4931" y="2071"/>
                    </a:lnTo>
                    <a:cubicBezTo>
                      <a:pt x="4931" y="2071"/>
                      <a:pt x="4169" y="1"/>
                      <a:pt x="230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3"/>
              <p:cNvSpPr/>
              <p:nvPr/>
            </p:nvSpPr>
            <p:spPr>
              <a:xfrm>
                <a:off x="6153275" y="3453400"/>
                <a:ext cx="632850" cy="333375"/>
              </a:xfrm>
              <a:custGeom>
                <a:rect b="b" l="l" r="r" t="t"/>
                <a:pathLst>
                  <a:path extrusionOk="0" h="13335" w="25314">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3"/>
              <p:cNvSpPr/>
              <p:nvPr/>
            </p:nvSpPr>
            <p:spPr>
              <a:xfrm>
                <a:off x="6172100" y="3453500"/>
                <a:ext cx="433125" cy="257950"/>
              </a:xfrm>
              <a:custGeom>
                <a:rect b="b" l="l" r="r" t="t"/>
                <a:pathLst>
                  <a:path extrusionOk="0" h="10318" w="17325">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3"/>
              <p:cNvSpPr/>
              <p:nvPr/>
            </p:nvSpPr>
            <p:spPr>
              <a:xfrm>
                <a:off x="6205200" y="3460925"/>
                <a:ext cx="489625" cy="250525"/>
              </a:xfrm>
              <a:custGeom>
                <a:rect b="b" l="l" r="r" t="t"/>
                <a:pathLst>
                  <a:path extrusionOk="0" h="10021" w="19585">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3"/>
              <p:cNvSpPr/>
              <p:nvPr/>
            </p:nvSpPr>
            <p:spPr>
              <a:xfrm>
                <a:off x="6237725" y="3472350"/>
                <a:ext cx="517025" cy="251675"/>
              </a:xfrm>
              <a:custGeom>
                <a:rect b="b" l="l" r="r" t="t"/>
                <a:pathLst>
                  <a:path extrusionOk="0" h="10067" w="20681">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3"/>
              <p:cNvSpPr/>
              <p:nvPr/>
            </p:nvSpPr>
            <p:spPr>
              <a:xfrm>
                <a:off x="5523300" y="3453400"/>
                <a:ext cx="632275" cy="333375"/>
              </a:xfrm>
              <a:custGeom>
                <a:rect b="b" l="l" r="r" t="t"/>
                <a:pathLst>
                  <a:path extrusionOk="0" h="13335" w="25291">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3"/>
              <p:cNvSpPr/>
              <p:nvPr/>
            </p:nvSpPr>
            <p:spPr>
              <a:xfrm>
                <a:off x="5703600" y="3453500"/>
                <a:ext cx="433150" cy="257950"/>
              </a:xfrm>
              <a:custGeom>
                <a:rect b="b" l="l" r="r" t="t"/>
                <a:pathLst>
                  <a:path extrusionOk="0" h="10318" w="17326">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3"/>
              <p:cNvSpPr/>
              <p:nvPr/>
            </p:nvSpPr>
            <p:spPr>
              <a:xfrm>
                <a:off x="5614025" y="3460925"/>
                <a:ext cx="489625" cy="250525"/>
              </a:xfrm>
              <a:custGeom>
                <a:rect b="b" l="l" r="r" t="t"/>
                <a:pathLst>
                  <a:path extrusionOk="0" h="10021" w="19585">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3"/>
              <p:cNvSpPr/>
              <p:nvPr/>
            </p:nvSpPr>
            <p:spPr>
              <a:xfrm>
                <a:off x="5554100" y="3472350"/>
                <a:ext cx="517025" cy="251675"/>
              </a:xfrm>
              <a:custGeom>
                <a:rect b="b" l="l" r="r" t="t"/>
                <a:pathLst>
                  <a:path extrusionOk="0" h="10067" w="20681">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3"/>
              <p:cNvSpPr/>
              <p:nvPr/>
            </p:nvSpPr>
            <p:spPr>
              <a:xfrm>
                <a:off x="5501600" y="3478050"/>
                <a:ext cx="554675" cy="881075"/>
              </a:xfrm>
              <a:custGeom>
                <a:rect b="b" l="l" r="r" t="t"/>
                <a:pathLst>
                  <a:path extrusionOk="0" h="35243" w="22187">
                    <a:moveTo>
                      <a:pt x="1" y="0"/>
                    </a:moveTo>
                    <a:lnTo>
                      <a:pt x="6460" y="26501"/>
                    </a:lnTo>
                    <a:lnTo>
                      <a:pt x="22187" y="35243"/>
                    </a:lnTo>
                    <a:lnTo>
                      <a:pt x="22187" y="10021"/>
                    </a:lnTo>
                    <a:cubicBezTo>
                      <a:pt x="22187" y="10021"/>
                      <a:pt x="13102" y="1507"/>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3"/>
              <p:cNvSpPr/>
              <p:nvPr/>
            </p:nvSpPr>
            <p:spPr>
              <a:xfrm>
                <a:off x="6259975" y="3478050"/>
                <a:ext cx="555250" cy="881075"/>
              </a:xfrm>
              <a:custGeom>
                <a:rect b="b" l="l" r="r" t="t"/>
                <a:pathLst>
                  <a:path extrusionOk="0" h="35243" w="22210">
                    <a:moveTo>
                      <a:pt x="22210" y="0"/>
                    </a:moveTo>
                    <a:lnTo>
                      <a:pt x="22210" y="0"/>
                    </a:lnTo>
                    <a:cubicBezTo>
                      <a:pt x="9085" y="1507"/>
                      <a:pt x="1" y="10021"/>
                      <a:pt x="1" y="10021"/>
                    </a:cubicBezTo>
                    <a:lnTo>
                      <a:pt x="1" y="35243"/>
                    </a:lnTo>
                    <a:lnTo>
                      <a:pt x="15727" y="26501"/>
                    </a:lnTo>
                    <a:lnTo>
                      <a:pt x="2221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3"/>
              <p:cNvSpPr/>
              <p:nvPr/>
            </p:nvSpPr>
            <p:spPr>
              <a:xfrm>
                <a:off x="6266250" y="4089400"/>
                <a:ext cx="384075" cy="234925"/>
              </a:xfrm>
              <a:custGeom>
                <a:rect b="b" l="l" r="r" t="t"/>
                <a:pathLst>
                  <a:path extrusionOk="0" h="9397" w="15363">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3"/>
              <p:cNvSpPr/>
              <p:nvPr/>
            </p:nvSpPr>
            <p:spPr>
              <a:xfrm>
                <a:off x="6056250" y="3710800"/>
                <a:ext cx="203750" cy="648325"/>
              </a:xfrm>
              <a:custGeom>
                <a:rect b="b" l="l" r="r" t="t"/>
                <a:pathLst>
                  <a:path extrusionOk="0" h="25933" w="815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3"/>
              <p:cNvSpPr/>
              <p:nvPr/>
            </p:nvSpPr>
            <p:spPr>
              <a:xfrm>
                <a:off x="6351275" y="3576200"/>
                <a:ext cx="363525" cy="295050"/>
              </a:xfrm>
              <a:custGeom>
                <a:rect b="b" l="l" r="r" t="t"/>
                <a:pathLst>
                  <a:path extrusionOk="0" h="11802" w="14541">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3"/>
              <p:cNvSpPr/>
              <p:nvPr/>
            </p:nvSpPr>
            <p:spPr>
              <a:xfrm>
                <a:off x="5581500" y="3554525"/>
                <a:ext cx="407450" cy="704175"/>
              </a:xfrm>
              <a:custGeom>
                <a:rect b="b" l="l" r="r" t="t"/>
                <a:pathLst>
                  <a:path extrusionOk="0" h="28167" w="16298">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3"/>
              <p:cNvSpPr/>
              <p:nvPr/>
            </p:nvSpPr>
            <p:spPr>
              <a:xfrm>
                <a:off x="5663100" y="4089400"/>
                <a:ext cx="384050" cy="234925"/>
              </a:xfrm>
              <a:custGeom>
                <a:rect b="b" l="l" r="r" t="t"/>
                <a:pathLst>
                  <a:path extrusionOk="0" h="9397" w="15362">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3"/>
              <p:cNvSpPr/>
              <p:nvPr/>
            </p:nvSpPr>
            <p:spPr>
              <a:xfrm>
                <a:off x="5208300" y="4012150"/>
                <a:ext cx="397175" cy="428000"/>
              </a:xfrm>
              <a:custGeom>
                <a:rect b="b" l="l" r="r" t="t"/>
                <a:pathLst>
                  <a:path extrusionOk="0" h="17120" w="15887">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3"/>
              <p:cNvSpPr/>
              <p:nvPr/>
            </p:nvSpPr>
            <p:spPr>
              <a:xfrm>
                <a:off x="5357225" y="4012150"/>
                <a:ext cx="248250" cy="301900"/>
              </a:xfrm>
              <a:custGeom>
                <a:rect b="b" l="l" r="r" t="t"/>
                <a:pathLst>
                  <a:path extrusionOk="0" h="12076" w="993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3"/>
              <p:cNvSpPr/>
              <p:nvPr/>
            </p:nvSpPr>
            <p:spPr>
              <a:xfrm>
                <a:off x="5214575" y="4111350"/>
                <a:ext cx="807250" cy="439175"/>
              </a:xfrm>
              <a:custGeom>
                <a:rect b="b" l="l" r="r" t="t"/>
                <a:pathLst>
                  <a:path extrusionOk="0" h="17567" w="3229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3"/>
              <p:cNvSpPr/>
              <p:nvPr/>
            </p:nvSpPr>
            <p:spPr>
              <a:xfrm>
                <a:off x="5368075" y="4164525"/>
                <a:ext cx="338400" cy="149525"/>
              </a:xfrm>
              <a:custGeom>
                <a:rect b="b" l="l" r="r" t="t"/>
                <a:pathLst>
                  <a:path extrusionOk="0" h="5981" w="13536">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3"/>
              <p:cNvSpPr/>
              <p:nvPr/>
            </p:nvSpPr>
            <p:spPr>
              <a:xfrm>
                <a:off x="6714200" y="4012150"/>
                <a:ext cx="397750" cy="428000"/>
              </a:xfrm>
              <a:custGeom>
                <a:rect b="b" l="l" r="r" t="t"/>
                <a:pathLst>
                  <a:path extrusionOk="0" h="17120" w="1591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3"/>
              <p:cNvSpPr/>
              <p:nvPr/>
            </p:nvSpPr>
            <p:spPr>
              <a:xfrm>
                <a:off x="6714200" y="4012150"/>
                <a:ext cx="248250" cy="301900"/>
              </a:xfrm>
              <a:custGeom>
                <a:rect b="b" l="l" r="r" t="t"/>
                <a:pathLst>
                  <a:path extrusionOk="0" h="12076" w="993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3"/>
              <p:cNvSpPr/>
              <p:nvPr/>
            </p:nvSpPr>
            <p:spPr>
              <a:xfrm>
                <a:off x="6297875" y="4111350"/>
                <a:ext cx="807800" cy="439175"/>
              </a:xfrm>
              <a:custGeom>
                <a:rect b="b" l="l" r="r" t="t"/>
                <a:pathLst>
                  <a:path extrusionOk="0" h="17567" w="32312">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3"/>
              <p:cNvSpPr/>
              <p:nvPr/>
            </p:nvSpPr>
            <p:spPr>
              <a:xfrm>
                <a:off x="6613200" y="4164525"/>
                <a:ext cx="338400" cy="149525"/>
              </a:xfrm>
              <a:custGeom>
                <a:rect b="b" l="l" r="r" t="t"/>
                <a:pathLst>
                  <a:path extrusionOk="0" h="5981" w="13536">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43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72" name="Shape 3872"/>
        <p:cNvGrpSpPr/>
        <p:nvPr/>
      </p:nvGrpSpPr>
      <p:grpSpPr>
        <a:xfrm>
          <a:off x="0" y="0"/>
          <a:ext cx="0" cy="0"/>
          <a:chOff x="0" y="0"/>
          <a:chExt cx="0" cy="0"/>
        </a:xfrm>
      </p:grpSpPr>
      <p:sp>
        <p:nvSpPr>
          <p:cNvPr id="3873" name="Google Shape;3873;p4"/>
          <p:cNvSpPr txBox="1"/>
          <p:nvPr>
            <p:ph type="title"/>
          </p:nvPr>
        </p:nvSpPr>
        <p:spPr>
          <a:xfrm>
            <a:off x="642176" y="1151908"/>
            <a:ext cx="3777099" cy="1981603"/>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3600"/>
              <a:buNone/>
            </a:pPr>
            <a:r>
              <a:rPr b="1" lang="en-US">
                <a:latin typeface="Didact Gothic"/>
                <a:ea typeface="Didact Gothic"/>
                <a:cs typeface="Didact Gothic"/>
                <a:sym typeface="Didact Gothic"/>
              </a:rPr>
              <a:t>Nêu các chủ điểm mà em đã học từ tuần 1 đến tuần 9</a:t>
            </a:r>
            <a:endParaRPr/>
          </a:p>
        </p:txBody>
      </p:sp>
      <p:grpSp>
        <p:nvGrpSpPr>
          <p:cNvPr id="3874" name="Google Shape;3874;p4"/>
          <p:cNvGrpSpPr/>
          <p:nvPr/>
        </p:nvGrpSpPr>
        <p:grpSpPr>
          <a:xfrm>
            <a:off x="4002334" y="-304815"/>
            <a:ext cx="5236905" cy="5541995"/>
            <a:chOff x="4002334" y="-304815"/>
            <a:chExt cx="5236905" cy="5541995"/>
          </a:xfrm>
        </p:grpSpPr>
        <p:sp>
          <p:nvSpPr>
            <p:cNvPr id="3875" name="Google Shape;3875;p4"/>
            <p:cNvSpPr/>
            <p:nvPr/>
          </p:nvSpPr>
          <p:spPr>
            <a:xfrm>
              <a:off x="6467358" y="-103112"/>
              <a:ext cx="76311" cy="44742"/>
            </a:xfrm>
            <a:custGeom>
              <a:rect b="b" l="l" r="r" t="t"/>
              <a:pathLst>
                <a:path extrusionOk="0" h="1165" w="1987">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4"/>
            <p:cNvSpPr/>
            <p:nvPr/>
          </p:nvSpPr>
          <p:spPr>
            <a:xfrm>
              <a:off x="6757508" y="-304815"/>
              <a:ext cx="1435925" cy="2022446"/>
            </a:xfrm>
            <a:custGeom>
              <a:rect b="b" l="l" r="r" t="t"/>
              <a:pathLst>
                <a:path extrusionOk="0" h="52661" w="37389">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4"/>
            <p:cNvSpPr/>
            <p:nvPr/>
          </p:nvSpPr>
          <p:spPr>
            <a:xfrm>
              <a:off x="8270550" y="-288070"/>
              <a:ext cx="968689" cy="909046"/>
            </a:xfrm>
            <a:custGeom>
              <a:rect b="b" l="l" r="r" t="t"/>
              <a:pathLst>
                <a:path extrusionOk="0" h="23670" w="25223">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4"/>
            <p:cNvSpPr/>
            <p:nvPr/>
          </p:nvSpPr>
          <p:spPr>
            <a:xfrm>
              <a:off x="8708828" y="-134220"/>
              <a:ext cx="360316" cy="320413"/>
            </a:xfrm>
            <a:custGeom>
              <a:rect b="b" l="l" r="r" t="t"/>
              <a:pathLst>
                <a:path extrusionOk="0" h="8343" w="9382">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4"/>
            <p:cNvSpPr/>
            <p:nvPr/>
          </p:nvSpPr>
          <p:spPr>
            <a:xfrm>
              <a:off x="7775241" y="336932"/>
              <a:ext cx="180619" cy="234078"/>
            </a:xfrm>
            <a:custGeom>
              <a:rect b="b" l="l" r="r" t="t"/>
              <a:pathLst>
                <a:path extrusionOk="0" h="6095" w="4703">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4"/>
            <p:cNvSpPr/>
            <p:nvPr/>
          </p:nvSpPr>
          <p:spPr>
            <a:xfrm>
              <a:off x="7209842" y="-120663"/>
              <a:ext cx="519850" cy="519888"/>
            </a:xfrm>
            <a:custGeom>
              <a:rect b="b" l="l" r="r" t="t"/>
              <a:pathLst>
                <a:path extrusionOk="0" h="13537" w="13536">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4"/>
            <p:cNvSpPr/>
            <p:nvPr/>
          </p:nvSpPr>
          <p:spPr>
            <a:xfrm>
              <a:off x="7209842" y="-12822"/>
              <a:ext cx="412047" cy="412047"/>
            </a:xfrm>
            <a:custGeom>
              <a:rect b="b" l="l" r="r" t="t"/>
              <a:pathLst>
                <a:path extrusionOk="0" h="10729" w="10729">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4"/>
            <p:cNvSpPr/>
            <p:nvPr/>
          </p:nvSpPr>
          <p:spPr>
            <a:xfrm>
              <a:off x="7107263" y="-28337"/>
              <a:ext cx="740794" cy="413507"/>
            </a:xfrm>
            <a:custGeom>
              <a:rect b="b" l="l" r="r" t="t"/>
              <a:pathLst>
                <a:path extrusionOk="0" h="10767" w="19289">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4"/>
            <p:cNvSpPr/>
            <p:nvPr/>
          </p:nvSpPr>
          <p:spPr>
            <a:xfrm>
              <a:off x="7992651" y="97631"/>
              <a:ext cx="83300" cy="83300"/>
            </a:xfrm>
            <a:custGeom>
              <a:rect b="b" l="l" r="r" t="t"/>
              <a:pathLst>
                <a:path extrusionOk="0" h="2169" w="2169">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4"/>
            <p:cNvSpPr/>
            <p:nvPr/>
          </p:nvSpPr>
          <p:spPr>
            <a:xfrm>
              <a:off x="8055751" y="-203925"/>
              <a:ext cx="82456" cy="83300"/>
            </a:xfrm>
            <a:custGeom>
              <a:rect b="b" l="l" r="r" t="t"/>
              <a:pathLst>
                <a:path extrusionOk="0" h="2169" w="2147">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4"/>
            <p:cNvSpPr/>
            <p:nvPr/>
          </p:nvSpPr>
          <p:spPr>
            <a:xfrm>
              <a:off x="8176727" y="368501"/>
              <a:ext cx="83339" cy="82417"/>
            </a:xfrm>
            <a:custGeom>
              <a:rect b="b" l="l" r="r" t="t"/>
              <a:pathLst>
                <a:path extrusionOk="0" h="2146" w="217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4"/>
            <p:cNvSpPr/>
            <p:nvPr/>
          </p:nvSpPr>
          <p:spPr>
            <a:xfrm>
              <a:off x="7501759" y="622704"/>
              <a:ext cx="82417" cy="83300"/>
            </a:xfrm>
            <a:custGeom>
              <a:rect b="b" l="l" r="r" t="t"/>
              <a:pathLst>
                <a:path extrusionOk="0" h="2169" w="2146">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4"/>
            <p:cNvSpPr/>
            <p:nvPr/>
          </p:nvSpPr>
          <p:spPr>
            <a:xfrm>
              <a:off x="8060167" y="672055"/>
              <a:ext cx="679384" cy="703695"/>
            </a:xfrm>
            <a:custGeom>
              <a:rect b="b" l="l" r="r" t="t"/>
              <a:pathLst>
                <a:path extrusionOk="0" h="18323" w="1769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4"/>
            <p:cNvSpPr/>
            <p:nvPr/>
          </p:nvSpPr>
          <p:spPr>
            <a:xfrm>
              <a:off x="4834224" y="3062305"/>
              <a:ext cx="4402365" cy="2174875"/>
            </a:xfrm>
            <a:custGeom>
              <a:rect b="b" l="l" r="r" t="t"/>
              <a:pathLst>
                <a:path extrusionOk="0" h="56630" w="11463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4"/>
            <p:cNvSpPr/>
            <p:nvPr/>
          </p:nvSpPr>
          <p:spPr>
            <a:xfrm>
              <a:off x="5354074" y="1216906"/>
              <a:ext cx="2589534" cy="2056703"/>
            </a:xfrm>
            <a:custGeom>
              <a:rect b="b" l="l" r="r" t="t"/>
              <a:pathLst>
                <a:path extrusionOk="0" h="53553" w="67427">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4"/>
            <p:cNvSpPr/>
            <p:nvPr/>
          </p:nvSpPr>
          <p:spPr>
            <a:xfrm>
              <a:off x="5354958" y="647437"/>
              <a:ext cx="1924167" cy="2830410"/>
            </a:xfrm>
            <a:custGeom>
              <a:rect b="b" l="l" r="r" t="t"/>
              <a:pathLst>
                <a:path extrusionOk="0" h="73699" w="50102">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4"/>
            <p:cNvSpPr/>
            <p:nvPr/>
          </p:nvSpPr>
          <p:spPr>
            <a:xfrm>
              <a:off x="6178937" y="813807"/>
              <a:ext cx="441850" cy="419920"/>
            </a:xfrm>
            <a:custGeom>
              <a:rect b="b" l="l" r="r" t="t"/>
              <a:pathLst>
                <a:path extrusionOk="0" h="10934" w="11505">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4"/>
            <p:cNvSpPr/>
            <p:nvPr/>
          </p:nvSpPr>
          <p:spPr>
            <a:xfrm>
              <a:off x="6288545" y="925143"/>
              <a:ext cx="33336" cy="55265"/>
            </a:xfrm>
            <a:custGeom>
              <a:rect b="b" l="l" r="r" t="t"/>
              <a:pathLst>
                <a:path extrusionOk="0" h="1439" w="868">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4"/>
            <p:cNvSpPr/>
            <p:nvPr/>
          </p:nvSpPr>
          <p:spPr>
            <a:xfrm>
              <a:off x="6472620" y="925143"/>
              <a:ext cx="33336" cy="55265"/>
            </a:xfrm>
            <a:custGeom>
              <a:rect b="b" l="l" r="r" t="t"/>
              <a:pathLst>
                <a:path extrusionOk="0" h="1439" w="868">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4"/>
            <p:cNvSpPr/>
            <p:nvPr/>
          </p:nvSpPr>
          <p:spPr>
            <a:xfrm>
              <a:off x="6335860" y="1006639"/>
              <a:ext cx="126276" cy="34257"/>
            </a:xfrm>
            <a:custGeom>
              <a:rect b="b" l="l" r="r" t="t"/>
              <a:pathLst>
                <a:path extrusionOk="0" h="892" w="3288">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4"/>
            <p:cNvSpPr/>
            <p:nvPr/>
          </p:nvSpPr>
          <p:spPr>
            <a:xfrm>
              <a:off x="6183353" y="893575"/>
              <a:ext cx="437433" cy="340153"/>
            </a:xfrm>
            <a:custGeom>
              <a:rect b="b" l="l" r="r" t="t"/>
              <a:pathLst>
                <a:path extrusionOk="0" h="8857" w="1139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4"/>
            <p:cNvSpPr/>
            <p:nvPr/>
          </p:nvSpPr>
          <p:spPr>
            <a:xfrm>
              <a:off x="7205464" y="2044572"/>
              <a:ext cx="440966" cy="419920"/>
            </a:xfrm>
            <a:custGeom>
              <a:rect b="b" l="l" r="r" t="t"/>
              <a:pathLst>
                <a:path extrusionOk="0" h="10934" w="11482">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4"/>
            <p:cNvSpPr/>
            <p:nvPr/>
          </p:nvSpPr>
          <p:spPr>
            <a:xfrm>
              <a:off x="7314150" y="2155870"/>
              <a:ext cx="33374" cy="55265"/>
            </a:xfrm>
            <a:custGeom>
              <a:rect b="b" l="l" r="r" t="t"/>
              <a:pathLst>
                <a:path extrusionOk="0" h="1439" w="869">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4"/>
            <p:cNvSpPr/>
            <p:nvPr/>
          </p:nvSpPr>
          <p:spPr>
            <a:xfrm>
              <a:off x="7498264" y="2155870"/>
              <a:ext cx="33336" cy="55265"/>
            </a:xfrm>
            <a:custGeom>
              <a:rect b="b" l="l" r="r" t="t"/>
              <a:pathLst>
                <a:path extrusionOk="0" h="1439" w="868">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4"/>
            <p:cNvSpPr/>
            <p:nvPr/>
          </p:nvSpPr>
          <p:spPr>
            <a:xfrm>
              <a:off x="7361504" y="2237404"/>
              <a:ext cx="127121" cy="34219"/>
            </a:xfrm>
            <a:custGeom>
              <a:rect b="b" l="l" r="r" t="t"/>
              <a:pathLst>
                <a:path extrusionOk="0" h="891" w="331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4"/>
            <p:cNvSpPr/>
            <p:nvPr/>
          </p:nvSpPr>
          <p:spPr>
            <a:xfrm>
              <a:off x="7209842" y="2124340"/>
              <a:ext cx="436588" cy="340153"/>
            </a:xfrm>
            <a:custGeom>
              <a:rect b="b" l="l" r="r" t="t"/>
              <a:pathLst>
                <a:path extrusionOk="0" h="8857" w="11368">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p4"/>
            <p:cNvSpPr/>
            <p:nvPr/>
          </p:nvSpPr>
          <p:spPr>
            <a:xfrm>
              <a:off x="7142326" y="3774987"/>
              <a:ext cx="2094263" cy="1103683"/>
            </a:xfrm>
            <a:custGeom>
              <a:rect b="b" l="l" r="r" t="t"/>
              <a:pathLst>
                <a:path extrusionOk="0" h="28738" w="54531">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4"/>
            <p:cNvSpPr/>
            <p:nvPr/>
          </p:nvSpPr>
          <p:spPr>
            <a:xfrm>
              <a:off x="7192330" y="3657506"/>
              <a:ext cx="2035503" cy="1103683"/>
            </a:xfrm>
            <a:custGeom>
              <a:rect b="b" l="l" r="r" t="t"/>
              <a:pathLst>
                <a:path extrusionOk="0" h="28738" w="53001">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4"/>
            <p:cNvSpPr/>
            <p:nvPr/>
          </p:nvSpPr>
          <p:spPr>
            <a:xfrm>
              <a:off x="7183535" y="3649287"/>
              <a:ext cx="2053054" cy="1119775"/>
            </a:xfrm>
            <a:custGeom>
              <a:rect b="b" l="l" r="r" t="t"/>
              <a:pathLst>
                <a:path extrusionOk="0" h="29157" w="53458">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p4"/>
            <p:cNvSpPr/>
            <p:nvPr/>
          </p:nvSpPr>
          <p:spPr>
            <a:xfrm>
              <a:off x="7539434" y="3657506"/>
              <a:ext cx="1688399" cy="756540"/>
            </a:xfrm>
            <a:custGeom>
              <a:rect b="b" l="l" r="r" t="t"/>
              <a:pathLst>
                <a:path extrusionOk="0" h="19699" w="43963">
                  <a:moveTo>
                    <a:pt x="9359" y="1"/>
                  </a:moveTo>
                  <a:lnTo>
                    <a:pt x="1" y="3812"/>
                  </a:lnTo>
                  <a:lnTo>
                    <a:pt x="22256" y="19699"/>
                  </a:lnTo>
                  <a:lnTo>
                    <a:pt x="43962" y="10934"/>
                  </a:lnTo>
                  <a:lnTo>
                    <a:pt x="43962" y="2306"/>
                  </a:lnTo>
                  <a:lnTo>
                    <a:pt x="935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4"/>
            <p:cNvSpPr/>
            <p:nvPr/>
          </p:nvSpPr>
          <p:spPr>
            <a:xfrm>
              <a:off x="7530678" y="3649210"/>
              <a:ext cx="1705912" cy="772747"/>
            </a:xfrm>
            <a:custGeom>
              <a:rect b="b" l="l" r="r" t="t"/>
              <a:pathLst>
                <a:path extrusionOk="0" h="20121" w="44419">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4"/>
            <p:cNvSpPr/>
            <p:nvPr/>
          </p:nvSpPr>
          <p:spPr>
            <a:xfrm>
              <a:off x="7336963" y="3012340"/>
              <a:ext cx="1307921" cy="1195701"/>
            </a:xfrm>
            <a:custGeom>
              <a:rect b="b" l="l" r="r" t="t"/>
              <a:pathLst>
                <a:path extrusionOk="0" h="31134" w="34056">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4"/>
            <p:cNvSpPr/>
            <p:nvPr/>
          </p:nvSpPr>
          <p:spPr>
            <a:xfrm>
              <a:off x="7320295" y="2995672"/>
              <a:ext cx="1341256" cy="1229037"/>
            </a:xfrm>
            <a:custGeom>
              <a:rect b="b" l="l" r="r" t="t"/>
              <a:pathLst>
                <a:path extrusionOk="0" h="32002" w="34924">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4"/>
            <p:cNvSpPr/>
            <p:nvPr/>
          </p:nvSpPr>
          <p:spPr>
            <a:xfrm>
              <a:off x="7278203" y="3419087"/>
              <a:ext cx="1235182" cy="856470"/>
            </a:xfrm>
            <a:custGeom>
              <a:rect b="b" l="l" r="r" t="t"/>
              <a:pathLst>
                <a:path extrusionOk="0" h="22301" w="32162">
                  <a:moveTo>
                    <a:pt x="1530" y="0"/>
                  </a:moveTo>
                  <a:lnTo>
                    <a:pt x="1" y="639"/>
                  </a:lnTo>
                  <a:lnTo>
                    <a:pt x="30404" y="22300"/>
                  </a:lnTo>
                  <a:lnTo>
                    <a:pt x="32162" y="20543"/>
                  </a:lnTo>
                  <a:lnTo>
                    <a:pt x="153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4"/>
            <p:cNvSpPr/>
            <p:nvPr/>
          </p:nvSpPr>
          <p:spPr>
            <a:xfrm>
              <a:off x="7336963" y="2637123"/>
              <a:ext cx="1882959" cy="1108944"/>
            </a:xfrm>
            <a:custGeom>
              <a:rect b="b" l="l" r="r" t="t"/>
              <a:pathLst>
                <a:path extrusionOk="0" h="28875" w="49029">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4"/>
            <p:cNvSpPr/>
            <p:nvPr/>
          </p:nvSpPr>
          <p:spPr>
            <a:xfrm>
              <a:off x="7319412" y="2620494"/>
              <a:ext cx="1917178" cy="1142242"/>
            </a:xfrm>
            <a:custGeom>
              <a:rect b="b" l="l" r="r" t="t"/>
              <a:pathLst>
                <a:path extrusionOk="0" h="29742" w="4992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4"/>
            <p:cNvSpPr/>
            <p:nvPr/>
          </p:nvSpPr>
          <p:spPr>
            <a:xfrm>
              <a:off x="7398296" y="3090840"/>
              <a:ext cx="1176460" cy="799899"/>
            </a:xfrm>
            <a:custGeom>
              <a:rect b="b" l="l" r="r" t="t"/>
              <a:pathLst>
                <a:path extrusionOk="0" h="20828" w="30633">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4"/>
            <p:cNvSpPr/>
            <p:nvPr/>
          </p:nvSpPr>
          <p:spPr>
            <a:xfrm>
              <a:off x="7405324" y="3201561"/>
              <a:ext cx="1167666" cy="793486"/>
            </a:xfrm>
            <a:custGeom>
              <a:rect b="b" l="l" r="r" t="t"/>
              <a:pathLst>
                <a:path extrusionOk="0" h="20661" w="30404">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4"/>
            <p:cNvSpPr/>
            <p:nvPr/>
          </p:nvSpPr>
          <p:spPr>
            <a:xfrm>
              <a:off x="7392189" y="3282826"/>
              <a:ext cx="1150998" cy="811267"/>
            </a:xfrm>
            <a:custGeom>
              <a:rect b="b" l="l" r="r" t="t"/>
              <a:pathLst>
                <a:path extrusionOk="0" h="21124" w="2997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4"/>
            <p:cNvSpPr/>
            <p:nvPr/>
          </p:nvSpPr>
          <p:spPr>
            <a:xfrm>
              <a:off x="7356242" y="3350304"/>
              <a:ext cx="1162404" cy="834963"/>
            </a:xfrm>
            <a:custGeom>
              <a:rect b="b" l="l" r="r" t="t"/>
              <a:pathLst>
                <a:path extrusionOk="0" h="21741" w="30267">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4"/>
            <p:cNvSpPr/>
            <p:nvPr/>
          </p:nvSpPr>
          <p:spPr>
            <a:xfrm>
              <a:off x="8445869" y="3425194"/>
              <a:ext cx="774053" cy="850364"/>
            </a:xfrm>
            <a:custGeom>
              <a:rect b="b" l="l" r="r" t="t"/>
              <a:pathLst>
                <a:path extrusionOk="0" h="22142" w="20155">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4"/>
            <p:cNvSpPr/>
            <p:nvPr/>
          </p:nvSpPr>
          <p:spPr>
            <a:xfrm>
              <a:off x="8428318" y="3408296"/>
              <a:ext cx="808272" cy="883929"/>
            </a:xfrm>
            <a:custGeom>
              <a:rect b="b" l="l" r="r" t="t"/>
              <a:pathLst>
                <a:path extrusionOk="0" h="23016" w="21046">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4"/>
            <p:cNvSpPr/>
            <p:nvPr/>
          </p:nvSpPr>
          <p:spPr>
            <a:xfrm>
              <a:off x="8608898" y="3749639"/>
              <a:ext cx="143827" cy="90252"/>
            </a:xfrm>
            <a:custGeom>
              <a:rect b="b" l="l" r="r" t="t"/>
              <a:pathLst>
                <a:path extrusionOk="0" h="2350" w="3745">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4"/>
            <p:cNvSpPr/>
            <p:nvPr/>
          </p:nvSpPr>
          <p:spPr>
            <a:xfrm>
              <a:off x="8822814" y="3562568"/>
              <a:ext cx="333125" cy="178238"/>
            </a:xfrm>
            <a:custGeom>
              <a:rect b="b" l="l" r="r" t="t"/>
              <a:pathLst>
                <a:path extrusionOk="0" h="4641" w="8674">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4"/>
            <p:cNvSpPr/>
            <p:nvPr/>
          </p:nvSpPr>
          <p:spPr>
            <a:xfrm>
              <a:off x="8131140" y="3341855"/>
              <a:ext cx="389273" cy="252590"/>
            </a:xfrm>
            <a:custGeom>
              <a:rect b="b" l="l" r="r" t="t"/>
              <a:pathLst>
                <a:path extrusionOk="0" h="6577" w="10136">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4"/>
            <p:cNvSpPr/>
            <p:nvPr/>
          </p:nvSpPr>
          <p:spPr>
            <a:xfrm>
              <a:off x="7798937" y="2692350"/>
              <a:ext cx="1420985" cy="397146"/>
            </a:xfrm>
            <a:custGeom>
              <a:rect b="b" l="l" r="r" t="t"/>
              <a:pathLst>
                <a:path extrusionOk="0" h="10341" w="37000">
                  <a:moveTo>
                    <a:pt x="7761" y="1"/>
                  </a:moveTo>
                  <a:lnTo>
                    <a:pt x="0" y="10341"/>
                  </a:lnTo>
                  <a:lnTo>
                    <a:pt x="37000" y="10341"/>
                  </a:lnTo>
                  <a:lnTo>
                    <a:pt x="37000" y="1827"/>
                  </a:lnTo>
                  <a:lnTo>
                    <a:pt x="7761"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4"/>
            <p:cNvSpPr/>
            <p:nvPr/>
          </p:nvSpPr>
          <p:spPr>
            <a:xfrm>
              <a:off x="8017192" y="2584547"/>
              <a:ext cx="1210641" cy="427832"/>
            </a:xfrm>
            <a:custGeom>
              <a:rect b="b" l="l" r="r" t="t"/>
              <a:pathLst>
                <a:path extrusionOk="0" h="11140" w="31523">
                  <a:moveTo>
                    <a:pt x="1" y="0"/>
                  </a:moveTo>
                  <a:lnTo>
                    <a:pt x="1" y="11139"/>
                  </a:lnTo>
                  <a:lnTo>
                    <a:pt x="31522" y="11139"/>
                  </a:lnTo>
                  <a:lnTo>
                    <a:pt x="31522"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4"/>
            <p:cNvSpPr/>
            <p:nvPr/>
          </p:nvSpPr>
          <p:spPr>
            <a:xfrm>
              <a:off x="8009319" y="2575790"/>
              <a:ext cx="1227270" cy="445344"/>
            </a:xfrm>
            <a:custGeom>
              <a:rect b="b" l="l" r="r" t="t"/>
              <a:pathLst>
                <a:path extrusionOk="0" h="11596" w="31956">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4"/>
            <p:cNvSpPr/>
            <p:nvPr/>
          </p:nvSpPr>
          <p:spPr>
            <a:xfrm>
              <a:off x="8020687" y="2584547"/>
              <a:ext cx="1207146" cy="140293"/>
            </a:xfrm>
            <a:custGeom>
              <a:rect b="b" l="l" r="r" t="t"/>
              <a:pathLst>
                <a:path extrusionOk="0" h="3653" w="31432">
                  <a:moveTo>
                    <a:pt x="1" y="0"/>
                  </a:moveTo>
                  <a:lnTo>
                    <a:pt x="1" y="3652"/>
                  </a:lnTo>
                  <a:lnTo>
                    <a:pt x="31431" y="3652"/>
                  </a:lnTo>
                  <a:lnTo>
                    <a:pt x="31431"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4"/>
            <p:cNvSpPr/>
            <p:nvPr/>
          </p:nvSpPr>
          <p:spPr>
            <a:xfrm>
              <a:off x="7801548" y="1243329"/>
              <a:ext cx="1435041" cy="831929"/>
            </a:xfrm>
            <a:custGeom>
              <a:rect b="b" l="l" r="r" t="t"/>
              <a:pathLst>
                <a:path extrusionOk="0" h="21662" w="37366">
                  <a:moveTo>
                    <a:pt x="28099" y="1"/>
                  </a:moveTo>
                  <a:lnTo>
                    <a:pt x="1" y="21662"/>
                  </a:lnTo>
                  <a:lnTo>
                    <a:pt x="37366" y="21662"/>
                  </a:lnTo>
                  <a:lnTo>
                    <a:pt x="37366" y="1"/>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4"/>
            <p:cNvSpPr/>
            <p:nvPr/>
          </p:nvSpPr>
          <p:spPr>
            <a:xfrm>
              <a:off x="7783152" y="1226700"/>
              <a:ext cx="1453437" cy="866110"/>
            </a:xfrm>
            <a:custGeom>
              <a:rect b="b" l="l" r="r" t="t"/>
              <a:pathLst>
                <a:path extrusionOk="0" h="22552" w="37845">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4"/>
            <p:cNvSpPr/>
            <p:nvPr/>
          </p:nvSpPr>
          <p:spPr>
            <a:xfrm>
              <a:off x="7796287" y="2075220"/>
              <a:ext cx="1423635" cy="506716"/>
            </a:xfrm>
            <a:custGeom>
              <a:rect b="b" l="l" r="r" t="t"/>
              <a:pathLst>
                <a:path extrusionOk="0" h="13194" w="37069">
                  <a:moveTo>
                    <a:pt x="1" y="1"/>
                  </a:moveTo>
                  <a:lnTo>
                    <a:pt x="1" y="13194"/>
                  </a:lnTo>
                  <a:lnTo>
                    <a:pt x="37069" y="13194"/>
                  </a:lnTo>
                  <a:lnTo>
                    <a:pt x="3706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4"/>
            <p:cNvSpPr/>
            <p:nvPr/>
          </p:nvSpPr>
          <p:spPr>
            <a:xfrm>
              <a:off x="7780502" y="2058590"/>
              <a:ext cx="1456087" cy="540013"/>
            </a:xfrm>
            <a:custGeom>
              <a:rect b="b" l="l" r="r" t="t"/>
              <a:pathLst>
                <a:path extrusionOk="0" h="14061" w="37914">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4"/>
            <p:cNvSpPr/>
            <p:nvPr/>
          </p:nvSpPr>
          <p:spPr>
            <a:xfrm>
              <a:off x="8264405" y="2075220"/>
              <a:ext cx="955516" cy="506716"/>
            </a:xfrm>
            <a:custGeom>
              <a:rect b="b" l="l" r="r" t="t"/>
              <a:pathLst>
                <a:path extrusionOk="0" h="13194" w="24880">
                  <a:moveTo>
                    <a:pt x="0" y="1"/>
                  </a:moveTo>
                  <a:lnTo>
                    <a:pt x="23876" y="13194"/>
                  </a:lnTo>
                  <a:lnTo>
                    <a:pt x="24880" y="13194"/>
                  </a:lnTo>
                  <a:lnTo>
                    <a:pt x="2488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4"/>
            <p:cNvSpPr/>
            <p:nvPr/>
          </p:nvSpPr>
          <p:spPr>
            <a:xfrm>
              <a:off x="8246854" y="2058590"/>
              <a:ext cx="989735" cy="540013"/>
            </a:xfrm>
            <a:custGeom>
              <a:rect b="b" l="l" r="r" t="t"/>
              <a:pathLst>
                <a:path extrusionOk="0" h="14061" w="25771">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4"/>
            <p:cNvSpPr/>
            <p:nvPr/>
          </p:nvSpPr>
          <p:spPr>
            <a:xfrm>
              <a:off x="8547527" y="2165471"/>
              <a:ext cx="238495" cy="315728"/>
            </a:xfrm>
            <a:custGeom>
              <a:rect b="b" l="l" r="r" t="t"/>
              <a:pathLst>
                <a:path extrusionOk="0" h="8221" w="621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4"/>
            <p:cNvSpPr/>
            <p:nvPr/>
          </p:nvSpPr>
          <p:spPr>
            <a:xfrm>
              <a:off x="8192511" y="2232104"/>
              <a:ext cx="247251" cy="249056"/>
            </a:xfrm>
            <a:custGeom>
              <a:rect b="b" l="l" r="r" t="t"/>
              <a:pathLst>
                <a:path extrusionOk="0" h="6485" w="6438">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4"/>
            <p:cNvSpPr/>
            <p:nvPr/>
          </p:nvSpPr>
          <p:spPr>
            <a:xfrm>
              <a:off x="8874507" y="2233026"/>
              <a:ext cx="219216" cy="248135"/>
            </a:xfrm>
            <a:custGeom>
              <a:rect b="b" l="l" r="r" t="t"/>
              <a:pathLst>
                <a:path extrusionOk="0" h="6461" w="5708">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4"/>
            <p:cNvSpPr/>
            <p:nvPr/>
          </p:nvSpPr>
          <p:spPr>
            <a:xfrm>
              <a:off x="8821047" y="1959544"/>
              <a:ext cx="339270" cy="50003"/>
            </a:xfrm>
            <a:custGeom>
              <a:rect b="b" l="l" r="r" t="t"/>
              <a:pathLst>
                <a:path extrusionOk="0" h="1302" w="8834">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4"/>
            <p:cNvSpPr/>
            <p:nvPr/>
          </p:nvSpPr>
          <p:spPr>
            <a:xfrm>
              <a:off x="8623799" y="1959544"/>
              <a:ext cx="121897" cy="50003"/>
            </a:xfrm>
            <a:custGeom>
              <a:rect b="b" l="l" r="r" t="t"/>
              <a:pathLst>
                <a:path extrusionOk="0" h="1302" w="3174">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4"/>
            <p:cNvSpPr/>
            <p:nvPr/>
          </p:nvSpPr>
          <p:spPr>
            <a:xfrm>
              <a:off x="5134935" y="3604046"/>
              <a:ext cx="1870708" cy="1560395"/>
            </a:xfrm>
            <a:custGeom>
              <a:rect b="b" l="l" r="r" t="t"/>
              <a:pathLst>
                <a:path extrusionOk="0" h="40630" w="4871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4"/>
            <p:cNvSpPr/>
            <p:nvPr/>
          </p:nvSpPr>
          <p:spPr>
            <a:xfrm>
              <a:off x="4019885" y="4015171"/>
              <a:ext cx="2274805" cy="1049340"/>
            </a:xfrm>
            <a:custGeom>
              <a:rect b="b" l="l" r="r" t="t"/>
              <a:pathLst>
                <a:path extrusionOk="0" h="27323" w="59232">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4"/>
            <p:cNvSpPr/>
            <p:nvPr/>
          </p:nvSpPr>
          <p:spPr>
            <a:xfrm>
              <a:off x="4002334" y="3998542"/>
              <a:ext cx="2309907" cy="1082599"/>
            </a:xfrm>
            <a:custGeom>
              <a:rect b="b" l="l" r="r" t="t"/>
              <a:pathLst>
                <a:path extrusionOk="0" h="28189" w="60146">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4"/>
            <p:cNvSpPr/>
            <p:nvPr/>
          </p:nvSpPr>
          <p:spPr>
            <a:xfrm>
              <a:off x="4068083" y="4180851"/>
              <a:ext cx="923103" cy="213033"/>
            </a:xfrm>
            <a:custGeom>
              <a:rect b="b" l="l" r="r" t="t"/>
              <a:pathLst>
                <a:path extrusionOk="0" h="5547" w="24036">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4"/>
            <p:cNvSpPr/>
            <p:nvPr/>
          </p:nvSpPr>
          <p:spPr>
            <a:xfrm>
              <a:off x="4049687" y="4164183"/>
              <a:ext cx="959050" cy="246368"/>
            </a:xfrm>
            <a:custGeom>
              <a:rect b="b" l="l" r="r" t="t"/>
              <a:pathLst>
                <a:path extrusionOk="0" h="6415" w="24972">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4"/>
            <p:cNvSpPr/>
            <p:nvPr/>
          </p:nvSpPr>
          <p:spPr>
            <a:xfrm>
              <a:off x="4077723" y="4266763"/>
              <a:ext cx="952022" cy="162184"/>
            </a:xfrm>
            <a:custGeom>
              <a:rect b="b" l="l" r="r" t="t"/>
              <a:pathLst>
                <a:path extrusionOk="0" h="4223" w="24789">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4"/>
            <p:cNvSpPr/>
            <p:nvPr/>
          </p:nvSpPr>
          <p:spPr>
            <a:xfrm>
              <a:off x="4060210" y="4250095"/>
              <a:ext cx="987969" cy="195520"/>
            </a:xfrm>
            <a:custGeom>
              <a:rect b="b" l="l" r="r" t="t"/>
              <a:pathLst>
                <a:path extrusionOk="0" h="5091" w="25725">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4"/>
            <p:cNvSpPr/>
            <p:nvPr/>
          </p:nvSpPr>
          <p:spPr>
            <a:xfrm>
              <a:off x="4062821" y="3200793"/>
              <a:ext cx="1872474" cy="1233415"/>
            </a:xfrm>
            <a:custGeom>
              <a:rect b="b" l="l" r="r" t="t"/>
              <a:pathLst>
                <a:path extrusionOk="0" h="32116" w="48756">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4"/>
            <p:cNvSpPr/>
            <p:nvPr/>
          </p:nvSpPr>
          <p:spPr>
            <a:xfrm>
              <a:off x="4044425" y="3184126"/>
              <a:ext cx="1908421" cy="1266751"/>
            </a:xfrm>
            <a:custGeom>
              <a:rect b="b" l="l" r="r" t="t"/>
              <a:pathLst>
                <a:path extrusionOk="0" h="32984" w="49692">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4"/>
            <p:cNvSpPr/>
            <p:nvPr/>
          </p:nvSpPr>
          <p:spPr>
            <a:xfrm>
              <a:off x="4045309" y="4253705"/>
              <a:ext cx="985319" cy="191026"/>
            </a:xfrm>
            <a:custGeom>
              <a:rect b="b" l="l" r="r" t="t"/>
              <a:pathLst>
                <a:path extrusionOk="0" h="4974" w="25656">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4"/>
            <p:cNvSpPr/>
            <p:nvPr/>
          </p:nvSpPr>
          <p:spPr>
            <a:xfrm>
              <a:off x="4044425" y="4166525"/>
              <a:ext cx="998492" cy="284351"/>
            </a:xfrm>
            <a:custGeom>
              <a:rect b="b" l="l" r="r" t="t"/>
              <a:pathLst>
                <a:path extrusionOk="0" h="7404" w="25999">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4"/>
            <p:cNvSpPr/>
            <p:nvPr/>
          </p:nvSpPr>
          <p:spPr>
            <a:xfrm>
              <a:off x="5081437" y="4438548"/>
              <a:ext cx="782848" cy="548807"/>
            </a:xfrm>
            <a:custGeom>
              <a:rect b="b" l="l" r="r" t="t"/>
              <a:pathLst>
                <a:path extrusionOk="0" h="14290" w="20384">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4"/>
            <p:cNvSpPr/>
            <p:nvPr/>
          </p:nvSpPr>
          <p:spPr>
            <a:xfrm>
              <a:off x="5063041" y="4421804"/>
              <a:ext cx="819640" cy="582220"/>
            </a:xfrm>
            <a:custGeom>
              <a:rect b="b" l="l" r="r" t="t"/>
              <a:pathLst>
                <a:path extrusionOk="0" h="15160" w="21342">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4"/>
            <p:cNvSpPr/>
            <p:nvPr/>
          </p:nvSpPr>
          <p:spPr>
            <a:xfrm>
              <a:off x="5024483" y="4428025"/>
              <a:ext cx="880127" cy="557564"/>
            </a:xfrm>
            <a:custGeom>
              <a:rect b="b" l="l" r="r" t="t"/>
              <a:pathLst>
                <a:path extrusionOk="0" h="14518" w="22917">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4"/>
            <p:cNvSpPr/>
            <p:nvPr/>
          </p:nvSpPr>
          <p:spPr>
            <a:xfrm>
              <a:off x="5006048" y="4411050"/>
              <a:ext cx="917841" cy="591207"/>
            </a:xfrm>
            <a:custGeom>
              <a:rect b="b" l="l" r="r" t="t"/>
              <a:pathLst>
                <a:path extrusionOk="0" h="15394" w="23899">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4"/>
            <p:cNvSpPr/>
            <p:nvPr/>
          </p:nvSpPr>
          <p:spPr>
            <a:xfrm>
              <a:off x="5024483" y="3472624"/>
              <a:ext cx="1963609" cy="1548912"/>
            </a:xfrm>
            <a:custGeom>
              <a:rect b="b" l="l" r="r" t="t"/>
              <a:pathLst>
                <a:path extrusionOk="0" h="40331" w="51129">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4"/>
            <p:cNvSpPr/>
            <p:nvPr/>
          </p:nvSpPr>
          <p:spPr>
            <a:xfrm>
              <a:off x="5006048" y="3455572"/>
              <a:ext cx="1999595" cy="1582632"/>
            </a:xfrm>
            <a:custGeom>
              <a:rect b="b" l="l" r="r" t="t"/>
              <a:pathLst>
                <a:path extrusionOk="0" h="41209" w="52066">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4"/>
            <p:cNvSpPr/>
            <p:nvPr/>
          </p:nvSpPr>
          <p:spPr>
            <a:xfrm>
              <a:off x="4996409" y="4407555"/>
              <a:ext cx="842452" cy="585062"/>
            </a:xfrm>
            <a:custGeom>
              <a:rect b="b" l="l" r="r" t="t"/>
              <a:pathLst>
                <a:path extrusionOk="0" h="15234" w="21936">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4"/>
            <p:cNvSpPr/>
            <p:nvPr/>
          </p:nvSpPr>
          <p:spPr>
            <a:xfrm>
              <a:off x="5006932" y="4417425"/>
              <a:ext cx="977446" cy="620778"/>
            </a:xfrm>
            <a:custGeom>
              <a:rect b="b" l="l" r="r" t="t"/>
              <a:pathLst>
                <a:path extrusionOk="0" h="16164" w="25451">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4"/>
            <p:cNvSpPr/>
            <p:nvPr/>
          </p:nvSpPr>
          <p:spPr>
            <a:xfrm>
              <a:off x="5081437" y="3464520"/>
              <a:ext cx="1616505" cy="910967"/>
            </a:xfrm>
            <a:custGeom>
              <a:rect b="b" l="l" r="r" t="t"/>
              <a:pathLst>
                <a:path extrusionOk="0" h="23720" w="42091">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4"/>
            <p:cNvSpPr/>
            <p:nvPr/>
          </p:nvSpPr>
          <p:spPr>
            <a:xfrm>
              <a:off x="5063041" y="3447545"/>
              <a:ext cx="1652452" cy="944609"/>
            </a:xfrm>
            <a:custGeom>
              <a:rect b="b" l="l" r="r" t="t"/>
              <a:pathLst>
                <a:path extrusionOk="0" h="24596" w="43027">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4"/>
            <p:cNvSpPr/>
            <p:nvPr/>
          </p:nvSpPr>
          <p:spPr>
            <a:xfrm>
              <a:off x="4767630" y="3505383"/>
              <a:ext cx="646087" cy="230161"/>
            </a:xfrm>
            <a:custGeom>
              <a:rect b="b" l="l" r="r" t="t"/>
              <a:pathLst>
                <a:path extrusionOk="0" h="5993" w="16823">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4"/>
            <p:cNvSpPr/>
            <p:nvPr/>
          </p:nvSpPr>
          <p:spPr>
            <a:xfrm>
              <a:off x="4624725" y="3689420"/>
              <a:ext cx="645242" cy="230238"/>
            </a:xfrm>
            <a:custGeom>
              <a:rect b="b" l="l" r="r" t="t"/>
              <a:pathLst>
                <a:path extrusionOk="0" h="5995" w="16801">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4"/>
            <p:cNvSpPr/>
            <p:nvPr/>
          </p:nvSpPr>
          <p:spPr>
            <a:xfrm>
              <a:off x="4480975" y="3872689"/>
              <a:ext cx="646087" cy="230161"/>
            </a:xfrm>
            <a:custGeom>
              <a:rect b="b" l="l" r="r" t="t"/>
              <a:pathLst>
                <a:path extrusionOk="0" h="5993" w="16823">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4"/>
            <p:cNvSpPr/>
            <p:nvPr/>
          </p:nvSpPr>
          <p:spPr>
            <a:xfrm>
              <a:off x="4911380" y="3322192"/>
              <a:ext cx="646087" cy="230161"/>
            </a:xfrm>
            <a:custGeom>
              <a:rect b="b" l="l" r="r" t="t"/>
              <a:pathLst>
                <a:path extrusionOk="0" h="5993" w="16823">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4"/>
            <p:cNvSpPr/>
            <p:nvPr/>
          </p:nvSpPr>
          <p:spPr>
            <a:xfrm>
              <a:off x="5005165" y="3420278"/>
              <a:ext cx="883661" cy="1030598"/>
            </a:xfrm>
            <a:custGeom>
              <a:rect b="b" l="l" r="r" t="t"/>
              <a:pathLst>
                <a:path extrusionOk="0" h="26835" w="23009">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4"/>
            <p:cNvSpPr/>
            <p:nvPr/>
          </p:nvSpPr>
          <p:spPr>
            <a:xfrm>
              <a:off x="6468242" y="3946119"/>
              <a:ext cx="346298" cy="366268"/>
            </a:xfrm>
            <a:custGeom>
              <a:rect b="b" l="l" r="r" t="t"/>
              <a:pathLst>
                <a:path extrusionOk="0" h="9537" w="9017">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4"/>
            <p:cNvSpPr/>
            <p:nvPr/>
          </p:nvSpPr>
          <p:spPr>
            <a:xfrm>
              <a:off x="6815385" y="3824375"/>
              <a:ext cx="110491" cy="110184"/>
            </a:xfrm>
            <a:custGeom>
              <a:rect b="b" l="l" r="r" t="t"/>
              <a:pathLst>
                <a:path extrusionOk="0" h="2869" w="2877">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4"/>
            <p:cNvSpPr/>
            <p:nvPr/>
          </p:nvSpPr>
          <p:spPr>
            <a:xfrm>
              <a:off x="5937024" y="4783617"/>
              <a:ext cx="98202" cy="119593"/>
            </a:xfrm>
            <a:custGeom>
              <a:rect b="b" l="l" r="r" t="t"/>
              <a:pathLst>
                <a:path extrusionOk="0" h="3114" w="2557">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4"/>
            <p:cNvSpPr/>
            <p:nvPr/>
          </p:nvSpPr>
          <p:spPr>
            <a:xfrm>
              <a:off x="5563574" y="4484672"/>
              <a:ext cx="369110" cy="269488"/>
            </a:xfrm>
            <a:custGeom>
              <a:rect b="b" l="l" r="r" t="t"/>
              <a:pathLst>
                <a:path extrusionOk="0" h="7017" w="9611">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4"/>
            <p:cNvSpPr/>
            <p:nvPr/>
          </p:nvSpPr>
          <p:spPr>
            <a:xfrm>
              <a:off x="6745257" y="4426374"/>
              <a:ext cx="1201846" cy="572388"/>
            </a:xfrm>
            <a:custGeom>
              <a:rect b="b" l="l" r="r" t="t"/>
              <a:pathLst>
                <a:path extrusionOk="0" h="14904" w="31294">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4"/>
            <p:cNvSpPr/>
            <p:nvPr/>
          </p:nvSpPr>
          <p:spPr>
            <a:xfrm>
              <a:off x="6745257" y="4450838"/>
              <a:ext cx="1179917" cy="547924"/>
            </a:xfrm>
            <a:custGeom>
              <a:rect b="b" l="l" r="r" t="t"/>
              <a:pathLst>
                <a:path extrusionOk="0" h="14267" w="30723">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4"/>
            <p:cNvSpPr/>
            <p:nvPr/>
          </p:nvSpPr>
          <p:spPr>
            <a:xfrm>
              <a:off x="6952106" y="4431213"/>
              <a:ext cx="112258" cy="225668"/>
            </a:xfrm>
            <a:custGeom>
              <a:rect b="b" l="l" r="r" t="t"/>
              <a:pathLst>
                <a:path extrusionOk="0" h="5876" w="2923">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4"/>
            <p:cNvSpPr/>
            <p:nvPr/>
          </p:nvSpPr>
          <p:spPr>
            <a:xfrm>
              <a:off x="7156383" y="4510097"/>
              <a:ext cx="117481" cy="240569"/>
            </a:xfrm>
            <a:custGeom>
              <a:rect b="b" l="l" r="r" t="t"/>
              <a:pathLst>
                <a:path extrusionOk="0" h="6264" w="3059">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4"/>
            <p:cNvSpPr/>
            <p:nvPr/>
          </p:nvSpPr>
          <p:spPr>
            <a:xfrm>
              <a:off x="7738449" y="4731885"/>
              <a:ext cx="117481" cy="240569"/>
            </a:xfrm>
            <a:custGeom>
              <a:rect b="b" l="l" r="r" t="t"/>
              <a:pathLst>
                <a:path extrusionOk="0" h="6264" w="3059">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4"/>
            <p:cNvSpPr/>
            <p:nvPr/>
          </p:nvSpPr>
          <p:spPr>
            <a:xfrm>
              <a:off x="7273825" y="4629152"/>
              <a:ext cx="465507" cy="221443"/>
            </a:xfrm>
            <a:custGeom>
              <a:rect b="b" l="l" r="r" t="t"/>
              <a:pathLst>
                <a:path extrusionOk="0" h="5766" w="12121">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4"/>
            <p:cNvSpPr/>
            <p:nvPr/>
          </p:nvSpPr>
          <p:spPr>
            <a:xfrm>
              <a:off x="6989820" y="4447343"/>
              <a:ext cx="118364" cy="240223"/>
            </a:xfrm>
            <a:custGeom>
              <a:rect b="b" l="l" r="r" t="t"/>
              <a:pathLst>
                <a:path extrusionOk="0" h="6255" w="3082">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4"/>
            <p:cNvSpPr/>
            <p:nvPr/>
          </p:nvSpPr>
          <p:spPr>
            <a:xfrm>
              <a:off x="6762770" y="4376370"/>
              <a:ext cx="1201001" cy="572427"/>
            </a:xfrm>
            <a:custGeom>
              <a:rect b="b" l="l" r="r" t="t"/>
              <a:pathLst>
                <a:path extrusionOk="0" h="14905" w="31272">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4"/>
            <p:cNvSpPr/>
            <p:nvPr/>
          </p:nvSpPr>
          <p:spPr>
            <a:xfrm>
              <a:off x="6762770" y="4399989"/>
              <a:ext cx="1179072" cy="548807"/>
            </a:xfrm>
            <a:custGeom>
              <a:rect b="b" l="l" r="r" t="t"/>
              <a:pathLst>
                <a:path extrusionOk="0" h="14290" w="30701">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4"/>
            <p:cNvSpPr/>
            <p:nvPr/>
          </p:nvSpPr>
          <p:spPr>
            <a:xfrm>
              <a:off x="6968774" y="4381248"/>
              <a:ext cx="112258" cy="225668"/>
            </a:xfrm>
            <a:custGeom>
              <a:rect b="b" l="l" r="r" t="t"/>
              <a:pathLst>
                <a:path extrusionOk="0" h="5876" w="2923">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4"/>
            <p:cNvSpPr/>
            <p:nvPr/>
          </p:nvSpPr>
          <p:spPr>
            <a:xfrm>
              <a:off x="7173012" y="4459709"/>
              <a:ext cx="118403" cy="240991"/>
            </a:xfrm>
            <a:custGeom>
              <a:rect b="b" l="l" r="r" t="t"/>
              <a:pathLst>
                <a:path extrusionOk="0" h="6275" w="3083">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4"/>
            <p:cNvSpPr/>
            <p:nvPr/>
          </p:nvSpPr>
          <p:spPr>
            <a:xfrm>
              <a:off x="7755078" y="4681037"/>
              <a:ext cx="117519" cy="240569"/>
            </a:xfrm>
            <a:custGeom>
              <a:rect b="b" l="l" r="r" t="t"/>
              <a:pathLst>
                <a:path extrusionOk="0" h="6264" w="306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4"/>
            <p:cNvSpPr/>
            <p:nvPr/>
          </p:nvSpPr>
          <p:spPr>
            <a:xfrm>
              <a:off x="7290493" y="4578842"/>
              <a:ext cx="465507" cy="221789"/>
            </a:xfrm>
            <a:custGeom>
              <a:rect b="b" l="l" r="r" t="t"/>
              <a:pathLst>
                <a:path extrusionOk="0" h="5775" w="12121">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4"/>
            <p:cNvSpPr/>
            <p:nvPr/>
          </p:nvSpPr>
          <p:spPr>
            <a:xfrm>
              <a:off x="7007333" y="4397032"/>
              <a:ext cx="117519" cy="240569"/>
            </a:xfrm>
            <a:custGeom>
              <a:rect b="b" l="l" r="r" t="t"/>
              <a:pathLst>
                <a:path extrusionOk="0" h="6264" w="306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4"/>
            <p:cNvSpPr/>
            <p:nvPr/>
          </p:nvSpPr>
          <p:spPr>
            <a:xfrm>
              <a:off x="5390021" y="641100"/>
              <a:ext cx="575076" cy="1212407"/>
            </a:xfrm>
            <a:custGeom>
              <a:rect b="b" l="l" r="r" t="t"/>
              <a:pathLst>
                <a:path extrusionOk="0" h="31569" w="14974">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4"/>
            <p:cNvSpPr/>
            <p:nvPr/>
          </p:nvSpPr>
          <p:spPr>
            <a:xfrm>
              <a:off x="5382110" y="633189"/>
              <a:ext cx="591744" cy="1222930"/>
            </a:xfrm>
            <a:custGeom>
              <a:rect b="b" l="l" r="r" t="t"/>
              <a:pathLst>
                <a:path extrusionOk="0" h="31843" w="15408">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4"/>
            <p:cNvSpPr/>
            <p:nvPr/>
          </p:nvSpPr>
          <p:spPr>
            <a:xfrm>
              <a:off x="5810787" y="641100"/>
              <a:ext cx="154311" cy="249901"/>
            </a:xfrm>
            <a:custGeom>
              <a:rect b="b" l="l" r="r" t="t"/>
              <a:pathLst>
                <a:path extrusionOk="0" h="6507" w="4018">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4"/>
            <p:cNvSpPr/>
            <p:nvPr/>
          </p:nvSpPr>
          <p:spPr>
            <a:xfrm>
              <a:off x="5802875" y="633189"/>
              <a:ext cx="170979" cy="265686"/>
            </a:xfrm>
            <a:custGeom>
              <a:rect b="b" l="l" r="r" t="t"/>
              <a:pathLst>
                <a:path extrusionOk="0" h="6918" w="4452">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4"/>
            <p:cNvSpPr/>
            <p:nvPr/>
          </p:nvSpPr>
          <p:spPr>
            <a:xfrm>
              <a:off x="5494329" y="883935"/>
              <a:ext cx="381362" cy="832812"/>
            </a:xfrm>
            <a:custGeom>
              <a:rect b="b" l="l" r="r" t="t"/>
              <a:pathLst>
                <a:path extrusionOk="0" h="21685" w="9930">
                  <a:moveTo>
                    <a:pt x="9131" y="0"/>
                  </a:moveTo>
                  <a:lnTo>
                    <a:pt x="0" y="21342"/>
                  </a:lnTo>
                  <a:lnTo>
                    <a:pt x="822" y="21684"/>
                  </a:lnTo>
                  <a:lnTo>
                    <a:pt x="9929" y="343"/>
                  </a:lnTo>
                  <a:lnTo>
                    <a:pt x="9131"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4"/>
            <p:cNvSpPr/>
            <p:nvPr/>
          </p:nvSpPr>
          <p:spPr>
            <a:xfrm>
              <a:off x="5891437" y="641100"/>
              <a:ext cx="73661" cy="114869"/>
            </a:xfrm>
            <a:custGeom>
              <a:rect b="b" l="l" r="r" t="t"/>
              <a:pathLst>
                <a:path extrusionOk="0" h="2991" w="1918">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4"/>
            <p:cNvSpPr/>
            <p:nvPr/>
          </p:nvSpPr>
          <p:spPr>
            <a:xfrm>
              <a:off x="5372470" y="1660292"/>
              <a:ext cx="225322" cy="209845"/>
            </a:xfrm>
            <a:custGeom>
              <a:rect b="b" l="l" r="r" t="t"/>
              <a:pathLst>
                <a:path extrusionOk="0" h="5464" w="5867">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4"/>
            <p:cNvSpPr/>
            <p:nvPr/>
          </p:nvSpPr>
          <p:spPr>
            <a:xfrm>
              <a:off x="5375965" y="-105877"/>
              <a:ext cx="937812" cy="658492"/>
            </a:xfrm>
            <a:custGeom>
              <a:rect b="b" l="l" r="r" t="t"/>
              <a:pathLst>
                <a:path extrusionOk="0" h="17146" w="24419">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4"/>
            <p:cNvSpPr/>
            <p:nvPr/>
          </p:nvSpPr>
          <p:spPr>
            <a:xfrm>
              <a:off x="5366326" y="-114557"/>
              <a:ext cx="955555" cy="675045"/>
            </a:xfrm>
            <a:custGeom>
              <a:rect b="b" l="l" r="r" t="t"/>
              <a:pathLst>
                <a:path extrusionOk="0" h="17577" w="24881">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4"/>
            <p:cNvSpPr/>
            <p:nvPr/>
          </p:nvSpPr>
          <p:spPr>
            <a:xfrm>
              <a:off x="5428580" y="-35634"/>
              <a:ext cx="879282" cy="588249"/>
            </a:xfrm>
            <a:custGeom>
              <a:rect b="b" l="l" r="r" t="t"/>
              <a:pathLst>
                <a:path extrusionOk="0" h="15317" w="22895">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4"/>
            <p:cNvSpPr/>
            <p:nvPr/>
          </p:nvSpPr>
          <p:spPr>
            <a:xfrm>
              <a:off x="5418940" y="-43853"/>
              <a:ext cx="898562" cy="604341"/>
            </a:xfrm>
            <a:custGeom>
              <a:rect b="b" l="l" r="r" t="t"/>
              <a:pathLst>
                <a:path extrusionOk="0" h="15736" w="23397">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4"/>
            <p:cNvSpPr/>
            <p:nvPr/>
          </p:nvSpPr>
          <p:spPr>
            <a:xfrm>
              <a:off x="5335678" y="454413"/>
              <a:ext cx="135877" cy="141138"/>
            </a:xfrm>
            <a:custGeom>
              <a:rect b="b" l="l" r="r" t="t"/>
              <a:pathLst>
                <a:path extrusionOk="0" h="3675" w="3538">
                  <a:moveTo>
                    <a:pt x="1050" y="0"/>
                  </a:moveTo>
                  <a:lnTo>
                    <a:pt x="0" y="1370"/>
                  </a:lnTo>
                  <a:lnTo>
                    <a:pt x="2511" y="3675"/>
                  </a:lnTo>
                  <a:lnTo>
                    <a:pt x="3538" y="2556"/>
                  </a:lnTo>
                  <a:lnTo>
                    <a:pt x="1050" y="0"/>
                  </a:lnTo>
                  <a:close/>
                </a:path>
              </a:pathLst>
            </a:custGeom>
            <a:solidFill>
              <a:srgbClr val="81C7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4"/>
            <p:cNvSpPr/>
            <p:nvPr/>
          </p:nvSpPr>
          <p:spPr>
            <a:xfrm>
              <a:off x="5326000" y="445849"/>
              <a:ext cx="154350" cy="157614"/>
            </a:xfrm>
            <a:custGeom>
              <a:rect b="b" l="l" r="r" t="t"/>
              <a:pathLst>
                <a:path extrusionOk="0" h="4104" w="4019">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4"/>
            <p:cNvSpPr/>
            <p:nvPr/>
          </p:nvSpPr>
          <p:spPr>
            <a:xfrm>
              <a:off x="5247116" y="506990"/>
              <a:ext cx="184997" cy="185611"/>
            </a:xfrm>
            <a:custGeom>
              <a:rect b="b" l="l" r="r" t="t"/>
              <a:pathLst>
                <a:path extrusionOk="0" h="4833" w="4817">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4"/>
            <p:cNvSpPr/>
            <p:nvPr/>
          </p:nvSpPr>
          <p:spPr>
            <a:xfrm>
              <a:off x="5246233" y="498464"/>
              <a:ext cx="195520" cy="202279"/>
            </a:xfrm>
            <a:custGeom>
              <a:rect b="b" l="l" r="r" t="t"/>
              <a:pathLst>
                <a:path extrusionOk="0" h="5267" w="5091">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4"/>
            <p:cNvSpPr/>
            <p:nvPr/>
          </p:nvSpPr>
          <p:spPr>
            <a:xfrm>
              <a:off x="6265732" y="-105762"/>
              <a:ext cx="269181" cy="119248"/>
            </a:xfrm>
            <a:custGeom>
              <a:rect b="b" l="l" r="r" t="t"/>
              <a:pathLst>
                <a:path extrusionOk="0" h="3105" w="7009">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4"/>
            <p:cNvSpPr/>
            <p:nvPr/>
          </p:nvSpPr>
          <p:spPr>
            <a:xfrm>
              <a:off x="6256976" y="-114518"/>
              <a:ext cx="286693" cy="135915"/>
            </a:xfrm>
            <a:custGeom>
              <a:rect b="b" l="l" r="r" t="t"/>
              <a:pathLst>
                <a:path extrusionOk="0" h="3539" w="7465">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4"/>
            <p:cNvSpPr/>
            <p:nvPr/>
          </p:nvSpPr>
          <p:spPr>
            <a:xfrm>
              <a:off x="5326000" y="444735"/>
              <a:ext cx="156078" cy="156961"/>
            </a:xfrm>
            <a:custGeom>
              <a:rect b="b" l="l" r="r" t="t"/>
              <a:pathLst>
                <a:path extrusionOk="0" h="4087" w="4064">
                  <a:moveTo>
                    <a:pt x="1188" y="1"/>
                  </a:moveTo>
                  <a:lnTo>
                    <a:pt x="1" y="1370"/>
                  </a:lnTo>
                  <a:lnTo>
                    <a:pt x="2923" y="4087"/>
                  </a:lnTo>
                  <a:lnTo>
                    <a:pt x="4064" y="2808"/>
                  </a:lnTo>
                  <a:lnTo>
                    <a:pt x="11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4"/>
            <p:cNvSpPr/>
            <p:nvPr/>
          </p:nvSpPr>
          <p:spPr>
            <a:xfrm>
              <a:off x="6475231" y="-94356"/>
              <a:ext cx="59681" cy="27229"/>
            </a:xfrm>
            <a:custGeom>
              <a:rect b="b" l="l" r="r" t="t"/>
              <a:pathLst>
                <a:path extrusionOk="0" h="709" w="1554">
                  <a:moveTo>
                    <a:pt x="1" y="0"/>
                  </a:moveTo>
                  <a:lnTo>
                    <a:pt x="1" y="0"/>
                  </a:lnTo>
                  <a:cubicBezTo>
                    <a:pt x="24" y="229"/>
                    <a:pt x="47" y="480"/>
                    <a:pt x="138" y="708"/>
                  </a:cubicBezTo>
                  <a:lnTo>
                    <a:pt x="1553" y="92"/>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4"/>
            <p:cNvSpPr/>
            <p:nvPr/>
          </p:nvSpPr>
          <p:spPr>
            <a:xfrm>
              <a:off x="5858985" y="2018265"/>
              <a:ext cx="864381" cy="674123"/>
            </a:xfrm>
            <a:custGeom>
              <a:rect b="b" l="l" r="r" t="t"/>
              <a:pathLst>
                <a:path extrusionOk="0" h="17553" w="22507">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4"/>
            <p:cNvSpPr/>
            <p:nvPr/>
          </p:nvSpPr>
          <p:spPr>
            <a:xfrm>
              <a:off x="5858985" y="1816639"/>
              <a:ext cx="875788" cy="875749"/>
            </a:xfrm>
            <a:custGeom>
              <a:rect b="b" l="l" r="r" t="t"/>
              <a:pathLst>
                <a:path extrusionOk="0" h="22803" w="22804">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4"/>
            <p:cNvSpPr/>
            <p:nvPr/>
          </p:nvSpPr>
          <p:spPr>
            <a:xfrm>
              <a:off x="6496277" y="2000714"/>
              <a:ext cx="22851" cy="46508"/>
            </a:xfrm>
            <a:custGeom>
              <a:rect b="b" l="l" r="r" t="t"/>
              <a:pathLst>
                <a:path extrusionOk="0" h="1211" w="595">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4"/>
            <p:cNvSpPr/>
            <p:nvPr/>
          </p:nvSpPr>
          <p:spPr>
            <a:xfrm>
              <a:off x="6479648" y="1984085"/>
              <a:ext cx="56110" cy="79806"/>
            </a:xfrm>
            <a:custGeom>
              <a:rect b="b" l="l" r="r" t="t"/>
              <a:pathLst>
                <a:path extrusionOk="0" h="2078" w="1461">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4"/>
            <p:cNvSpPr/>
            <p:nvPr/>
          </p:nvSpPr>
          <p:spPr>
            <a:xfrm>
              <a:off x="6233318" y="2063852"/>
              <a:ext cx="121014" cy="58760"/>
            </a:xfrm>
            <a:custGeom>
              <a:rect b="b" l="l" r="r" t="t"/>
              <a:pathLst>
                <a:path extrusionOk="0" h="1530" w="3151">
                  <a:moveTo>
                    <a:pt x="0" y="0"/>
                  </a:moveTo>
                  <a:cubicBezTo>
                    <a:pt x="0" y="845"/>
                    <a:pt x="708" y="1530"/>
                    <a:pt x="1575" y="1530"/>
                  </a:cubicBezTo>
                  <a:cubicBezTo>
                    <a:pt x="2442" y="1530"/>
                    <a:pt x="3150" y="845"/>
                    <a:pt x="315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4"/>
            <p:cNvSpPr/>
            <p:nvPr/>
          </p:nvSpPr>
          <p:spPr>
            <a:xfrm>
              <a:off x="6080774" y="2000714"/>
              <a:ext cx="22813" cy="46508"/>
            </a:xfrm>
            <a:custGeom>
              <a:rect b="b" l="l" r="r" t="t"/>
              <a:pathLst>
                <a:path extrusionOk="0" h="1211" w="594">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4"/>
            <p:cNvSpPr/>
            <p:nvPr/>
          </p:nvSpPr>
          <p:spPr>
            <a:xfrm>
              <a:off x="6064106" y="1984085"/>
              <a:ext cx="56148" cy="79806"/>
            </a:xfrm>
            <a:custGeom>
              <a:rect b="b" l="l" r="r" t="t"/>
              <a:pathLst>
                <a:path extrusionOk="0" h="2078" w="1462">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4"/>
            <p:cNvSpPr/>
            <p:nvPr/>
          </p:nvSpPr>
          <p:spPr>
            <a:xfrm>
              <a:off x="6496277" y="2000714"/>
              <a:ext cx="22851" cy="46508"/>
            </a:xfrm>
            <a:custGeom>
              <a:rect b="b" l="l" r="r" t="t"/>
              <a:pathLst>
                <a:path extrusionOk="0" h="1211" w="595">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4"/>
            <p:cNvSpPr/>
            <p:nvPr/>
          </p:nvSpPr>
          <p:spPr>
            <a:xfrm>
              <a:off x="6479648" y="1984085"/>
              <a:ext cx="56110" cy="79806"/>
            </a:xfrm>
            <a:custGeom>
              <a:rect b="b" l="l" r="r" t="t"/>
              <a:pathLst>
                <a:path extrusionOk="0" h="2078" w="1461">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4"/>
            <p:cNvSpPr/>
            <p:nvPr/>
          </p:nvSpPr>
          <p:spPr>
            <a:xfrm>
              <a:off x="6266616" y="1855197"/>
              <a:ext cx="213071" cy="102618"/>
            </a:xfrm>
            <a:custGeom>
              <a:rect b="b" l="l" r="r" t="t"/>
              <a:pathLst>
                <a:path extrusionOk="0" h="2672" w="5548">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4"/>
            <p:cNvSpPr/>
            <p:nvPr/>
          </p:nvSpPr>
          <p:spPr>
            <a:xfrm>
              <a:off x="6193838" y="1866181"/>
              <a:ext cx="50887" cy="49542"/>
            </a:xfrm>
            <a:custGeom>
              <a:rect b="b" l="l" r="r" t="t"/>
              <a:pathLst>
                <a:path extrusionOk="0" h="1290" w="1325">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4"/>
            <p:cNvSpPr/>
            <p:nvPr/>
          </p:nvSpPr>
          <p:spPr>
            <a:xfrm>
              <a:off x="7921641" y="1759646"/>
              <a:ext cx="1214136" cy="224477"/>
            </a:xfrm>
            <a:custGeom>
              <a:rect b="b" l="l" r="r" t="t"/>
              <a:pathLst>
                <a:path extrusionOk="0" h="5845" w="31614">
                  <a:moveTo>
                    <a:pt x="31614" y="1"/>
                  </a:moveTo>
                  <a:lnTo>
                    <a:pt x="6072" y="161"/>
                  </a:lnTo>
                  <a:lnTo>
                    <a:pt x="1" y="5844"/>
                  </a:lnTo>
                  <a:lnTo>
                    <a:pt x="31614" y="2101"/>
                  </a:lnTo>
                  <a:lnTo>
                    <a:pt x="31614" y="1"/>
                  </a:lnTo>
                  <a:close/>
                </a:path>
              </a:pathLst>
            </a:custGeom>
            <a:solidFill>
              <a:srgbClr val="0C0044">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4"/>
            <p:cNvSpPr/>
            <p:nvPr/>
          </p:nvSpPr>
          <p:spPr>
            <a:xfrm>
              <a:off x="7777007" y="1510705"/>
              <a:ext cx="1357041" cy="399758"/>
            </a:xfrm>
            <a:custGeom>
              <a:rect b="b" l="l" r="r" t="t"/>
              <a:pathLst>
                <a:path extrusionOk="0" h="10409" w="35335">
                  <a:moveTo>
                    <a:pt x="34581" y="0"/>
                  </a:moveTo>
                  <a:lnTo>
                    <a:pt x="0" y="4406"/>
                  </a:lnTo>
                  <a:lnTo>
                    <a:pt x="777" y="10409"/>
                  </a:lnTo>
                  <a:lnTo>
                    <a:pt x="35334" y="5981"/>
                  </a:lnTo>
                  <a:lnTo>
                    <a:pt x="34581" y="0"/>
                  </a:ln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4"/>
            <p:cNvSpPr/>
            <p:nvPr/>
          </p:nvSpPr>
          <p:spPr>
            <a:xfrm>
              <a:off x="7759456" y="1494037"/>
              <a:ext cx="1392104" cy="433093"/>
            </a:xfrm>
            <a:custGeom>
              <a:rect b="b" l="l" r="r" t="t"/>
              <a:pathLst>
                <a:path extrusionOk="0" h="11277" w="36248">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4"/>
            <p:cNvSpPr/>
            <p:nvPr/>
          </p:nvSpPr>
          <p:spPr>
            <a:xfrm>
              <a:off x="8995483" y="1505366"/>
              <a:ext cx="41247" cy="80766"/>
            </a:xfrm>
            <a:custGeom>
              <a:rect b="b" l="l" r="r" t="t"/>
              <a:pathLst>
                <a:path extrusionOk="0" h="2103" w="1074">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4"/>
            <p:cNvSpPr/>
            <p:nvPr/>
          </p:nvSpPr>
          <p:spPr>
            <a:xfrm>
              <a:off x="8956924" y="1645621"/>
              <a:ext cx="48237" cy="130731"/>
            </a:xfrm>
            <a:custGeom>
              <a:rect b="b" l="l" r="r" t="t"/>
              <a:pathLst>
                <a:path extrusionOk="0" h="3404" w="1256">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4"/>
            <p:cNvSpPr/>
            <p:nvPr/>
          </p:nvSpPr>
          <p:spPr>
            <a:xfrm>
              <a:off x="7871676" y="1649116"/>
              <a:ext cx="42130" cy="80766"/>
            </a:xfrm>
            <a:custGeom>
              <a:rect b="b" l="l" r="r" t="t"/>
              <a:pathLst>
                <a:path extrusionOk="0" h="2103" w="1097">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4"/>
            <p:cNvSpPr/>
            <p:nvPr/>
          </p:nvSpPr>
          <p:spPr>
            <a:xfrm>
              <a:off x="7974255" y="1635982"/>
              <a:ext cx="41209" cy="80766"/>
            </a:xfrm>
            <a:custGeom>
              <a:rect b="b" l="l" r="r" t="t"/>
              <a:pathLst>
                <a:path extrusionOk="0" h="2103" w="1073">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4"/>
            <p:cNvSpPr/>
            <p:nvPr/>
          </p:nvSpPr>
          <p:spPr>
            <a:xfrm>
              <a:off x="8075913" y="1622809"/>
              <a:ext cx="42130" cy="80804"/>
            </a:xfrm>
            <a:custGeom>
              <a:rect b="b" l="l" r="r" t="t"/>
              <a:pathLst>
                <a:path extrusionOk="0" h="2104" w="1097">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4"/>
            <p:cNvSpPr/>
            <p:nvPr/>
          </p:nvSpPr>
          <p:spPr>
            <a:xfrm>
              <a:off x="8178493" y="1609674"/>
              <a:ext cx="41247" cy="80766"/>
            </a:xfrm>
            <a:custGeom>
              <a:rect b="b" l="l" r="r" t="t"/>
              <a:pathLst>
                <a:path extrusionOk="0" h="2103" w="1074">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4"/>
            <p:cNvSpPr/>
            <p:nvPr/>
          </p:nvSpPr>
          <p:spPr>
            <a:xfrm>
              <a:off x="8280190" y="1597231"/>
              <a:ext cx="42092" cy="80074"/>
            </a:xfrm>
            <a:custGeom>
              <a:rect b="b" l="l" r="r" t="t"/>
              <a:pathLst>
                <a:path extrusionOk="0" h="2085" w="1096">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4"/>
            <p:cNvSpPr/>
            <p:nvPr/>
          </p:nvSpPr>
          <p:spPr>
            <a:xfrm>
              <a:off x="8382731" y="1584058"/>
              <a:ext cx="41247" cy="80958"/>
            </a:xfrm>
            <a:custGeom>
              <a:rect b="b" l="l" r="r" t="t"/>
              <a:pathLst>
                <a:path extrusionOk="0" h="2108" w="1074">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4"/>
            <p:cNvSpPr/>
            <p:nvPr/>
          </p:nvSpPr>
          <p:spPr>
            <a:xfrm>
              <a:off x="8484427" y="1570924"/>
              <a:ext cx="42130" cy="80958"/>
            </a:xfrm>
            <a:custGeom>
              <a:rect b="b" l="l" r="r" t="t"/>
              <a:pathLst>
                <a:path extrusionOk="0" h="2108" w="1097">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4"/>
            <p:cNvSpPr/>
            <p:nvPr/>
          </p:nvSpPr>
          <p:spPr>
            <a:xfrm>
              <a:off x="8587007" y="1557943"/>
              <a:ext cx="41209" cy="80766"/>
            </a:xfrm>
            <a:custGeom>
              <a:rect b="b" l="l" r="r" t="t"/>
              <a:pathLst>
                <a:path extrusionOk="0" h="2103" w="1073">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4"/>
            <p:cNvSpPr/>
            <p:nvPr/>
          </p:nvSpPr>
          <p:spPr>
            <a:xfrm>
              <a:off x="8688665" y="1544808"/>
              <a:ext cx="42130" cy="80766"/>
            </a:xfrm>
            <a:custGeom>
              <a:rect b="b" l="l" r="r" t="t"/>
              <a:pathLst>
                <a:path extrusionOk="0" h="2103" w="1097">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4"/>
            <p:cNvSpPr/>
            <p:nvPr/>
          </p:nvSpPr>
          <p:spPr>
            <a:xfrm>
              <a:off x="8791245" y="1531674"/>
              <a:ext cx="41247" cy="80766"/>
            </a:xfrm>
            <a:custGeom>
              <a:rect b="b" l="l" r="r" t="t"/>
              <a:pathLst>
                <a:path extrusionOk="0" h="2103" w="1074">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4"/>
            <p:cNvSpPr/>
            <p:nvPr/>
          </p:nvSpPr>
          <p:spPr>
            <a:xfrm>
              <a:off x="8892941" y="1518501"/>
              <a:ext cx="42092" cy="80766"/>
            </a:xfrm>
            <a:custGeom>
              <a:rect b="b" l="l" r="r" t="t"/>
              <a:pathLst>
                <a:path extrusionOk="0" h="2103" w="1096">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4"/>
            <p:cNvSpPr/>
            <p:nvPr/>
          </p:nvSpPr>
          <p:spPr>
            <a:xfrm>
              <a:off x="8551943" y="1697353"/>
              <a:ext cx="48237" cy="130731"/>
            </a:xfrm>
            <a:custGeom>
              <a:rect b="b" l="l" r="r" t="t"/>
              <a:pathLst>
                <a:path extrusionOk="0" h="3404" w="1256">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4"/>
            <p:cNvSpPr/>
            <p:nvPr/>
          </p:nvSpPr>
          <p:spPr>
            <a:xfrm>
              <a:off x="8349434" y="1723430"/>
              <a:ext cx="48237" cy="130078"/>
            </a:xfrm>
            <a:custGeom>
              <a:rect b="b" l="l" r="r" t="t"/>
              <a:pathLst>
                <a:path extrusionOk="0" h="3387" w="1256">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4"/>
            <p:cNvSpPr/>
            <p:nvPr/>
          </p:nvSpPr>
          <p:spPr>
            <a:xfrm>
              <a:off x="8754415" y="1671737"/>
              <a:ext cx="48275" cy="130039"/>
            </a:xfrm>
            <a:custGeom>
              <a:rect b="b" l="l" r="r" t="t"/>
              <a:pathLst>
                <a:path extrusionOk="0" h="3386" w="1257">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4"/>
            <p:cNvSpPr/>
            <p:nvPr/>
          </p:nvSpPr>
          <p:spPr>
            <a:xfrm>
              <a:off x="8146924" y="1749046"/>
              <a:ext cx="47392" cy="130731"/>
            </a:xfrm>
            <a:custGeom>
              <a:rect b="b" l="l" r="r" t="t"/>
              <a:pathLst>
                <a:path extrusionOk="0" h="3404" w="1234">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4"/>
            <p:cNvSpPr/>
            <p:nvPr/>
          </p:nvSpPr>
          <p:spPr>
            <a:xfrm>
              <a:off x="7944453" y="1775161"/>
              <a:ext cx="47353" cy="130039"/>
            </a:xfrm>
            <a:custGeom>
              <a:rect b="b" l="l" r="r" t="t"/>
              <a:pathLst>
                <a:path extrusionOk="0" h="3386" w="1233">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4"/>
            <p:cNvSpPr/>
            <p:nvPr/>
          </p:nvSpPr>
          <p:spPr>
            <a:xfrm>
              <a:off x="7961966" y="3235358"/>
              <a:ext cx="132420" cy="95206"/>
            </a:xfrm>
            <a:custGeom>
              <a:rect b="b" l="l" r="r" t="t"/>
              <a:pathLst>
                <a:path extrusionOk="0" h="2479" w="3448">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31" name="Google Shape;4031;p4"/>
          <p:cNvSpPr/>
          <p:nvPr/>
        </p:nvSpPr>
        <p:spPr>
          <a:xfrm>
            <a:off x="6216651" y="2047184"/>
            <a:ext cx="154311" cy="92095"/>
          </a:xfrm>
          <a:custGeom>
            <a:rect b="b" l="l" r="r" t="t"/>
            <a:pathLst>
              <a:path extrusionOk="0" h="2398" w="4018">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4"/>
          <p:cNvSpPr/>
          <p:nvPr/>
        </p:nvSpPr>
        <p:spPr>
          <a:xfrm>
            <a:off x="5306721" y="428106"/>
            <a:ext cx="193792" cy="190258"/>
          </a:xfrm>
          <a:custGeom>
            <a:rect b="b" l="l" r="r" t="t"/>
            <a:pathLst>
              <a:path extrusionOk="0" h="4954" w="5046">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4"/>
          <p:cNvSpPr/>
          <p:nvPr/>
        </p:nvSpPr>
        <p:spPr>
          <a:xfrm>
            <a:off x="5881797" y="633189"/>
            <a:ext cx="92057" cy="131576"/>
          </a:xfrm>
          <a:custGeom>
            <a:rect b="b" l="l" r="r" t="t"/>
            <a:pathLst>
              <a:path extrusionOk="0" h="3426" w="2397">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4"/>
          <p:cNvSpPr/>
          <p:nvPr/>
        </p:nvSpPr>
        <p:spPr>
          <a:xfrm>
            <a:off x="5390021" y="1677267"/>
            <a:ext cx="190258" cy="176241"/>
          </a:xfrm>
          <a:custGeom>
            <a:rect b="b" l="l" r="r" t="t"/>
            <a:pathLst>
              <a:path extrusionOk="0" h="4589" w="4954">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38" name="Shape 4038"/>
        <p:cNvGrpSpPr/>
        <p:nvPr/>
      </p:nvGrpSpPr>
      <p:grpSpPr>
        <a:xfrm>
          <a:off x="0" y="0"/>
          <a:ext cx="0" cy="0"/>
          <a:chOff x="0" y="0"/>
          <a:chExt cx="0" cy="0"/>
        </a:xfrm>
      </p:grpSpPr>
      <p:sp>
        <p:nvSpPr>
          <p:cNvPr id="4039" name="Google Shape;4039;p5"/>
          <p:cNvSpPr/>
          <p:nvPr/>
        </p:nvSpPr>
        <p:spPr>
          <a:xfrm>
            <a:off x="3848100" y="590685"/>
            <a:ext cx="5124450" cy="791618"/>
          </a:xfrm>
          <a:custGeom>
            <a:rect b="b" l="l" r="r" t="t"/>
            <a:pathLst>
              <a:path extrusionOk="0" h="487087" w="2430163">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186480"/>
          </a:solidFill>
          <a:ln cap="flat" cmpd="sng" w="25400">
            <a:solidFill>
              <a:schemeClr val="lt2"/>
            </a:solidFill>
            <a:prstDash val="solid"/>
            <a:round/>
            <a:headEnd len="sm" w="sm" type="none"/>
            <a:tailEnd len="sm" w="sm" type="none"/>
          </a:ln>
        </p:spPr>
        <p:txBody>
          <a:bodyPr anchorCtr="0" anchor="ctr" bIns="115200" lIns="332350" spcFirstLastPara="1" rIns="115200" wrap="square" tIns="115200">
            <a:noAutofit/>
          </a:bodyPr>
          <a:lstStyle/>
          <a:p>
            <a:pPr indent="0" lvl="0" marL="0" marR="0" rtl="0" algn="ctr">
              <a:lnSpc>
                <a:spcPct val="90000"/>
              </a:lnSpc>
              <a:spcBef>
                <a:spcPts val="0"/>
              </a:spcBef>
              <a:spcAft>
                <a:spcPts val="0"/>
              </a:spcAft>
              <a:buClr>
                <a:srgbClr val="000000"/>
              </a:buClr>
              <a:buSzPts val="3600"/>
              <a:buFont typeface="Arial"/>
              <a:buNone/>
            </a:pPr>
            <a:r>
              <a:rPr b="0" i="0" lang="en-US" sz="3600" u="none" cap="none" strike="noStrike">
                <a:solidFill>
                  <a:schemeClr val="lt1"/>
                </a:solidFill>
                <a:latin typeface="Arial"/>
                <a:ea typeface="Arial"/>
                <a:cs typeface="Arial"/>
                <a:sym typeface="Arial"/>
              </a:rPr>
              <a:t>Việt Nam - Tổ quốc em</a:t>
            </a:r>
            <a:endParaRPr b="0" i="0" sz="3600" u="none" cap="none" strike="noStrike">
              <a:solidFill>
                <a:schemeClr val="lt1"/>
              </a:solidFill>
              <a:latin typeface="Arial"/>
              <a:ea typeface="Arial"/>
              <a:cs typeface="Arial"/>
              <a:sym typeface="Arial"/>
            </a:endParaRPr>
          </a:p>
        </p:txBody>
      </p:sp>
      <p:sp>
        <p:nvSpPr>
          <p:cNvPr id="4040" name="Google Shape;4040;p5"/>
          <p:cNvSpPr/>
          <p:nvPr/>
        </p:nvSpPr>
        <p:spPr>
          <a:xfrm>
            <a:off x="1994111" y="2255585"/>
            <a:ext cx="4729895" cy="791618"/>
          </a:xfrm>
          <a:custGeom>
            <a:rect b="b" l="l" r="r" t="t"/>
            <a:pathLst>
              <a:path extrusionOk="0" h="487087" w="2430163">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186480"/>
          </a:solidFill>
          <a:ln cap="flat" cmpd="sng" w="25400">
            <a:solidFill>
              <a:schemeClr val="lt2"/>
            </a:solidFill>
            <a:prstDash val="solid"/>
            <a:round/>
            <a:headEnd len="sm" w="sm" type="none"/>
            <a:tailEnd len="sm" w="sm" type="none"/>
          </a:ln>
        </p:spPr>
        <p:txBody>
          <a:bodyPr anchorCtr="0" anchor="ctr" bIns="115200" lIns="332350" spcFirstLastPara="1" rIns="115200" wrap="square" tIns="115200">
            <a:noAutofit/>
          </a:bodyPr>
          <a:lstStyle/>
          <a:p>
            <a:pPr indent="0" lvl="0" marL="0" marR="0" rtl="0" algn="l">
              <a:lnSpc>
                <a:spcPct val="90000"/>
              </a:lnSpc>
              <a:spcBef>
                <a:spcPts val="0"/>
              </a:spcBef>
              <a:spcAft>
                <a:spcPts val="0"/>
              </a:spcAft>
              <a:buClr>
                <a:srgbClr val="000000"/>
              </a:buClr>
              <a:buSzPts val="3600"/>
              <a:buFont typeface="Arial"/>
              <a:buNone/>
            </a:pPr>
            <a:r>
              <a:rPr b="0" i="0" lang="en-US" sz="3600" u="none" cap="none" strike="noStrike">
                <a:solidFill>
                  <a:schemeClr val="lt1"/>
                </a:solidFill>
                <a:latin typeface="Arial"/>
                <a:ea typeface="Arial"/>
                <a:cs typeface="Arial"/>
                <a:sym typeface="Arial"/>
              </a:rPr>
              <a:t>Cánh chim hòa bình</a:t>
            </a:r>
            <a:endParaRPr b="0" i="0" sz="3600" u="none" cap="none" strike="noStrike">
              <a:solidFill>
                <a:schemeClr val="lt1"/>
              </a:solidFill>
              <a:latin typeface="Arial"/>
              <a:ea typeface="Arial"/>
              <a:cs typeface="Arial"/>
              <a:sym typeface="Arial"/>
            </a:endParaRPr>
          </a:p>
        </p:txBody>
      </p:sp>
      <p:sp>
        <p:nvSpPr>
          <p:cNvPr id="4041" name="Google Shape;4041;p5"/>
          <p:cNvSpPr/>
          <p:nvPr/>
        </p:nvSpPr>
        <p:spPr>
          <a:xfrm>
            <a:off x="1948374" y="13539"/>
            <a:ext cx="2372584" cy="2165683"/>
          </a:xfrm>
          <a:prstGeom prst="ellipse">
            <a:avLst/>
          </a:prstGeom>
          <a:blipFill rotWithShape="1">
            <a:blip r:embed="rId3">
              <a:alphaModFix/>
            </a:blip>
            <a:stretch>
              <a:fillRect b="-11997" l="0" r="0" t="-11999"/>
            </a:stretch>
          </a:blipFill>
          <a:ln cap="flat" cmpd="sng" w="25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
          <p:cNvSpPr/>
          <p:nvPr/>
        </p:nvSpPr>
        <p:spPr>
          <a:xfrm>
            <a:off x="2117721" y="3828362"/>
            <a:ext cx="5711297" cy="791618"/>
          </a:xfrm>
          <a:custGeom>
            <a:rect b="b" l="l" r="r" t="t"/>
            <a:pathLst>
              <a:path extrusionOk="0" h="487087" w="2430163">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186480"/>
          </a:solidFill>
          <a:ln cap="flat" cmpd="sng" w="25400">
            <a:solidFill>
              <a:schemeClr val="lt2"/>
            </a:solidFill>
            <a:prstDash val="solid"/>
            <a:round/>
            <a:headEnd len="sm" w="sm" type="none"/>
            <a:tailEnd len="sm" w="sm" type="none"/>
          </a:ln>
        </p:spPr>
        <p:txBody>
          <a:bodyPr anchorCtr="0" anchor="ctr" bIns="115200" lIns="332350" spcFirstLastPara="1" rIns="115200" wrap="square" tIns="115200">
            <a:noAutofit/>
          </a:bodyPr>
          <a:lstStyle/>
          <a:p>
            <a:pPr indent="0" lvl="0" marL="0" marR="0" rtl="0" algn="ctr">
              <a:lnSpc>
                <a:spcPct val="90000"/>
              </a:lnSpc>
              <a:spcBef>
                <a:spcPts val="0"/>
              </a:spcBef>
              <a:spcAft>
                <a:spcPts val="0"/>
              </a:spcAft>
              <a:buClr>
                <a:srgbClr val="000000"/>
              </a:buClr>
              <a:buSzPts val="3600"/>
              <a:buFont typeface="Arial"/>
              <a:buNone/>
            </a:pPr>
            <a:r>
              <a:rPr b="0" i="0" lang="en-US" sz="3600" u="none" cap="none" strike="noStrike">
                <a:solidFill>
                  <a:schemeClr val="lt1"/>
                </a:solidFill>
                <a:latin typeface="Arial"/>
                <a:ea typeface="Arial"/>
                <a:cs typeface="Arial"/>
                <a:sym typeface="Arial"/>
              </a:rPr>
              <a:t>Con người với thiên nhiên</a:t>
            </a:r>
            <a:endParaRPr b="0" i="0" sz="3600" u="none" cap="none" strike="noStrike">
              <a:solidFill>
                <a:schemeClr val="lt1"/>
              </a:solidFill>
              <a:latin typeface="Arial"/>
              <a:ea typeface="Arial"/>
              <a:cs typeface="Arial"/>
              <a:sym typeface="Arial"/>
            </a:endParaRPr>
          </a:p>
        </p:txBody>
      </p:sp>
      <p:sp>
        <p:nvSpPr>
          <p:cNvPr id="4043" name="Google Shape;4043;p5"/>
          <p:cNvSpPr/>
          <p:nvPr/>
        </p:nvSpPr>
        <p:spPr>
          <a:xfrm>
            <a:off x="128690" y="2932360"/>
            <a:ext cx="2372583" cy="2165682"/>
          </a:xfrm>
          <a:prstGeom prst="ellipse">
            <a:avLst/>
          </a:prstGeom>
          <a:blipFill rotWithShape="1">
            <a:blip r:embed="rId4">
              <a:alphaModFix/>
            </a:blip>
            <a:stretch>
              <a:fillRect b="-13999" l="0" r="0" t="-13997"/>
            </a:stretch>
          </a:blipFill>
          <a:ln cap="flat" cmpd="sng" w="25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
          <p:cNvSpPr/>
          <p:nvPr/>
        </p:nvSpPr>
        <p:spPr>
          <a:xfrm>
            <a:off x="6254861" y="1488908"/>
            <a:ext cx="2372584" cy="2165683"/>
          </a:xfrm>
          <a:prstGeom prst="ellipse">
            <a:avLst/>
          </a:prstGeom>
          <a:blipFill rotWithShape="1">
            <a:blip r:embed="rId5">
              <a:alphaModFix/>
            </a:blip>
            <a:stretch>
              <a:fillRect b="-11997" l="0" r="0" t="-11999"/>
            </a:stretch>
          </a:blipFill>
          <a:ln cap="flat" cmpd="sng" w="25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41"/>
                                        </p:tgtEl>
                                        <p:attrNameLst>
                                          <p:attrName>style.visibility</p:attrName>
                                        </p:attrNameLst>
                                      </p:cBhvr>
                                      <p:to>
                                        <p:strVal val="visible"/>
                                      </p:to>
                                    </p:set>
                                    <p:animEffect filter="fade" transition="in">
                                      <p:cBhvr>
                                        <p:cTn dur="500"/>
                                        <p:tgtEl>
                                          <p:spTgt spid="404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39"/>
                                        </p:tgtEl>
                                        <p:attrNameLst>
                                          <p:attrName>style.visibility</p:attrName>
                                        </p:attrNameLst>
                                      </p:cBhvr>
                                      <p:to>
                                        <p:strVal val="visible"/>
                                      </p:to>
                                    </p:set>
                                    <p:animEffect filter="fade" transition="in">
                                      <p:cBhvr>
                                        <p:cTn dur="1000"/>
                                        <p:tgtEl>
                                          <p:spTgt spid="403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44"/>
                                        </p:tgtEl>
                                        <p:attrNameLst>
                                          <p:attrName>style.visibility</p:attrName>
                                        </p:attrNameLst>
                                      </p:cBhvr>
                                      <p:to>
                                        <p:strVal val="visible"/>
                                      </p:to>
                                    </p:set>
                                    <p:animEffect filter="fade" transition="in">
                                      <p:cBhvr>
                                        <p:cTn dur="500"/>
                                        <p:tgtEl>
                                          <p:spTgt spid="404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40"/>
                                        </p:tgtEl>
                                        <p:attrNameLst>
                                          <p:attrName>style.visibility</p:attrName>
                                        </p:attrNameLst>
                                      </p:cBhvr>
                                      <p:to>
                                        <p:strVal val="visible"/>
                                      </p:to>
                                    </p:set>
                                    <p:animEffect filter="fade" transition="in">
                                      <p:cBhvr>
                                        <p:cTn dur="1000"/>
                                        <p:tgtEl>
                                          <p:spTgt spid="404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43"/>
                                        </p:tgtEl>
                                        <p:attrNameLst>
                                          <p:attrName>style.visibility</p:attrName>
                                        </p:attrNameLst>
                                      </p:cBhvr>
                                      <p:to>
                                        <p:strVal val="visible"/>
                                      </p:to>
                                    </p:set>
                                    <p:animEffect filter="fade" transition="in">
                                      <p:cBhvr>
                                        <p:cTn dur="500"/>
                                        <p:tgtEl>
                                          <p:spTgt spid="404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42"/>
                                        </p:tgtEl>
                                        <p:attrNameLst>
                                          <p:attrName>style.visibility</p:attrName>
                                        </p:attrNameLst>
                                      </p:cBhvr>
                                      <p:to>
                                        <p:strVal val="visible"/>
                                      </p:to>
                                    </p:set>
                                    <p:animEffect filter="fade" transition="in">
                                      <p:cBhvr>
                                        <p:cTn dur="1000"/>
                                        <p:tgtEl>
                                          <p:spTgt spid="404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8" name="Shape 4048"/>
        <p:cNvGrpSpPr/>
        <p:nvPr/>
      </p:nvGrpSpPr>
      <p:grpSpPr>
        <a:xfrm>
          <a:off x="0" y="0"/>
          <a:ext cx="0" cy="0"/>
          <a:chOff x="0" y="0"/>
          <a:chExt cx="0" cy="0"/>
        </a:xfrm>
      </p:grpSpPr>
      <p:sp>
        <p:nvSpPr>
          <p:cNvPr id="4049" name="Google Shape;4049;p6"/>
          <p:cNvSpPr/>
          <p:nvPr/>
        </p:nvSpPr>
        <p:spPr>
          <a:xfrm>
            <a:off x="794326" y="4430625"/>
            <a:ext cx="2573112" cy="497920"/>
          </a:xfrm>
          <a:custGeom>
            <a:rect b="b" l="l" r="r" t="t"/>
            <a:pathLst>
              <a:path extrusionOk="0" h="497920" w="1346886">
                <a:moveTo>
                  <a:pt x="0" y="82988"/>
                </a:moveTo>
                <a:cubicBezTo>
                  <a:pt x="0" y="37155"/>
                  <a:pt x="37155" y="0"/>
                  <a:pt x="82988" y="0"/>
                </a:cubicBezTo>
                <a:lnTo>
                  <a:pt x="1263898" y="0"/>
                </a:lnTo>
                <a:cubicBezTo>
                  <a:pt x="1309731" y="0"/>
                  <a:pt x="1346886" y="37155"/>
                  <a:pt x="1346886" y="82988"/>
                </a:cubicBezTo>
                <a:lnTo>
                  <a:pt x="1346886" y="414932"/>
                </a:lnTo>
                <a:cubicBezTo>
                  <a:pt x="1346886" y="460765"/>
                  <a:pt x="1309731" y="497920"/>
                  <a:pt x="1263898" y="497920"/>
                </a:cubicBezTo>
                <a:lnTo>
                  <a:pt x="82988" y="497920"/>
                </a:lnTo>
                <a:cubicBezTo>
                  <a:pt x="37155" y="497920"/>
                  <a:pt x="0" y="460765"/>
                  <a:pt x="0" y="414932"/>
                </a:cubicBezTo>
                <a:lnTo>
                  <a:pt x="0" y="82988"/>
                </a:lnTo>
                <a:close/>
              </a:path>
            </a:pathLst>
          </a:custGeom>
          <a:noFill/>
          <a:ln>
            <a:noFill/>
          </a:ln>
        </p:spPr>
        <p:txBody>
          <a:bodyPr anchorCtr="0" anchor="ctr" bIns="115725" lIns="332875" spcFirstLastPara="1" rIns="115725" wrap="square" tIns="115725">
            <a:noAutofit/>
          </a:bodyPr>
          <a:lstStyle/>
          <a:p>
            <a:pPr indent="0" lvl="0" marL="0" marR="0" rtl="0" algn="l">
              <a:lnSpc>
                <a:spcPct val="90000"/>
              </a:lnSpc>
              <a:spcBef>
                <a:spcPts val="0"/>
              </a:spcBef>
              <a:spcAft>
                <a:spcPts val="0"/>
              </a:spcAft>
              <a:buClr>
                <a:srgbClr val="000000"/>
              </a:buClr>
              <a:buSzPts val="2800"/>
              <a:buFont typeface="Arial"/>
              <a:buNone/>
            </a:pPr>
            <a:r>
              <a:rPr b="1" i="0" lang="en-US" sz="2800" u="none" cap="none" strike="noStrike">
                <a:solidFill>
                  <a:srgbClr val="DF2E62"/>
                </a:solidFill>
                <a:latin typeface="Cambria"/>
                <a:ea typeface="Cambria"/>
                <a:cs typeface="Cambria"/>
                <a:sym typeface="Cambria"/>
              </a:rPr>
              <a:t>Lòng dân</a:t>
            </a:r>
            <a:endParaRPr b="1" i="0" sz="2800" u="none" cap="none" strike="noStrike">
              <a:solidFill>
                <a:srgbClr val="DF2E62"/>
              </a:solidFill>
              <a:latin typeface="Cambria"/>
              <a:ea typeface="Cambria"/>
              <a:cs typeface="Cambria"/>
              <a:sym typeface="Cambria"/>
            </a:endParaRPr>
          </a:p>
        </p:txBody>
      </p:sp>
      <p:sp>
        <p:nvSpPr>
          <p:cNvPr id="4050" name="Google Shape;4050;p6"/>
          <p:cNvSpPr/>
          <p:nvPr/>
        </p:nvSpPr>
        <p:spPr>
          <a:xfrm>
            <a:off x="167136" y="4232439"/>
            <a:ext cx="911491" cy="911061"/>
          </a:xfrm>
          <a:prstGeom prst="ellipse">
            <a:avLst/>
          </a:prstGeom>
          <a:blipFill rotWithShape="1">
            <a:blip r:embed="rId3">
              <a:alphaModFix/>
            </a:blip>
            <a:stretch>
              <a:fillRect b="0" l="-18999" r="-18999" t="0"/>
            </a:stretch>
          </a:blip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
          <p:cNvSpPr/>
          <p:nvPr/>
        </p:nvSpPr>
        <p:spPr>
          <a:xfrm>
            <a:off x="794326" y="3625170"/>
            <a:ext cx="4504730" cy="545145"/>
          </a:xfrm>
          <a:custGeom>
            <a:rect b="b" l="l" r="r" t="t"/>
            <a:pathLst>
              <a:path extrusionOk="0" h="545145" w="2357984">
                <a:moveTo>
                  <a:pt x="0" y="90859"/>
                </a:moveTo>
                <a:cubicBezTo>
                  <a:pt x="0" y="40679"/>
                  <a:pt x="40679" y="0"/>
                  <a:pt x="90859" y="0"/>
                </a:cubicBezTo>
                <a:lnTo>
                  <a:pt x="2267125" y="0"/>
                </a:lnTo>
                <a:cubicBezTo>
                  <a:pt x="2317305" y="0"/>
                  <a:pt x="2357984" y="40679"/>
                  <a:pt x="2357984" y="90859"/>
                </a:cubicBezTo>
                <a:lnTo>
                  <a:pt x="2357984" y="454286"/>
                </a:lnTo>
                <a:cubicBezTo>
                  <a:pt x="2357984" y="504466"/>
                  <a:pt x="2317305" y="545145"/>
                  <a:pt x="2267125" y="545145"/>
                </a:cubicBezTo>
                <a:lnTo>
                  <a:pt x="90859" y="545145"/>
                </a:lnTo>
                <a:cubicBezTo>
                  <a:pt x="40679" y="545145"/>
                  <a:pt x="0" y="504466"/>
                  <a:pt x="0" y="454286"/>
                </a:cubicBezTo>
                <a:lnTo>
                  <a:pt x="0" y="90859"/>
                </a:lnTo>
                <a:close/>
              </a:path>
            </a:pathLst>
          </a:custGeom>
          <a:noFill/>
          <a:ln>
            <a:noFill/>
          </a:ln>
        </p:spPr>
        <p:txBody>
          <a:bodyPr anchorCtr="0" anchor="ctr" bIns="118050" lIns="335175" spcFirstLastPara="1" rIns="118050" wrap="square" tIns="118050">
            <a:noAutofit/>
          </a:bodyPr>
          <a:lstStyle/>
          <a:p>
            <a:pPr indent="0" lvl="0" marL="0" marR="0" rtl="0" algn="l">
              <a:lnSpc>
                <a:spcPct val="90000"/>
              </a:lnSpc>
              <a:spcBef>
                <a:spcPts val="0"/>
              </a:spcBef>
              <a:spcAft>
                <a:spcPts val="0"/>
              </a:spcAft>
              <a:buClr>
                <a:srgbClr val="000000"/>
              </a:buClr>
              <a:buSzPts val="2800"/>
              <a:buFont typeface="Arial"/>
              <a:buNone/>
            </a:pPr>
            <a:r>
              <a:rPr b="1" i="0" lang="en-US" sz="2800" u="none" cap="none" strike="noStrike">
                <a:solidFill>
                  <a:srgbClr val="DF2E62"/>
                </a:solidFill>
                <a:latin typeface="Cambria"/>
                <a:ea typeface="Cambria"/>
                <a:cs typeface="Cambria"/>
                <a:sym typeface="Cambria"/>
              </a:rPr>
              <a:t>Sắc màu em yêu</a:t>
            </a:r>
            <a:endParaRPr b="1" i="0" sz="2800" u="none" cap="none" strike="noStrike">
              <a:solidFill>
                <a:srgbClr val="DF2E62"/>
              </a:solidFill>
              <a:latin typeface="Cambria"/>
              <a:ea typeface="Cambria"/>
              <a:cs typeface="Cambria"/>
              <a:sym typeface="Cambria"/>
            </a:endParaRPr>
          </a:p>
        </p:txBody>
      </p:sp>
      <p:sp>
        <p:nvSpPr>
          <p:cNvPr id="4052" name="Google Shape;4052;p6"/>
          <p:cNvSpPr/>
          <p:nvPr/>
        </p:nvSpPr>
        <p:spPr>
          <a:xfrm>
            <a:off x="167136" y="3467001"/>
            <a:ext cx="841757" cy="841360"/>
          </a:xfrm>
          <a:prstGeom prst="ellipse">
            <a:avLst/>
          </a:prstGeom>
          <a:blipFill rotWithShape="1">
            <a:blip r:embed="rId4">
              <a:alphaModFix/>
            </a:blip>
            <a:stretch>
              <a:fillRect b="0" l="-51998" r="-51996" t="0"/>
            </a:stretch>
          </a:blip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
          <p:cNvSpPr/>
          <p:nvPr/>
        </p:nvSpPr>
        <p:spPr>
          <a:xfrm>
            <a:off x="794326" y="2817420"/>
            <a:ext cx="4852675" cy="547439"/>
          </a:xfrm>
          <a:custGeom>
            <a:rect b="b" l="l" r="r" t="t"/>
            <a:pathLst>
              <a:path extrusionOk="0" h="547439" w="2540115">
                <a:moveTo>
                  <a:pt x="0" y="91242"/>
                </a:moveTo>
                <a:cubicBezTo>
                  <a:pt x="0" y="40850"/>
                  <a:pt x="40850" y="0"/>
                  <a:pt x="91242" y="0"/>
                </a:cubicBezTo>
                <a:lnTo>
                  <a:pt x="2448873" y="0"/>
                </a:lnTo>
                <a:cubicBezTo>
                  <a:pt x="2499265" y="0"/>
                  <a:pt x="2540115" y="40850"/>
                  <a:pt x="2540115" y="91242"/>
                </a:cubicBezTo>
                <a:lnTo>
                  <a:pt x="2540115" y="456197"/>
                </a:lnTo>
                <a:cubicBezTo>
                  <a:pt x="2540115" y="506589"/>
                  <a:pt x="2499265" y="547439"/>
                  <a:pt x="2448873" y="547439"/>
                </a:cubicBezTo>
                <a:lnTo>
                  <a:pt x="91242" y="547439"/>
                </a:lnTo>
                <a:cubicBezTo>
                  <a:pt x="40850" y="547439"/>
                  <a:pt x="0" y="506589"/>
                  <a:pt x="0" y="456197"/>
                </a:cubicBezTo>
                <a:lnTo>
                  <a:pt x="0" y="91242"/>
                </a:lnTo>
                <a:close/>
              </a:path>
            </a:pathLst>
          </a:custGeom>
          <a:noFill/>
          <a:ln>
            <a:noFill/>
          </a:ln>
        </p:spPr>
        <p:txBody>
          <a:bodyPr anchorCtr="0" anchor="ctr" bIns="118150" lIns="335300" spcFirstLastPara="1" rIns="118150" wrap="square" tIns="118150">
            <a:noAutofit/>
          </a:bodyPr>
          <a:lstStyle/>
          <a:p>
            <a:pPr indent="0" lvl="0" marL="0" marR="0" rtl="0" algn="l">
              <a:lnSpc>
                <a:spcPct val="90000"/>
              </a:lnSpc>
              <a:spcBef>
                <a:spcPts val="0"/>
              </a:spcBef>
              <a:spcAft>
                <a:spcPts val="0"/>
              </a:spcAft>
              <a:buClr>
                <a:srgbClr val="000000"/>
              </a:buClr>
              <a:buSzPts val="2800"/>
              <a:buFont typeface="Arial"/>
              <a:buNone/>
            </a:pPr>
            <a:r>
              <a:rPr b="1" i="0" lang="en-US" sz="2800" u="none" cap="none" strike="noStrike">
                <a:solidFill>
                  <a:srgbClr val="DF2E62"/>
                </a:solidFill>
                <a:latin typeface="Cambria"/>
                <a:ea typeface="Cambria"/>
                <a:cs typeface="Cambria"/>
                <a:sym typeface="Cambria"/>
              </a:rPr>
              <a:t>Nghìn năm văn hiến</a:t>
            </a:r>
            <a:endParaRPr b="1" i="0" sz="2800" u="none" cap="none" strike="noStrike">
              <a:solidFill>
                <a:srgbClr val="DF2E62"/>
              </a:solidFill>
              <a:latin typeface="Cambria"/>
              <a:ea typeface="Cambria"/>
              <a:cs typeface="Cambria"/>
              <a:sym typeface="Cambria"/>
            </a:endParaRPr>
          </a:p>
        </p:txBody>
      </p:sp>
      <p:sp>
        <p:nvSpPr>
          <p:cNvPr id="4054" name="Google Shape;4054;p6"/>
          <p:cNvSpPr/>
          <p:nvPr/>
        </p:nvSpPr>
        <p:spPr>
          <a:xfrm>
            <a:off x="167136" y="2616732"/>
            <a:ext cx="926630" cy="926193"/>
          </a:xfrm>
          <a:prstGeom prst="ellipse">
            <a:avLst/>
          </a:prstGeom>
          <a:blipFill rotWithShape="1">
            <a:blip r:embed="rId5">
              <a:alphaModFix/>
            </a:blip>
            <a:stretch>
              <a:fillRect b="0" l="0" r="0" t="0"/>
            </a:stretch>
          </a:blip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
          <p:cNvSpPr/>
          <p:nvPr/>
        </p:nvSpPr>
        <p:spPr>
          <a:xfrm>
            <a:off x="754151" y="2135969"/>
            <a:ext cx="6848017" cy="504054"/>
          </a:xfrm>
          <a:custGeom>
            <a:rect b="b" l="l" r="r" t="t"/>
            <a:pathLst>
              <a:path extrusionOk="0" h="504054" w="3584569">
                <a:moveTo>
                  <a:pt x="0" y="84011"/>
                </a:moveTo>
                <a:cubicBezTo>
                  <a:pt x="0" y="37613"/>
                  <a:pt x="37613" y="0"/>
                  <a:pt x="84011" y="0"/>
                </a:cubicBezTo>
                <a:lnTo>
                  <a:pt x="3500558" y="0"/>
                </a:lnTo>
                <a:cubicBezTo>
                  <a:pt x="3546956" y="0"/>
                  <a:pt x="3584569" y="37613"/>
                  <a:pt x="3584569" y="84011"/>
                </a:cubicBezTo>
                <a:lnTo>
                  <a:pt x="3584569" y="420043"/>
                </a:lnTo>
                <a:cubicBezTo>
                  <a:pt x="3584569" y="466441"/>
                  <a:pt x="3546956" y="504054"/>
                  <a:pt x="3500558" y="504054"/>
                </a:cubicBezTo>
                <a:lnTo>
                  <a:pt x="84011" y="504054"/>
                </a:lnTo>
                <a:cubicBezTo>
                  <a:pt x="37613" y="504054"/>
                  <a:pt x="0" y="466441"/>
                  <a:pt x="0" y="420043"/>
                </a:cubicBezTo>
                <a:lnTo>
                  <a:pt x="0" y="84011"/>
                </a:lnTo>
                <a:close/>
              </a:path>
            </a:pathLst>
          </a:custGeom>
          <a:noFill/>
          <a:ln>
            <a:noFill/>
          </a:ln>
        </p:spPr>
        <p:txBody>
          <a:bodyPr anchorCtr="0" anchor="ctr" bIns="116025" lIns="333175" spcFirstLastPara="1" rIns="116025" wrap="square" tIns="116025">
            <a:noAutofit/>
          </a:bodyPr>
          <a:lstStyle/>
          <a:p>
            <a:pPr indent="0" lvl="0" marL="0" marR="0" rtl="0" algn="l">
              <a:lnSpc>
                <a:spcPct val="90000"/>
              </a:lnSpc>
              <a:spcBef>
                <a:spcPts val="0"/>
              </a:spcBef>
              <a:spcAft>
                <a:spcPts val="0"/>
              </a:spcAft>
              <a:buClr>
                <a:srgbClr val="000000"/>
              </a:buClr>
              <a:buSzPts val="2800"/>
              <a:buFont typeface="Arial"/>
              <a:buNone/>
            </a:pPr>
            <a:r>
              <a:rPr b="1" i="0" lang="en-US" sz="2800" u="none" cap="none" strike="noStrike">
                <a:solidFill>
                  <a:srgbClr val="DF2E62"/>
                </a:solidFill>
                <a:latin typeface="Cambria"/>
                <a:ea typeface="Cambria"/>
                <a:cs typeface="Cambria"/>
                <a:sym typeface="Cambria"/>
              </a:rPr>
              <a:t>Quang cảnh làng mạc ngày mùa </a:t>
            </a:r>
            <a:endParaRPr b="1" i="0" sz="2800" u="none" cap="none" strike="noStrike">
              <a:solidFill>
                <a:srgbClr val="DF2E62"/>
              </a:solidFill>
              <a:latin typeface="Cambria"/>
              <a:ea typeface="Cambria"/>
              <a:cs typeface="Cambria"/>
              <a:sym typeface="Cambria"/>
            </a:endParaRPr>
          </a:p>
        </p:txBody>
      </p:sp>
      <p:sp>
        <p:nvSpPr>
          <p:cNvPr id="4056" name="Google Shape;4056;p6"/>
          <p:cNvSpPr/>
          <p:nvPr/>
        </p:nvSpPr>
        <p:spPr>
          <a:xfrm>
            <a:off x="167136" y="1859704"/>
            <a:ext cx="880792" cy="832952"/>
          </a:xfrm>
          <a:prstGeom prst="ellipse">
            <a:avLst/>
          </a:prstGeom>
          <a:blipFill rotWithShape="1">
            <a:blip r:embed="rId6">
              <a:alphaModFix/>
            </a:blip>
            <a:stretch>
              <a:fillRect b="0" l="-18999" r="-18999" t="0"/>
            </a:stretch>
          </a:blip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
          <p:cNvSpPr/>
          <p:nvPr/>
        </p:nvSpPr>
        <p:spPr>
          <a:xfrm>
            <a:off x="794326" y="1305657"/>
            <a:ext cx="4642621" cy="487087"/>
          </a:xfrm>
          <a:custGeom>
            <a:rect b="b" l="l" r="r" t="t"/>
            <a:pathLst>
              <a:path extrusionOk="0" h="487087" w="2430163">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noFill/>
          <a:ln>
            <a:noFill/>
          </a:ln>
        </p:spPr>
        <p:txBody>
          <a:bodyPr anchorCtr="0" anchor="ctr" bIns="115200" lIns="332350" spcFirstLastPara="1" rIns="115200" wrap="square" tIns="115200">
            <a:noAutofit/>
          </a:bodyPr>
          <a:lstStyle/>
          <a:p>
            <a:pPr indent="0" lvl="0" marL="0" marR="0" rtl="0" algn="l">
              <a:lnSpc>
                <a:spcPct val="90000"/>
              </a:lnSpc>
              <a:spcBef>
                <a:spcPts val="0"/>
              </a:spcBef>
              <a:spcAft>
                <a:spcPts val="0"/>
              </a:spcAft>
              <a:buClr>
                <a:srgbClr val="000000"/>
              </a:buClr>
              <a:buSzPts val="2800"/>
              <a:buFont typeface="Arial"/>
              <a:buNone/>
            </a:pPr>
            <a:r>
              <a:rPr b="1" i="0" lang="en-US" sz="2800" u="none" cap="none" strike="noStrike">
                <a:solidFill>
                  <a:srgbClr val="DF2E62"/>
                </a:solidFill>
                <a:latin typeface="Cambria"/>
                <a:ea typeface="Cambria"/>
                <a:cs typeface="Cambria"/>
                <a:sym typeface="Cambria"/>
              </a:rPr>
              <a:t>Thư gửi các học sinh</a:t>
            </a:r>
            <a:endParaRPr b="1" i="0" sz="2800" u="none" cap="none" strike="noStrike">
              <a:solidFill>
                <a:srgbClr val="DF2E62"/>
              </a:solidFill>
              <a:latin typeface="Cambria"/>
              <a:ea typeface="Cambria"/>
              <a:cs typeface="Cambria"/>
              <a:sym typeface="Cambria"/>
            </a:endParaRPr>
          </a:p>
        </p:txBody>
      </p:sp>
      <p:sp>
        <p:nvSpPr>
          <p:cNvPr id="4058" name="Google Shape;4058;p6"/>
          <p:cNvSpPr/>
          <p:nvPr/>
        </p:nvSpPr>
        <p:spPr>
          <a:xfrm>
            <a:off x="167136" y="1080095"/>
            <a:ext cx="836740" cy="855533"/>
          </a:xfrm>
          <a:prstGeom prst="ellipse">
            <a:avLst/>
          </a:prstGeom>
          <a:blipFill rotWithShape="1">
            <a:blip r:embed="rId7">
              <a:alphaModFix/>
            </a:blip>
            <a:stretch>
              <a:fillRect b="0" l="-27998" r="-27998" t="0"/>
            </a:stretch>
          </a:blip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9" name="Google Shape;4059;p6"/>
          <p:cNvGrpSpPr/>
          <p:nvPr/>
        </p:nvGrpSpPr>
        <p:grpSpPr>
          <a:xfrm>
            <a:off x="5510515" y="1443980"/>
            <a:ext cx="3633484" cy="3616695"/>
            <a:chOff x="4002334" y="-304815"/>
            <a:chExt cx="5236905" cy="5541995"/>
          </a:xfrm>
        </p:grpSpPr>
        <p:sp>
          <p:nvSpPr>
            <p:cNvPr id="4060" name="Google Shape;4060;p6"/>
            <p:cNvSpPr/>
            <p:nvPr/>
          </p:nvSpPr>
          <p:spPr>
            <a:xfrm>
              <a:off x="6467358" y="-103112"/>
              <a:ext cx="76311" cy="44742"/>
            </a:xfrm>
            <a:custGeom>
              <a:rect b="b" l="l" r="r" t="t"/>
              <a:pathLst>
                <a:path extrusionOk="0" h="1165" w="1987">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6"/>
            <p:cNvSpPr/>
            <p:nvPr/>
          </p:nvSpPr>
          <p:spPr>
            <a:xfrm>
              <a:off x="6757508" y="-304815"/>
              <a:ext cx="1435925" cy="2022446"/>
            </a:xfrm>
            <a:custGeom>
              <a:rect b="b" l="l" r="r" t="t"/>
              <a:pathLst>
                <a:path extrusionOk="0" h="52661" w="37389">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6"/>
            <p:cNvSpPr/>
            <p:nvPr/>
          </p:nvSpPr>
          <p:spPr>
            <a:xfrm>
              <a:off x="8270550" y="-288070"/>
              <a:ext cx="968689" cy="909046"/>
            </a:xfrm>
            <a:custGeom>
              <a:rect b="b" l="l" r="r" t="t"/>
              <a:pathLst>
                <a:path extrusionOk="0" h="23670" w="25223">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6"/>
            <p:cNvSpPr/>
            <p:nvPr/>
          </p:nvSpPr>
          <p:spPr>
            <a:xfrm>
              <a:off x="8708828" y="-134220"/>
              <a:ext cx="360316" cy="320413"/>
            </a:xfrm>
            <a:custGeom>
              <a:rect b="b" l="l" r="r" t="t"/>
              <a:pathLst>
                <a:path extrusionOk="0" h="8343" w="9382">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6"/>
            <p:cNvSpPr/>
            <p:nvPr/>
          </p:nvSpPr>
          <p:spPr>
            <a:xfrm>
              <a:off x="7775241" y="336932"/>
              <a:ext cx="180619" cy="234078"/>
            </a:xfrm>
            <a:custGeom>
              <a:rect b="b" l="l" r="r" t="t"/>
              <a:pathLst>
                <a:path extrusionOk="0" h="6095" w="4703">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6"/>
            <p:cNvSpPr/>
            <p:nvPr/>
          </p:nvSpPr>
          <p:spPr>
            <a:xfrm>
              <a:off x="7209842" y="-120663"/>
              <a:ext cx="519850" cy="519888"/>
            </a:xfrm>
            <a:custGeom>
              <a:rect b="b" l="l" r="r" t="t"/>
              <a:pathLst>
                <a:path extrusionOk="0" h="13537" w="13536">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6"/>
            <p:cNvSpPr/>
            <p:nvPr/>
          </p:nvSpPr>
          <p:spPr>
            <a:xfrm>
              <a:off x="7209842" y="-12822"/>
              <a:ext cx="412047" cy="412047"/>
            </a:xfrm>
            <a:custGeom>
              <a:rect b="b" l="l" r="r" t="t"/>
              <a:pathLst>
                <a:path extrusionOk="0" h="10729" w="10729">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6"/>
            <p:cNvSpPr/>
            <p:nvPr/>
          </p:nvSpPr>
          <p:spPr>
            <a:xfrm>
              <a:off x="7107263" y="-28337"/>
              <a:ext cx="740794" cy="413507"/>
            </a:xfrm>
            <a:custGeom>
              <a:rect b="b" l="l" r="r" t="t"/>
              <a:pathLst>
                <a:path extrusionOk="0" h="10767" w="19289">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6"/>
            <p:cNvSpPr/>
            <p:nvPr/>
          </p:nvSpPr>
          <p:spPr>
            <a:xfrm>
              <a:off x="7992651" y="97631"/>
              <a:ext cx="83300" cy="83300"/>
            </a:xfrm>
            <a:custGeom>
              <a:rect b="b" l="l" r="r" t="t"/>
              <a:pathLst>
                <a:path extrusionOk="0" h="2169" w="2169">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6"/>
            <p:cNvSpPr/>
            <p:nvPr/>
          </p:nvSpPr>
          <p:spPr>
            <a:xfrm>
              <a:off x="8055751" y="-203925"/>
              <a:ext cx="82456" cy="83300"/>
            </a:xfrm>
            <a:custGeom>
              <a:rect b="b" l="l" r="r" t="t"/>
              <a:pathLst>
                <a:path extrusionOk="0" h="2169" w="2147">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6"/>
            <p:cNvSpPr/>
            <p:nvPr/>
          </p:nvSpPr>
          <p:spPr>
            <a:xfrm>
              <a:off x="8176727" y="368501"/>
              <a:ext cx="83339" cy="82417"/>
            </a:xfrm>
            <a:custGeom>
              <a:rect b="b" l="l" r="r" t="t"/>
              <a:pathLst>
                <a:path extrusionOk="0" h="2146" w="217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6"/>
            <p:cNvSpPr/>
            <p:nvPr/>
          </p:nvSpPr>
          <p:spPr>
            <a:xfrm>
              <a:off x="7501759" y="622704"/>
              <a:ext cx="82417" cy="83300"/>
            </a:xfrm>
            <a:custGeom>
              <a:rect b="b" l="l" r="r" t="t"/>
              <a:pathLst>
                <a:path extrusionOk="0" h="2169" w="2146">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6"/>
            <p:cNvSpPr/>
            <p:nvPr/>
          </p:nvSpPr>
          <p:spPr>
            <a:xfrm>
              <a:off x="8060167" y="672055"/>
              <a:ext cx="679384" cy="703695"/>
            </a:xfrm>
            <a:custGeom>
              <a:rect b="b" l="l" r="r" t="t"/>
              <a:pathLst>
                <a:path extrusionOk="0" h="18323" w="1769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6"/>
            <p:cNvSpPr/>
            <p:nvPr/>
          </p:nvSpPr>
          <p:spPr>
            <a:xfrm>
              <a:off x="4834224" y="3062305"/>
              <a:ext cx="4402365" cy="2174875"/>
            </a:xfrm>
            <a:custGeom>
              <a:rect b="b" l="l" r="r" t="t"/>
              <a:pathLst>
                <a:path extrusionOk="0" h="56630" w="11463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6"/>
            <p:cNvSpPr/>
            <p:nvPr/>
          </p:nvSpPr>
          <p:spPr>
            <a:xfrm>
              <a:off x="5354074" y="1216906"/>
              <a:ext cx="2589534" cy="2056703"/>
            </a:xfrm>
            <a:custGeom>
              <a:rect b="b" l="l" r="r" t="t"/>
              <a:pathLst>
                <a:path extrusionOk="0" h="53553" w="67427">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6"/>
            <p:cNvSpPr/>
            <p:nvPr/>
          </p:nvSpPr>
          <p:spPr>
            <a:xfrm>
              <a:off x="5354958" y="647437"/>
              <a:ext cx="1924167" cy="2830410"/>
            </a:xfrm>
            <a:custGeom>
              <a:rect b="b" l="l" r="r" t="t"/>
              <a:pathLst>
                <a:path extrusionOk="0" h="73699" w="50102">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6"/>
            <p:cNvSpPr/>
            <p:nvPr/>
          </p:nvSpPr>
          <p:spPr>
            <a:xfrm>
              <a:off x="6178937" y="813807"/>
              <a:ext cx="441850" cy="419920"/>
            </a:xfrm>
            <a:custGeom>
              <a:rect b="b" l="l" r="r" t="t"/>
              <a:pathLst>
                <a:path extrusionOk="0" h="10934" w="11505">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6"/>
            <p:cNvSpPr/>
            <p:nvPr/>
          </p:nvSpPr>
          <p:spPr>
            <a:xfrm>
              <a:off x="6288545" y="925143"/>
              <a:ext cx="33336" cy="55265"/>
            </a:xfrm>
            <a:custGeom>
              <a:rect b="b" l="l" r="r" t="t"/>
              <a:pathLst>
                <a:path extrusionOk="0" h="1439" w="868">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6"/>
            <p:cNvSpPr/>
            <p:nvPr/>
          </p:nvSpPr>
          <p:spPr>
            <a:xfrm>
              <a:off x="6472620" y="925143"/>
              <a:ext cx="33336" cy="55265"/>
            </a:xfrm>
            <a:custGeom>
              <a:rect b="b" l="l" r="r" t="t"/>
              <a:pathLst>
                <a:path extrusionOk="0" h="1439" w="868">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6"/>
            <p:cNvSpPr/>
            <p:nvPr/>
          </p:nvSpPr>
          <p:spPr>
            <a:xfrm>
              <a:off x="6335860" y="1006639"/>
              <a:ext cx="126276" cy="34257"/>
            </a:xfrm>
            <a:custGeom>
              <a:rect b="b" l="l" r="r" t="t"/>
              <a:pathLst>
                <a:path extrusionOk="0" h="892" w="3288">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6"/>
            <p:cNvSpPr/>
            <p:nvPr/>
          </p:nvSpPr>
          <p:spPr>
            <a:xfrm>
              <a:off x="6183353" y="893575"/>
              <a:ext cx="437433" cy="340153"/>
            </a:xfrm>
            <a:custGeom>
              <a:rect b="b" l="l" r="r" t="t"/>
              <a:pathLst>
                <a:path extrusionOk="0" h="8857" w="1139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6"/>
            <p:cNvSpPr/>
            <p:nvPr/>
          </p:nvSpPr>
          <p:spPr>
            <a:xfrm>
              <a:off x="7205464" y="2044572"/>
              <a:ext cx="440966" cy="419920"/>
            </a:xfrm>
            <a:custGeom>
              <a:rect b="b" l="l" r="r" t="t"/>
              <a:pathLst>
                <a:path extrusionOk="0" h="10934" w="11482">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6"/>
            <p:cNvSpPr/>
            <p:nvPr/>
          </p:nvSpPr>
          <p:spPr>
            <a:xfrm>
              <a:off x="7314150" y="2155870"/>
              <a:ext cx="33374" cy="55265"/>
            </a:xfrm>
            <a:custGeom>
              <a:rect b="b" l="l" r="r" t="t"/>
              <a:pathLst>
                <a:path extrusionOk="0" h="1439" w="869">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6"/>
            <p:cNvSpPr/>
            <p:nvPr/>
          </p:nvSpPr>
          <p:spPr>
            <a:xfrm>
              <a:off x="7498264" y="2155870"/>
              <a:ext cx="33336" cy="55265"/>
            </a:xfrm>
            <a:custGeom>
              <a:rect b="b" l="l" r="r" t="t"/>
              <a:pathLst>
                <a:path extrusionOk="0" h="1439" w="868">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6"/>
            <p:cNvSpPr/>
            <p:nvPr/>
          </p:nvSpPr>
          <p:spPr>
            <a:xfrm>
              <a:off x="7361504" y="2237404"/>
              <a:ext cx="127121" cy="34219"/>
            </a:xfrm>
            <a:custGeom>
              <a:rect b="b" l="l" r="r" t="t"/>
              <a:pathLst>
                <a:path extrusionOk="0" h="891" w="331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6"/>
            <p:cNvSpPr/>
            <p:nvPr/>
          </p:nvSpPr>
          <p:spPr>
            <a:xfrm>
              <a:off x="7209842" y="2124340"/>
              <a:ext cx="436588" cy="340153"/>
            </a:xfrm>
            <a:custGeom>
              <a:rect b="b" l="l" r="r" t="t"/>
              <a:pathLst>
                <a:path extrusionOk="0" h="8857" w="11368">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6"/>
            <p:cNvSpPr/>
            <p:nvPr/>
          </p:nvSpPr>
          <p:spPr>
            <a:xfrm>
              <a:off x="7142326" y="3774987"/>
              <a:ext cx="2094263" cy="1103683"/>
            </a:xfrm>
            <a:custGeom>
              <a:rect b="b" l="l" r="r" t="t"/>
              <a:pathLst>
                <a:path extrusionOk="0" h="28738" w="54531">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6"/>
            <p:cNvSpPr/>
            <p:nvPr/>
          </p:nvSpPr>
          <p:spPr>
            <a:xfrm>
              <a:off x="7192330" y="3657506"/>
              <a:ext cx="2035503" cy="1103683"/>
            </a:xfrm>
            <a:custGeom>
              <a:rect b="b" l="l" r="r" t="t"/>
              <a:pathLst>
                <a:path extrusionOk="0" h="28738" w="53001">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6"/>
            <p:cNvSpPr/>
            <p:nvPr/>
          </p:nvSpPr>
          <p:spPr>
            <a:xfrm>
              <a:off x="7183535" y="3649287"/>
              <a:ext cx="2053054" cy="1119775"/>
            </a:xfrm>
            <a:custGeom>
              <a:rect b="b" l="l" r="r" t="t"/>
              <a:pathLst>
                <a:path extrusionOk="0" h="29157" w="53458">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6"/>
            <p:cNvSpPr/>
            <p:nvPr/>
          </p:nvSpPr>
          <p:spPr>
            <a:xfrm>
              <a:off x="7539434" y="3657506"/>
              <a:ext cx="1688399" cy="756540"/>
            </a:xfrm>
            <a:custGeom>
              <a:rect b="b" l="l" r="r" t="t"/>
              <a:pathLst>
                <a:path extrusionOk="0" h="19699" w="43963">
                  <a:moveTo>
                    <a:pt x="9359" y="1"/>
                  </a:moveTo>
                  <a:lnTo>
                    <a:pt x="1" y="3812"/>
                  </a:lnTo>
                  <a:lnTo>
                    <a:pt x="22256" y="19699"/>
                  </a:lnTo>
                  <a:lnTo>
                    <a:pt x="43962" y="10934"/>
                  </a:lnTo>
                  <a:lnTo>
                    <a:pt x="43962" y="2306"/>
                  </a:lnTo>
                  <a:lnTo>
                    <a:pt x="9359"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6"/>
            <p:cNvSpPr/>
            <p:nvPr/>
          </p:nvSpPr>
          <p:spPr>
            <a:xfrm>
              <a:off x="7530678" y="3649210"/>
              <a:ext cx="1705912" cy="772747"/>
            </a:xfrm>
            <a:custGeom>
              <a:rect b="b" l="l" r="r" t="t"/>
              <a:pathLst>
                <a:path extrusionOk="0" h="20121" w="44419">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6"/>
            <p:cNvSpPr/>
            <p:nvPr/>
          </p:nvSpPr>
          <p:spPr>
            <a:xfrm>
              <a:off x="7336963" y="3012340"/>
              <a:ext cx="1307921" cy="1195701"/>
            </a:xfrm>
            <a:custGeom>
              <a:rect b="b" l="l" r="r" t="t"/>
              <a:pathLst>
                <a:path extrusionOk="0" h="31134" w="34056">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6"/>
            <p:cNvSpPr/>
            <p:nvPr/>
          </p:nvSpPr>
          <p:spPr>
            <a:xfrm>
              <a:off x="7320295" y="2995672"/>
              <a:ext cx="1341256" cy="1229037"/>
            </a:xfrm>
            <a:custGeom>
              <a:rect b="b" l="l" r="r" t="t"/>
              <a:pathLst>
                <a:path extrusionOk="0" h="32002" w="34924">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6"/>
            <p:cNvSpPr/>
            <p:nvPr/>
          </p:nvSpPr>
          <p:spPr>
            <a:xfrm>
              <a:off x="7278203" y="3419087"/>
              <a:ext cx="1235182" cy="856470"/>
            </a:xfrm>
            <a:custGeom>
              <a:rect b="b" l="l" r="r" t="t"/>
              <a:pathLst>
                <a:path extrusionOk="0" h="22301" w="32162">
                  <a:moveTo>
                    <a:pt x="1530" y="0"/>
                  </a:moveTo>
                  <a:lnTo>
                    <a:pt x="1" y="639"/>
                  </a:lnTo>
                  <a:lnTo>
                    <a:pt x="30404" y="22300"/>
                  </a:lnTo>
                  <a:lnTo>
                    <a:pt x="32162" y="20543"/>
                  </a:lnTo>
                  <a:lnTo>
                    <a:pt x="153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6"/>
            <p:cNvSpPr/>
            <p:nvPr/>
          </p:nvSpPr>
          <p:spPr>
            <a:xfrm>
              <a:off x="7336963" y="2637123"/>
              <a:ext cx="1882959" cy="1108944"/>
            </a:xfrm>
            <a:custGeom>
              <a:rect b="b" l="l" r="r" t="t"/>
              <a:pathLst>
                <a:path extrusionOk="0" h="28875" w="49029">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6"/>
            <p:cNvSpPr/>
            <p:nvPr/>
          </p:nvSpPr>
          <p:spPr>
            <a:xfrm>
              <a:off x="7319412" y="2620494"/>
              <a:ext cx="1917178" cy="1142242"/>
            </a:xfrm>
            <a:custGeom>
              <a:rect b="b" l="l" r="r" t="t"/>
              <a:pathLst>
                <a:path extrusionOk="0" h="29742" w="4992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6"/>
            <p:cNvSpPr/>
            <p:nvPr/>
          </p:nvSpPr>
          <p:spPr>
            <a:xfrm>
              <a:off x="7398296" y="3090840"/>
              <a:ext cx="1176460" cy="799899"/>
            </a:xfrm>
            <a:custGeom>
              <a:rect b="b" l="l" r="r" t="t"/>
              <a:pathLst>
                <a:path extrusionOk="0" h="20828" w="30633">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6"/>
            <p:cNvSpPr/>
            <p:nvPr/>
          </p:nvSpPr>
          <p:spPr>
            <a:xfrm>
              <a:off x="7405324" y="3201561"/>
              <a:ext cx="1167666" cy="793486"/>
            </a:xfrm>
            <a:custGeom>
              <a:rect b="b" l="l" r="r" t="t"/>
              <a:pathLst>
                <a:path extrusionOk="0" h="20661" w="30404">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6"/>
            <p:cNvSpPr/>
            <p:nvPr/>
          </p:nvSpPr>
          <p:spPr>
            <a:xfrm>
              <a:off x="7392189" y="3282826"/>
              <a:ext cx="1150998" cy="811267"/>
            </a:xfrm>
            <a:custGeom>
              <a:rect b="b" l="l" r="r" t="t"/>
              <a:pathLst>
                <a:path extrusionOk="0" h="21124" w="2997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6"/>
            <p:cNvSpPr/>
            <p:nvPr/>
          </p:nvSpPr>
          <p:spPr>
            <a:xfrm>
              <a:off x="7356242" y="3350304"/>
              <a:ext cx="1162404" cy="834963"/>
            </a:xfrm>
            <a:custGeom>
              <a:rect b="b" l="l" r="r" t="t"/>
              <a:pathLst>
                <a:path extrusionOk="0" h="21741" w="30267">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6"/>
            <p:cNvSpPr/>
            <p:nvPr/>
          </p:nvSpPr>
          <p:spPr>
            <a:xfrm>
              <a:off x="8445869" y="3425194"/>
              <a:ext cx="774053" cy="850364"/>
            </a:xfrm>
            <a:custGeom>
              <a:rect b="b" l="l" r="r" t="t"/>
              <a:pathLst>
                <a:path extrusionOk="0" h="22142" w="20155">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6"/>
            <p:cNvSpPr/>
            <p:nvPr/>
          </p:nvSpPr>
          <p:spPr>
            <a:xfrm>
              <a:off x="8428318" y="3408296"/>
              <a:ext cx="808272" cy="883929"/>
            </a:xfrm>
            <a:custGeom>
              <a:rect b="b" l="l" r="r" t="t"/>
              <a:pathLst>
                <a:path extrusionOk="0" h="23016" w="21046">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6"/>
            <p:cNvSpPr/>
            <p:nvPr/>
          </p:nvSpPr>
          <p:spPr>
            <a:xfrm>
              <a:off x="8608898" y="3749639"/>
              <a:ext cx="143827" cy="90252"/>
            </a:xfrm>
            <a:custGeom>
              <a:rect b="b" l="l" r="r" t="t"/>
              <a:pathLst>
                <a:path extrusionOk="0" h="2350" w="3745">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6"/>
            <p:cNvSpPr/>
            <p:nvPr/>
          </p:nvSpPr>
          <p:spPr>
            <a:xfrm>
              <a:off x="8822814" y="3562568"/>
              <a:ext cx="333125" cy="178238"/>
            </a:xfrm>
            <a:custGeom>
              <a:rect b="b" l="l" r="r" t="t"/>
              <a:pathLst>
                <a:path extrusionOk="0" h="4641" w="8674">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6"/>
            <p:cNvSpPr/>
            <p:nvPr/>
          </p:nvSpPr>
          <p:spPr>
            <a:xfrm>
              <a:off x="8131140" y="3341855"/>
              <a:ext cx="389273" cy="252590"/>
            </a:xfrm>
            <a:custGeom>
              <a:rect b="b" l="l" r="r" t="t"/>
              <a:pathLst>
                <a:path extrusionOk="0" h="6577" w="10136">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6"/>
            <p:cNvSpPr/>
            <p:nvPr/>
          </p:nvSpPr>
          <p:spPr>
            <a:xfrm>
              <a:off x="7798937" y="2692350"/>
              <a:ext cx="1420985" cy="397146"/>
            </a:xfrm>
            <a:custGeom>
              <a:rect b="b" l="l" r="r" t="t"/>
              <a:pathLst>
                <a:path extrusionOk="0" h="10341" w="37000">
                  <a:moveTo>
                    <a:pt x="7761" y="1"/>
                  </a:moveTo>
                  <a:lnTo>
                    <a:pt x="0" y="10341"/>
                  </a:lnTo>
                  <a:lnTo>
                    <a:pt x="37000" y="10341"/>
                  </a:lnTo>
                  <a:lnTo>
                    <a:pt x="37000" y="1827"/>
                  </a:lnTo>
                  <a:lnTo>
                    <a:pt x="7761" y="1"/>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6"/>
            <p:cNvSpPr/>
            <p:nvPr/>
          </p:nvSpPr>
          <p:spPr>
            <a:xfrm>
              <a:off x="8017192" y="2584547"/>
              <a:ext cx="1210641" cy="427832"/>
            </a:xfrm>
            <a:custGeom>
              <a:rect b="b" l="l" r="r" t="t"/>
              <a:pathLst>
                <a:path extrusionOk="0" h="11140" w="31523">
                  <a:moveTo>
                    <a:pt x="1" y="0"/>
                  </a:moveTo>
                  <a:lnTo>
                    <a:pt x="1" y="11139"/>
                  </a:lnTo>
                  <a:lnTo>
                    <a:pt x="31522" y="11139"/>
                  </a:lnTo>
                  <a:lnTo>
                    <a:pt x="31522"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6"/>
            <p:cNvSpPr/>
            <p:nvPr/>
          </p:nvSpPr>
          <p:spPr>
            <a:xfrm>
              <a:off x="8009319" y="2575790"/>
              <a:ext cx="1227270" cy="445344"/>
            </a:xfrm>
            <a:custGeom>
              <a:rect b="b" l="l" r="r" t="t"/>
              <a:pathLst>
                <a:path extrusionOk="0" h="11596" w="31956">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6"/>
            <p:cNvSpPr/>
            <p:nvPr/>
          </p:nvSpPr>
          <p:spPr>
            <a:xfrm>
              <a:off x="8020687" y="2584547"/>
              <a:ext cx="1207146" cy="140293"/>
            </a:xfrm>
            <a:custGeom>
              <a:rect b="b" l="l" r="r" t="t"/>
              <a:pathLst>
                <a:path extrusionOk="0" h="3653" w="31432">
                  <a:moveTo>
                    <a:pt x="1" y="0"/>
                  </a:moveTo>
                  <a:lnTo>
                    <a:pt x="1" y="3652"/>
                  </a:lnTo>
                  <a:lnTo>
                    <a:pt x="31431" y="3652"/>
                  </a:lnTo>
                  <a:lnTo>
                    <a:pt x="31431"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6"/>
            <p:cNvSpPr/>
            <p:nvPr/>
          </p:nvSpPr>
          <p:spPr>
            <a:xfrm>
              <a:off x="7801548" y="1243329"/>
              <a:ext cx="1435041" cy="831929"/>
            </a:xfrm>
            <a:custGeom>
              <a:rect b="b" l="l" r="r" t="t"/>
              <a:pathLst>
                <a:path extrusionOk="0" h="21662" w="37366">
                  <a:moveTo>
                    <a:pt x="28099" y="1"/>
                  </a:moveTo>
                  <a:lnTo>
                    <a:pt x="1" y="21662"/>
                  </a:lnTo>
                  <a:lnTo>
                    <a:pt x="37366" y="21662"/>
                  </a:lnTo>
                  <a:lnTo>
                    <a:pt x="37366" y="1"/>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6"/>
            <p:cNvSpPr/>
            <p:nvPr/>
          </p:nvSpPr>
          <p:spPr>
            <a:xfrm>
              <a:off x="7783152" y="1226700"/>
              <a:ext cx="1453437" cy="866110"/>
            </a:xfrm>
            <a:custGeom>
              <a:rect b="b" l="l" r="r" t="t"/>
              <a:pathLst>
                <a:path extrusionOk="0" h="22552" w="37845">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6"/>
            <p:cNvSpPr/>
            <p:nvPr/>
          </p:nvSpPr>
          <p:spPr>
            <a:xfrm>
              <a:off x="7796287" y="2075220"/>
              <a:ext cx="1423635" cy="506716"/>
            </a:xfrm>
            <a:custGeom>
              <a:rect b="b" l="l" r="r" t="t"/>
              <a:pathLst>
                <a:path extrusionOk="0" h="13194" w="37069">
                  <a:moveTo>
                    <a:pt x="1" y="1"/>
                  </a:moveTo>
                  <a:lnTo>
                    <a:pt x="1" y="13194"/>
                  </a:lnTo>
                  <a:lnTo>
                    <a:pt x="37069" y="13194"/>
                  </a:lnTo>
                  <a:lnTo>
                    <a:pt x="3706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6"/>
            <p:cNvSpPr/>
            <p:nvPr/>
          </p:nvSpPr>
          <p:spPr>
            <a:xfrm>
              <a:off x="7780502" y="2058590"/>
              <a:ext cx="1456087" cy="540013"/>
            </a:xfrm>
            <a:custGeom>
              <a:rect b="b" l="l" r="r" t="t"/>
              <a:pathLst>
                <a:path extrusionOk="0" h="14061" w="37914">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6"/>
            <p:cNvSpPr/>
            <p:nvPr/>
          </p:nvSpPr>
          <p:spPr>
            <a:xfrm>
              <a:off x="8264405" y="2075220"/>
              <a:ext cx="955516" cy="506716"/>
            </a:xfrm>
            <a:custGeom>
              <a:rect b="b" l="l" r="r" t="t"/>
              <a:pathLst>
                <a:path extrusionOk="0" h="13194" w="24880">
                  <a:moveTo>
                    <a:pt x="0" y="1"/>
                  </a:moveTo>
                  <a:lnTo>
                    <a:pt x="23876" y="13194"/>
                  </a:lnTo>
                  <a:lnTo>
                    <a:pt x="24880" y="13194"/>
                  </a:lnTo>
                  <a:lnTo>
                    <a:pt x="2488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6"/>
            <p:cNvSpPr/>
            <p:nvPr/>
          </p:nvSpPr>
          <p:spPr>
            <a:xfrm>
              <a:off x="8246854" y="2058590"/>
              <a:ext cx="989735" cy="540013"/>
            </a:xfrm>
            <a:custGeom>
              <a:rect b="b" l="l" r="r" t="t"/>
              <a:pathLst>
                <a:path extrusionOk="0" h="14061" w="25771">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6"/>
            <p:cNvSpPr/>
            <p:nvPr/>
          </p:nvSpPr>
          <p:spPr>
            <a:xfrm>
              <a:off x="8547527" y="2165471"/>
              <a:ext cx="238495" cy="315728"/>
            </a:xfrm>
            <a:custGeom>
              <a:rect b="b" l="l" r="r" t="t"/>
              <a:pathLst>
                <a:path extrusionOk="0" h="8221" w="621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6"/>
            <p:cNvSpPr/>
            <p:nvPr/>
          </p:nvSpPr>
          <p:spPr>
            <a:xfrm>
              <a:off x="8192511" y="2232104"/>
              <a:ext cx="247251" cy="249056"/>
            </a:xfrm>
            <a:custGeom>
              <a:rect b="b" l="l" r="r" t="t"/>
              <a:pathLst>
                <a:path extrusionOk="0" h="6485" w="6438">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6"/>
            <p:cNvSpPr/>
            <p:nvPr/>
          </p:nvSpPr>
          <p:spPr>
            <a:xfrm>
              <a:off x="8874507" y="2233026"/>
              <a:ext cx="219216" cy="248135"/>
            </a:xfrm>
            <a:custGeom>
              <a:rect b="b" l="l" r="r" t="t"/>
              <a:pathLst>
                <a:path extrusionOk="0" h="6461" w="5708">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6"/>
            <p:cNvSpPr/>
            <p:nvPr/>
          </p:nvSpPr>
          <p:spPr>
            <a:xfrm>
              <a:off x="8821047" y="1959544"/>
              <a:ext cx="339270" cy="50003"/>
            </a:xfrm>
            <a:custGeom>
              <a:rect b="b" l="l" r="r" t="t"/>
              <a:pathLst>
                <a:path extrusionOk="0" h="1302" w="8834">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6"/>
            <p:cNvSpPr/>
            <p:nvPr/>
          </p:nvSpPr>
          <p:spPr>
            <a:xfrm>
              <a:off x="8623799" y="1959544"/>
              <a:ext cx="121897" cy="50003"/>
            </a:xfrm>
            <a:custGeom>
              <a:rect b="b" l="l" r="r" t="t"/>
              <a:pathLst>
                <a:path extrusionOk="0" h="1302" w="3174">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6"/>
            <p:cNvSpPr/>
            <p:nvPr/>
          </p:nvSpPr>
          <p:spPr>
            <a:xfrm>
              <a:off x="5134935" y="3604046"/>
              <a:ext cx="1870708" cy="1560395"/>
            </a:xfrm>
            <a:custGeom>
              <a:rect b="b" l="l" r="r" t="t"/>
              <a:pathLst>
                <a:path extrusionOk="0" h="40630" w="4871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6"/>
            <p:cNvSpPr/>
            <p:nvPr/>
          </p:nvSpPr>
          <p:spPr>
            <a:xfrm>
              <a:off x="4019885" y="4015171"/>
              <a:ext cx="2274805" cy="1049340"/>
            </a:xfrm>
            <a:custGeom>
              <a:rect b="b" l="l" r="r" t="t"/>
              <a:pathLst>
                <a:path extrusionOk="0" h="27323" w="59232">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6"/>
            <p:cNvSpPr/>
            <p:nvPr/>
          </p:nvSpPr>
          <p:spPr>
            <a:xfrm>
              <a:off x="4002334" y="3998542"/>
              <a:ext cx="2309907" cy="1082599"/>
            </a:xfrm>
            <a:custGeom>
              <a:rect b="b" l="l" r="r" t="t"/>
              <a:pathLst>
                <a:path extrusionOk="0" h="28189" w="60146">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6"/>
            <p:cNvSpPr/>
            <p:nvPr/>
          </p:nvSpPr>
          <p:spPr>
            <a:xfrm>
              <a:off x="4068083" y="4180851"/>
              <a:ext cx="923103" cy="213033"/>
            </a:xfrm>
            <a:custGeom>
              <a:rect b="b" l="l" r="r" t="t"/>
              <a:pathLst>
                <a:path extrusionOk="0" h="5547" w="24036">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6"/>
            <p:cNvSpPr/>
            <p:nvPr/>
          </p:nvSpPr>
          <p:spPr>
            <a:xfrm>
              <a:off x="4049687" y="4164183"/>
              <a:ext cx="959050" cy="246368"/>
            </a:xfrm>
            <a:custGeom>
              <a:rect b="b" l="l" r="r" t="t"/>
              <a:pathLst>
                <a:path extrusionOk="0" h="6415" w="24972">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6"/>
            <p:cNvSpPr/>
            <p:nvPr/>
          </p:nvSpPr>
          <p:spPr>
            <a:xfrm>
              <a:off x="4077723" y="4266763"/>
              <a:ext cx="952022" cy="162184"/>
            </a:xfrm>
            <a:custGeom>
              <a:rect b="b" l="l" r="r" t="t"/>
              <a:pathLst>
                <a:path extrusionOk="0" h="4223" w="24789">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6"/>
            <p:cNvSpPr/>
            <p:nvPr/>
          </p:nvSpPr>
          <p:spPr>
            <a:xfrm>
              <a:off x="4060210" y="4250095"/>
              <a:ext cx="987969" cy="195520"/>
            </a:xfrm>
            <a:custGeom>
              <a:rect b="b" l="l" r="r" t="t"/>
              <a:pathLst>
                <a:path extrusionOk="0" h="5091" w="25725">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6"/>
            <p:cNvSpPr/>
            <p:nvPr/>
          </p:nvSpPr>
          <p:spPr>
            <a:xfrm>
              <a:off x="4062821" y="3200793"/>
              <a:ext cx="1872474" cy="1233415"/>
            </a:xfrm>
            <a:custGeom>
              <a:rect b="b" l="l" r="r" t="t"/>
              <a:pathLst>
                <a:path extrusionOk="0" h="32116" w="48756">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6"/>
            <p:cNvSpPr/>
            <p:nvPr/>
          </p:nvSpPr>
          <p:spPr>
            <a:xfrm>
              <a:off x="4044425" y="3184126"/>
              <a:ext cx="1908421" cy="1266751"/>
            </a:xfrm>
            <a:custGeom>
              <a:rect b="b" l="l" r="r" t="t"/>
              <a:pathLst>
                <a:path extrusionOk="0" h="32984" w="49692">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6"/>
            <p:cNvSpPr/>
            <p:nvPr/>
          </p:nvSpPr>
          <p:spPr>
            <a:xfrm>
              <a:off x="4045309" y="4253705"/>
              <a:ext cx="985319" cy="191026"/>
            </a:xfrm>
            <a:custGeom>
              <a:rect b="b" l="l" r="r" t="t"/>
              <a:pathLst>
                <a:path extrusionOk="0" h="4974" w="25656">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6"/>
            <p:cNvSpPr/>
            <p:nvPr/>
          </p:nvSpPr>
          <p:spPr>
            <a:xfrm>
              <a:off x="4044425" y="4166525"/>
              <a:ext cx="998492" cy="284351"/>
            </a:xfrm>
            <a:custGeom>
              <a:rect b="b" l="l" r="r" t="t"/>
              <a:pathLst>
                <a:path extrusionOk="0" h="7404" w="25999">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6"/>
            <p:cNvSpPr/>
            <p:nvPr/>
          </p:nvSpPr>
          <p:spPr>
            <a:xfrm>
              <a:off x="5081437" y="4438548"/>
              <a:ext cx="782848" cy="548807"/>
            </a:xfrm>
            <a:custGeom>
              <a:rect b="b" l="l" r="r" t="t"/>
              <a:pathLst>
                <a:path extrusionOk="0" h="14290" w="20384">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6"/>
            <p:cNvSpPr/>
            <p:nvPr/>
          </p:nvSpPr>
          <p:spPr>
            <a:xfrm>
              <a:off x="5063041" y="4421804"/>
              <a:ext cx="819640" cy="582220"/>
            </a:xfrm>
            <a:custGeom>
              <a:rect b="b" l="l" r="r" t="t"/>
              <a:pathLst>
                <a:path extrusionOk="0" h="15160" w="21342">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6"/>
            <p:cNvSpPr/>
            <p:nvPr/>
          </p:nvSpPr>
          <p:spPr>
            <a:xfrm>
              <a:off x="5024483" y="4428025"/>
              <a:ext cx="880127" cy="557564"/>
            </a:xfrm>
            <a:custGeom>
              <a:rect b="b" l="l" r="r" t="t"/>
              <a:pathLst>
                <a:path extrusionOk="0" h="14518" w="22917">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6"/>
            <p:cNvSpPr/>
            <p:nvPr/>
          </p:nvSpPr>
          <p:spPr>
            <a:xfrm>
              <a:off x="5006048" y="4411050"/>
              <a:ext cx="917841" cy="591207"/>
            </a:xfrm>
            <a:custGeom>
              <a:rect b="b" l="l" r="r" t="t"/>
              <a:pathLst>
                <a:path extrusionOk="0" h="15394" w="23899">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6"/>
            <p:cNvSpPr/>
            <p:nvPr/>
          </p:nvSpPr>
          <p:spPr>
            <a:xfrm>
              <a:off x="5024483" y="3472624"/>
              <a:ext cx="1963609" cy="1548912"/>
            </a:xfrm>
            <a:custGeom>
              <a:rect b="b" l="l" r="r" t="t"/>
              <a:pathLst>
                <a:path extrusionOk="0" h="40331" w="51129">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6"/>
            <p:cNvSpPr/>
            <p:nvPr/>
          </p:nvSpPr>
          <p:spPr>
            <a:xfrm>
              <a:off x="5006048" y="3455572"/>
              <a:ext cx="1999595" cy="1582632"/>
            </a:xfrm>
            <a:custGeom>
              <a:rect b="b" l="l" r="r" t="t"/>
              <a:pathLst>
                <a:path extrusionOk="0" h="41209" w="52066">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6"/>
            <p:cNvSpPr/>
            <p:nvPr/>
          </p:nvSpPr>
          <p:spPr>
            <a:xfrm>
              <a:off x="4996409" y="4407555"/>
              <a:ext cx="842452" cy="585062"/>
            </a:xfrm>
            <a:custGeom>
              <a:rect b="b" l="l" r="r" t="t"/>
              <a:pathLst>
                <a:path extrusionOk="0" h="15234" w="21936">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6"/>
            <p:cNvSpPr/>
            <p:nvPr/>
          </p:nvSpPr>
          <p:spPr>
            <a:xfrm>
              <a:off x="5006932" y="4417425"/>
              <a:ext cx="977446" cy="620778"/>
            </a:xfrm>
            <a:custGeom>
              <a:rect b="b" l="l" r="r" t="t"/>
              <a:pathLst>
                <a:path extrusionOk="0" h="16164" w="25451">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6"/>
            <p:cNvSpPr/>
            <p:nvPr/>
          </p:nvSpPr>
          <p:spPr>
            <a:xfrm>
              <a:off x="5081437" y="3464520"/>
              <a:ext cx="1616505" cy="910967"/>
            </a:xfrm>
            <a:custGeom>
              <a:rect b="b" l="l" r="r" t="t"/>
              <a:pathLst>
                <a:path extrusionOk="0" h="23720" w="42091">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6"/>
            <p:cNvSpPr/>
            <p:nvPr/>
          </p:nvSpPr>
          <p:spPr>
            <a:xfrm>
              <a:off x="5063041" y="3447545"/>
              <a:ext cx="1652452" cy="944609"/>
            </a:xfrm>
            <a:custGeom>
              <a:rect b="b" l="l" r="r" t="t"/>
              <a:pathLst>
                <a:path extrusionOk="0" h="24596" w="43027">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6"/>
            <p:cNvSpPr/>
            <p:nvPr/>
          </p:nvSpPr>
          <p:spPr>
            <a:xfrm>
              <a:off x="4767630" y="3505383"/>
              <a:ext cx="646087" cy="230161"/>
            </a:xfrm>
            <a:custGeom>
              <a:rect b="b" l="l" r="r" t="t"/>
              <a:pathLst>
                <a:path extrusionOk="0" h="5993" w="16823">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6"/>
            <p:cNvSpPr/>
            <p:nvPr/>
          </p:nvSpPr>
          <p:spPr>
            <a:xfrm>
              <a:off x="4624725" y="3689420"/>
              <a:ext cx="645242" cy="230238"/>
            </a:xfrm>
            <a:custGeom>
              <a:rect b="b" l="l" r="r" t="t"/>
              <a:pathLst>
                <a:path extrusionOk="0" h="5995" w="16801">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6"/>
            <p:cNvSpPr/>
            <p:nvPr/>
          </p:nvSpPr>
          <p:spPr>
            <a:xfrm>
              <a:off x="4480975" y="3872689"/>
              <a:ext cx="646087" cy="230161"/>
            </a:xfrm>
            <a:custGeom>
              <a:rect b="b" l="l" r="r" t="t"/>
              <a:pathLst>
                <a:path extrusionOk="0" h="5993" w="16823">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6"/>
            <p:cNvSpPr/>
            <p:nvPr/>
          </p:nvSpPr>
          <p:spPr>
            <a:xfrm>
              <a:off x="4911380" y="3322192"/>
              <a:ext cx="646087" cy="230161"/>
            </a:xfrm>
            <a:custGeom>
              <a:rect b="b" l="l" r="r" t="t"/>
              <a:pathLst>
                <a:path extrusionOk="0" h="5993" w="16823">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6"/>
            <p:cNvSpPr/>
            <p:nvPr/>
          </p:nvSpPr>
          <p:spPr>
            <a:xfrm>
              <a:off x="5005165" y="3420278"/>
              <a:ext cx="883661" cy="1030598"/>
            </a:xfrm>
            <a:custGeom>
              <a:rect b="b" l="l" r="r" t="t"/>
              <a:pathLst>
                <a:path extrusionOk="0" h="26835" w="23009">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6"/>
            <p:cNvSpPr/>
            <p:nvPr/>
          </p:nvSpPr>
          <p:spPr>
            <a:xfrm>
              <a:off x="6468242" y="3946119"/>
              <a:ext cx="346298" cy="366268"/>
            </a:xfrm>
            <a:custGeom>
              <a:rect b="b" l="l" r="r" t="t"/>
              <a:pathLst>
                <a:path extrusionOk="0" h="9537" w="9017">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6"/>
            <p:cNvSpPr/>
            <p:nvPr/>
          </p:nvSpPr>
          <p:spPr>
            <a:xfrm>
              <a:off x="6815385" y="3824375"/>
              <a:ext cx="110491" cy="110184"/>
            </a:xfrm>
            <a:custGeom>
              <a:rect b="b" l="l" r="r" t="t"/>
              <a:pathLst>
                <a:path extrusionOk="0" h="2869" w="2877">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6"/>
            <p:cNvSpPr/>
            <p:nvPr/>
          </p:nvSpPr>
          <p:spPr>
            <a:xfrm>
              <a:off x="5937024" y="4783617"/>
              <a:ext cx="98202" cy="119593"/>
            </a:xfrm>
            <a:custGeom>
              <a:rect b="b" l="l" r="r" t="t"/>
              <a:pathLst>
                <a:path extrusionOk="0" h="3114" w="2557">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6"/>
            <p:cNvSpPr/>
            <p:nvPr/>
          </p:nvSpPr>
          <p:spPr>
            <a:xfrm>
              <a:off x="5563574" y="4484672"/>
              <a:ext cx="369110" cy="269488"/>
            </a:xfrm>
            <a:custGeom>
              <a:rect b="b" l="l" r="r" t="t"/>
              <a:pathLst>
                <a:path extrusionOk="0" h="7017" w="9611">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6"/>
            <p:cNvSpPr/>
            <p:nvPr/>
          </p:nvSpPr>
          <p:spPr>
            <a:xfrm>
              <a:off x="6745257" y="4426374"/>
              <a:ext cx="1201846" cy="572388"/>
            </a:xfrm>
            <a:custGeom>
              <a:rect b="b" l="l" r="r" t="t"/>
              <a:pathLst>
                <a:path extrusionOk="0" h="14904" w="31294">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6"/>
            <p:cNvSpPr/>
            <p:nvPr/>
          </p:nvSpPr>
          <p:spPr>
            <a:xfrm>
              <a:off x="6745257" y="4450838"/>
              <a:ext cx="1179917" cy="547924"/>
            </a:xfrm>
            <a:custGeom>
              <a:rect b="b" l="l" r="r" t="t"/>
              <a:pathLst>
                <a:path extrusionOk="0" h="14267" w="30723">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6"/>
            <p:cNvSpPr/>
            <p:nvPr/>
          </p:nvSpPr>
          <p:spPr>
            <a:xfrm>
              <a:off x="6952106" y="4431213"/>
              <a:ext cx="112258" cy="225668"/>
            </a:xfrm>
            <a:custGeom>
              <a:rect b="b" l="l" r="r" t="t"/>
              <a:pathLst>
                <a:path extrusionOk="0" h="5876" w="2923">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6"/>
            <p:cNvSpPr/>
            <p:nvPr/>
          </p:nvSpPr>
          <p:spPr>
            <a:xfrm>
              <a:off x="7156383" y="4510097"/>
              <a:ext cx="117481" cy="240569"/>
            </a:xfrm>
            <a:custGeom>
              <a:rect b="b" l="l" r="r" t="t"/>
              <a:pathLst>
                <a:path extrusionOk="0" h="6264" w="3059">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6"/>
            <p:cNvSpPr/>
            <p:nvPr/>
          </p:nvSpPr>
          <p:spPr>
            <a:xfrm>
              <a:off x="7738449" y="4731885"/>
              <a:ext cx="117481" cy="240569"/>
            </a:xfrm>
            <a:custGeom>
              <a:rect b="b" l="l" r="r" t="t"/>
              <a:pathLst>
                <a:path extrusionOk="0" h="6264" w="3059">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6"/>
            <p:cNvSpPr/>
            <p:nvPr/>
          </p:nvSpPr>
          <p:spPr>
            <a:xfrm>
              <a:off x="7273825" y="4629152"/>
              <a:ext cx="465507" cy="221443"/>
            </a:xfrm>
            <a:custGeom>
              <a:rect b="b" l="l" r="r" t="t"/>
              <a:pathLst>
                <a:path extrusionOk="0" h="5766" w="12121">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6"/>
            <p:cNvSpPr/>
            <p:nvPr/>
          </p:nvSpPr>
          <p:spPr>
            <a:xfrm>
              <a:off x="6989820" y="4447343"/>
              <a:ext cx="118364" cy="240223"/>
            </a:xfrm>
            <a:custGeom>
              <a:rect b="b" l="l" r="r" t="t"/>
              <a:pathLst>
                <a:path extrusionOk="0" h="6255" w="3082">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6"/>
            <p:cNvSpPr/>
            <p:nvPr/>
          </p:nvSpPr>
          <p:spPr>
            <a:xfrm>
              <a:off x="6762770" y="4376370"/>
              <a:ext cx="1201001" cy="572427"/>
            </a:xfrm>
            <a:custGeom>
              <a:rect b="b" l="l" r="r" t="t"/>
              <a:pathLst>
                <a:path extrusionOk="0" h="14905" w="31272">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6"/>
            <p:cNvSpPr/>
            <p:nvPr/>
          </p:nvSpPr>
          <p:spPr>
            <a:xfrm>
              <a:off x="6762770" y="4399989"/>
              <a:ext cx="1179072" cy="548807"/>
            </a:xfrm>
            <a:custGeom>
              <a:rect b="b" l="l" r="r" t="t"/>
              <a:pathLst>
                <a:path extrusionOk="0" h="14290" w="30701">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6"/>
            <p:cNvSpPr/>
            <p:nvPr/>
          </p:nvSpPr>
          <p:spPr>
            <a:xfrm>
              <a:off x="6968774" y="4381248"/>
              <a:ext cx="112258" cy="225668"/>
            </a:xfrm>
            <a:custGeom>
              <a:rect b="b" l="l" r="r" t="t"/>
              <a:pathLst>
                <a:path extrusionOk="0" h="5876" w="2923">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6"/>
            <p:cNvSpPr/>
            <p:nvPr/>
          </p:nvSpPr>
          <p:spPr>
            <a:xfrm>
              <a:off x="7173012" y="4459709"/>
              <a:ext cx="118403" cy="240991"/>
            </a:xfrm>
            <a:custGeom>
              <a:rect b="b" l="l" r="r" t="t"/>
              <a:pathLst>
                <a:path extrusionOk="0" h="6275" w="3083">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6"/>
            <p:cNvSpPr/>
            <p:nvPr/>
          </p:nvSpPr>
          <p:spPr>
            <a:xfrm>
              <a:off x="7755078" y="4681037"/>
              <a:ext cx="117519" cy="240569"/>
            </a:xfrm>
            <a:custGeom>
              <a:rect b="b" l="l" r="r" t="t"/>
              <a:pathLst>
                <a:path extrusionOk="0" h="6264" w="306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6"/>
            <p:cNvSpPr/>
            <p:nvPr/>
          </p:nvSpPr>
          <p:spPr>
            <a:xfrm>
              <a:off x="7290493" y="4578842"/>
              <a:ext cx="465507" cy="221789"/>
            </a:xfrm>
            <a:custGeom>
              <a:rect b="b" l="l" r="r" t="t"/>
              <a:pathLst>
                <a:path extrusionOk="0" h="5775" w="12121">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6"/>
            <p:cNvSpPr/>
            <p:nvPr/>
          </p:nvSpPr>
          <p:spPr>
            <a:xfrm>
              <a:off x="7007333" y="4397032"/>
              <a:ext cx="117519" cy="240569"/>
            </a:xfrm>
            <a:custGeom>
              <a:rect b="b" l="l" r="r" t="t"/>
              <a:pathLst>
                <a:path extrusionOk="0" h="6264" w="306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6"/>
            <p:cNvSpPr/>
            <p:nvPr/>
          </p:nvSpPr>
          <p:spPr>
            <a:xfrm>
              <a:off x="5390021" y="641100"/>
              <a:ext cx="575076" cy="1212407"/>
            </a:xfrm>
            <a:custGeom>
              <a:rect b="b" l="l" r="r" t="t"/>
              <a:pathLst>
                <a:path extrusionOk="0" h="31569" w="14974">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6"/>
            <p:cNvSpPr/>
            <p:nvPr/>
          </p:nvSpPr>
          <p:spPr>
            <a:xfrm>
              <a:off x="5382110" y="633189"/>
              <a:ext cx="591744" cy="1222930"/>
            </a:xfrm>
            <a:custGeom>
              <a:rect b="b" l="l" r="r" t="t"/>
              <a:pathLst>
                <a:path extrusionOk="0" h="31843" w="15408">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6"/>
            <p:cNvSpPr/>
            <p:nvPr/>
          </p:nvSpPr>
          <p:spPr>
            <a:xfrm>
              <a:off x="5810787" y="641100"/>
              <a:ext cx="154311" cy="249901"/>
            </a:xfrm>
            <a:custGeom>
              <a:rect b="b" l="l" r="r" t="t"/>
              <a:pathLst>
                <a:path extrusionOk="0" h="6507" w="4018">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6"/>
            <p:cNvSpPr/>
            <p:nvPr/>
          </p:nvSpPr>
          <p:spPr>
            <a:xfrm>
              <a:off x="5802875" y="633189"/>
              <a:ext cx="170979" cy="265686"/>
            </a:xfrm>
            <a:custGeom>
              <a:rect b="b" l="l" r="r" t="t"/>
              <a:pathLst>
                <a:path extrusionOk="0" h="6918" w="4452">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6"/>
            <p:cNvSpPr/>
            <p:nvPr/>
          </p:nvSpPr>
          <p:spPr>
            <a:xfrm>
              <a:off x="5494329" y="883935"/>
              <a:ext cx="381362" cy="832812"/>
            </a:xfrm>
            <a:custGeom>
              <a:rect b="b" l="l" r="r" t="t"/>
              <a:pathLst>
                <a:path extrusionOk="0" h="21685" w="9930">
                  <a:moveTo>
                    <a:pt x="9131" y="0"/>
                  </a:moveTo>
                  <a:lnTo>
                    <a:pt x="0" y="21342"/>
                  </a:lnTo>
                  <a:lnTo>
                    <a:pt x="822" y="21684"/>
                  </a:lnTo>
                  <a:lnTo>
                    <a:pt x="9929" y="343"/>
                  </a:lnTo>
                  <a:lnTo>
                    <a:pt x="9131"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6"/>
            <p:cNvSpPr/>
            <p:nvPr/>
          </p:nvSpPr>
          <p:spPr>
            <a:xfrm>
              <a:off x="5891437" y="641100"/>
              <a:ext cx="73661" cy="114869"/>
            </a:xfrm>
            <a:custGeom>
              <a:rect b="b" l="l" r="r" t="t"/>
              <a:pathLst>
                <a:path extrusionOk="0" h="2991" w="1918">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6"/>
            <p:cNvSpPr/>
            <p:nvPr/>
          </p:nvSpPr>
          <p:spPr>
            <a:xfrm>
              <a:off x="5372470" y="1660292"/>
              <a:ext cx="225322" cy="209845"/>
            </a:xfrm>
            <a:custGeom>
              <a:rect b="b" l="l" r="r" t="t"/>
              <a:pathLst>
                <a:path extrusionOk="0" h="5464" w="5867">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6"/>
            <p:cNvSpPr/>
            <p:nvPr/>
          </p:nvSpPr>
          <p:spPr>
            <a:xfrm>
              <a:off x="5375965" y="-105877"/>
              <a:ext cx="937812" cy="658492"/>
            </a:xfrm>
            <a:custGeom>
              <a:rect b="b" l="l" r="r" t="t"/>
              <a:pathLst>
                <a:path extrusionOk="0" h="17146" w="24419">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6"/>
            <p:cNvSpPr/>
            <p:nvPr/>
          </p:nvSpPr>
          <p:spPr>
            <a:xfrm>
              <a:off x="5366326" y="-114557"/>
              <a:ext cx="955555" cy="675045"/>
            </a:xfrm>
            <a:custGeom>
              <a:rect b="b" l="l" r="r" t="t"/>
              <a:pathLst>
                <a:path extrusionOk="0" h="17577" w="24881">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6"/>
            <p:cNvSpPr/>
            <p:nvPr/>
          </p:nvSpPr>
          <p:spPr>
            <a:xfrm>
              <a:off x="5428580" y="-35634"/>
              <a:ext cx="879282" cy="588249"/>
            </a:xfrm>
            <a:custGeom>
              <a:rect b="b" l="l" r="r" t="t"/>
              <a:pathLst>
                <a:path extrusionOk="0" h="15317" w="22895">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6"/>
            <p:cNvSpPr/>
            <p:nvPr/>
          </p:nvSpPr>
          <p:spPr>
            <a:xfrm>
              <a:off x="5418940" y="-43853"/>
              <a:ext cx="898562" cy="604341"/>
            </a:xfrm>
            <a:custGeom>
              <a:rect b="b" l="l" r="r" t="t"/>
              <a:pathLst>
                <a:path extrusionOk="0" h="15736" w="23397">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6"/>
            <p:cNvSpPr/>
            <p:nvPr/>
          </p:nvSpPr>
          <p:spPr>
            <a:xfrm>
              <a:off x="5335678" y="454413"/>
              <a:ext cx="135877" cy="141138"/>
            </a:xfrm>
            <a:custGeom>
              <a:rect b="b" l="l" r="r" t="t"/>
              <a:pathLst>
                <a:path extrusionOk="0" h="3675" w="3538">
                  <a:moveTo>
                    <a:pt x="1050" y="0"/>
                  </a:moveTo>
                  <a:lnTo>
                    <a:pt x="0" y="1370"/>
                  </a:lnTo>
                  <a:lnTo>
                    <a:pt x="2511" y="3675"/>
                  </a:lnTo>
                  <a:lnTo>
                    <a:pt x="3538" y="2556"/>
                  </a:lnTo>
                  <a:lnTo>
                    <a:pt x="1050" y="0"/>
                  </a:lnTo>
                  <a:close/>
                </a:path>
              </a:pathLst>
            </a:custGeom>
            <a:solidFill>
              <a:srgbClr val="81C7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6"/>
            <p:cNvSpPr/>
            <p:nvPr/>
          </p:nvSpPr>
          <p:spPr>
            <a:xfrm>
              <a:off x="5326000" y="445849"/>
              <a:ext cx="154350" cy="157614"/>
            </a:xfrm>
            <a:custGeom>
              <a:rect b="b" l="l" r="r" t="t"/>
              <a:pathLst>
                <a:path extrusionOk="0" h="4104" w="4019">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6"/>
            <p:cNvSpPr/>
            <p:nvPr/>
          </p:nvSpPr>
          <p:spPr>
            <a:xfrm>
              <a:off x="5247116" y="506990"/>
              <a:ext cx="184997" cy="185611"/>
            </a:xfrm>
            <a:custGeom>
              <a:rect b="b" l="l" r="r" t="t"/>
              <a:pathLst>
                <a:path extrusionOk="0" h="4833" w="4817">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6"/>
            <p:cNvSpPr/>
            <p:nvPr/>
          </p:nvSpPr>
          <p:spPr>
            <a:xfrm>
              <a:off x="5246233" y="498464"/>
              <a:ext cx="195520" cy="202279"/>
            </a:xfrm>
            <a:custGeom>
              <a:rect b="b" l="l" r="r" t="t"/>
              <a:pathLst>
                <a:path extrusionOk="0" h="5267" w="5091">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6"/>
            <p:cNvSpPr/>
            <p:nvPr/>
          </p:nvSpPr>
          <p:spPr>
            <a:xfrm>
              <a:off x="6265732" y="-105762"/>
              <a:ext cx="269181" cy="119248"/>
            </a:xfrm>
            <a:custGeom>
              <a:rect b="b" l="l" r="r" t="t"/>
              <a:pathLst>
                <a:path extrusionOk="0" h="3105" w="7009">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6"/>
            <p:cNvSpPr/>
            <p:nvPr/>
          </p:nvSpPr>
          <p:spPr>
            <a:xfrm>
              <a:off x="6256976" y="-114518"/>
              <a:ext cx="286693" cy="135915"/>
            </a:xfrm>
            <a:custGeom>
              <a:rect b="b" l="l" r="r" t="t"/>
              <a:pathLst>
                <a:path extrusionOk="0" h="3539" w="7465">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6"/>
            <p:cNvSpPr/>
            <p:nvPr/>
          </p:nvSpPr>
          <p:spPr>
            <a:xfrm>
              <a:off x="5326000" y="444735"/>
              <a:ext cx="156078" cy="156961"/>
            </a:xfrm>
            <a:custGeom>
              <a:rect b="b" l="l" r="r" t="t"/>
              <a:pathLst>
                <a:path extrusionOk="0" h="4087" w="4064">
                  <a:moveTo>
                    <a:pt x="1188" y="1"/>
                  </a:moveTo>
                  <a:lnTo>
                    <a:pt x="1" y="1370"/>
                  </a:lnTo>
                  <a:lnTo>
                    <a:pt x="2923" y="4087"/>
                  </a:lnTo>
                  <a:lnTo>
                    <a:pt x="4064" y="2808"/>
                  </a:lnTo>
                  <a:lnTo>
                    <a:pt x="11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6"/>
            <p:cNvSpPr/>
            <p:nvPr/>
          </p:nvSpPr>
          <p:spPr>
            <a:xfrm>
              <a:off x="6475231" y="-94356"/>
              <a:ext cx="59681" cy="27229"/>
            </a:xfrm>
            <a:custGeom>
              <a:rect b="b" l="l" r="r" t="t"/>
              <a:pathLst>
                <a:path extrusionOk="0" h="709" w="1554">
                  <a:moveTo>
                    <a:pt x="1" y="0"/>
                  </a:moveTo>
                  <a:lnTo>
                    <a:pt x="1" y="0"/>
                  </a:lnTo>
                  <a:cubicBezTo>
                    <a:pt x="24" y="229"/>
                    <a:pt x="47" y="480"/>
                    <a:pt x="138" y="708"/>
                  </a:cubicBezTo>
                  <a:lnTo>
                    <a:pt x="1553" y="92"/>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6"/>
            <p:cNvSpPr/>
            <p:nvPr/>
          </p:nvSpPr>
          <p:spPr>
            <a:xfrm>
              <a:off x="5858985" y="2018265"/>
              <a:ext cx="864381" cy="674123"/>
            </a:xfrm>
            <a:custGeom>
              <a:rect b="b" l="l" r="r" t="t"/>
              <a:pathLst>
                <a:path extrusionOk="0" h="17553" w="22507">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6"/>
            <p:cNvSpPr/>
            <p:nvPr/>
          </p:nvSpPr>
          <p:spPr>
            <a:xfrm>
              <a:off x="5858985" y="1816639"/>
              <a:ext cx="875788" cy="875749"/>
            </a:xfrm>
            <a:custGeom>
              <a:rect b="b" l="l" r="r" t="t"/>
              <a:pathLst>
                <a:path extrusionOk="0" h="22803" w="22804">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6"/>
            <p:cNvSpPr/>
            <p:nvPr/>
          </p:nvSpPr>
          <p:spPr>
            <a:xfrm>
              <a:off x="6496277" y="2000714"/>
              <a:ext cx="22851" cy="46508"/>
            </a:xfrm>
            <a:custGeom>
              <a:rect b="b" l="l" r="r" t="t"/>
              <a:pathLst>
                <a:path extrusionOk="0" h="1211" w="595">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6"/>
            <p:cNvSpPr/>
            <p:nvPr/>
          </p:nvSpPr>
          <p:spPr>
            <a:xfrm>
              <a:off x="6479648" y="1984085"/>
              <a:ext cx="56110" cy="79806"/>
            </a:xfrm>
            <a:custGeom>
              <a:rect b="b" l="l" r="r" t="t"/>
              <a:pathLst>
                <a:path extrusionOk="0" h="2078" w="1461">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6"/>
            <p:cNvSpPr/>
            <p:nvPr/>
          </p:nvSpPr>
          <p:spPr>
            <a:xfrm>
              <a:off x="6233318" y="2063852"/>
              <a:ext cx="121014" cy="58760"/>
            </a:xfrm>
            <a:custGeom>
              <a:rect b="b" l="l" r="r" t="t"/>
              <a:pathLst>
                <a:path extrusionOk="0" h="1530" w="3151">
                  <a:moveTo>
                    <a:pt x="0" y="0"/>
                  </a:moveTo>
                  <a:cubicBezTo>
                    <a:pt x="0" y="845"/>
                    <a:pt x="708" y="1530"/>
                    <a:pt x="1575" y="1530"/>
                  </a:cubicBezTo>
                  <a:cubicBezTo>
                    <a:pt x="2442" y="1530"/>
                    <a:pt x="3150" y="845"/>
                    <a:pt x="315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6"/>
            <p:cNvSpPr/>
            <p:nvPr/>
          </p:nvSpPr>
          <p:spPr>
            <a:xfrm>
              <a:off x="6080774" y="2000714"/>
              <a:ext cx="22813" cy="46508"/>
            </a:xfrm>
            <a:custGeom>
              <a:rect b="b" l="l" r="r" t="t"/>
              <a:pathLst>
                <a:path extrusionOk="0" h="1211" w="594">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6"/>
            <p:cNvSpPr/>
            <p:nvPr/>
          </p:nvSpPr>
          <p:spPr>
            <a:xfrm>
              <a:off x="6064106" y="1984085"/>
              <a:ext cx="56148" cy="79806"/>
            </a:xfrm>
            <a:custGeom>
              <a:rect b="b" l="l" r="r" t="t"/>
              <a:pathLst>
                <a:path extrusionOk="0" h="2078" w="1462">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6"/>
            <p:cNvSpPr/>
            <p:nvPr/>
          </p:nvSpPr>
          <p:spPr>
            <a:xfrm>
              <a:off x="6496277" y="2000714"/>
              <a:ext cx="22851" cy="46508"/>
            </a:xfrm>
            <a:custGeom>
              <a:rect b="b" l="l" r="r" t="t"/>
              <a:pathLst>
                <a:path extrusionOk="0" h="1211" w="595">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6"/>
            <p:cNvSpPr/>
            <p:nvPr/>
          </p:nvSpPr>
          <p:spPr>
            <a:xfrm>
              <a:off x="6479648" y="1984085"/>
              <a:ext cx="56110" cy="79806"/>
            </a:xfrm>
            <a:custGeom>
              <a:rect b="b" l="l" r="r" t="t"/>
              <a:pathLst>
                <a:path extrusionOk="0" h="2078" w="1461">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6"/>
            <p:cNvSpPr/>
            <p:nvPr/>
          </p:nvSpPr>
          <p:spPr>
            <a:xfrm>
              <a:off x="6266616" y="1855197"/>
              <a:ext cx="213071" cy="102618"/>
            </a:xfrm>
            <a:custGeom>
              <a:rect b="b" l="l" r="r" t="t"/>
              <a:pathLst>
                <a:path extrusionOk="0" h="2672" w="5548">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6"/>
            <p:cNvSpPr/>
            <p:nvPr/>
          </p:nvSpPr>
          <p:spPr>
            <a:xfrm>
              <a:off x="6193838" y="1866181"/>
              <a:ext cx="50887" cy="49542"/>
            </a:xfrm>
            <a:custGeom>
              <a:rect b="b" l="l" r="r" t="t"/>
              <a:pathLst>
                <a:path extrusionOk="0" h="1290" w="1325">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6"/>
            <p:cNvSpPr/>
            <p:nvPr/>
          </p:nvSpPr>
          <p:spPr>
            <a:xfrm>
              <a:off x="7921641" y="1759646"/>
              <a:ext cx="1214136" cy="224477"/>
            </a:xfrm>
            <a:custGeom>
              <a:rect b="b" l="l" r="r" t="t"/>
              <a:pathLst>
                <a:path extrusionOk="0" h="5845" w="31614">
                  <a:moveTo>
                    <a:pt x="31614" y="1"/>
                  </a:moveTo>
                  <a:lnTo>
                    <a:pt x="6072" y="161"/>
                  </a:lnTo>
                  <a:lnTo>
                    <a:pt x="1" y="5844"/>
                  </a:lnTo>
                  <a:lnTo>
                    <a:pt x="31614" y="2101"/>
                  </a:lnTo>
                  <a:lnTo>
                    <a:pt x="31614" y="1"/>
                  </a:lnTo>
                  <a:close/>
                </a:path>
              </a:pathLst>
            </a:custGeom>
            <a:solidFill>
              <a:srgbClr val="0C0044">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6"/>
            <p:cNvSpPr/>
            <p:nvPr/>
          </p:nvSpPr>
          <p:spPr>
            <a:xfrm>
              <a:off x="7777007" y="1510705"/>
              <a:ext cx="1357041" cy="399758"/>
            </a:xfrm>
            <a:custGeom>
              <a:rect b="b" l="l" r="r" t="t"/>
              <a:pathLst>
                <a:path extrusionOk="0" h="10409" w="35335">
                  <a:moveTo>
                    <a:pt x="34581" y="0"/>
                  </a:moveTo>
                  <a:lnTo>
                    <a:pt x="0" y="4406"/>
                  </a:lnTo>
                  <a:lnTo>
                    <a:pt x="777" y="10409"/>
                  </a:lnTo>
                  <a:lnTo>
                    <a:pt x="35334" y="5981"/>
                  </a:lnTo>
                  <a:lnTo>
                    <a:pt x="34581" y="0"/>
                  </a:ln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6"/>
            <p:cNvSpPr/>
            <p:nvPr/>
          </p:nvSpPr>
          <p:spPr>
            <a:xfrm>
              <a:off x="7759456" y="1494037"/>
              <a:ext cx="1392104" cy="433093"/>
            </a:xfrm>
            <a:custGeom>
              <a:rect b="b" l="l" r="r" t="t"/>
              <a:pathLst>
                <a:path extrusionOk="0" h="11277" w="36248">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6"/>
            <p:cNvSpPr/>
            <p:nvPr/>
          </p:nvSpPr>
          <p:spPr>
            <a:xfrm>
              <a:off x="8995483" y="1505366"/>
              <a:ext cx="41247" cy="80766"/>
            </a:xfrm>
            <a:custGeom>
              <a:rect b="b" l="l" r="r" t="t"/>
              <a:pathLst>
                <a:path extrusionOk="0" h="2103" w="1074">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6"/>
            <p:cNvSpPr/>
            <p:nvPr/>
          </p:nvSpPr>
          <p:spPr>
            <a:xfrm>
              <a:off x="8956924" y="1645621"/>
              <a:ext cx="48237" cy="130731"/>
            </a:xfrm>
            <a:custGeom>
              <a:rect b="b" l="l" r="r" t="t"/>
              <a:pathLst>
                <a:path extrusionOk="0" h="3404" w="1256">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6"/>
            <p:cNvSpPr/>
            <p:nvPr/>
          </p:nvSpPr>
          <p:spPr>
            <a:xfrm>
              <a:off x="7871676" y="1649116"/>
              <a:ext cx="42130" cy="80766"/>
            </a:xfrm>
            <a:custGeom>
              <a:rect b="b" l="l" r="r" t="t"/>
              <a:pathLst>
                <a:path extrusionOk="0" h="2103" w="1097">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6"/>
            <p:cNvSpPr/>
            <p:nvPr/>
          </p:nvSpPr>
          <p:spPr>
            <a:xfrm>
              <a:off x="7974255" y="1635982"/>
              <a:ext cx="41209" cy="80766"/>
            </a:xfrm>
            <a:custGeom>
              <a:rect b="b" l="l" r="r" t="t"/>
              <a:pathLst>
                <a:path extrusionOk="0" h="2103" w="1073">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6"/>
            <p:cNvSpPr/>
            <p:nvPr/>
          </p:nvSpPr>
          <p:spPr>
            <a:xfrm>
              <a:off x="8075913" y="1622809"/>
              <a:ext cx="42130" cy="80804"/>
            </a:xfrm>
            <a:custGeom>
              <a:rect b="b" l="l" r="r" t="t"/>
              <a:pathLst>
                <a:path extrusionOk="0" h="2104" w="1097">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6"/>
            <p:cNvSpPr/>
            <p:nvPr/>
          </p:nvSpPr>
          <p:spPr>
            <a:xfrm>
              <a:off x="8178493" y="1609674"/>
              <a:ext cx="41247" cy="80766"/>
            </a:xfrm>
            <a:custGeom>
              <a:rect b="b" l="l" r="r" t="t"/>
              <a:pathLst>
                <a:path extrusionOk="0" h="2103" w="1074">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6"/>
            <p:cNvSpPr/>
            <p:nvPr/>
          </p:nvSpPr>
          <p:spPr>
            <a:xfrm>
              <a:off x="8280190" y="1597231"/>
              <a:ext cx="42092" cy="80074"/>
            </a:xfrm>
            <a:custGeom>
              <a:rect b="b" l="l" r="r" t="t"/>
              <a:pathLst>
                <a:path extrusionOk="0" h="2085" w="1096">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6"/>
            <p:cNvSpPr/>
            <p:nvPr/>
          </p:nvSpPr>
          <p:spPr>
            <a:xfrm>
              <a:off x="8382731" y="1584058"/>
              <a:ext cx="41247" cy="80958"/>
            </a:xfrm>
            <a:custGeom>
              <a:rect b="b" l="l" r="r" t="t"/>
              <a:pathLst>
                <a:path extrusionOk="0" h="2108" w="1074">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6"/>
            <p:cNvSpPr/>
            <p:nvPr/>
          </p:nvSpPr>
          <p:spPr>
            <a:xfrm>
              <a:off x="8484427" y="1570924"/>
              <a:ext cx="42130" cy="80958"/>
            </a:xfrm>
            <a:custGeom>
              <a:rect b="b" l="l" r="r" t="t"/>
              <a:pathLst>
                <a:path extrusionOk="0" h="2108" w="1097">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6"/>
            <p:cNvSpPr/>
            <p:nvPr/>
          </p:nvSpPr>
          <p:spPr>
            <a:xfrm>
              <a:off x="8587007" y="1557943"/>
              <a:ext cx="41209" cy="80766"/>
            </a:xfrm>
            <a:custGeom>
              <a:rect b="b" l="l" r="r" t="t"/>
              <a:pathLst>
                <a:path extrusionOk="0" h="2103" w="1073">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6"/>
            <p:cNvSpPr/>
            <p:nvPr/>
          </p:nvSpPr>
          <p:spPr>
            <a:xfrm>
              <a:off x="8688665" y="1544808"/>
              <a:ext cx="42130" cy="80766"/>
            </a:xfrm>
            <a:custGeom>
              <a:rect b="b" l="l" r="r" t="t"/>
              <a:pathLst>
                <a:path extrusionOk="0" h="2103" w="1097">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6"/>
            <p:cNvSpPr/>
            <p:nvPr/>
          </p:nvSpPr>
          <p:spPr>
            <a:xfrm>
              <a:off x="8791245" y="1531674"/>
              <a:ext cx="41247" cy="80766"/>
            </a:xfrm>
            <a:custGeom>
              <a:rect b="b" l="l" r="r" t="t"/>
              <a:pathLst>
                <a:path extrusionOk="0" h="2103" w="1074">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6"/>
            <p:cNvSpPr/>
            <p:nvPr/>
          </p:nvSpPr>
          <p:spPr>
            <a:xfrm>
              <a:off x="8892941" y="1518501"/>
              <a:ext cx="42092" cy="80766"/>
            </a:xfrm>
            <a:custGeom>
              <a:rect b="b" l="l" r="r" t="t"/>
              <a:pathLst>
                <a:path extrusionOk="0" h="2103" w="1096">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6"/>
            <p:cNvSpPr/>
            <p:nvPr/>
          </p:nvSpPr>
          <p:spPr>
            <a:xfrm>
              <a:off x="8551943" y="1697353"/>
              <a:ext cx="48237" cy="130731"/>
            </a:xfrm>
            <a:custGeom>
              <a:rect b="b" l="l" r="r" t="t"/>
              <a:pathLst>
                <a:path extrusionOk="0" h="3404" w="1256">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6"/>
            <p:cNvSpPr/>
            <p:nvPr/>
          </p:nvSpPr>
          <p:spPr>
            <a:xfrm>
              <a:off x="8349434" y="1723430"/>
              <a:ext cx="48237" cy="130078"/>
            </a:xfrm>
            <a:custGeom>
              <a:rect b="b" l="l" r="r" t="t"/>
              <a:pathLst>
                <a:path extrusionOk="0" h="3387" w="1256">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6"/>
            <p:cNvSpPr/>
            <p:nvPr/>
          </p:nvSpPr>
          <p:spPr>
            <a:xfrm>
              <a:off x="8754415" y="1671737"/>
              <a:ext cx="48275" cy="130039"/>
            </a:xfrm>
            <a:custGeom>
              <a:rect b="b" l="l" r="r" t="t"/>
              <a:pathLst>
                <a:path extrusionOk="0" h="3386" w="1257">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6"/>
            <p:cNvSpPr/>
            <p:nvPr/>
          </p:nvSpPr>
          <p:spPr>
            <a:xfrm>
              <a:off x="8146924" y="1749046"/>
              <a:ext cx="47392" cy="130731"/>
            </a:xfrm>
            <a:custGeom>
              <a:rect b="b" l="l" r="r" t="t"/>
              <a:pathLst>
                <a:path extrusionOk="0" h="3404" w="1234">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6"/>
            <p:cNvSpPr/>
            <p:nvPr/>
          </p:nvSpPr>
          <p:spPr>
            <a:xfrm>
              <a:off x="7944453" y="1775161"/>
              <a:ext cx="47353" cy="130039"/>
            </a:xfrm>
            <a:custGeom>
              <a:rect b="b" l="l" r="r" t="t"/>
              <a:pathLst>
                <a:path extrusionOk="0" h="3386" w="1233">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6"/>
            <p:cNvSpPr/>
            <p:nvPr/>
          </p:nvSpPr>
          <p:spPr>
            <a:xfrm>
              <a:off x="7961966" y="3235358"/>
              <a:ext cx="132420" cy="95206"/>
            </a:xfrm>
            <a:custGeom>
              <a:rect b="b" l="l" r="r" t="t"/>
              <a:pathLst>
                <a:path extrusionOk="0" h="2479" w="3448">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16" name="Google Shape;4216;p6"/>
          <p:cNvSpPr/>
          <p:nvPr/>
        </p:nvSpPr>
        <p:spPr>
          <a:xfrm>
            <a:off x="1166427" y="211034"/>
            <a:ext cx="5943716" cy="791618"/>
          </a:xfrm>
          <a:custGeom>
            <a:rect b="b" l="l" r="r" t="t"/>
            <a:pathLst>
              <a:path extrusionOk="0" h="487087" w="2430163">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F2AFC3"/>
          </a:solidFill>
          <a:ln cap="flat" cmpd="sng" w="25400">
            <a:solidFill>
              <a:schemeClr val="lt2"/>
            </a:solidFill>
            <a:prstDash val="solid"/>
            <a:round/>
            <a:headEnd len="sm" w="sm" type="none"/>
            <a:tailEnd len="sm" w="sm" type="none"/>
          </a:ln>
        </p:spPr>
        <p:txBody>
          <a:bodyPr anchorCtr="0" anchor="ctr" bIns="115200" lIns="332350" spcFirstLastPara="1" rIns="115200" wrap="square" tIns="115200">
            <a:noAutofit/>
          </a:bodyPr>
          <a:lstStyle/>
          <a:p>
            <a:pPr indent="0" lvl="0" marL="0" marR="0" rtl="0" algn="ctr">
              <a:lnSpc>
                <a:spcPct val="90000"/>
              </a:lnSpc>
              <a:spcBef>
                <a:spcPts val="0"/>
              </a:spcBef>
              <a:spcAft>
                <a:spcPts val="0"/>
              </a:spcAft>
              <a:buClr>
                <a:srgbClr val="000000"/>
              </a:buClr>
              <a:buSzPts val="4000"/>
              <a:buFont typeface="Arial"/>
              <a:buNone/>
            </a:pPr>
            <a:r>
              <a:rPr b="1" i="0" lang="en-US" sz="4000" u="none" cap="none" strike="noStrike">
                <a:solidFill>
                  <a:schemeClr val="dk1"/>
                </a:solidFill>
                <a:latin typeface="Arial"/>
                <a:ea typeface="Arial"/>
                <a:cs typeface="Arial"/>
                <a:sym typeface="Arial"/>
              </a:rPr>
              <a:t>Việt Nam - Tổ quốc em</a:t>
            </a:r>
            <a:endParaRPr b="1" i="0" sz="4000" u="none" cap="none" strike="noStrike">
              <a:solidFill>
                <a:schemeClr val="dk1"/>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58"/>
                                        </p:tgtEl>
                                        <p:attrNameLst>
                                          <p:attrName>style.visibility</p:attrName>
                                        </p:attrNameLst>
                                      </p:cBhvr>
                                      <p:to>
                                        <p:strVal val="visible"/>
                                      </p:to>
                                    </p:set>
                                    <p:animEffect filter="fade" transition="in">
                                      <p:cBhvr>
                                        <p:cTn dur="500"/>
                                        <p:tgtEl>
                                          <p:spTgt spid="4058"/>
                                        </p:tgtEl>
                                      </p:cBhvr>
                                    </p:animEffect>
                                  </p:childTnLst>
                                </p:cTn>
                              </p:par>
                              <p:par>
                                <p:cTn fill="hold" nodeType="withEffect" presetClass="entr" presetID="10" presetSubtype="0">
                                  <p:stCondLst>
                                    <p:cond delay="0"/>
                                  </p:stCondLst>
                                  <p:childTnLst>
                                    <p:set>
                                      <p:cBhvr>
                                        <p:cTn dur="1" fill="hold">
                                          <p:stCondLst>
                                            <p:cond delay="0"/>
                                          </p:stCondLst>
                                        </p:cTn>
                                        <p:tgtEl>
                                          <p:spTgt spid="4057"/>
                                        </p:tgtEl>
                                        <p:attrNameLst>
                                          <p:attrName>style.visibility</p:attrName>
                                        </p:attrNameLst>
                                      </p:cBhvr>
                                      <p:to>
                                        <p:strVal val="visible"/>
                                      </p:to>
                                    </p:set>
                                    <p:animEffect filter="fade" transition="in">
                                      <p:cBhvr>
                                        <p:cTn dur="500"/>
                                        <p:tgtEl>
                                          <p:spTgt spid="405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56"/>
                                        </p:tgtEl>
                                        <p:attrNameLst>
                                          <p:attrName>style.visibility</p:attrName>
                                        </p:attrNameLst>
                                      </p:cBhvr>
                                      <p:to>
                                        <p:strVal val="visible"/>
                                      </p:to>
                                    </p:set>
                                    <p:animEffect filter="fade" transition="in">
                                      <p:cBhvr>
                                        <p:cTn dur="500"/>
                                        <p:tgtEl>
                                          <p:spTgt spid="4056"/>
                                        </p:tgtEl>
                                      </p:cBhvr>
                                    </p:animEffect>
                                  </p:childTnLst>
                                </p:cTn>
                              </p:par>
                              <p:par>
                                <p:cTn fill="hold" nodeType="withEffect" presetClass="entr" presetID="10" presetSubtype="0">
                                  <p:stCondLst>
                                    <p:cond delay="0"/>
                                  </p:stCondLst>
                                  <p:childTnLst>
                                    <p:set>
                                      <p:cBhvr>
                                        <p:cTn dur="1" fill="hold">
                                          <p:stCondLst>
                                            <p:cond delay="0"/>
                                          </p:stCondLst>
                                        </p:cTn>
                                        <p:tgtEl>
                                          <p:spTgt spid="4055"/>
                                        </p:tgtEl>
                                        <p:attrNameLst>
                                          <p:attrName>style.visibility</p:attrName>
                                        </p:attrNameLst>
                                      </p:cBhvr>
                                      <p:to>
                                        <p:strVal val="visible"/>
                                      </p:to>
                                    </p:set>
                                    <p:animEffect filter="fade" transition="in">
                                      <p:cBhvr>
                                        <p:cTn dur="500"/>
                                        <p:tgtEl>
                                          <p:spTgt spid="405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54"/>
                                        </p:tgtEl>
                                        <p:attrNameLst>
                                          <p:attrName>style.visibility</p:attrName>
                                        </p:attrNameLst>
                                      </p:cBhvr>
                                      <p:to>
                                        <p:strVal val="visible"/>
                                      </p:to>
                                    </p:set>
                                    <p:animEffect filter="fade" transition="in">
                                      <p:cBhvr>
                                        <p:cTn dur="500"/>
                                        <p:tgtEl>
                                          <p:spTgt spid="4054"/>
                                        </p:tgtEl>
                                      </p:cBhvr>
                                    </p:animEffect>
                                  </p:childTnLst>
                                </p:cTn>
                              </p:par>
                              <p:par>
                                <p:cTn fill="hold" nodeType="withEffect" presetClass="entr" presetID="10" presetSubtype="0">
                                  <p:stCondLst>
                                    <p:cond delay="0"/>
                                  </p:stCondLst>
                                  <p:childTnLst>
                                    <p:set>
                                      <p:cBhvr>
                                        <p:cTn dur="1" fill="hold">
                                          <p:stCondLst>
                                            <p:cond delay="0"/>
                                          </p:stCondLst>
                                        </p:cTn>
                                        <p:tgtEl>
                                          <p:spTgt spid="4053"/>
                                        </p:tgtEl>
                                        <p:attrNameLst>
                                          <p:attrName>style.visibility</p:attrName>
                                        </p:attrNameLst>
                                      </p:cBhvr>
                                      <p:to>
                                        <p:strVal val="visible"/>
                                      </p:to>
                                    </p:set>
                                    <p:animEffect filter="fade" transition="in">
                                      <p:cBhvr>
                                        <p:cTn dur="500"/>
                                        <p:tgtEl>
                                          <p:spTgt spid="405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52"/>
                                        </p:tgtEl>
                                        <p:attrNameLst>
                                          <p:attrName>style.visibility</p:attrName>
                                        </p:attrNameLst>
                                      </p:cBhvr>
                                      <p:to>
                                        <p:strVal val="visible"/>
                                      </p:to>
                                    </p:set>
                                    <p:animEffect filter="fade" transition="in">
                                      <p:cBhvr>
                                        <p:cTn dur="500"/>
                                        <p:tgtEl>
                                          <p:spTgt spid="4052"/>
                                        </p:tgtEl>
                                      </p:cBhvr>
                                    </p:animEffect>
                                  </p:childTnLst>
                                </p:cTn>
                              </p:par>
                              <p:par>
                                <p:cTn fill="hold" nodeType="withEffect" presetClass="entr" presetID="10" presetSubtype="0">
                                  <p:stCondLst>
                                    <p:cond delay="0"/>
                                  </p:stCondLst>
                                  <p:childTnLst>
                                    <p:set>
                                      <p:cBhvr>
                                        <p:cTn dur="1" fill="hold">
                                          <p:stCondLst>
                                            <p:cond delay="0"/>
                                          </p:stCondLst>
                                        </p:cTn>
                                        <p:tgtEl>
                                          <p:spTgt spid="4051"/>
                                        </p:tgtEl>
                                        <p:attrNameLst>
                                          <p:attrName>style.visibility</p:attrName>
                                        </p:attrNameLst>
                                      </p:cBhvr>
                                      <p:to>
                                        <p:strVal val="visible"/>
                                      </p:to>
                                    </p:set>
                                    <p:animEffect filter="fade" transition="in">
                                      <p:cBhvr>
                                        <p:cTn dur="500"/>
                                        <p:tgtEl>
                                          <p:spTgt spid="405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050"/>
                                        </p:tgtEl>
                                        <p:attrNameLst>
                                          <p:attrName>style.visibility</p:attrName>
                                        </p:attrNameLst>
                                      </p:cBhvr>
                                      <p:to>
                                        <p:strVal val="visible"/>
                                      </p:to>
                                    </p:set>
                                    <p:animEffect filter="fade" transition="in">
                                      <p:cBhvr>
                                        <p:cTn dur="500"/>
                                        <p:tgtEl>
                                          <p:spTgt spid="4050"/>
                                        </p:tgtEl>
                                      </p:cBhvr>
                                    </p:animEffect>
                                  </p:childTnLst>
                                </p:cTn>
                              </p:par>
                              <p:par>
                                <p:cTn fill="hold" nodeType="withEffect" presetClass="entr" presetID="10" presetSubtype="0">
                                  <p:stCondLst>
                                    <p:cond delay="0"/>
                                  </p:stCondLst>
                                  <p:childTnLst>
                                    <p:set>
                                      <p:cBhvr>
                                        <p:cTn dur="1" fill="hold">
                                          <p:stCondLst>
                                            <p:cond delay="0"/>
                                          </p:stCondLst>
                                        </p:cTn>
                                        <p:tgtEl>
                                          <p:spTgt spid="4049"/>
                                        </p:tgtEl>
                                        <p:attrNameLst>
                                          <p:attrName>style.visibility</p:attrName>
                                        </p:attrNameLst>
                                      </p:cBhvr>
                                      <p:to>
                                        <p:strVal val="visible"/>
                                      </p:to>
                                    </p:set>
                                    <p:animEffect filter="fade" transition="in">
                                      <p:cBhvr>
                                        <p:cTn dur="500"/>
                                        <p:tgtEl>
                                          <p:spTgt spid="40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20" name="Shape 4220"/>
        <p:cNvGrpSpPr/>
        <p:nvPr/>
      </p:nvGrpSpPr>
      <p:grpSpPr>
        <a:xfrm>
          <a:off x="0" y="0"/>
          <a:ext cx="0" cy="0"/>
          <a:chOff x="0" y="0"/>
          <a:chExt cx="0" cy="0"/>
        </a:xfrm>
      </p:grpSpPr>
      <p:sp>
        <p:nvSpPr>
          <p:cNvPr id="4221" name="Google Shape;4221;p7"/>
          <p:cNvSpPr/>
          <p:nvPr/>
        </p:nvSpPr>
        <p:spPr>
          <a:xfrm>
            <a:off x="1166427" y="211034"/>
            <a:ext cx="5943716" cy="791618"/>
          </a:xfrm>
          <a:custGeom>
            <a:rect b="b" l="l" r="r" t="t"/>
            <a:pathLst>
              <a:path extrusionOk="0" h="487087" w="2430163">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F2AFC3"/>
          </a:solidFill>
          <a:ln cap="flat" cmpd="sng" w="25400">
            <a:solidFill>
              <a:schemeClr val="lt2"/>
            </a:solidFill>
            <a:prstDash val="solid"/>
            <a:round/>
            <a:headEnd len="sm" w="sm" type="none"/>
            <a:tailEnd len="sm" w="sm" type="none"/>
          </a:ln>
        </p:spPr>
        <p:txBody>
          <a:bodyPr anchorCtr="0" anchor="ctr" bIns="115200" lIns="332350" spcFirstLastPara="1" rIns="115200" wrap="square" tIns="115200">
            <a:noAutofit/>
          </a:bodyPr>
          <a:lstStyle/>
          <a:p>
            <a:pPr indent="0" lvl="0" marL="0" marR="0" rtl="0" algn="ctr">
              <a:lnSpc>
                <a:spcPct val="90000"/>
              </a:lnSpc>
              <a:spcBef>
                <a:spcPts val="0"/>
              </a:spcBef>
              <a:spcAft>
                <a:spcPts val="0"/>
              </a:spcAft>
              <a:buClr>
                <a:srgbClr val="000000"/>
              </a:buClr>
              <a:buSzPts val="4000"/>
              <a:buFont typeface="Arial"/>
              <a:buNone/>
            </a:pPr>
            <a:r>
              <a:rPr b="1" i="0" lang="en-US" sz="4000" u="none" cap="none" strike="noStrike">
                <a:solidFill>
                  <a:schemeClr val="dk1"/>
                </a:solidFill>
                <a:latin typeface="Arial"/>
                <a:ea typeface="Arial"/>
                <a:cs typeface="Arial"/>
                <a:sym typeface="Arial"/>
              </a:rPr>
              <a:t>Cánh chim hoà bình</a:t>
            </a:r>
            <a:endParaRPr b="1" i="0" sz="4000" u="none" cap="none" strike="noStrike">
              <a:solidFill>
                <a:schemeClr val="dk1"/>
              </a:solidFill>
              <a:latin typeface="Arial"/>
              <a:ea typeface="Arial"/>
              <a:cs typeface="Arial"/>
              <a:sym typeface="Arial"/>
            </a:endParaRPr>
          </a:p>
        </p:txBody>
      </p:sp>
      <p:grpSp>
        <p:nvGrpSpPr>
          <p:cNvPr id="4222" name="Google Shape;4222;p7"/>
          <p:cNvGrpSpPr/>
          <p:nvPr/>
        </p:nvGrpSpPr>
        <p:grpSpPr>
          <a:xfrm>
            <a:off x="128626" y="1500188"/>
            <a:ext cx="4108636" cy="969944"/>
            <a:chOff x="127988" y="1500390"/>
            <a:chExt cx="4109279" cy="970198"/>
          </a:xfrm>
        </p:grpSpPr>
        <p:sp>
          <p:nvSpPr>
            <p:cNvPr id="4223" name="Google Shape;4223;p7"/>
            <p:cNvSpPr/>
            <p:nvPr/>
          </p:nvSpPr>
          <p:spPr>
            <a:xfrm>
              <a:off x="1079010" y="1500390"/>
              <a:ext cx="3134215" cy="598644"/>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2800" u="none" cap="none" strike="noStrike">
                <a:solidFill>
                  <a:schemeClr val="dk1"/>
                </a:solidFill>
                <a:latin typeface="Arial"/>
                <a:ea typeface="Arial"/>
                <a:cs typeface="Arial"/>
                <a:sym typeface="Arial"/>
              </a:endParaRPr>
            </a:p>
          </p:txBody>
        </p:sp>
        <p:grpSp>
          <p:nvGrpSpPr>
            <p:cNvPr id="4224" name="Google Shape;4224;p7"/>
            <p:cNvGrpSpPr/>
            <p:nvPr/>
          </p:nvGrpSpPr>
          <p:grpSpPr>
            <a:xfrm>
              <a:off x="127988" y="1516231"/>
              <a:ext cx="4109279" cy="954357"/>
              <a:chOff x="315121" y="1516423"/>
              <a:chExt cx="4109279" cy="954357"/>
            </a:xfrm>
          </p:grpSpPr>
          <p:sp>
            <p:nvSpPr>
              <p:cNvPr id="4225" name="Google Shape;4225;p7"/>
              <p:cNvSpPr txBox="1"/>
              <p:nvPr/>
            </p:nvSpPr>
            <p:spPr>
              <a:xfrm>
                <a:off x="1533563" y="1516423"/>
                <a:ext cx="2890837" cy="954357"/>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US" sz="2800" u="none" cap="none" strike="noStrike">
                    <a:solidFill>
                      <a:srgbClr val="0B19C8"/>
                    </a:solidFill>
                    <a:latin typeface="Arial"/>
                    <a:ea typeface="Arial"/>
                    <a:cs typeface="Arial"/>
                    <a:sym typeface="Arial"/>
                  </a:rPr>
                  <a:t>Những con sếu bằng giấy</a:t>
                </a:r>
                <a:endParaRPr b="1" i="0" sz="2800" u="none" cap="none" strike="noStrike">
                  <a:solidFill>
                    <a:srgbClr val="0000CC"/>
                  </a:solidFill>
                  <a:latin typeface="Times New Roman"/>
                  <a:ea typeface="Times New Roman"/>
                  <a:cs typeface="Times New Roman"/>
                  <a:sym typeface="Times New Roman"/>
                </a:endParaRPr>
              </a:p>
            </p:txBody>
          </p:sp>
          <p:pic>
            <p:nvPicPr>
              <p:cNvPr id="4226" name="Google Shape;4226;p7"/>
              <p:cNvPicPr preferRelativeResize="0"/>
              <p:nvPr/>
            </p:nvPicPr>
            <p:blipFill rotWithShape="1">
              <a:blip r:embed="rId3">
                <a:alphaModFix/>
              </a:blip>
              <a:srcRect b="0" l="0" r="0" t="0"/>
              <a:stretch/>
            </p:blipFill>
            <p:spPr>
              <a:xfrm>
                <a:off x="315121" y="1525990"/>
                <a:ext cx="1389357" cy="862239"/>
              </a:xfrm>
              <a:prstGeom prst="rect">
                <a:avLst/>
              </a:prstGeom>
              <a:noFill/>
              <a:ln>
                <a:noFill/>
              </a:ln>
            </p:spPr>
          </p:pic>
        </p:grpSp>
      </p:grpSp>
      <p:grpSp>
        <p:nvGrpSpPr>
          <p:cNvPr id="4227" name="Google Shape;4227;p7"/>
          <p:cNvGrpSpPr/>
          <p:nvPr/>
        </p:nvGrpSpPr>
        <p:grpSpPr>
          <a:xfrm>
            <a:off x="130050" y="2616525"/>
            <a:ext cx="4121150" cy="830262"/>
            <a:chOff x="94236" y="2614031"/>
            <a:chExt cx="4120577" cy="831168"/>
          </a:xfrm>
        </p:grpSpPr>
        <p:sp>
          <p:nvSpPr>
            <p:cNvPr id="4228" name="Google Shape;4228;p7"/>
            <p:cNvSpPr/>
            <p:nvPr/>
          </p:nvSpPr>
          <p:spPr>
            <a:xfrm>
              <a:off x="1008509" y="2683957"/>
              <a:ext cx="3206304" cy="610265"/>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2800" u="none" cap="none" strike="noStrike">
                <a:solidFill>
                  <a:schemeClr val="dk1"/>
                </a:solidFill>
                <a:latin typeface="Arial"/>
                <a:ea typeface="Arial"/>
                <a:cs typeface="Arial"/>
                <a:sym typeface="Arial"/>
              </a:endParaRPr>
            </a:p>
          </p:txBody>
        </p:sp>
        <p:grpSp>
          <p:nvGrpSpPr>
            <p:cNvPr id="4229" name="Google Shape;4229;p7"/>
            <p:cNvGrpSpPr/>
            <p:nvPr/>
          </p:nvGrpSpPr>
          <p:grpSpPr>
            <a:xfrm>
              <a:off x="94236" y="2614031"/>
              <a:ext cx="4082605" cy="831168"/>
              <a:chOff x="94236" y="2614031"/>
              <a:chExt cx="4082605" cy="831168"/>
            </a:xfrm>
          </p:grpSpPr>
          <p:pic>
            <p:nvPicPr>
              <p:cNvPr id="4230" name="Google Shape;4230;p7"/>
              <p:cNvPicPr preferRelativeResize="0"/>
              <p:nvPr/>
            </p:nvPicPr>
            <p:blipFill rotWithShape="1">
              <a:blip r:embed="rId4">
                <a:alphaModFix/>
              </a:blip>
              <a:srcRect b="0" l="0" r="0" t="0"/>
              <a:stretch/>
            </p:blipFill>
            <p:spPr>
              <a:xfrm>
                <a:off x="94236" y="2614031"/>
                <a:ext cx="1300382" cy="831168"/>
              </a:xfrm>
              <a:prstGeom prst="rect">
                <a:avLst/>
              </a:prstGeom>
              <a:noFill/>
              <a:ln>
                <a:noFill/>
              </a:ln>
            </p:spPr>
          </p:pic>
          <p:sp>
            <p:nvSpPr>
              <p:cNvPr id="4231" name="Google Shape;4231;p7"/>
              <p:cNvSpPr txBox="1"/>
              <p:nvPr/>
            </p:nvSpPr>
            <p:spPr>
              <a:xfrm>
                <a:off x="1421173" y="2904887"/>
                <a:ext cx="2755668" cy="523791"/>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US" sz="2800" u="none" cap="none" strike="noStrike">
                    <a:solidFill>
                      <a:srgbClr val="0B19C8"/>
                    </a:solidFill>
                    <a:latin typeface="Arial"/>
                    <a:ea typeface="Arial"/>
                    <a:cs typeface="Arial"/>
                    <a:sym typeface="Arial"/>
                  </a:rPr>
                  <a:t>Bài ca về trái đất</a:t>
                </a:r>
                <a:endParaRPr b="1" i="0" sz="2800" u="none" cap="none" strike="noStrike">
                  <a:solidFill>
                    <a:srgbClr val="0000CC"/>
                  </a:solidFill>
                  <a:latin typeface="Times New Roman"/>
                  <a:ea typeface="Times New Roman"/>
                  <a:cs typeface="Times New Roman"/>
                  <a:sym typeface="Times New Roman"/>
                </a:endParaRPr>
              </a:p>
            </p:txBody>
          </p:sp>
        </p:grpSp>
      </p:grpSp>
      <p:grpSp>
        <p:nvGrpSpPr>
          <p:cNvPr id="4232" name="Google Shape;4232;p7"/>
          <p:cNvGrpSpPr/>
          <p:nvPr/>
        </p:nvGrpSpPr>
        <p:grpSpPr>
          <a:xfrm>
            <a:off x="258763" y="3694114"/>
            <a:ext cx="3963987" cy="1231600"/>
            <a:chOff x="259184" y="3694437"/>
            <a:chExt cx="3963566" cy="1231579"/>
          </a:xfrm>
        </p:grpSpPr>
        <p:sp>
          <p:nvSpPr>
            <p:cNvPr id="4233" name="Google Shape;4233;p7"/>
            <p:cNvSpPr/>
            <p:nvPr/>
          </p:nvSpPr>
          <p:spPr>
            <a:xfrm>
              <a:off x="827449" y="3937320"/>
              <a:ext cx="3395301" cy="609590"/>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2800" u="none" cap="none" strike="noStrike">
                <a:solidFill>
                  <a:schemeClr val="dk1"/>
                </a:solidFill>
                <a:latin typeface="Arial"/>
                <a:ea typeface="Arial"/>
                <a:cs typeface="Arial"/>
                <a:sym typeface="Arial"/>
              </a:endParaRPr>
            </a:p>
          </p:txBody>
        </p:sp>
        <p:pic>
          <p:nvPicPr>
            <p:cNvPr id="4234" name="Google Shape;4234;p7"/>
            <p:cNvPicPr preferRelativeResize="0"/>
            <p:nvPr/>
          </p:nvPicPr>
          <p:blipFill rotWithShape="1">
            <a:blip r:embed="rId5">
              <a:alphaModFix/>
            </a:blip>
            <a:srcRect b="0" l="0" r="0" t="0"/>
            <a:stretch/>
          </p:blipFill>
          <p:spPr>
            <a:xfrm>
              <a:off x="259184" y="3694437"/>
              <a:ext cx="1047312" cy="1196955"/>
            </a:xfrm>
            <a:prstGeom prst="rect">
              <a:avLst/>
            </a:prstGeom>
            <a:noFill/>
            <a:ln>
              <a:noFill/>
            </a:ln>
          </p:spPr>
        </p:pic>
        <p:sp>
          <p:nvSpPr>
            <p:cNvPr id="4235" name="Google Shape;4235;p7"/>
            <p:cNvSpPr txBox="1"/>
            <p:nvPr/>
          </p:nvSpPr>
          <p:spPr>
            <a:xfrm>
              <a:off x="1125538" y="3971925"/>
              <a:ext cx="3087687" cy="954091"/>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US" sz="2800" u="none" cap="none" strike="noStrike">
                  <a:solidFill>
                    <a:srgbClr val="0B19C8"/>
                  </a:solidFill>
                  <a:latin typeface="Arial"/>
                  <a:ea typeface="Arial"/>
                  <a:cs typeface="Arial"/>
                  <a:sym typeface="Arial"/>
                </a:rPr>
                <a:t>Những chuyên gia máy xúc</a:t>
              </a:r>
              <a:endParaRPr b="1" i="0" sz="2800" u="none" cap="none" strike="noStrike">
                <a:solidFill>
                  <a:srgbClr val="0000CC"/>
                </a:solidFill>
                <a:latin typeface="Times New Roman"/>
                <a:ea typeface="Times New Roman"/>
                <a:cs typeface="Times New Roman"/>
                <a:sym typeface="Times New Roman"/>
              </a:endParaRPr>
            </a:p>
          </p:txBody>
        </p:sp>
      </p:grpSp>
      <p:grpSp>
        <p:nvGrpSpPr>
          <p:cNvPr id="4236" name="Google Shape;4236;p7"/>
          <p:cNvGrpSpPr/>
          <p:nvPr/>
        </p:nvGrpSpPr>
        <p:grpSpPr>
          <a:xfrm>
            <a:off x="4672342" y="1349808"/>
            <a:ext cx="4104947" cy="947737"/>
            <a:chOff x="4672872" y="1349811"/>
            <a:chExt cx="4104416" cy="946958"/>
          </a:xfrm>
        </p:grpSpPr>
        <p:sp>
          <p:nvSpPr>
            <p:cNvPr id="4237" name="Google Shape;4237;p7"/>
            <p:cNvSpPr/>
            <p:nvPr/>
          </p:nvSpPr>
          <p:spPr>
            <a:xfrm>
              <a:off x="5159843" y="1438205"/>
              <a:ext cx="3617445" cy="639237"/>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2800" u="none" cap="none" strike="noStrike">
                <a:solidFill>
                  <a:schemeClr val="dk1"/>
                </a:solidFill>
                <a:latin typeface="Arial"/>
                <a:ea typeface="Arial"/>
                <a:cs typeface="Arial"/>
                <a:sym typeface="Arial"/>
              </a:endParaRPr>
            </a:p>
          </p:txBody>
        </p:sp>
        <p:pic>
          <p:nvPicPr>
            <p:cNvPr id="4238" name="Google Shape;4238;p7"/>
            <p:cNvPicPr preferRelativeResize="0"/>
            <p:nvPr/>
          </p:nvPicPr>
          <p:blipFill rotWithShape="1">
            <a:blip r:embed="rId6">
              <a:alphaModFix/>
            </a:blip>
            <a:srcRect b="0" l="0" r="0" t="0"/>
            <a:stretch/>
          </p:blipFill>
          <p:spPr>
            <a:xfrm>
              <a:off x="4672872" y="1349811"/>
              <a:ext cx="1219404" cy="946958"/>
            </a:xfrm>
            <a:prstGeom prst="rect">
              <a:avLst/>
            </a:prstGeom>
            <a:noFill/>
            <a:ln>
              <a:noFill/>
            </a:ln>
          </p:spPr>
        </p:pic>
        <p:sp>
          <p:nvSpPr>
            <p:cNvPr id="4239" name="Google Shape;4239;p7"/>
            <p:cNvSpPr txBox="1"/>
            <p:nvPr/>
          </p:nvSpPr>
          <p:spPr>
            <a:xfrm>
              <a:off x="6215063" y="1450975"/>
              <a:ext cx="2562225" cy="52279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US" sz="2800" u="none" cap="none" strike="noStrike">
                  <a:solidFill>
                    <a:srgbClr val="0B19C8"/>
                  </a:solidFill>
                  <a:latin typeface="Arial"/>
                  <a:ea typeface="Arial"/>
                  <a:cs typeface="Arial"/>
                  <a:sym typeface="Arial"/>
                </a:rPr>
                <a:t>E-mi-li, con …</a:t>
              </a:r>
              <a:endParaRPr b="1" i="0" sz="2800" u="none" cap="none" strike="noStrike">
                <a:solidFill>
                  <a:srgbClr val="0000CC"/>
                </a:solidFill>
                <a:latin typeface="Times New Roman"/>
                <a:ea typeface="Times New Roman"/>
                <a:cs typeface="Times New Roman"/>
                <a:sym typeface="Times New Roman"/>
              </a:endParaRPr>
            </a:p>
          </p:txBody>
        </p:sp>
      </p:grpSp>
      <p:grpSp>
        <p:nvGrpSpPr>
          <p:cNvPr id="4240" name="Google Shape;4240;p7"/>
          <p:cNvGrpSpPr/>
          <p:nvPr/>
        </p:nvGrpSpPr>
        <p:grpSpPr>
          <a:xfrm>
            <a:off x="4702856" y="2555872"/>
            <a:ext cx="4091229" cy="954107"/>
            <a:chOff x="4702172" y="2555306"/>
            <a:chExt cx="4091913" cy="953993"/>
          </a:xfrm>
        </p:grpSpPr>
        <p:sp>
          <p:nvSpPr>
            <p:cNvPr id="4241" name="Google Shape;4241;p7"/>
            <p:cNvSpPr/>
            <p:nvPr/>
          </p:nvSpPr>
          <p:spPr>
            <a:xfrm>
              <a:off x="5411223" y="2587058"/>
              <a:ext cx="3374002" cy="706354"/>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2800" u="none" cap="none" strike="noStrike">
                <a:solidFill>
                  <a:schemeClr val="dk1"/>
                </a:solidFill>
                <a:latin typeface="Arial"/>
                <a:ea typeface="Arial"/>
                <a:cs typeface="Arial"/>
                <a:sym typeface="Arial"/>
              </a:endParaRPr>
            </a:p>
          </p:txBody>
        </p:sp>
        <p:pic>
          <p:nvPicPr>
            <p:cNvPr id="4242" name="Google Shape;4242;p7"/>
            <p:cNvPicPr preferRelativeResize="0"/>
            <p:nvPr/>
          </p:nvPicPr>
          <p:blipFill rotWithShape="1">
            <a:blip r:embed="rId7">
              <a:alphaModFix/>
            </a:blip>
            <a:srcRect b="0" l="0" r="0" t="0"/>
            <a:stretch/>
          </p:blipFill>
          <p:spPr>
            <a:xfrm>
              <a:off x="4702172" y="2644125"/>
              <a:ext cx="1219766" cy="801592"/>
            </a:xfrm>
            <a:prstGeom prst="rect">
              <a:avLst/>
            </a:prstGeom>
            <a:noFill/>
            <a:ln>
              <a:noFill/>
            </a:ln>
          </p:spPr>
        </p:pic>
        <p:sp>
          <p:nvSpPr>
            <p:cNvPr id="4243" name="Google Shape;4243;p7"/>
            <p:cNvSpPr txBox="1"/>
            <p:nvPr/>
          </p:nvSpPr>
          <p:spPr>
            <a:xfrm>
              <a:off x="5609560" y="2555306"/>
              <a:ext cx="3184525" cy="953993"/>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US" sz="2800" u="none" cap="none" strike="noStrike">
                  <a:solidFill>
                    <a:srgbClr val="0B19C8"/>
                  </a:solidFill>
                  <a:latin typeface="Arial"/>
                  <a:ea typeface="Arial"/>
                  <a:cs typeface="Arial"/>
                  <a:sym typeface="Arial"/>
                </a:rPr>
                <a:t>Sự sụp đổ của </a:t>
              </a:r>
              <a:endParaRPr/>
            </a:p>
            <a:p>
              <a:pPr indent="0" lvl="0" marL="0" marR="0" rtl="0" algn="r">
                <a:lnSpc>
                  <a:spcPct val="100000"/>
                </a:lnSpc>
                <a:spcBef>
                  <a:spcPts val="0"/>
                </a:spcBef>
                <a:spcAft>
                  <a:spcPts val="0"/>
                </a:spcAft>
                <a:buNone/>
              </a:pPr>
              <a:r>
                <a:rPr b="0" i="0" lang="en-US" sz="2800" u="none" cap="none" strike="noStrike">
                  <a:solidFill>
                    <a:srgbClr val="0B19C8"/>
                  </a:solidFill>
                  <a:latin typeface="Arial"/>
                  <a:ea typeface="Arial"/>
                  <a:cs typeface="Arial"/>
                  <a:sym typeface="Arial"/>
                </a:rPr>
                <a:t>chế độ a-pác-thai</a:t>
              </a:r>
              <a:endParaRPr b="1" i="0" sz="2800" u="none" cap="none" strike="noStrike">
                <a:solidFill>
                  <a:srgbClr val="0000CC"/>
                </a:solidFill>
                <a:latin typeface="Times New Roman"/>
                <a:ea typeface="Times New Roman"/>
                <a:cs typeface="Times New Roman"/>
                <a:sym typeface="Times New Roman"/>
              </a:endParaRPr>
            </a:p>
          </p:txBody>
        </p:sp>
      </p:grpSp>
      <p:grpSp>
        <p:nvGrpSpPr>
          <p:cNvPr id="4244" name="Google Shape;4244;p7"/>
          <p:cNvGrpSpPr/>
          <p:nvPr/>
        </p:nvGrpSpPr>
        <p:grpSpPr>
          <a:xfrm>
            <a:off x="4867534" y="3758268"/>
            <a:ext cx="3917692" cy="1206500"/>
            <a:chOff x="4867762" y="3758604"/>
            <a:chExt cx="3917464" cy="1205932"/>
          </a:xfrm>
        </p:grpSpPr>
        <p:sp>
          <p:nvSpPr>
            <p:cNvPr id="4245" name="Google Shape;4245;p7"/>
            <p:cNvSpPr/>
            <p:nvPr/>
          </p:nvSpPr>
          <p:spPr>
            <a:xfrm>
              <a:off x="5148475" y="3994375"/>
              <a:ext cx="3628814" cy="706105"/>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None/>
              </a:pPr>
              <a:r>
                <a:t/>
              </a:r>
              <a:endParaRPr b="0" i="0" sz="2800" u="none" cap="none" strike="noStrike">
                <a:solidFill>
                  <a:schemeClr val="dk1"/>
                </a:solidFill>
                <a:latin typeface="Arial"/>
                <a:ea typeface="Arial"/>
                <a:cs typeface="Arial"/>
                <a:sym typeface="Arial"/>
              </a:endParaRPr>
            </a:p>
          </p:txBody>
        </p:sp>
        <p:sp>
          <p:nvSpPr>
            <p:cNvPr id="4246" name="Google Shape;4246;p7"/>
            <p:cNvSpPr txBox="1"/>
            <p:nvPr/>
          </p:nvSpPr>
          <p:spPr>
            <a:xfrm>
              <a:off x="5473701" y="3897527"/>
              <a:ext cx="3311525" cy="953658"/>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None/>
              </a:pPr>
              <a:r>
                <a:rPr b="0" i="0" lang="en-US" sz="2800" u="none" cap="none" strike="noStrike">
                  <a:solidFill>
                    <a:srgbClr val="0B19C8"/>
                  </a:solidFill>
                  <a:latin typeface="Arial"/>
                  <a:ea typeface="Arial"/>
                  <a:cs typeface="Arial"/>
                  <a:sym typeface="Arial"/>
                </a:rPr>
                <a:t>Tác phẩm của Si-le </a:t>
              </a:r>
              <a:endParaRPr/>
            </a:p>
            <a:p>
              <a:pPr indent="0" lvl="0" marL="0" marR="0" rtl="0" algn="r">
                <a:lnSpc>
                  <a:spcPct val="100000"/>
                </a:lnSpc>
                <a:spcBef>
                  <a:spcPts val="0"/>
                </a:spcBef>
                <a:spcAft>
                  <a:spcPts val="0"/>
                </a:spcAft>
                <a:buNone/>
              </a:pPr>
              <a:r>
                <a:rPr b="0" i="0" lang="en-US" sz="2800" u="none" cap="none" strike="noStrike">
                  <a:solidFill>
                    <a:srgbClr val="0B19C8"/>
                  </a:solidFill>
                  <a:latin typeface="Arial"/>
                  <a:ea typeface="Arial"/>
                  <a:cs typeface="Arial"/>
                  <a:sym typeface="Arial"/>
                </a:rPr>
                <a:t>và tên phát xít</a:t>
              </a:r>
              <a:endParaRPr b="1" i="0" sz="2800" u="none" cap="none" strike="noStrike">
                <a:solidFill>
                  <a:srgbClr val="0000CC"/>
                </a:solidFill>
                <a:latin typeface="Times New Roman"/>
                <a:ea typeface="Times New Roman"/>
                <a:cs typeface="Times New Roman"/>
                <a:sym typeface="Times New Roman"/>
              </a:endParaRPr>
            </a:p>
          </p:txBody>
        </p:sp>
        <p:pic>
          <p:nvPicPr>
            <p:cNvPr id="4247" name="Google Shape;4247;p7"/>
            <p:cNvPicPr preferRelativeResize="0"/>
            <p:nvPr/>
          </p:nvPicPr>
          <p:blipFill rotWithShape="1">
            <a:blip r:embed="rId8">
              <a:alphaModFix/>
            </a:blip>
            <a:srcRect b="0" l="0" r="0" t="0"/>
            <a:stretch/>
          </p:blipFill>
          <p:spPr>
            <a:xfrm>
              <a:off x="4867762" y="3758604"/>
              <a:ext cx="1086227" cy="1205932"/>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222"/>
                                        </p:tgtEl>
                                        <p:attrNameLst>
                                          <p:attrName>style.visibility</p:attrName>
                                        </p:attrNameLst>
                                      </p:cBhvr>
                                      <p:to>
                                        <p:strVal val="visible"/>
                                      </p:to>
                                    </p:set>
                                    <p:animEffect filter="fade" transition="in">
                                      <p:cBhvr>
                                        <p:cTn dur="500"/>
                                        <p:tgtEl>
                                          <p:spTgt spid="422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227"/>
                                        </p:tgtEl>
                                        <p:attrNameLst>
                                          <p:attrName>style.visibility</p:attrName>
                                        </p:attrNameLst>
                                      </p:cBhvr>
                                      <p:to>
                                        <p:strVal val="visible"/>
                                      </p:to>
                                    </p:set>
                                    <p:animEffect filter="fade" transition="in">
                                      <p:cBhvr>
                                        <p:cTn dur="500"/>
                                        <p:tgtEl>
                                          <p:spTgt spid="422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232"/>
                                        </p:tgtEl>
                                        <p:attrNameLst>
                                          <p:attrName>style.visibility</p:attrName>
                                        </p:attrNameLst>
                                      </p:cBhvr>
                                      <p:to>
                                        <p:strVal val="visible"/>
                                      </p:to>
                                    </p:set>
                                    <p:animEffect filter="fade" transition="in">
                                      <p:cBhvr>
                                        <p:cTn dur="500"/>
                                        <p:tgtEl>
                                          <p:spTgt spid="423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236"/>
                                        </p:tgtEl>
                                        <p:attrNameLst>
                                          <p:attrName>style.visibility</p:attrName>
                                        </p:attrNameLst>
                                      </p:cBhvr>
                                      <p:to>
                                        <p:strVal val="visible"/>
                                      </p:to>
                                    </p:set>
                                    <p:animEffect filter="fade" transition="in">
                                      <p:cBhvr>
                                        <p:cTn dur="500"/>
                                        <p:tgtEl>
                                          <p:spTgt spid="423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240"/>
                                        </p:tgtEl>
                                        <p:attrNameLst>
                                          <p:attrName>style.visibility</p:attrName>
                                        </p:attrNameLst>
                                      </p:cBhvr>
                                      <p:to>
                                        <p:strVal val="visible"/>
                                      </p:to>
                                    </p:set>
                                    <p:animEffect filter="fade" transition="in">
                                      <p:cBhvr>
                                        <p:cTn dur="500"/>
                                        <p:tgtEl>
                                          <p:spTgt spid="424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244"/>
                                        </p:tgtEl>
                                        <p:attrNameLst>
                                          <p:attrName>style.visibility</p:attrName>
                                        </p:attrNameLst>
                                      </p:cBhvr>
                                      <p:to>
                                        <p:strVal val="visible"/>
                                      </p:to>
                                    </p:set>
                                    <p:animEffect filter="fade" transition="in">
                                      <p:cBhvr>
                                        <p:cTn dur="500"/>
                                        <p:tgtEl>
                                          <p:spTgt spid="42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51" name="Shape 4251"/>
        <p:cNvGrpSpPr/>
        <p:nvPr/>
      </p:nvGrpSpPr>
      <p:grpSpPr>
        <a:xfrm>
          <a:off x="0" y="0"/>
          <a:ext cx="0" cy="0"/>
          <a:chOff x="0" y="0"/>
          <a:chExt cx="0" cy="0"/>
        </a:xfrm>
      </p:grpSpPr>
      <p:sp>
        <p:nvSpPr>
          <p:cNvPr id="4252" name="Google Shape;4252;p8"/>
          <p:cNvSpPr/>
          <p:nvPr/>
        </p:nvSpPr>
        <p:spPr>
          <a:xfrm>
            <a:off x="1166427" y="211034"/>
            <a:ext cx="5943716" cy="791618"/>
          </a:xfrm>
          <a:custGeom>
            <a:rect b="b" l="l" r="r" t="t"/>
            <a:pathLst>
              <a:path extrusionOk="0" h="487087" w="2430163">
                <a:moveTo>
                  <a:pt x="0" y="81183"/>
                </a:moveTo>
                <a:cubicBezTo>
                  <a:pt x="0" y="36347"/>
                  <a:pt x="36347" y="0"/>
                  <a:pt x="81183" y="0"/>
                </a:cubicBezTo>
                <a:lnTo>
                  <a:pt x="2348980" y="0"/>
                </a:lnTo>
                <a:cubicBezTo>
                  <a:pt x="2393816" y="0"/>
                  <a:pt x="2430163" y="36347"/>
                  <a:pt x="2430163" y="81183"/>
                </a:cubicBezTo>
                <a:lnTo>
                  <a:pt x="2430163" y="405904"/>
                </a:lnTo>
                <a:cubicBezTo>
                  <a:pt x="2430163" y="450740"/>
                  <a:pt x="2393816" y="487087"/>
                  <a:pt x="2348980" y="487087"/>
                </a:cubicBezTo>
                <a:lnTo>
                  <a:pt x="81183" y="487087"/>
                </a:lnTo>
                <a:cubicBezTo>
                  <a:pt x="36347" y="487087"/>
                  <a:pt x="0" y="450740"/>
                  <a:pt x="0" y="405904"/>
                </a:cubicBezTo>
                <a:lnTo>
                  <a:pt x="0" y="81183"/>
                </a:lnTo>
                <a:close/>
              </a:path>
            </a:pathLst>
          </a:custGeom>
          <a:solidFill>
            <a:srgbClr val="F2AFC3"/>
          </a:solidFill>
          <a:ln cap="flat" cmpd="sng" w="25400">
            <a:solidFill>
              <a:schemeClr val="lt2"/>
            </a:solidFill>
            <a:prstDash val="solid"/>
            <a:round/>
            <a:headEnd len="sm" w="sm" type="none"/>
            <a:tailEnd len="sm" w="sm" type="none"/>
          </a:ln>
        </p:spPr>
        <p:txBody>
          <a:bodyPr anchorCtr="0" anchor="ctr" bIns="115200" lIns="332350" spcFirstLastPara="1" rIns="115200" wrap="square" tIns="115200">
            <a:noAutofit/>
          </a:bodyPr>
          <a:lstStyle/>
          <a:p>
            <a:pPr indent="0" lvl="0" marL="0" marR="0" rtl="0" algn="ctr">
              <a:lnSpc>
                <a:spcPct val="90000"/>
              </a:lnSpc>
              <a:spcBef>
                <a:spcPts val="0"/>
              </a:spcBef>
              <a:spcAft>
                <a:spcPts val="0"/>
              </a:spcAft>
              <a:buClr>
                <a:srgbClr val="000000"/>
              </a:buClr>
              <a:buSzPts val="4000"/>
              <a:buFont typeface="Arial"/>
              <a:buNone/>
            </a:pPr>
            <a:r>
              <a:rPr b="1" i="0" lang="en-US" sz="4000" u="none" cap="none" strike="noStrike">
                <a:solidFill>
                  <a:schemeClr val="dk1"/>
                </a:solidFill>
                <a:latin typeface="Arial"/>
                <a:ea typeface="Arial"/>
                <a:cs typeface="Arial"/>
                <a:sym typeface="Arial"/>
              </a:rPr>
              <a:t>Con người và thiên nhiên</a:t>
            </a:r>
            <a:endParaRPr b="1" i="0" sz="4000" u="none" cap="none" strike="noStrike">
              <a:solidFill>
                <a:schemeClr val="dk1"/>
              </a:solidFill>
              <a:latin typeface="Arial"/>
              <a:ea typeface="Arial"/>
              <a:cs typeface="Arial"/>
              <a:sym typeface="Arial"/>
            </a:endParaRPr>
          </a:p>
        </p:txBody>
      </p:sp>
      <p:grpSp>
        <p:nvGrpSpPr>
          <p:cNvPr id="4253" name="Google Shape;4253;p8"/>
          <p:cNvGrpSpPr/>
          <p:nvPr/>
        </p:nvGrpSpPr>
        <p:grpSpPr>
          <a:xfrm>
            <a:off x="403225" y="1181100"/>
            <a:ext cx="4271962" cy="1154113"/>
            <a:chOff x="403383" y="1180453"/>
            <a:chExt cx="4271789" cy="1155497"/>
          </a:xfrm>
        </p:grpSpPr>
        <p:sp>
          <p:nvSpPr>
            <p:cNvPr id="4254" name="Google Shape;4254;p8"/>
            <p:cNvSpPr/>
            <p:nvPr/>
          </p:nvSpPr>
          <p:spPr>
            <a:xfrm>
              <a:off x="1163765" y="1499924"/>
              <a:ext cx="3133598" cy="599205"/>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1" i="0" sz="2400" u="none" cap="none" strike="noStrike">
                <a:solidFill>
                  <a:srgbClr val="DF2E62"/>
                </a:solidFill>
                <a:latin typeface="Cambria"/>
                <a:ea typeface="Cambria"/>
                <a:cs typeface="Cambria"/>
                <a:sym typeface="Cambria"/>
              </a:endParaRPr>
            </a:p>
          </p:txBody>
        </p:sp>
        <p:sp>
          <p:nvSpPr>
            <p:cNvPr id="4255" name="Google Shape;4255;p8"/>
            <p:cNvSpPr txBox="1"/>
            <p:nvPr/>
          </p:nvSpPr>
          <p:spPr>
            <a:xfrm>
              <a:off x="1395412" y="1516063"/>
              <a:ext cx="3279760" cy="46221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2400" u="none" cap="none" strike="noStrike">
                  <a:solidFill>
                    <a:srgbClr val="DF2E62"/>
                  </a:solidFill>
                  <a:latin typeface="Cambria"/>
                  <a:ea typeface="Cambria"/>
                  <a:cs typeface="Cambria"/>
                  <a:sym typeface="Cambria"/>
                </a:rPr>
                <a:t>Những người bạn tốt</a:t>
              </a:r>
              <a:endParaRPr b="1" i="0" sz="2400" u="none" cap="none" strike="noStrike">
                <a:solidFill>
                  <a:srgbClr val="DF2E62"/>
                </a:solidFill>
                <a:latin typeface="Cambria"/>
                <a:ea typeface="Cambria"/>
                <a:cs typeface="Cambria"/>
                <a:sym typeface="Cambria"/>
              </a:endParaRPr>
            </a:p>
          </p:txBody>
        </p:sp>
        <p:pic>
          <p:nvPicPr>
            <p:cNvPr id="4256" name="Google Shape;4256;p8"/>
            <p:cNvPicPr preferRelativeResize="0"/>
            <p:nvPr/>
          </p:nvPicPr>
          <p:blipFill rotWithShape="1">
            <a:blip r:embed="rId3">
              <a:alphaModFix/>
            </a:blip>
            <a:srcRect b="0" l="0" r="0" t="0"/>
            <a:stretch/>
          </p:blipFill>
          <p:spPr>
            <a:xfrm>
              <a:off x="403383" y="1180453"/>
              <a:ext cx="926024" cy="1155497"/>
            </a:xfrm>
            <a:prstGeom prst="rect">
              <a:avLst/>
            </a:prstGeom>
            <a:noFill/>
            <a:ln>
              <a:noFill/>
            </a:ln>
          </p:spPr>
        </p:pic>
      </p:grpSp>
      <p:grpSp>
        <p:nvGrpSpPr>
          <p:cNvPr id="4257" name="Google Shape;4257;p8"/>
          <p:cNvGrpSpPr/>
          <p:nvPr/>
        </p:nvGrpSpPr>
        <p:grpSpPr>
          <a:xfrm>
            <a:off x="403225" y="2551113"/>
            <a:ext cx="4214811" cy="1231900"/>
            <a:chOff x="403383" y="2550507"/>
            <a:chExt cx="4214640" cy="1232217"/>
          </a:xfrm>
        </p:grpSpPr>
        <p:sp>
          <p:nvSpPr>
            <p:cNvPr id="4258" name="Google Shape;4258;p8"/>
            <p:cNvSpPr/>
            <p:nvPr/>
          </p:nvSpPr>
          <p:spPr>
            <a:xfrm>
              <a:off x="1147891" y="2683891"/>
              <a:ext cx="3149472" cy="947981"/>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1" i="0" sz="2400" u="none" cap="none" strike="noStrike">
                <a:solidFill>
                  <a:srgbClr val="DF2E62"/>
                </a:solidFill>
                <a:latin typeface="Cambria"/>
                <a:ea typeface="Cambria"/>
                <a:cs typeface="Cambria"/>
                <a:sym typeface="Cambria"/>
              </a:endParaRPr>
            </a:p>
          </p:txBody>
        </p:sp>
        <p:sp>
          <p:nvSpPr>
            <p:cNvPr id="4259" name="Google Shape;4259;p8"/>
            <p:cNvSpPr txBox="1"/>
            <p:nvPr/>
          </p:nvSpPr>
          <p:spPr>
            <a:xfrm>
              <a:off x="1338263" y="2678113"/>
              <a:ext cx="3279760" cy="8312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2400" u="none" cap="none" strike="noStrike">
                  <a:solidFill>
                    <a:srgbClr val="DF2E62"/>
                  </a:solidFill>
                  <a:latin typeface="Cambria"/>
                  <a:ea typeface="Cambria"/>
                  <a:cs typeface="Cambria"/>
                  <a:sym typeface="Cambria"/>
                </a:rPr>
                <a:t>Tiếng đàn ba-la-lai-ca trên sông Đà</a:t>
              </a:r>
              <a:endParaRPr b="1" i="0" sz="2400" u="none" cap="none" strike="noStrike">
                <a:solidFill>
                  <a:srgbClr val="DF2E62"/>
                </a:solidFill>
                <a:latin typeface="Cambria"/>
                <a:ea typeface="Cambria"/>
                <a:cs typeface="Cambria"/>
                <a:sym typeface="Cambria"/>
              </a:endParaRPr>
            </a:p>
          </p:txBody>
        </p:sp>
        <p:pic>
          <p:nvPicPr>
            <p:cNvPr id="4260" name="Google Shape;4260;p8"/>
            <p:cNvPicPr preferRelativeResize="0"/>
            <p:nvPr/>
          </p:nvPicPr>
          <p:blipFill rotWithShape="1">
            <a:blip r:embed="rId4">
              <a:alphaModFix/>
            </a:blip>
            <a:srcRect b="0" l="0" r="0" t="0"/>
            <a:stretch/>
          </p:blipFill>
          <p:spPr>
            <a:xfrm>
              <a:off x="403383" y="2550507"/>
              <a:ext cx="926024" cy="1232217"/>
            </a:xfrm>
            <a:prstGeom prst="rect">
              <a:avLst/>
            </a:prstGeom>
            <a:noFill/>
            <a:ln>
              <a:noFill/>
            </a:ln>
          </p:spPr>
        </p:pic>
      </p:grpSp>
      <p:grpSp>
        <p:nvGrpSpPr>
          <p:cNvPr id="4261" name="Google Shape;4261;p8"/>
          <p:cNvGrpSpPr/>
          <p:nvPr/>
        </p:nvGrpSpPr>
        <p:grpSpPr>
          <a:xfrm>
            <a:off x="33338" y="3994150"/>
            <a:ext cx="4375151" cy="946150"/>
            <a:chOff x="32817" y="3994110"/>
            <a:chExt cx="4375680" cy="946857"/>
          </a:xfrm>
        </p:grpSpPr>
        <p:sp>
          <p:nvSpPr>
            <p:cNvPr id="4262" name="Google Shape;4262;p8"/>
            <p:cNvSpPr/>
            <p:nvPr/>
          </p:nvSpPr>
          <p:spPr>
            <a:xfrm>
              <a:off x="945739" y="4092609"/>
              <a:ext cx="3396074" cy="735562"/>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1" i="0" sz="2400" u="none" cap="none" strike="noStrike">
                <a:solidFill>
                  <a:srgbClr val="DF2E62"/>
                </a:solidFill>
                <a:latin typeface="Cambria"/>
                <a:ea typeface="Cambria"/>
                <a:cs typeface="Cambria"/>
                <a:sym typeface="Cambria"/>
              </a:endParaRPr>
            </a:p>
          </p:txBody>
        </p:sp>
        <p:sp>
          <p:nvSpPr>
            <p:cNvPr id="4263" name="Google Shape;4263;p8"/>
            <p:cNvSpPr txBox="1"/>
            <p:nvPr/>
          </p:nvSpPr>
          <p:spPr>
            <a:xfrm>
              <a:off x="1606549" y="4157663"/>
              <a:ext cx="2801948" cy="4620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2400" u="none" cap="none" strike="noStrike">
                  <a:solidFill>
                    <a:srgbClr val="DF2E62"/>
                  </a:solidFill>
                  <a:latin typeface="Cambria"/>
                  <a:ea typeface="Cambria"/>
                  <a:cs typeface="Cambria"/>
                  <a:sym typeface="Cambria"/>
                </a:rPr>
                <a:t>Kì diệu rừng xanh</a:t>
              </a:r>
              <a:endParaRPr b="1" i="0" sz="2400" u="none" cap="none" strike="noStrike">
                <a:solidFill>
                  <a:srgbClr val="DF2E62"/>
                </a:solidFill>
                <a:latin typeface="Cambria"/>
                <a:ea typeface="Cambria"/>
                <a:cs typeface="Cambria"/>
                <a:sym typeface="Cambria"/>
              </a:endParaRPr>
            </a:p>
          </p:txBody>
        </p:sp>
        <p:pic>
          <p:nvPicPr>
            <p:cNvPr id="4264" name="Google Shape;4264;p8"/>
            <p:cNvPicPr preferRelativeResize="0"/>
            <p:nvPr/>
          </p:nvPicPr>
          <p:blipFill rotWithShape="1">
            <a:blip r:embed="rId5">
              <a:alphaModFix/>
            </a:blip>
            <a:srcRect b="0" l="0" r="0" t="0"/>
            <a:stretch/>
          </p:blipFill>
          <p:spPr>
            <a:xfrm>
              <a:off x="32817" y="3994110"/>
              <a:ext cx="1467454" cy="946857"/>
            </a:xfrm>
            <a:prstGeom prst="rect">
              <a:avLst/>
            </a:prstGeom>
            <a:noFill/>
            <a:ln>
              <a:noFill/>
            </a:ln>
          </p:spPr>
        </p:pic>
      </p:grpSp>
      <p:grpSp>
        <p:nvGrpSpPr>
          <p:cNvPr id="4265" name="Google Shape;4265;p8"/>
          <p:cNvGrpSpPr/>
          <p:nvPr/>
        </p:nvGrpSpPr>
        <p:grpSpPr>
          <a:xfrm>
            <a:off x="4675188" y="1338263"/>
            <a:ext cx="4073525" cy="917575"/>
            <a:chOff x="4674864" y="1337702"/>
            <a:chExt cx="4073849" cy="918791"/>
          </a:xfrm>
        </p:grpSpPr>
        <p:sp>
          <p:nvSpPr>
            <p:cNvPr id="4266" name="Google Shape;4266;p8"/>
            <p:cNvSpPr/>
            <p:nvPr/>
          </p:nvSpPr>
          <p:spPr>
            <a:xfrm>
              <a:off x="5159090" y="1437847"/>
              <a:ext cx="3589623" cy="640611"/>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1" i="0" sz="2400" u="none" cap="none" strike="noStrike">
                <a:solidFill>
                  <a:srgbClr val="DF2E62"/>
                </a:solidFill>
                <a:latin typeface="Cambria"/>
                <a:ea typeface="Cambria"/>
                <a:cs typeface="Cambria"/>
                <a:sym typeface="Cambria"/>
              </a:endParaRPr>
            </a:p>
          </p:txBody>
        </p:sp>
        <p:sp>
          <p:nvSpPr>
            <p:cNvPr id="4267" name="Google Shape;4267;p8"/>
            <p:cNvSpPr txBox="1"/>
            <p:nvPr/>
          </p:nvSpPr>
          <p:spPr>
            <a:xfrm>
              <a:off x="6215063" y="1450975"/>
              <a:ext cx="2533650" cy="4622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2400" u="none" cap="none" strike="noStrike">
                  <a:solidFill>
                    <a:srgbClr val="DF2E62"/>
                  </a:solidFill>
                  <a:latin typeface="Cambria"/>
                  <a:ea typeface="Cambria"/>
                  <a:cs typeface="Cambria"/>
                  <a:sym typeface="Cambria"/>
                </a:rPr>
                <a:t>Trước cổng trời</a:t>
              </a:r>
              <a:endParaRPr b="1" i="0" sz="2400" u="none" cap="none" strike="noStrike">
                <a:solidFill>
                  <a:srgbClr val="DF2E62"/>
                </a:solidFill>
                <a:latin typeface="Cambria"/>
                <a:ea typeface="Cambria"/>
                <a:cs typeface="Cambria"/>
                <a:sym typeface="Cambria"/>
              </a:endParaRPr>
            </a:p>
          </p:txBody>
        </p:sp>
        <p:pic>
          <p:nvPicPr>
            <p:cNvPr id="4268" name="Google Shape;4268;p8"/>
            <p:cNvPicPr preferRelativeResize="0"/>
            <p:nvPr/>
          </p:nvPicPr>
          <p:blipFill rotWithShape="1">
            <a:blip r:embed="rId6">
              <a:alphaModFix/>
            </a:blip>
            <a:srcRect b="0" l="0" r="0" t="0"/>
            <a:stretch/>
          </p:blipFill>
          <p:spPr>
            <a:xfrm>
              <a:off x="4674864" y="1337702"/>
              <a:ext cx="1417704" cy="918791"/>
            </a:xfrm>
            <a:prstGeom prst="rect">
              <a:avLst/>
            </a:prstGeom>
            <a:noFill/>
            <a:ln>
              <a:noFill/>
            </a:ln>
          </p:spPr>
        </p:pic>
      </p:grpSp>
      <p:grpSp>
        <p:nvGrpSpPr>
          <p:cNvPr id="4269" name="Google Shape;4269;p8"/>
          <p:cNvGrpSpPr/>
          <p:nvPr/>
        </p:nvGrpSpPr>
        <p:grpSpPr>
          <a:xfrm>
            <a:off x="4751388" y="2593975"/>
            <a:ext cx="4392252" cy="890588"/>
            <a:chOff x="4751267" y="2593384"/>
            <a:chExt cx="4392385" cy="891218"/>
          </a:xfrm>
        </p:grpSpPr>
        <p:sp>
          <p:nvSpPr>
            <p:cNvPr id="4270" name="Google Shape;4270;p8"/>
            <p:cNvSpPr/>
            <p:nvPr/>
          </p:nvSpPr>
          <p:spPr>
            <a:xfrm>
              <a:off x="5345010" y="2675992"/>
              <a:ext cx="3403703" cy="706938"/>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1" i="0" sz="2400" u="none" cap="none" strike="noStrike">
                <a:solidFill>
                  <a:srgbClr val="DF2E62"/>
                </a:solidFill>
                <a:latin typeface="Cambria"/>
                <a:ea typeface="Cambria"/>
                <a:cs typeface="Cambria"/>
                <a:sym typeface="Cambria"/>
              </a:endParaRPr>
            </a:p>
          </p:txBody>
        </p:sp>
        <p:sp>
          <p:nvSpPr>
            <p:cNvPr id="4271" name="Google Shape;4271;p8"/>
            <p:cNvSpPr txBox="1"/>
            <p:nvPr/>
          </p:nvSpPr>
          <p:spPr>
            <a:xfrm>
              <a:off x="6367463" y="2743201"/>
              <a:ext cx="2776189" cy="46199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2400" u="none" cap="none" strike="noStrike">
                  <a:solidFill>
                    <a:srgbClr val="DF2E62"/>
                  </a:solidFill>
                  <a:latin typeface="Cambria"/>
                  <a:ea typeface="Cambria"/>
                  <a:cs typeface="Cambria"/>
                  <a:sym typeface="Cambria"/>
                </a:rPr>
                <a:t>Cái gì quý nhất ?</a:t>
              </a:r>
              <a:endParaRPr b="1" i="0" sz="2400" u="none" cap="none" strike="noStrike">
                <a:solidFill>
                  <a:srgbClr val="DF2E62"/>
                </a:solidFill>
                <a:latin typeface="Cambria"/>
                <a:ea typeface="Cambria"/>
                <a:cs typeface="Cambria"/>
                <a:sym typeface="Cambria"/>
              </a:endParaRPr>
            </a:p>
          </p:txBody>
        </p:sp>
        <p:pic>
          <p:nvPicPr>
            <p:cNvPr id="4272" name="Google Shape;4272;p8"/>
            <p:cNvPicPr preferRelativeResize="0"/>
            <p:nvPr/>
          </p:nvPicPr>
          <p:blipFill rotWithShape="1">
            <a:blip r:embed="rId7">
              <a:alphaModFix/>
            </a:blip>
            <a:srcRect b="0" l="0" r="0" t="0"/>
            <a:stretch/>
          </p:blipFill>
          <p:spPr>
            <a:xfrm>
              <a:off x="4751267" y="2593384"/>
              <a:ext cx="1341301" cy="891218"/>
            </a:xfrm>
            <a:prstGeom prst="rect">
              <a:avLst/>
            </a:prstGeom>
            <a:noFill/>
            <a:ln>
              <a:noFill/>
            </a:ln>
          </p:spPr>
        </p:pic>
      </p:grpSp>
      <p:grpSp>
        <p:nvGrpSpPr>
          <p:cNvPr id="4273" name="Google Shape;4273;p8"/>
          <p:cNvGrpSpPr/>
          <p:nvPr/>
        </p:nvGrpSpPr>
        <p:grpSpPr>
          <a:xfrm>
            <a:off x="4770438" y="3911600"/>
            <a:ext cx="4340224" cy="915988"/>
            <a:chOff x="4770605" y="3911225"/>
            <a:chExt cx="4340042" cy="916375"/>
          </a:xfrm>
        </p:grpSpPr>
        <p:sp>
          <p:nvSpPr>
            <p:cNvPr id="4274" name="Google Shape;4274;p8"/>
            <p:cNvSpPr/>
            <p:nvPr/>
          </p:nvSpPr>
          <p:spPr>
            <a:xfrm>
              <a:off x="5383354" y="3993810"/>
              <a:ext cx="3365359" cy="706736"/>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1" i="0" sz="2400" u="none" cap="none" strike="noStrike">
                <a:solidFill>
                  <a:srgbClr val="DF2E62"/>
                </a:solidFill>
                <a:latin typeface="Cambria"/>
                <a:ea typeface="Cambria"/>
                <a:cs typeface="Cambria"/>
                <a:sym typeface="Cambria"/>
              </a:endParaRPr>
            </a:p>
          </p:txBody>
        </p:sp>
        <p:sp>
          <p:nvSpPr>
            <p:cNvPr id="4275" name="Google Shape;4275;p8"/>
            <p:cNvSpPr txBox="1"/>
            <p:nvPr/>
          </p:nvSpPr>
          <p:spPr>
            <a:xfrm>
              <a:off x="6639361" y="4092577"/>
              <a:ext cx="2471286" cy="4618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US" sz="2400" u="none" cap="none" strike="noStrike">
                  <a:solidFill>
                    <a:srgbClr val="DF2E62"/>
                  </a:solidFill>
                  <a:latin typeface="Cambria"/>
                  <a:ea typeface="Cambria"/>
                  <a:cs typeface="Cambria"/>
                  <a:sym typeface="Cambria"/>
                </a:rPr>
                <a:t>Đất Cà Mau</a:t>
              </a:r>
              <a:endParaRPr b="1" i="0" sz="2400" u="none" cap="none" strike="noStrike">
                <a:solidFill>
                  <a:srgbClr val="DF2E62"/>
                </a:solidFill>
                <a:latin typeface="Cambria"/>
                <a:ea typeface="Cambria"/>
                <a:cs typeface="Cambria"/>
                <a:sym typeface="Cambria"/>
              </a:endParaRPr>
            </a:p>
          </p:txBody>
        </p:sp>
        <p:pic>
          <p:nvPicPr>
            <p:cNvPr id="4276" name="Google Shape;4276;p8"/>
            <p:cNvPicPr preferRelativeResize="0"/>
            <p:nvPr/>
          </p:nvPicPr>
          <p:blipFill rotWithShape="1">
            <a:blip r:embed="rId8">
              <a:alphaModFix/>
            </a:blip>
            <a:srcRect b="0" l="0" r="0" t="0"/>
            <a:stretch/>
          </p:blipFill>
          <p:spPr>
            <a:xfrm>
              <a:off x="4770605" y="3911225"/>
              <a:ext cx="1499456" cy="916375"/>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253"/>
                                        </p:tgtEl>
                                        <p:attrNameLst>
                                          <p:attrName>style.visibility</p:attrName>
                                        </p:attrNameLst>
                                      </p:cBhvr>
                                      <p:to>
                                        <p:strVal val="visible"/>
                                      </p:to>
                                    </p:set>
                                    <p:animEffect filter="fade" transition="in">
                                      <p:cBhvr>
                                        <p:cTn dur="2000"/>
                                        <p:tgtEl>
                                          <p:spTgt spid="4253"/>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4257"/>
                                        </p:tgtEl>
                                        <p:attrNameLst>
                                          <p:attrName>style.visibility</p:attrName>
                                        </p:attrNameLst>
                                      </p:cBhvr>
                                      <p:to>
                                        <p:strVal val="visible"/>
                                      </p:to>
                                    </p:set>
                                    <p:animEffect filter="fade" transition="in">
                                      <p:cBhvr>
                                        <p:cTn dur="2000"/>
                                        <p:tgtEl>
                                          <p:spTgt spid="4257"/>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4261"/>
                                        </p:tgtEl>
                                        <p:attrNameLst>
                                          <p:attrName>style.visibility</p:attrName>
                                        </p:attrNameLst>
                                      </p:cBhvr>
                                      <p:to>
                                        <p:strVal val="visible"/>
                                      </p:to>
                                    </p:set>
                                    <p:animEffect filter="fade" transition="in">
                                      <p:cBhvr>
                                        <p:cTn dur="2000"/>
                                        <p:tgtEl>
                                          <p:spTgt spid="4261"/>
                                        </p:tgtEl>
                                      </p:cBhvr>
                                    </p:animEffect>
                                  </p:childTnLst>
                                </p:cTn>
                              </p:par>
                            </p:childTnLst>
                          </p:cTn>
                        </p:par>
                        <p:par>
                          <p:cTn fill="hold">
                            <p:stCondLst>
                              <p:cond delay="6000"/>
                            </p:stCondLst>
                            <p:childTnLst>
                              <p:par>
                                <p:cTn fill="hold" nodeType="afterEffect" presetClass="entr" presetID="10" presetSubtype="0">
                                  <p:stCondLst>
                                    <p:cond delay="0"/>
                                  </p:stCondLst>
                                  <p:childTnLst>
                                    <p:set>
                                      <p:cBhvr>
                                        <p:cTn dur="1" fill="hold">
                                          <p:stCondLst>
                                            <p:cond delay="0"/>
                                          </p:stCondLst>
                                        </p:cTn>
                                        <p:tgtEl>
                                          <p:spTgt spid="4265"/>
                                        </p:tgtEl>
                                        <p:attrNameLst>
                                          <p:attrName>style.visibility</p:attrName>
                                        </p:attrNameLst>
                                      </p:cBhvr>
                                      <p:to>
                                        <p:strVal val="visible"/>
                                      </p:to>
                                    </p:set>
                                    <p:animEffect filter="fade" transition="in">
                                      <p:cBhvr>
                                        <p:cTn dur="2000"/>
                                        <p:tgtEl>
                                          <p:spTgt spid="4265"/>
                                        </p:tgtEl>
                                      </p:cBhvr>
                                    </p:animEffect>
                                  </p:childTnLst>
                                </p:cTn>
                              </p:par>
                            </p:childTnLst>
                          </p:cTn>
                        </p:par>
                        <p:par>
                          <p:cTn fill="hold">
                            <p:stCondLst>
                              <p:cond delay="8000"/>
                            </p:stCondLst>
                            <p:childTnLst>
                              <p:par>
                                <p:cTn fill="hold" nodeType="afterEffect" presetClass="entr" presetID="10" presetSubtype="0">
                                  <p:stCondLst>
                                    <p:cond delay="0"/>
                                  </p:stCondLst>
                                  <p:childTnLst>
                                    <p:set>
                                      <p:cBhvr>
                                        <p:cTn dur="1" fill="hold">
                                          <p:stCondLst>
                                            <p:cond delay="0"/>
                                          </p:stCondLst>
                                        </p:cTn>
                                        <p:tgtEl>
                                          <p:spTgt spid="4269"/>
                                        </p:tgtEl>
                                        <p:attrNameLst>
                                          <p:attrName>style.visibility</p:attrName>
                                        </p:attrNameLst>
                                      </p:cBhvr>
                                      <p:to>
                                        <p:strVal val="visible"/>
                                      </p:to>
                                    </p:set>
                                    <p:animEffect filter="fade" transition="in">
                                      <p:cBhvr>
                                        <p:cTn dur="2000"/>
                                        <p:tgtEl>
                                          <p:spTgt spid="4269"/>
                                        </p:tgtEl>
                                      </p:cBhvr>
                                    </p:animEffect>
                                  </p:childTnLst>
                                </p:cTn>
                              </p:par>
                            </p:childTnLst>
                          </p:cTn>
                        </p:par>
                        <p:par>
                          <p:cTn fill="hold">
                            <p:stCondLst>
                              <p:cond delay="10000"/>
                            </p:stCondLst>
                            <p:childTnLst>
                              <p:par>
                                <p:cTn fill="hold" nodeType="afterEffect" presetClass="entr" presetID="10" presetSubtype="0">
                                  <p:stCondLst>
                                    <p:cond delay="0"/>
                                  </p:stCondLst>
                                  <p:childTnLst>
                                    <p:set>
                                      <p:cBhvr>
                                        <p:cTn dur="1" fill="hold">
                                          <p:stCondLst>
                                            <p:cond delay="0"/>
                                          </p:stCondLst>
                                        </p:cTn>
                                        <p:tgtEl>
                                          <p:spTgt spid="4273"/>
                                        </p:tgtEl>
                                        <p:attrNameLst>
                                          <p:attrName>style.visibility</p:attrName>
                                        </p:attrNameLst>
                                      </p:cBhvr>
                                      <p:to>
                                        <p:strVal val="visible"/>
                                      </p:to>
                                    </p:set>
                                    <p:animEffect filter="fade" transition="in">
                                      <p:cBhvr>
                                        <p:cTn dur="2000"/>
                                        <p:tgtEl>
                                          <p:spTgt spid="427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80" name="Shape 4280"/>
        <p:cNvGrpSpPr/>
        <p:nvPr/>
      </p:nvGrpSpPr>
      <p:grpSpPr>
        <a:xfrm>
          <a:off x="0" y="0"/>
          <a:ext cx="0" cy="0"/>
          <a:chOff x="0" y="0"/>
          <a:chExt cx="0" cy="0"/>
        </a:xfrm>
      </p:grpSpPr>
      <p:sp>
        <p:nvSpPr>
          <p:cNvPr id="4281" name="Google Shape;4281;p9"/>
          <p:cNvSpPr txBox="1"/>
          <p:nvPr>
            <p:ph type="title"/>
          </p:nvPr>
        </p:nvSpPr>
        <p:spPr>
          <a:xfrm>
            <a:off x="1902707" y="2819400"/>
            <a:ext cx="6521293" cy="918300"/>
          </a:xfrm>
          <a:prstGeom prst="rect">
            <a:avLst/>
          </a:prstGeom>
          <a:noFill/>
          <a:ln>
            <a:noFill/>
          </a:ln>
        </p:spPr>
        <p:txBody>
          <a:bodyPr anchorCtr="0" anchor="ctr" bIns="0" lIns="0" spcFirstLastPara="1" rIns="0" wrap="square" tIns="0">
            <a:noAutofit/>
          </a:bodyPr>
          <a:lstStyle/>
          <a:p>
            <a:pPr indent="0" lvl="0" marL="0" rtl="0" algn="r">
              <a:lnSpc>
                <a:spcPct val="100000"/>
              </a:lnSpc>
              <a:spcBef>
                <a:spcPts val="0"/>
              </a:spcBef>
              <a:spcAft>
                <a:spcPts val="0"/>
              </a:spcAft>
              <a:buSzPts val="12000"/>
              <a:buNone/>
            </a:pPr>
            <a:r>
              <a:rPr lang="en-US"/>
              <a:t>Thi học thuộc lòng</a:t>
            </a:r>
            <a:endParaRPr/>
          </a:p>
        </p:txBody>
      </p:sp>
      <p:grpSp>
        <p:nvGrpSpPr>
          <p:cNvPr id="4282" name="Google Shape;4282;p9"/>
          <p:cNvGrpSpPr/>
          <p:nvPr/>
        </p:nvGrpSpPr>
        <p:grpSpPr>
          <a:xfrm>
            <a:off x="-750438" y="-187487"/>
            <a:ext cx="8644855" cy="5542589"/>
            <a:chOff x="-750438" y="-187487"/>
            <a:chExt cx="8644855" cy="5542589"/>
          </a:xfrm>
        </p:grpSpPr>
        <p:sp>
          <p:nvSpPr>
            <p:cNvPr id="4283" name="Google Shape;4283;p9"/>
            <p:cNvSpPr/>
            <p:nvPr/>
          </p:nvSpPr>
          <p:spPr>
            <a:xfrm flipH="1">
              <a:off x="-166379" y="671700"/>
              <a:ext cx="41125" cy="49675"/>
            </a:xfrm>
            <a:custGeom>
              <a:rect b="b" l="l" r="r" t="t"/>
              <a:pathLst>
                <a:path extrusionOk="0" h="1987" w="1645">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84" name="Google Shape;4284;p9"/>
            <p:cNvGrpSpPr/>
            <p:nvPr/>
          </p:nvGrpSpPr>
          <p:grpSpPr>
            <a:xfrm flipH="1" rot="-3083418">
              <a:off x="2137273" y="160600"/>
              <a:ext cx="570639" cy="175197"/>
              <a:chOff x="-3833925" y="450400"/>
              <a:chExt cx="570650" cy="175200"/>
            </a:xfrm>
          </p:grpSpPr>
          <p:sp>
            <p:nvSpPr>
              <p:cNvPr id="4285" name="Google Shape;4285;p9"/>
              <p:cNvSpPr/>
              <p:nvPr/>
            </p:nvSpPr>
            <p:spPr>
              <a:xfrm>
                <a:off x="-3828225" y="450400"/>
                <a:ext cx="81075" cy="64500"/>
              </a:xfrm>
              <a:custGeom>
                <a:rect b="b" l="l" r="r" t="t"/>
                <a:pathLst>
                  <a:path extrusionOk="0" h="2580" w="3243">
                    <a:moveTo>
                      <a:pt x="3037" y="0"/>
                    </a:moveTo>
                    <a:lnTo>
                      <a:pt x="1" y="662"/>
                    </a:lnTo>
                    <a:lnTo>
                      <a:pt x="2443" y="2579"/>
                    </a:lnTo>
                    <a:lnTo>
                      <a:pt x="3242" y="1392"/>
                    </a:lnTo>
                    <a:lnTo>
                      <a:pt x="3037" y="0"/>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9"/>
              <p:cNvSpPr/>
              <p:nvPr/>
            </p:nvSpPr>
            <p:spPr>
              <a:xfrm>
                <a:off x="-3767150" y="450400"/>
                <a:ext cx="503875" cy="175200"/>
              </a:xfrm>
              <a:custGeom>
                <a:rect b="b" l="l" r="r" t="t"/>
                <a:pathLst>
                  <a:path extrusionOk="0" h="7008" w="20155">
                    <a:moveTo>
                      <a:pt x="594" y="0"/>
                    </a:moveTo>
                    <a:lnTo>
                      <a:pt x="0" y="2579"/>
                    </a:lnTo>
                    <a:lnTo>
                      <a:pt x="19562" y="7007"/>
                    </a:lnTo>
                    <a:lnTo>
                      <a:pt x="20155" y="4405"/>
                    </a:lnTo>
                    <a:lnTo>
                      <a:pt x="59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9"/>
              <p:cNvSpPr/>
              <p:nvPr/>
            </p:nvSpPr>
            <p:spPr>
              <a:xfrm>
                <a:off x="-3833925" y="460100"/>
                <a:ext cx="36550" cy="26825"/>
              </a:xfrm>
              <a:custGeom>
                <a:rect b="b" l="l" r="r" t="t"/>
                <a:pathLst>
                  <a:path extrusionOk="0" h="1073" w="1462">
                    <a:moveTo>
                      <a:pt x="1462" y="0"/>
                    </a:moveTo>
                    <a:lnTo>
                      <a:pt x="1" y="228"/>
                    </a:lnTo>
                    <a:lnTo>
                      <a:pt x="1233" y="1073"/>
                    </a:lnTo>
                    <a:lnTo>
                      <a:pt x="146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9"/>
              <p:cNvSpPr/>
              <p:nvPr/>
            </p:nvSpPr>
            <p:spPr>
              <a:xfrm>
                <a:off x="-3759750" y="450400"/>
                <a:ext cx="496475" cy="142675"/>
              </a:xfrm>
              <a:custGeom>
                <a:rect b="b" l="l" r="r" t="t"/>
                <a:pathLst>
                  <a:path extrusionOk="0" h="5707" w="19859">
                    <a:moveTo>
                      <a:pt x="298" y="0"/>
                    </a:moveTo>
                    <a:lnTo>
                      <a:pt x="1" y="1301"/>
                    </a:lnTo>
                    <a:lnTo>
                      <a:pt x="19562" y="5706"/>
                    </a:lnTo>
                    <a:lnTo>
                      <a:pt x="19859" y="4405"/>
                    </a:lnTo>
                    <a:lnTo>
                      <a:pt x="298"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9"/>
              <p:cNvSpPr/>
              <p:nvPr/>
            </p:nvSpPr>
            <p:spPr>
              <a:xfrm>
                <a:off x="-3457300" y="527425"/>
                <a:ext cx="120425" cy="25700"/>
              </a:xfrm>
              <a:custGeom>
                <a:rect b="b" l="l" r="r" t="t"/>
                <a:pathLst>
                  <a:path extrusionOk="0" fill="none" h="1028" w="4817">
                    <a:moveTo>
                      <a:pt x="4817" y="1028"/>
                    </a:moveTo>
                    <a:lnTo>
                      <a:pt x="0" y="0"/>
                    </a:lnTo>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9"/>
              <p:cNvSpPr/>
              <p:nvPr/>
            </p:nvSpPr>
            <p:spPr>
              <a:xfrm>
                <a:off x="-3635900" y="489750"/>
                <a:ext cx="120425" cy="25150"/>
              </a:xfrm>
              <a:custGeom>
                <a:rect b="b" l="l" r="r" t="t"/>
                <a:pathLst>
                  <a:path extrusionOk="0" fill="none" h="1006" w="4817">
                    <a:moveTo>
                      <a:pt x="4816" y="1005"/>
                    </a:moveTo>
                    <a:lnTo>
                      <a:pt x="0" y="1"/>
                    </a:lnTo>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9"/>
              <p:cNvSpPr/>
              <p:nvPr/>
            </p:nvSpPr>
            <p:spPr>
              <a:xfrm>
                <a:off x="-3480700" y="567375"/>
                <a:ext cx="120425" cy="25700"/>
              </a:xfrm>
              <a:custGeom>
                <a:rect b="b" l="l" r="r" t="t"/>
                <a:pathLst>
                  <a:path extrusionOk="0" fill="none" h="1028" w="4817">
                    <a:moveTo>
                      <a:pt x="4817" y="1027"/>
                    </a:moveTo>
                    <a:lnTo>
                      <a:pt x="1" y="0"/>
                    </a:lnTo>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9"/>
              <p:cNvSpPr/>
              <p:nvPr/>
            </p:nvSpPr>
            <p:spPr>
              <a:xfrm>
                <a:off x="-3614800" y="537700"/>
                <a:ext cx="52525" cy="11425"/>
              </a:xfrm>
              <a:custGeom>
                <a:rect b="b" l="l" r="r" t="t"/>
                <a:pathLst>
                  <a:path extrusionOk="0" fill="none" h="457" w="2101">
                    <a:moveTo>
                      <a:pt x="2101" y="457"/>
                    </a:moveTo>
                    <a:lnTo>
                      <a:pt x="1" y="0"/>
                    </a:lnTo>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93" name="Google Shape;4293;p9"/>
            <p:cNvGrpSpPr/>
            <p:nvPr/>
          </p:nvGrpSpPr>
          <p:grpSpPr>
            <a:xfrm flipH="1" rot="-4793547">
              <a:off x="773550" y="1345690"/>
              <a:ext cx="475935" cy="804641"/>
              <a:chOff x="-2199050" y="712875"/>
              <a:chExt cx="475925" cy="804625"/>
            </a:xfrm>
          </p:grpSpPr>
          <p:sp>
            <p:nvSpPr>
              <p:cNvPr id="4294" name="Google Shape;4294;p9"/>
              <p:cNvSpPr/>
              <p:nvPr/>
            </p:nvSpPr>
            <p:spPr>
              <a:xfrm>
                <a:off x="-1983350" y="1271525"/>
                <a:ext cx="250525" cy="245975"/>
              </a:xfrm>
              <a:custGeom>
                <a:rect b="b" l="l" r="r" t="t"/>
                <a:pathLst>
                  <a:path extrusionOk="0" h="9839" w="10021">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9"/>
              <p:cNvSpPr/>
              <p:nvPr/>
            </p:nvSpPr>
            <p:spPr>
              <a:xfrm>
                <a:off x="-2173950" y="1041550"/>
                <a:ext cx="214000" cy="291050"/>
              </a:xfrm>
              <a:custGeom>
                <a:rect b="b" l="l" r="r" t="t"/>
                <a:pathLst>
                  <a:path extrusionOk="0" h="11642" w="856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9"/>
              <p:cNvSpPr/>
              <p:nvPr/>
            </p:nvSpPr>
            <p:spPr>
              <a:xfrm>
                <a:off x="-1875500" y="923450"/>
                <a:ext cx="152375" cy="312725"/>
              </a:xfrm>
              <a:custGeom>
                <a:rect b="b" l="l" r="r" t="t"/>
                <a:pathLst>
                  <a:path extrusionOk="0" h="12509" w="6095">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9"/>
              <p:cNvSpPr/>
              <p:nvPr/>
            </p:nvSpPr>
            <p:spPr>
              <a:xfrm>
                <a:off x="-1875500" y="923450"/>
                <a:ext cx="152375" cy="312725"/>
              </a:xfrm>
              <a:custGeom>
                <a:rect b="b" l="l" r="r" t="t"/>
                <a:pathLst>
                  <a:path extrusionOk="0" h="12509" w="6095">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9"/>
              <p:cNvSpPr/>
              <p:nvPr/>
            </p:nvSpPr>
            <p:spPr>
              <a:xfrm>
                <a:off x="-2199050" y="712875"/>
                <a:ext cx="271650" cy="234550"/>
              </a:xfrm>
              <a:custGeom>
                <a:rect b="b" l="l" r="r" t="t"/>
                <a:pathLst>
                  <a:path extrusionOk="0" h="9382" w="10866">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9"/>
              <p:cNvSpPr/>
              <p:nvPr/>
            </p:nvSpPr>
            <p:spPr>
              <a:xfrm>
                <a:off x="-1972525" y="1247000"/>
                <a:ext cx="144400" cy="73625"/>
              </a:xfrm>
              <a:custGeom>
                <a:rect b="b" l="l" r="r" t="t"/>
                <a:pathLst>
                  <a:path extrusionOk="0" h="2945" w="5776">
                    <a:moveTo>
                      <a:pt x="5776" y="0"/>
                    </a:moveTo>
                    <a:lnTo>
                      <a:pt x="1" y="2351"/>
                    </a:lnTo>
                    <a:lnTo>
                      <a:pt x="823" y="2945"/>
                    </a:lnTo>
                    <a:lnTo>
                      <a:pt x="5593" y="982"/>
                    </a:lnTo>
                    <a:lnTo>
                      <a:pt x="5776"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9"/>
              <p:cNvSpPr/>
              <p:nvPr/>
            </p:nvSpPr>
            <p:spPr>
              <a:xfrm>
                <a:off x="-2185350" y="841850"/>
                <a:ext cx="372075" cy="463950"/>
              </a:xfrm>
              <a:custGeom>
                <a:rect b="b" l="l" r="r" t="t"/>
                <a:pathLst>
                  <a:path extrusionOk="0" h="18558" w="14883">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9"/>
              <p:cNvSpPr/>
              <p:nvPr/>
            </p:nvSpPr>
            <p:spPr>
              <a:xfrm>
                <a:off x="-2089500" y="927675"/>
                <a:ext cx="146100" cy="129100"/>
              </a:xfrm>
              <a:custGeom>
                <a:rect b="b" l="l" r="r" t="t"/>
                <a:pathLst>
                  <a:path extrusionOk="0" h="5164" w="5844">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9"/>
              <p:cNvSpPr/>
              <p:nvPr/>
            </p:nvSpPr>
            <p:spPr>
              <a:xfrm>
                <a:off x="-2042125" y="1165400"/>
                <a:ext cx="243100" cy="121550"/>
              </a:xfrm>
              <a:custGeom>
                <a:rect b="b" l="l" r="r" t="t"/>
                <a:pathLst>
                  <a:path extrusionOk="0" h="4862" w="9724">
                    <a:moveTo>
                      <a:pt x="9290" y="0"/>
                    </a:moveTo>
                    <a:lnTo>
                      <a:pt x="0" y="3812"/>
                    </a:lnTo>
                    <a:lnTo>
                      <a:pt x="411" y="4862"/>
                    </a:lnTo>
                    <a:lnTo>
                      <a:pt x="9724" y="1050"/>
                    </a:lnTo>
                    <a:lnTo>
                      <a:pt x="929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9"/>
              <p:cNvSpPr/>
              <p:nvPr/>
            </p:nvSpPr>
            <p:spPr>
              <a:xfrm>
                <a:off x="-2089500" y="1106625"/>
                <a:ext cx="322425" cy="153525"/>
              </a:xfrm>
              <a:custGeom>
                <a:rect b="b" l="l" r="r" t="t"/>
                <a:pathLst>
                  <a:path extrusionOk="0" h="6141" w="12897">
                    <a:moveTo>
                      <a:pt x="12463" y="0"/>
                    </a:moveTo>
                    <a:lnTo>
                      <a:pt x="1" y="5090"/>
                    </a:lnTo>
                    <a:lnTo>
                      <a:pt x="434" y="6140"/>
                    </a:lnTo>
                    <a:lnTo>
                      <a:pt x="12897" y="1027"/>
                    </a:lnTo>
                    <a:lnTo>
                      <a:pt x="12463"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9"/>
              <p:cNvSpPr/>
              <p:nvPr/>
            </p:nvSpPr>
            <p:spPr>
              <a:xfrm>
                <a:off x="-1952550" y="1281225"/>
                <a:ext cx="143825" cy="122150"/>
              </a:xfrm>
              <a:custGeom>
                <a:rect b="b" l="l" r="r" t="t"/>
                <a:pathLst>
                  <a:path extrusionOk="0" h="4886" w="5753">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9"/>
              <p:cNvSpPr/>
              <p:nvPr/>
            </p:nvSpPr>
            <p:spPr>
              <a:xfrm>
                <a:off x="-2155125" y="755100"/>
                <a:ext cx="24575" cy="86775"/>
              </a:xfrm>
              <a:custGeom>
                <a:rect b="b" l="l" r="r" t="t"/>
                <a:pathLst>
                  <a:path extrusionOk="0" fill="none" h="3471" w="983">
                    <a:moveTo>
                      <a:pt x="982" y="1"/>
                    </a:moveTo>
                    <a:cubicBezTo>
                      <a:pt x="982" y="1"/>
                      <a:pt x="69" y="1256"/>
                      <a:pt x="1" y="3470"/>
                    </a:cubicBez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9"/>
              <p:cNvSpPr/>
              <p:nvPr/>
            </p:nvSpPr>
            <p:spPr>
              <a:xfrm>
                <a:off x="-2130575" y="1187075"/>
                <a:ext cx="49675" cy="127275"/>
              </a:xfrm>
              <a:custGeom>
                <a:rect b="b" l="l" r="r" t="t"/>
                <a:pathLst>
                  <a:path extrusionOk="0" fill="none" h="5091" w="1987">
                    <a:moveTo>
                      <a:pt x="1986" y="5090"/>
                    </a:moveTo>
                    <a:lnTo>
                      <a:pt x="0" y="0"/>
                    </a:ln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9"/>
              <p:cNvSpPr/>
              <p:nvPr/>
            </p:nvSpPr>
            <p:spPr>
              <a:xfrm>
                <a:off x="-2160250" y="876650"/>
                <a:ext cx="5150" cy="27975"/>
              </a:xfrm>
              <a:custGeom>
                <a:rect b="b" l="l" r="r" t="t"/>
                <a:pathLst>
                  <a:path extrusionOk="0" fill="none" h="1119" w="206">
                    <a:moveTo>
                      <a:pt x="206" y="115"/>
                    </a:moveTo>
                    <a:cubicBezTo>
                      <a:pt x="206" y="115"/>
                      <a:pt x="0" y="0"/>
                      <a:pt x="206" y="1119"/>
                    </a:cubicBez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9"/>
              <p:cNvSpPr/>
              <p:nvPr/>
            </p:nvSpPr>
            <p:spPr>
              <a:xfrm>
                <a:off x="-1936575" y="859525"/>
                <a:ext cx="109975" cy="252500"/>
              </a:xfrm>
              <a:custGeom>
                <a:rect b="b" l="l" r="r" t="t"/>
                <a:pathLst>
                  <a:path extrusionOk="0" h="10100" w="4399">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9"/>
              <p:cNvSpPr/>
              <p:nvPr/>
            </p:nvSpPr>
            <p:spPr>
              <a:xfrm>
                <a:off x="-2031300" y="975950"/>
                <a:ext cx="69025" cy="70775"/>
              </a:xfrm>
              <a:custGeom>
                <a:rect b="b" l="l" r="r" t="t"/>
                <a:pathLst>
                  <a:path extrusionOk="0" h="2831" w="2761">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10" name="Google Shape;4310;p9"/>
            <p:cNvGrpSpPr/>
            <p:nvPr/>
          </p:nvGrpSpPr>
          <p:grpSpPr>
            <a:xfrm flipH="1" rot="359227">
              <a:off x="1935281" y="1345537"/>
              <a:ext cx="811988" cy="827987"/>
              <a:chOff x="-1445825" y="13850"/>
              <a:chExt cx="812025" cy="828025"/>
            </a:xfrm>
          </p:grpSpPr>
          <p:sp>
            <p:nvSpPr>
              <p:cNvPr id="4311" name="Google Shape;4311;p9"/>
              <p:cNvSpPr/>
              <p:nvPr/>
            </p:nvSpPr>
            <p:spPr>
              <a:xfrm>
                <a:off x="-1398450" y="367075"/>
                <a:ext cx="575775" cy="346400"/>
              </a:xfrm>
              <a:custGeom>
                <a:rect b="b" l="l" r="r" t="t"/>
                <a:pathLst>
                  <a:path extrusionOk="0" h="13856" w="23031">
                    <a:moveTo>
                      <a:pt x="13558" y="1"/>
                    </a:moveTo>
                    <a:lnTo>
                      <a:pt x="0" y="1963"/>
                    </a:lnTo>
                    <a:lnTo>
                      <a:pt x="9906" y="13855"/>
                    </a:lnTo>
                    <a:lnTo>
                      <a:pt x="23031" y="11733"/>
                    </a:lnTo>
                    <a:lnTo>
                      <a:pt x="1355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9"/>
              <p:cNvSpPr/>
              <p:nvPr/>
            </p:nvSpPr>
            <p:spPr>
              <a:xfrm>
                <a:off x="-1424150" y="426425"/>
                <a:ext cx="273375" cy="401750"/>
              </a:xfrm>
              <a:custGeom>
                <a:rect b="b" l="l" r="r" t="t"/>
                <a:pathLst>
                  <a:path extrusionOk="0" h="16070" w="10935">
                    <a:moveTo>
                      <a:pt x="1370" y="0"/>
                    </a:moveTo>
                    <a:lnTo>
                      <a:pt x="1" y="4451"/>
                    </a:lnTo>
                    <a:lnTo>
                      <a:pt x="9519" y="16069"/>
                    </a:lnTo>
                    <a:lnTo>
                      <a:pt x="10934" y="11481"/>
                    </a:lnTo>
                    <a:lnTo>
                      <a:pt x="1370" y="0"/>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9"/>
              <p:cNvSpPr/>
              <p:nvPr/>
            </p:nvSpPr>
            <p:spPr>
              <a:xfrm>
                <a:off x="-1186175" y="660375"/>
                <a:ext cx="363500" cy="167800"/>
              </a:xfrm>
              <a:custGeom>
                <a:rect b="b" l="l" r="r" t="t"/>
                <a:pathLst>
                  <a:path extrusionOk="0" h="6712" w="14540">
                    <a:moveTo>
                      <a:pt x="14540" y="1"/>
                    </a:moveTo>
                    <a:lnTo>
                      <a:pt x="1415" y="2123"/>
                    </a:lnTo>
                    <a:lnTo>
                      <a:pt x="0" y="6711"/>
                    </a:lnTo>
                    <a:lnTo>
                      <a:pt x="13284" y="4041"/>
                    </a:lnTo>
                    <a:lnTo>
                      <a:pt x="14540"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9"/>
              <p:cNvSpPr/>
              <p:nvPr/>
            </p:nvSpPr>
            <p:spPr>
              <a:xfrm>
                <a:off x="-1059500" y="13850"/>
                <a:ext cx="398325" cy="646550"/>
              </a:xfrm>
              <a:custGeom>
                <a:rect b="b" l="l" r="r" t="t"/>
                <a:pathLst>
                  <a:path extrusionOk="0" h="25862" w="15933">
                    <a:moveTo>
                      <a:pt x="5981" y="1"/>
                    </a:moveTo>
                    <a:lnTo>
                      <a:pt x="0" y="14130"/>
                    </a:lnTo>
                    <a:lnTo>
                      <a:pt x="9473" y="25862"/>
                    </a:lnTo>
                    <a:lnTo>
                      <a:pt x="15932" y="10774"/>
                    </a:lnTo>
                    <a:lnTo>
                      <a:pt x="5981"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9"/>
              <p:cNvSpPr/>
              <p:nvPr/>
            </p:nvSpPr>
            <p:spPr>
              <a:xfrm>
                <a:off x="-898575" y="26400"/>
                <a:ext cx="264775" cy="264225"/>
              </a:xfrm>
              <a:custGeom>
                <a:rect b="b" l="l" r="r" t="t"/>
                <a:pathLst>
                  <a:path extrusionOk="0" h="10569" w="10591">
                    <a:moveTo>
                      <a:pt x="0" y="1"/>
                    </a:moveTo>
                    <a:lnTo>
                      <a:pt x="9769" y="10569"/>
                    </a:lnTo>
                    <a:lnTo>
                      <a:pt x="10591" y="10204"/>
                    </a:lnTo>
                    <a:lnTo>
                      <a:pt x="1278" y="389"/>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9"/>
              <p:cNvSpPr/>
              <p:nvPr/>
            </p:nvSpPr>
            <p:spPr>
              <a:xfrm>
                <a:off x="-854075" y="281475"/>
                <a:ext cx="220275" cy="479925"/>
              </a:xfrm>
              <a:custGeom>
                <a:rect b="b" l="l" r="r" t="t"/>
                <a:pathLst>
                  <a:path extrusionOk="0" h="19197" w="8811">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9"/>
              <p:cNvSpPr/>
              <p:nvPr/>
            </p:nvSpPr>
            <p:spPr>
              <a:xfrm>
                <a:off x="-1388200" y="367075"/>
                <a:ext cx="565525" cy="346400"/>
              </a:xfrm>
              <a:custGeom>
                <a:rect b="b" l="l" r="r" t="t"/>
                <a:pathLst>
                  <a:path extrusionOk="0" h="13856" w="22621">
                    <a:moveTo>
                      <a:pt x="13148" y="1"/>
                    </a:moveTo>
                    <a:lnTo>
                      <a:pt x="1" y="685"/>
                    </a:lnTo>
                    <a:lnTo>
                      <a:pt x="9496" y="13855"/>
                    </a:lnTo>
                    <a:lnTo>
                      <a:pt x="22621" y="11733"/>
                    </a:lnTo>
                    <a:lnTo>
                      <a:pt x="1314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9"/>
              <p:cNvSpPr/>
              <p:nvPr/>
            </p:nvSpPr>
            <p:spPr>
              <a:xfrm>
                <a:off x="-1379050" y="411575"/>
                <a:ext cx="228275" cy="301900"/>
              </a:xfrm>
              <a:custGeom>
                <a:rect b="b" l="l" r="r" t="t"/>
                <a:pathLst>
                  <a:path extrusionOk="0" h="12076" w="9131">
                    <a:moveTo>
                      <a:pt x="434" y="1"/>
                    </a:moveTo>
                    <a:lnTo>
                      <a:pt x="0" y="69"/>
                    </a:lnTo>
                    <a:lnTo>
                      <a:pt x="9130" y="12075"/>
                    </a:lnTo>
                    <a:lnTo>
                      <a:pt x="434"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9"/>
              <p:cNvSpPr/>
              <p:nvPr/>
            </p:nvSpPr>
            <p:spPr>
              <a:xfrm>
                <a:off x="-1445825" y="501750"/>
                <a:ext cx="598050" cy="340125"/>
              </a:xfrm>
              <a:custGeom>
                <a:rect b="b" l="l" r="r" t="t"/>
                <a:pathLst>
                  <a:path extrusionOk="0" h="13605" w="23922">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9"/>
              <p:cNvSpPr/>
              <p:nvPr/>
            </p:nvSpPr>
            <p:spPr>
              <a:xfrm>
                <a:off x="-854075" y="664375"/>
                <a:ext cx="56525" cy="97025"/>
              </a:xfrm>
              <a:custGeom>
                <a:rect b="b" l="l" r="r" t="t"/>
                <a:pathLst>
                  <a:path extrusionOk="0" h="3881" w="2261">
                    <a:moveTo>
                      <a:pt x="1735" y="0"/>
                    </a:moveTo>
                    <a:cubicBezTo>
                      <a:pt x="1735" y="1"/>
                      <a:pt x="708" y="1644"/>
                      <a:pt x="0" y="3881"/>
                    </a:cubicBezTo>
                    <a:cubicBezTo>
                      <a:pt x="2260" y="2922"/>
                      <a:pt x="1735" y="1"/>
                      <a:pt x="1735" y="0"/>
                    </a:cubicBezTo>
                    <a:close/>
                  </a:path>
                </a:pathLst>
              </a:custGeom>
              <a:solidFill>
                <a:srgbClr val="EFC74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9"/>
              <p:cNvSpPr/>
              <p:nvPr/>
            </p:nvSpPr>
            <p:spPr>
              <a:xfrm>
                <a:off x="-1059500" y="367075"/>
                <a:ext cx="236825" cy="295050"/>
              </a:xfrm>
              <a:custGeom>
                <a:rect b="b" l="l" r="r" t="t"/>
                <a:pathLst>
                  <a:path extrusionOk="0" h="11802" w="9473">
                    <a:moveTo>
                      <a:pt x="0" y="1"/>
                    </a:moveTo>
                    <a:lnTo>
                      <a:pt x="9016" y="11801"/>
                    </a:lnTo>
                    <a:lnTo>
                      <a:pt x="9473" y="11733"/>
                    </a:lnTo>
                    <a:lnTo>
                      <a:pt x="0"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9"/>
              <p:cNvSpPr/>
              <p:nvPr/>
            </p:nvSpPr>
            <p:spPr>
              <a:xfrm>
                <a:off x="-843800" y="283200"/>
                <a:ext cx="182625" cy="377200"/>
              </a:xfrm>
              <a:custGeom>
                <a:rect b="b" l="l" r="r" t="t"/>
                <a:pathLst>
                  <a:path extrusionOk="0" h="15088" w="7305">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9"/>
              <p:cNvSpPr/>
              <p:nvPr/>
            </p:nvSpPr>
            <p:spPr>
              <a:xfrm>
                <a:off x="-1063500" y="13850"/>
                <a:ext cx="155800" cy="353250"/>
              </a:xfrm>
              <a:custGeom>
                <a:rect b="b" l="l" r="r" t="t"/>
                <a:pathLst>
                  <a:path extrusionOk="0" h="14130" w="6232">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9"/>
              <p:cNvSpPr/>
              <p:nvPr/>
            </p:nvSpPr>
            <p:spPr>
              <a:xfrm>
                <a:off x="-1388200" y="383050"/>
                <a:ext cx="540425" cy="330425"/>
              </a:xfrm>
              <a:custGeom>
                <a:rect b="b" l="l" r="r" t="t"/>
                <a:pathLst>
                  <a:path extrusionOk="0" h="13217" w="21617">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9"/>
              <p:cNvSpPr/>
              <p:nvPr/>
            </p:nvSpPr>
            <p:spPr>
              <a:xfrm>
                <a:off x="-1383050" y="492050"/>
                <a:ext cx="140875" cy="178450"/>
              </a:xfrm>
              <a:custGeom>
                <a:rect b="b" l="l" r="r" t="t"/>
                <a:pathLst>
                  <a:path extrusionOk="0" h="7138" w="5635">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9"/>
              <p:cNvSpPr/>
              <p:nvPr/>
            </p:nvSpPr>
            <p:spPr>
              <a:xfrm>
                <a:off x="-800425" y="352800"/>
                <a:ext cx="101025" cy="195200"/>
              </a:xfrm>
              <a:custGeom>
                <a:rect b="b" l="l" r="r" t="t"/>
                <a:pathLst>
                  <a:path extrusionOk="0" h="7808" w="4041">
                    <a:moveTo>
                      <a:pt x="4040" y="1"/>
                    </a:moveTo>
                    <a:cubicBezTo>
                      <a:pt x="4040" y="1"/>
                      <a:pt x="1461" y="2489"/>
                      <a:pt x="0" y="7807"/>
                    </a:cubicBezTo>
                    <a:cubicBezTo>
                      <a:pt x="1027" y="5593"/>
                      <a:pt x="2648" y="1895"/>
                      <a:pt x="404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9"/>
              <p:cNvSpPr/>
              <p:nvPr/>
            </p:nvSpPr>
            <p:spPr>
              <a:xfrm>
                <a:off x="-1108125" y="707175"/>
                <a:ext cx="234100" cy="39000"/>
              </a:xfrm>
              <a:custGeom>
                <a:rect b="b" l="l" r="r" t="t"/>
                <a:pathLst>
                  <a:path extrusionOk="0" h="1560" w="9364">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9"/>
              <p:cNvSpPr/>
              <p:nvPr/>
            </p:nvSpPr>
            <p:spPr>
              <a:xfrm>
                <a:off x="-860350" y="53800"/>
                <a:ext cx="99875" cy="109575"/>
              </a:xfrm>
              <a:custGeom>
                <a:rect b="b" l="l" r="r" t="t"/>
                <a:pathLst>
                  <a:path extrusionOk="0" fill="none" h="4383" w="3995">
                    <a:moveTo>
                      <a:pt x="0" y="0"/>
                    </a:moveTo>
                    <a:lnTo>
                      <a:pt x="3995" y="438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9"/>
              <p:cNvSpPr/>
              <p:nvPr/>
            </p:nvSpPr>
            <p:spPr>
              <a:xfrm>
                <a:off x="-743950" y="179900"/>
                <a:ext cx="18850" cy="20575"/>
              </a:xfrm>
              <a:custGeom>
                <a:rect b="b" l="l" r="r" t="t"/>
                <a:pathLst>
                  <a:path extrusionOk="0" fill="none" h="823" w="754">
                    <a:moveTo>
                      <a:pt x="1" y="1"/>
                    </a:moveTo>
                    <a:lnTo>
                      <a:pt x="754" y="823"/>
                    </a:lnTo>
                  </a:path>
                </a:pathLst>
              </a:custGeom>
              <a:noFill/>
              <a:ln cap="rnd" cmpd="sng" w="9525">
                <a:solidFill>
                  <a:srgbClr val="FBD87E"/>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9"/>
              <p:cNvSpPr/>
              <p:nvPr/>
            </p:nvSpPr>
            <p:spPr>
              <a:xfrm>
                <a:off x="-836375" y="682075"/>
                <a:ext cx="18850" cy="56500"/>
              </a:xfrm>
              <a:custGeom>
                <a:rect b="b" l="l" r="r" t="t"/>
                <a:pathLst>
                  <a:path extrusionOk="0" fill="none" h="2260" w="754">
                    <a:moveTo>
                      <a:pt x="0" y="2260"/>
                    </a:moveTo>
                    <a:cubicBezTo>
                      <a:pt x="0" y="2260"/>
                      <a:pt x="548" y="1529"/>
                      <a:pt x="753" y="0"/>
                    </a:cubicBezTo>
                  </a:path>
                </a:pathLst>
              </a:custGeom>
              <a:noFill/>
              <a:ln cap="rnd" cmpd="sng" w="9525">
                <a:solidFill>
                  <a:srgbClr val="FBCF62"/>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9"/>
              <p:cNvSpPr/>
              <p:nvPr/>
            </p:nvSpPr>
            <p:spPr>
              <a:xfrm>
                <a:off x="-1412725" y="547975"/>
                <a:ext cx="89050" cy="112425"/>
              </a:xfrm>
              <a:custGeom>
                <a:rect b="b" l="l" r="r" t="t"/>
                <a:pathLst>
                  <a:path extrusionOk="0" fill="none" h="4497" w="3562">
                    <a:moveTo>
                      <a:pt x="0" y="0"/>
                    </a:moveTo>
                    <a:lnTo>
                      <a:pt x="3561" y="4497"/>
                    </a:lnTo>
                  </a:path>
                </a:pathLst>
              </a:custGeom>
              <a:noFill/>
              <a:ln cap="rnd" cmpd="sng" w="9525">
                <a:solidFill>
                  <a:srgbClr val="FBD87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9"/>
              <p:cNvSpPr/>
              <p:nvPr/>
            </p:nvSpPr>
            <p:spPr>
              <a:xfrm>
                <a:off x="-1305450" y="682075"/>
                <a:ext cx="35975" cy="44525"/>
              </a:xfrm>
              <a:custGeom>
                <a:rect b="b" l="l" r="r" t="t"/>
                <a:pathLst>
                  <a:path extrusionOk="0" fill="none" h="1781" w="1439">
                    <a:moveTo>
                      <a:pt x="1" y="0"/>
                    </a:moveTo>
                    <a:lnTo>
                      <a:pt x="1439" y="1780"/>
                    </a:lnTo>
                  </a:path>
                </a:pathLst>
              </a:custGeom>
              <a:noFill/>
              <a:ln cap="rnd" cmpd="sng" w="9525">
                <a:solidFill>
                  <a:srgbClr val="FBD87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3" name="Google Shape;4333;p9"/>
            <p:cNvGrpSpPr/>
            <p:nvPr/>
          </p:nvGrpSpPr>
          <p:grpSpPr>
            <a:xfrm flipH="1">
              <a:off x="670484" y="2557163"/>
              <a:ext cx="650550" cy="641425"/>
              <a:chOff x="-2968275" y="-74025"/>
              <a:chExt cx="650550" cy="641425"/>
            </a:xfrm>
          </p:grpSpPr>
          <p:sp>
            <p:nvSpPr>
              <p:cNvPr id="4334" name="Google Shape;4334;p9"/>
              <p:cNvSpPr/>
              <p:nvPr/>
            </p:nvSpPr>
            <p:spPr>
              <a:xfrm>
                <a:off x="-2957425" y="-72300"/>
                <a:ext cx="639700" cy="639700"/>
              </a:xfrm>
              <a:custGeom>
                <a:rect b="b" l="l" r="r" t="t"/>
                <a:pathLst>
                  <a:path extrusionOk="0" h="25588" w="25588">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9"/>
              <p:cNvSpPr/>
              <p:nvPr/>
            </p:nvSpPr>
            <p:spPr>
              <a:xfrm>
                <a:off x="-2816475" y="-72300"/>
                <a:ext cx="475350" cy="377425"/>
              </a:xfrm>
              <a:custGeom>
                <a:rect b="b" l="l" r="r" t="t"/>
                <a:pathLst>
                  <a:path extrusionOk="0" h="15097" w="19014">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9"/>
              <p:cNvSpPr/>
              <p:nvPr/>
            </p:nvSpPr>
            <p:spPr>
              <a:xfrm>
                <a:off x="-2957425" y="37825"/>
                <a:ext cx="202600" cy="507300"/>
              </a:xfrm>
              <a:custGeom>
                <a:rect b="b" l="l" r="r" t="t"/>
                <a:pathLst>
                  <a:path extrusionOk="0" h="20292" w="8104">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9"/>
              <p:cNvSpPr/>
              <p:nvPr/>
            </p:nvSpPr>
            <p:spPr>
              <a:xfrm>
                <a:off x="-2651000" y="376775"/>
                <a:ext cx="289900" cy="190625"/>
              </a:xfrm>
              <a:custGeom>
                <a:rect b="b" l="l" r="r" t="t"/>
                <a:pathLst>
                  <a:path extrusionOk="0" h="7625" w="11596">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9"/>
              <p:cNvSpPr/>
              <p:nvPr/>
            </p:nvSpPr>
            <p:spPr>
              <a:xfrm>
                <a:off x="-2968275" y="69200"/>
                <a:ext cx="85625" cy="270125"/>
              </a:xfrm>
              <a:custGeom>
                <a:rect b="b" l="l" r="r" t="t"/>
                <a:pathLst>
                  <a:path extrusionOk="0" h="10805" w="3425">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9"/>
              <p:cNvSpPr/>
              <p:nvPr/>
            </p:nvSpPr>
            <p:spPr>
              <a:xfrm>
                <a:off x="-2754850" y="-74025"/>
                <a:ext cx="197450" cy="59375"/>
              </a:xfrm>
              <a:custGeom>
                <a:rect b="b" l="l" r="r" t="t"/>
                <a:pathLst>
                  <a:path extrusionOk="0" fill="none" h="2375" w="7898">
                    <a:moveTo>
                      <a:pt x="0" y="2374"/>
                    </a:moveTo>
                    <a:cubicBezTo>
                      <a:pt x="0" y="2374"/>
                      <a:pt x="3515" y="1"/>
                      <a:pt x="7898" y="1667"/>
                    </a:cubicBez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9"/>
              <p:cNvSpPr/>
              <p:nvPr/>
            </p:nvSpPr>
            <p:spPr>
              <a:xfrm>
                <a:off x="-2608200" y="437875"/>
                <a:ext cx="177500" cy="99975"/>
              </a:xfrm>
              <a:custGeom>
                <a:rect b="b" l="l" r="r" t="t"/>
                <a:pathLst>
                  <a:path extrusionOk="0" h="3999" w="710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9"/>
              <p:cNvSpPr/>
              <p:nvPr/>
            </p:nvSpPr>
            <p:spPr>
              <a:xfrm>
                <a:off x="-2380525" y="187450"/>
                <a:ext cx="55950" cy="189350"/>
              </a:xfrm>
              <a:custGeom>
                <a:rect b="b" l="l" r="r" t="t"/>
                <a:pathLst>
                  <a:path extrusionOk="0" h="7574" w="2238">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42" name="Google Shape;4342;p9"/>
            <p:cNvGrpSpPr/>
            <p:nvPr/>
          </p:nvGrpSpPr>
          <p:grpSpPr>
            <a:xfrm flipH="1">
              <a:off x="4161984" y="-187487"/>
              <a:ext cx="392050" cy="392050"/>
              <a:chOff x="-3728925" y="-37500"/>
              <a:chExt cx="392050" cy="392050"/>
            </a:xfrm>
          </p:grpSpPr>
          <p:sp>
            <p:nvSpPr>
              <p:cNvPr id="4343" name="Google Shape;4343;p9"/>
              <p:cNvSpPr/>
              <p:nvPr/>
            </p:nvSpPr>
            <p:spPr>
              <a:xfrm>
                <a:off x="-3728925" y="-37500"/>
                <a:ext cx="392050" cy="392050"/>
              </a:xfrm>
              <a:custGeom>
                <a:rect b="b" l="l" r="r" t="t"/>
                <a:pathLst>
                  <a:path extrusionOk="0" h="15682" w="15682">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9"/>
              <p:cNvSpPr/>
              <p:nvPr/>
            </p:nvSpPr>
            <p:spPr>
              <a:xfrm>
                <a:off x="-3656450" y="37825"/>
                <a:ext cx="71925" cy="71925"/>
              </a:xfrm>
              <a:custGeom>
                <a:rect b="b" l="l" r="r" t="t"/>
                <a:pathLst>
                  <a:path extrusionOk="0" h="2877" w="2877">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9"/>
              <p:cNvSpPr/>
              <p:nvPr/>
            </p:nvSpPr>
            <p:spPr>
              <a:xfrm>
                <a:off x="-3447025" y="78325"/>
                <a:ext cx="31400" cy="31425"/>
              </a:xfrm>
              <a:custGeom>
                <a:rect b="b" l="l" r="r" t="t"/>
                <a:pathLst>
                  <a:path extrusionOk="0" h="1257" w="1256">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9"/>
              <p:cNvSpPr/>
              <p:nvPr/>
            </p:nvSpPr>
            <p:spPr>
              <a:xfrm>
                <a:off x="-3548600" y="263800"/>
                <a:ext cx="31400" cy="31400"/>
              </a:xfrm>
              <a:custGeom>
                <a:rect b="b" l="l" r="r" t="t"/>
                <a:pathLst>
                  <a:path extrusionOk="0" h="1256" w="1256">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9"/>
              <p:cNvSpPr/>
              <p:nvPr/>
            </p:nvSpPr>
            <p:spPr>
              <a:xfrm>
                <a:off x="-3620500" y="37825"/>
                <a:ext cx="49675" cy="49100"/>
              </a:xfrm>
              <a:custGeom>
                <a:rect b="b" l="l" r="r" t="t"/>
                <a:pathLst>
                  <a:path extrusionOk="0" h="1964" w="1987">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9"/>
              <p:cNvSpPr/>
              <p:nvPr/>
            </p:nvSpPr>
            <p:spPr>
              <a:xfrm>
                <a:off x="-3584550" y="141675"/>
                <a:ext cx="60500" cy="59950"/>
              </a:xfrm>
              <a:custGeom>
                <a:rect b="b" l="l" r="r" t="t"/>
                <a:pathLst>
                  <a:path extrusionOk="0" h="2398" w="242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9"/>
              <p:cNvSpPr/>
              <p:nvPr/>
            </p:nvSpPr>
            <p:spPr>
              <a:xfrm>
                <a:off x="-3477275" y="141675"/>
                <a:ext cx="91325" cy="90750"/>
              </a:xfrm>
              <a:custGeom>
                <a:rect b="b" l="l" r="r" t="t"/>
                <a:pathLst>
                  <a:path extrusionOk="0" h="3630" w="3653">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9"/>
              <p:cNvSpPr/>
              <p:nvPr/>
            </p:nvSpPr>
            <p:spPr>
              <a:xfrm>
                <a:off x="-3635900" y="232400"/>
                <a:ext cx="30825" cy="31425"/>
              </a:xfrm>
              <a:custGeom>
                <a:rect b="b" l="l" r="r" t="t"/>
                <a:pathLst>
                  <a:path extrusionOk="0" h="1257" w="1233">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9"/>
              <p:cNvSpPr/>
              <p:nvPr/>
            </p:nvSpPr>
            <p:spPr>
              <a:xfrm>
                <a:off x="-3540625" y="210150"/>
                <a:ext cx="172375" cy="122700"/>
              </a:xfrm>
              <a:custGeom>
                <a:rect b="b" l="l" r="r" t="t"/>
                <a:pathLst>
                  <a:path extrusionOk="0" fill="none" h="4908" w="6895">
                    <a:moveTo>
                      <a:pt x="1" y="4748"/>
                    </a:moveTo>
                    <a:cubicBezTo>
                      <a:pt x="1" y="4748"/>
                      <a:pt x="4680" y="4908"/>
                      <a:pt x="6894" y="1"/>
                    </a:cubicBezTo>
                  </a:path>
                </a:pathLst>
              </a:custGeom>
              <a:noFill/>
              <a:ln cap="rnd" cmpd="sng" w="9700">
                <a:solidFill>
                  <a:srgbClr val="DAD9C3"/>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9"/>
              <p:cNvSpPr/>
              <p:nvPr/>
            </p:nvSpPr>
            <p:spPr>
              <a:xfrm>
                <a:off x="-3356300" y="141675"/>
                <a:ext cx="3450" cy="35400"/>
              </a:xfrm>
              <a:custGeom>
                <a:rect b="b" l="l" r="r" t="t"/>
                <a:pathLst>
                  <a:path extrusionOk="0" fill="none" h="1416" w="138">
                    <a:moveTo>
                      <a:pt x="0" y="1416"/>
                    </a:moveTo>
                    <a:cubicBezTo>
                      <a:pt x="0" y="1416"/>
                      <a:pt x="137" y="548"/>
                      <a:pt x="0" y="1"/>
                    </a:cubicBezTo>
                  </a:path>
                </a:pathLst>
              </a:custGeom>
              <a:noFill/>
              <a:ln cap="rnd" cmpd="sng" w="9700">
                <a:solidFill>
                  <a:srgbClr val="DAD9C3"/>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3" name="Google Shape;4353;p9"/>
            <p:cNvGrpSpPr/>
            <p:nvPr/>
          </p:nvGrpSpPr>
          <p:grpSpPr>
            <a:xfrm flipH="1" rot="1314404">
              <a:off x="3277718" y="1118509"/>
              <a:ext cx="160951" cy="572955"/>
              <a:chOff x="-3196525" y="807600"/>
              <a:chExt cx="160950" cy="572950"/>
            </a:xfrm>
          </p:grpSpPr>
          <p:sp>
            <p:nvSpPr>
              <p:cNvPr id="4354" name="Google Shape;4354;p9"/>
              <p:cNvSpPr/>
              <p:nvPr/>
            </p:nvSpPr>
            <p:spPr>
              <a:xfrm>
                <a:off x="-3196525" y="813300"/>
                <a:ext cx="65075" cy="81625"/>
              </a:xfrm>
              <a:custGeom>
                <a:rect b="b" l="l" r="r" t="t"/>
                <a:pathLst>
                  <a:path extrusionOk="0" h="3265" w="2603">
                    <a:moveTo>
                      <a:pt x="777" y="1"/>
                    </a:moveTo>
                    <a:lnTo>
                      <a:pt x="1" y="3014"/>
                    </a:lnTo>
                    <a:lnTo>
                      <a:pt x="1393" y="3265"/>
                    </a:lnTo>
                    <a:lnTo>
                      <a:pt x="2603" y="2489"/>
                    </a:lnTo>
                    <a:lnTo>
                      <a:pt x="777" y="1"/>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9"/>
              <p:cNvSpPr/>
              <p:nvPr/>
            </p:nvSpPr>
            <p:spPr>
              <a:xfrm>
                <a:off x="-3196525" y="875500"/>
                <a:ext cx="160950" cy="505050"/>
              </a:xfrm>
              <a:custGeom>
                <a:rect b="b" l="l" r="r" t="t"/>
                <a:pathLst>
                  <a:path extrusionOk="0" h="20202" w="6438">
                    <a:moveTo>
                      <a:pt x="2603" y="1"/>
                    </a:moveTo>
                    <a:lnTo>
                      <a:pt x="1" y="526"/>
                    </a:lnTo>
                    <a:lnTo>
                      <a:pt x="3812" y="20201"/>
                    </a:lnTo>
                    <a:lnTo>
                      <a:pt x="6437" y="19676"/>
                    </a:lnTo>
                    <a:lnTo>
                      <a:pt x="2603" y="1"/>
                    </a:ln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9"/>
              <p:cNvSpPr/>
              <p:nvPr/>
            </p:nvSpPr>
            <p:spPr>
              <a:xfrm>
                <a:off x="-3185100" y="807600"/>
                <a:ext cx="26825" cy="35975"/>
              </a:xfrm>
              <a:custGeom>
                <a:rect b="b" l="l" r="r" t="t"/>
                <a:pathLst>
                  <a:path extrusionOk="0" h="1439" w="1073">
                    <a:moveTo>
                      <a:pt x="274" y="1"/>
                    </a:moveTo>
                    <a:lnTo>
                      <a:pt x="0" y="1439"/>
                    </a:lnTo>
                    <a:lnTo>
                      <a:pt x="1073" y="1233"/>
                    </a:lnTo>
                    <a:lnTo>
                      <a:pt x="274" y="1"/>
                    </a:ln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9"/>
              <p:cNvSpPr/>
              <p:nvPr/>
            </p:nvSpPr>
            <p:spPr>
              <a:xfrm>
                <a:off x="-3164000" y="875500"/>
                <a:ext cx="128425" cy="498200"/>
              </a:xfrm>
              <a:custGeom>
                <a:rect b="b" l="l" r="r" t="t"/>
                <a:pathLst>
                  <a:path extrusionOk="0" h="19928" w="5137">
                    <a:moveTo>
                      <a:pt x="1302" y="1"/>
                    </a:moveTo>
                    <a:lnTo>
                      <a:pt x="1" y="252"/>
                    </a:lnTo>
                    <a:lnTo>
                      <a:pt x="3835" y="19927"/>
                    </a:lnTo>
                    <a:lnTo>
                      <a:pt x="5136" y="19676"/>
                    </a:lnTo>
                    <a:lnTo>
                      <a:pt x="1302" y="1"/>
                    </a:ln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9"/>
              <p:cNvSpPr/>
              <p:nvPr/>
            </p:nvSpPr>
            <p:spPr>
              <a:xfrm>
                <a:off x="-3140600" y="1107175"/>
                <a:ext cx="48525" cy="247700"/>
              </a:xfrm>
              <a:custGeom>
                <a:rect b="b" l="l" r="r" t="t"/>
                <a:pathLst>
                  <a:path extrusionOk="0" fill="none" h="9908" w="1941">
                    <a:moveTo>
                      <a:pt x="1941" y="9907"/>
                    </a:moveTo>
                    <a:lnTo>
                      <a:pt x="0" y="1"/>
                    </a:lnTo>
                  </a:path>
                </a:pathLst>
              </a:custGeom>
              <a:noFill/>
              <a:ln cap="rnd" cmpd="sng" w="9525">
                <a:solidFill>
                  <a:srgbClr val="F9AF7D"/>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9"/>
              <p:cNvSpPr/>
              <p:nvPr/>
            </p:nvSpPr>
            <p:spPr>
              <a:xfrm>
                <a:off x="-3124050" y="962825"/>
                <a:ext cx="48525" cy="247100"/>
              </a:xfrm>
              <a:custGeom>
                <a:rect b="b" l="l" r="r" t="t"/>
                <a:pathLst>
                  <a:path extrusionOk="0" fill="none" h="9884" w="1941">
                    <a:moveTo>
                      <a:pt x="1941" y="9883"/>
                    </a:moveTo>
                    <a:lnTo>
                      <a:pt x="0" y="0"/>
                    </a:lnTo>
                  </a:path>
                </a:pathLst>
              </a:custGeom>
              <a:noFill/>
              <a:ln cap="flat" cmpd="sng" w="9700">
                <a:solidFill>
                  <a:srgbClr val="E07228"/>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60" name="Google Shape;4360;p9"/>
            <p:cNvGrpSpPr/>
            <p:nvPr/>
          </p:nvGrpSpPr>
          <p:grpSpPr>
            <a:xfrm flipH="1">
              <a:off x="1650796" y="2272900"/>
              <a:ext cx="512450" cy="325275"/>
              <a:chOff x="-3512650" y="557100"/>
              <a:chExt cx="512450" cy="325275"/>
            </a:xfrm>
          </p:grpSpPr>
          <p:sp>
            <p:nvSpPr>
              <p:cNvPr id="4361" name="Google Shape;4361;p9"/>
              <p:cNvSpPr/>
              <p:nvPr/>
            </p:nvSpPr>
            <p:spPr>
              <a:xfrm>
                <a:off x="-3507525" y="814450"/>
                <a:ext cx="77075" cy="65075"/>
              </a:xfrm>
              <a:custGeom>
                <a:rect b="b" l="l" r="r" t="t"/>
                <a:pathLst>
                  <a:path extrusionOk="0" h="2603" w="3083">
                    <a:moveTo>
                      <a:pt x="1713" y="1"/>
                    </a:moveTo>
                    <a:lnTo>
                      <a:pt x="1" y="2603"/>
                    </a:lnTo>
                    <a:lnTo>
                      <a:pt x="3082" y="2306"/>
                    </a:lnTo>
                    <a:lnTo>
                      <a:pt x="2854" y="891"/>
                    </a:lnTo>
                    <a:lnTo>
                      <a:pt x="1713" y="1"/>
                    </a:lnTo>
                    <a:close/>
                  </a:path>
                </a:pathLst>
              </a:custGeom>
              <a:solidFill>
                <a:srgbClr val="F8C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9"/>
              <p:cNvSpPr/>
              <p:nvPr/>
            </p:nvSpPr>
            <p:spPr>
              <a:xfrm>
                <a:off x="-3464725" y="557100"/>
                <a:ext cx="464525" cy="315000"/>
              </a:xfrm>
              <a:custGeom>
                <a:rect b="b" l="l" r="r" t="t"/>
                <a:pathLst>
                  <a:path extrusionOk="0" h="12600" w="18581">
                    <a:moveTo>
                      <a:pt x="17211" y="0"/>
                    </a:moveTo>
                    <a:lnTo>
                      <a:pt x="1" y="10295"/>
                    </a:lnTo>
                    <a:lnTo>
                      <a:pt x="1370" y="12600"/>
                    </a:lnTo>
                    <a:lnTo>
                      <a:pt x="18580" y="2283"/>
                    </a:lnTo>
                    <a:lnTo>
                      <a:pt x="1721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9"/>
              <p:cNvSpPr/>
              <p:nvPr/>
            </p:nvSpPr>
            <p:spPr>
              <a:xfrm>
                <a:off x="-3512650" y="853250"/>
                <a:ext cx="36550" cy="29125"/>
              </a:xfrm>
              <a:custGeom>
                <a:rect b="b" l="l" r="r" t="t"/>
                <a:pathLst>
                  <a:path extrusionOk="0" h="1165" w="1462">
                    <a:moveTo>
                      <a:pt x="913" y="1"/>
                    </a:moveTo>
                    <a:lnTo>
                      <a:pt x="0" y="1165"/>
                    </a:lnTo>
                    <a:lnTo>
                      <a:pt x="1461" y="914"/>
                    </a:lnTo>
                    <a:lnTo>
                      <a:pt x="913"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9"/>
              <p:cNvSpPr/>
              <p:nvPr/>
            </p:nvSpPr>
            <p:spPr>
              <a:xfrm>
                <a:off x="-3464725" y="557100"/>
                <a:ext cx="447400" cy="285900"/>
              </a:xfrm>
              <a:custGeom>
                <a:rect b="b" l="l" r="r" t="t"/>
                <a:pathLst>
                  <a:path extrusionOk="0" h="11436" w="17896">
                    <a:moveTo>
                      <a:pt x="17211" y="0"/>
                    </a:moveTo>
                    <a:lnTo>
                      <a:pt x="1" y="10295"/>
                    </a:lnTo>
                    <a:lnTo>
                      <a:pt x="685" y="11436"/>
                    </a:lnTo>
                    <a:lnTo>
                      <a:pt x="17896" y="1142"/>
                    </a:lnTo>
                    <a:lnTo>
                      <a:pt x="17211" y="0"/>
                    </a:lnTo>
                    <a:close/>
                  </a:path>
                </a:pathLst>
              </a:custGeom>
              <a:solidFill>
                <a:srgbClr val="0C0044">
                  <a:alpha val="2274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9"/>
              <p:cNvSpPr/>
              <p:nvPr/>
            </p:nvSpPr>
            <p:spPr>
              <a:xfrm>
                <a:off x="-3158300" y="593050"/>
                <a:ext cx="94750" cy="56525"/>
              </a:xfrm>
              <a:custGeom>
                <a:rect b="b" l="l" r="r" t="t"/>
                <a:pathLst>
                  <a:path extrusionOk="0" fill="none" h="2261" w="3790">
                    <a:moveTo>
                      <a:pt x="3790" y="0"/>
                    </a:moveTo>
                    <a:lnTo>
                      <a:pt x="1" y="2260"/>
                    </a:lnTo>
                  </a:path>
                </a:pathLst>
              </a:custGeom>
              <a:noFill/>
              <a:ln cap="rnd" cmpd="sng" w="9525">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9"/>
              <p:cNvSpPr/>
              <p:nvPr/>
            </p:nvSpPr>
            <p:spPr>
              <a:xfrm>
                <a:off x="-3301525" y="722575"/>
                <a:ext cx="94750" cy="56525"/>
              </a:xfrm>
              <a:custGeom>
                <a:rect b="b" l="l" r="r" t="t"/>
                <a:pathLst>
                  <a:path extrusionOk="0" fill="none" h="2261" w="3790">
                    <a:moveTo>
                      <a:pt x="3790" y="1"/>
                    </a:moveTo>
                    <a:lnTo>
                      <a:pt x="1" y="2260"/>
                    </a:lnTo>
                  </a:path>
                </a:pathLst>
              </a:custGeom>
              <a:noFill/>
              <a:ln cap="rnd" cmpd="sng" w="9525">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9"/>
              <p:cNvSpPr/>
              <p:nvPr/>
            </p:nvSpPr>
            <p:spPr>
              <a:xfrm>
                <a:off x="-3196525" y="656950"/>
                <a:ext cx="27975" cy="16000"/>
              </a:xfrm>
              <a:custGeom>
                <a:rect b="b" l="l" r="r" t="t"/>
                <a:pathLst>
                  <a:path extrusionOk="0" fill="none" h="640" w="1119">
                    <a:moveTo>
                      <a:pt x="1119" y="1"/>
                    </a:moveTo>
                    <a:lnTo>
                      <a:pt x="1" y="640"/>
                    </a:lnTo>
                  </a:path>
                </a:pathLst>
              </a:custGeom>
              <a:noFill/>
              <a:ln cap="rnd" cmpd="sng" w="9525">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68" name="Google Shape;4368;p9"/>
            <p:cNvGrpSpPr/>
            <p:nvPr/>
          </p:nvGrpSpPr>
          <p:grpSpPr>
            <a:xfrm flipH="1">
              <a:off x="340885" y="3360250"/>
              <a:ext cx="1517515" cy="1308638"/>
              <a:chOff x="-2184805" y="1229921"/>
              <a:chExt cx="1295250" cy="1116967"/>
            </a:xfrm>
          </p:grpSpPr>
          <p:sp>
            <p:nvSpPr>
              <p:cNvPr id="4369" name="Google Shape;4369;p9"/>
              <p:cNvSpPr/>
              <p:nvPr/>
            </p:nvSpPr>
            <p:spPr>
              <a:xfrm>
                <a:off x="-2184805" y="1712095"/>
                <a:ext cx="555216" cy="634793"/>
              </a:xfrm>
              <a:custGeom>
                <a:rect b="b" l="l" r="r" t="t"/>
                <a:pathLst>
                  <a:path extrusionOk="0" h="20315" w="20293">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70" name="Google Shape;4370;p9"/>
              <p:cNvGrpSpPr/>
              <p:nvPr/>
            </p:nvGrpSpPr>
            <p:grpSpPr>
              <a:xfrm>
                <a:off x="-2184805" y="1229921"/>
                <a:ext cx="1295250" cy="1116944"/>
                <a:chOff x="-2184805" y="1229921"/>
                <a:chExt cx="1295250" cy="1116944"/>
              </a:xfrm>
            </p:grpSpPr>
            <p:sp>
              <p:nvSpPr>
                <p:cNvPr id="4371" name="Google Shape;4371;p9"/>
                <p:cNvSpPr/>
                <p:nvPr/>
              </p:nvSpPr>
              <p:spPr>
                <a:xfrm>
                  <a:off x="-1588982" y="1356168"/>
                  <a:ext cx="555189" cy="634106"/>
                </a:xfrm>
                <a:custGeom>
                  <a:rect b="b" l="l" r="r" t="t"/>
                  <a:pathLst>
                    <a:path extrusionOk="0" h="20293" w="20292">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9"/>
                <p:cNvSpPr/>
                <p:nvPr/>
              </p:nvSpPr>
              <p:spPr>
                <a:xfrm>
                  <a:off x="-2055522" y="1229921"/>
                  <a:ext cx="724465" cy="827371"/>
                </a:xfrm>
                <a:custGeom>
                  <a:rect b="b" l="l" r="r" t="t"/>
                  <a:pathLst>
                    <a:path extrusionOk="0" h="26478" w="26479">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9"/>
                <p:cNvSpPr/>
                <p:nvPr/>
              </p:nvSpPr>
              <p:spPr>
                <a:xfrm>
                  <a:off x="-2184805" y="1247765"/>
                  <a:ext cx="1295250" cy="1099100"/>
                </a:xfrm>
                <a:custGeom>
                  <a:rect b="b" l="l" r="r" t="t"/>
                  <a:pathLst>
                    <a:path extrusionOk="0" h="35174" w="47341">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374" name="Google Shape;4374;p9"/>
            <p:cNvGrpSpPr/>
            <p:nvPr/>
          </p:nvGrpSpPr>
          <p:grpSpPr>
            <a:xfrm flipH="1">
              <a:off x="-750438" y="4044483"/>
              <a:ext cx="3406699" cy="1310619"/>
              <a:chOff x="10762125" y="2775799"/>
              <a:chExt cx="3666666" cy="1410633"/>
            </a:xfrm>
          </p:grpSpPr>
          <p:sp>
            <p:nvSpPr>
              <p:cNvPr id="4375" name="Google Shape;4375;p9"/>
              <p:cNvSpPr/>
              <p:nvPr/>
            </p:nvSpPr>
            <p:spPr>
              <a:xfrm>
                <a:off x="14428763" y="3959024"/>
                <a:ext cx="28" cy="28"/>
              </a:xfrm>
              <a:custGeom>
                <a:rect b="b" l="l" r="r" t="t"/>
                <a:pathLst>
                  <a:path extrusionOk="0" h="1" w="1">
                    <a:moveTo>
                      <a:pt x="1" y="1"/>
                    </a:moveTo>
                    <a:lnTo>
                      <a:pt x="1" y="1"/>
                    </a:lnTo>
                    <a:lnTo>
                      <a:pt x="1" y="1"/>
                    </a:ln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9"/>
              <p:cNvSpPr/>
              <p:nvPr/>
            </p:nvSpPr>
            <p:spPr>
              <a:xfrm>
                <a:off x="14428763" y="3959024"/>
                <a:ext cx="28" cy="28"/>
              </a:xfrm>
              <a:custGeom>
                <a:rect b="b" l="l" r="r" t="t"/>
                <a:pathLst>
                  <a:path extrusionOk="0" h="1" w="1">
                    <a:moveTo>
                      <a:pt x="1" y="1"/>
                    </a:moveTo>
                    <a:cubicBezTo>
                      <a:pt x="1" y="1"/>
                      <a:pt x="1" y="1"/>
                      <a:pt x="1" y="1"/>
                    </a:cubicBezTo>
                    <a:cubicBezTo>
                      <a:pt x="1" y="1"/>
                      <a:pt x="1" y="1"/>
                      <a:pt x="1" y="1"/>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9"/>
              <p:cNvSpPr/>
              <p:nvPr/>
            </p:nvSpPr>
            <p:spPr>
              <a:xfrm>
                <a:off x="14428763" y="3959024"/>
                <a:ext cx="28" cy="28"/>
              </a:xfrm>
              <a:custGeom>
                <a:rect b="b" l="l" r="r" t="t"/>
                <a:pathLst>
                  <a:path extrusionOk="0" h="1" w="1">
                    <a:moveTo>
                      <a:pt x="1" y="1"/>
                    </a:moveTo>
                    <a:cubicBezTo>
                      <a:pt x="1" y="1"/>
                      <a:pt x="1" y="1"/>
                      <a:pt x="1" y="1"/>
                    </a:cubicBezTo>
                    <a:cubicBezTo>
                      <a:pt x="1" y="1"/>
                      <a:pt x="1" y="1"/>
                      <a:pt x="1" y="1"/>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9"/>
              <p:cNvSpPr/>
              <p:nvPr/>
            </p:nvSpPr>
            <p:spPr>
              <a:xfrm>
                <a:off x="14370267" y="3985096"/>
                <a:ext cx="669" cy="28"/>
              </a:xfrm>
              <a:custGeom>
                <a:rect b="b" l="l" r="r" t="t"/>
                <a:pathLst>
                  <a:path extrusionOk="0" h="1" w="24">
                    <a:moveTo>
                      <a:pt x="1" y="0"/>
                    </a:moveTo>
                    <a:cubicBezTo>
                      <a:pt x="1" y="0"/>
                      <a:pt x="24" y="0"/>
                      <a:pt x="24" y="0"/>
                    </a:cubicBezTo>
                    <a:cubicBezTo>
                      <a:pt x="24" y="0"/>
                      <a:pt x="1" y="0"/>
                      <a:pt x="1" y="0"/>
                    </a:cubicBezTo>
                    <a:close/>
                  </a:path>
                </a:pathLst>
              </a:custGeom>
              <a:solidFill>
                <a:srgbClr val="4EA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9"/>
              <p:cNvSpPr/>
              <p:nvPr/>
            </p:nvSpPr>
            <p:spPr>
              <a:xfrm>
                <a:off x="10790733" y="3856016"/>
                <a:ext cx="3529981" cy="323034"/>
              </a:xfrm>
              <a:custGeom>
                <a:rect b="b" l="l" r="r" t="t"/>
                <a:pathLst>
                  <a:path extrusionOk="0" h="11597" w="126727">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9"/>
              <p:cNvSpPr/>
              <p:nvPr/>
            </p:nvSpPr>
            <p:spPr>
              <a:xfrm>
                <a:off x="14171913" y="3911336"/>
                <a:ext cx="94763" cy="18635"/>
              </a:xfrm>
              <a:custGeom>
                <a:rect b="b" l="l" r="r" t="t"/>
                <a:pathLst>
                  <a:path extrusionOk="0" h="669" w="3402">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9"/>
              <p:cNvSpPr/>
              <p:nvPr/>
            </p:nvSpPr>
            <p:spPr>
              <a:xfrm>
                <a:off x="12385933" y="3722507"/>
                <a:ext cx="337658" cy="158968"/>
              </a:xfrm>
              <a:custGeom>
                <a:rect b="b" l="l" r="r" t="t"/>
                <a:pathLst>
                  <a:path extrusionOk="0" h="5707" w="12122">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9"/>
              <p:cNvSpPr/>
              <p:nvPr/>
            </p:nvSpPr>
            <p:spPr>
              <a:xfrm>
                <a:off x="12398022" y="3799443"/>
                <a:ext cx="317937" cy="261976"/>
              </a:xfrm>
              <a:custGeom>
                <a:rect b="b" l="l" r="r" t="t"/>
                <a:pathLst>
                  <a:path extrusionOk="0" h="9405" w="11414">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9"/>
              <p:cNvSpPr/>
              <p:nvPr/>
            </p:nvSpPr>
            <p:spPr>
              <a:xfrm>
                <a:off x="10771652" y="2775799"/>
                <a:ext cx="3566861" cy="1123504"/>
              </a:xfrm>
              <a:custGeom>
                <a:rect b="b" l="l" r="r" t="t"/>
                <a:pathLst>
                  <a:path extrusionOk="0" h="40334" w="128051">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9"/>
              <p:cNvSpPr/>
              <p:nvPr/>
            </p:nvSpPr>
            <p:spPr>
              <a:xfrm>
                <a:off x="12398022" y="3969832"/>
                <a:ext cx="384065" cy="195208"/>
              </a:xfrm>
              <a:custGeom>
                <a:rect b="b" l="l" r="r" t="t"/>
                <a:pathLst>
                  <a:path extrusionOk="0" h="7008" w="13788">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9"/>
              <p:cNvSpPr/>
              <p:nvPr/>
            </p:nvSpPr>
            <p:spPr>
              <a:xfrm>
                <a:off x="12466684" y="3993369"/>
                <a:ext cx="336377" cy="183759"/>
              </a:xfrm>
              <a:custGeom>
                <a:rect b="b" l="l" r="r" t="t"/>
                <a:pathLst>
                  <a:path extrusionOk="0" h="6597" w="12076">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9"/>
              <p:cNvSpPr/>
              <p:nvPr/>
            </p:nvSpPr>
            <p:spPr>
              <a:xfrm>
                <a:off x="12469860" y="4160583"/>
                <a:ext cx="9582" cy="8914"/>
              </a:xfrm>
              <a:custGeom>
                <a:rect b="b" l="l" r="r" t="t"/>
                <a:pathLst>
                  <a:path extrusionOk="0" h="320" w="344">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9"/>
              <p:cNvSpPr/>
              <p:nvPr/>
            </p:nvSpPr>
            <p:spPr>
              <a:xfrm>
                <a:off x="12771864" y="3938690"/>
                <a:ext cx="1546287" cy="112729"/>
              </a:xfrm>
              <a:custGeom>
                <a:rect b="b" l="l" r="r" t="t"/>
                <a:pathLst>
                  <a:path extrusionOk="0" h="4047" w="55512">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9"/>
              <p:cNvSpPr/>
              <p:nvPr/>
            </p:nvSpPr>
            <p:spPr>
              <a:xfrm>
                <a:off x="12773786" y="3951392"/>
                <a:ext cx="1089158" cy="59833"/>
              </a:xfrm>
              <a:custGeom>
                <a:rect b="b" l="l" r="r" t="t"/>
                <a:pathLst>
                  <a:path extrusionOk="0" h="2148" w="39101">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9"/>
              <p:cNvSpPr/>
              <p:nvPr/>
            </p:nvSpPr>
            <p:spPr>
              <a:xfrm>
                <a:off x="13749741" y="3962840"/>
                <a:ext cx="481307" cy="71532"/>
              </a:xfrm>
              <a:custGeom>
                <a:rect b="b" l="l" r="r" t="t"/>
                <a:pathLst>
                  <a:path extrusionOk="0" h="2568" w="17279">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9"/>
              <p:cNvSpPr/>
              <p:nvPr/>
            </p:nvSpPr>
            <p:spPr>
              <a:xfrm>
                <a:off x="13061166" y="3901169"/>
                <a:ext cx="778882" cy="34373"/>
              </a:xfrm>
              <a:custGeom>
                <a:rect b="b" l="l" r="r" t="t"/>
                <a:pathLst>
                  <a:path extrusionOk="0" h="1234" w="27962">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9"/>
              <p:cNvSpPr/>
              <p:nvPr/>
            </p:nvSpPr>
            <p:spPr>
              <a:xfrm>
                <a:off x="12865345" y="3872562"/>
                <a:ext cx="271503" cy="31170"/>
              </a:xfrm>
              <a:custGeom>
                <a:rect b="b" l="l" r="r" t="t"/>
                <a:pathLst>
                  <a:path extrusionOk="0" h="1119" w="9747">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9"/>
              <p:cNvSpPr/>
              <p:nvPr/>
            </p:nvSpPr>
            <p:spPr>
              <a:xfrm>
                <a:off x="10802794" y="3951392"/>
                <a:ext cx="1503696" cy="93286"/>
              </a:xfrm>
              <a:custGeom>
                <a:rect b="b" l="l" r="r" t="t"/>
                <a:pathLst>
                  <a:path extrusionOk="0" h="3349" w="53983">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9"/>
              <p:cNvSpPr/>
              <p:nvPr/>
            </p:nvSpPr>
            <p:spPr>
              <a:xfrm>
                <a:off x="10833323" y="3963481"/>
                <a:ext cx="1077069" cy="73147"/>
              </a:xfrm>
              <a:custGeom>
                <a:rect b="b" l="l" r="r" t="t"/>
                <a:pathLst>
                  <a:path extrusionOk="0" h="2626" w="38667">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9"/>
              <p:cNvSpPr/>
              <p:nvPr/>
            </p:nvSpPr>
            <p:spPr>
              <a:xfrm>
                <a:off x="10793908" y="3863648"/>
                <a:ext cx="1604782" cy="97437"/>
              </a:xfrm>
              <a:custGeom>
                <a:rect b="b" l="l" r="r" t="t"/>
                <a:pathLst>
                  <a:path extrusionOk="0" h="3498" w="57612">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9"/>
              <p:cNvSpPr/>
              <p:nvPr/>
            </p:nvSpPr>
            <p:spPr>
              <a:xfrm>
                <a:off x="10797083" y="3857938"/>
                <a:ext cx="1545005" cy="90947"/>
              </a:xfrm>
              <a:custGeom>
                <a:rect b="b" l="l" r="r" t="t"/>
                <a:pathLst>
                  <a:path extrusionOk="0" h="3265" w="55466">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9"/>
              <p:cNvSpPr/>
              <p:nvPr/>
            </p:nvSpPr>
            <p:spPr>
              <a:xfrm>
                <a:off x="12368774" y="3886545"/>
                <a:ext cx="217464" cy="189498"/>
              </a:xfrm>
              <a:custGeom>
                <a:rect b="b" l="l" r="r" t="t"/>
                <a:pathLst>
                  <a:path extrusionOk="0" h="6803" w="7807">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9"/>
              <p:cNvSpPr/>
              <p:nvPr/>
            </p:nvSpPr>
            <p:spPr>
              <a:xfrm>
                <a:off x="12495932" y="4043592"/>
                <a:ext cx="134178" cy="26741"/>
              </a:xfrm>
              <a:custGeom>
                <a:rect b="b" l="l" r="r" t="t"/>
                <a:pathLst>
                  <a:path extrusionOk="0" h="960" w="4817">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9"/>
              <p:cNvSpPr/>
              <p:nvPr/>
            </p:nvSpPr>
            <p:spPr>
              <a:xfrm>
                <a:off x="12520110" y="4048661"/>
                <a:ext cx="102367" cy="25125"/>
              </a:xfrm>
              <a:custGeom>
                <a:rect b="b" l="l" r="r" t="t"/>
                <a:pathLst>
                  <a:path extrusionOk="0" h="902" w="3675">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9"/>
              <p:cNvSpPr/>
              <p:nvPr/>
            </p:nvSpPr>
            <p:spPr>
              <a:xfrm>
                <a:off x="12546155" y="4044873"/>
                <a:ext cx="85877" cy="28635"/>
              </a:xfrm>
              <a:custGeom>
                <a:rect b="b" l="l" r="r" t="t"/>
                <a:pathLst>
                  <a:path extrusionOk="0" h="1028" w="3083">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9"/>
              <p:cNvSpPr/>
              <p:nvPr/>
            </p:nvSpPr>
            <p:spPr>
              <a:xfrm>
                <a:off x="12558884" y="4034037"/>
                <a:ext cx="87771" cy="37549"/>
              </a:xfrm>
              <a:custGeom>
                <a:rect b="b" l="l" r="r" t="t"/>
                <a:pathLst>
                  <a:path extrusionOk="0" h="1348" w="3151">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9"/>
              <p:cNvSpPr/>
              <p:nvPr/>
            </p:nvSpPr>
            <p:spPr>
              <a:xfrm>
                <a:off x="13745925" y="3895459"/>
                <a:ext cx="448883" cy="50947"/>
              </a:xfrm>
              <a:custGeom>
                <a:rect b="b" l="l" r="r" t="t"/>
                <a:pathLst>
                  <a:path extrusionOk="0" h="1829" w="16115">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9"/>
              <p:cNvSpPr/>
              <p:nvPr/>
            </p:nvSpPr>
            <p:spPr>
              <a:xfrm>
                <a:off x="12319192" y="3939330"/>
                <a:ext cx="182506" cy="177826"/>
              </a:xfrm>
              <a:custGeom>
                <a:rect b="b" l="l" r="r" t="t"/>
                <a:pathLst>
                  <a:path extrusionOk="0" h="6384" w="6552">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9"/>
              <p:cNvSpPr/>
              <p:nvPr/>
            </p:nvSpPr>
            <p:spPr>
              <a:xfrm>
                <a:off x="12516907" y="4096990"/>
                <a:ext cx="18468" cy="18468"/>
              </a:xfrm>
              <a:custGeom>
                <a:rect b="b" l="l" r="r" t="t"/>
                <a:pathLst>
                  <a:path extrusionOk="0" h="663" w="663">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9"/>
              <p:cNvSpPr/>
              <p:nvPr/>
            </p:nvSpPr>
            <p:spPr>
              <a:xfrm>
                <a:off x="12552533" y="4098271"/>
                <a:ext cx="10836" cy="11476"/>
              </a:xfrm>
              <a:custGeom>
                <a:rect b="b" l="l" r="r" t="t"/>
                <a:pathLst>
                  <a:path extrusionOk="0" h="412" w="389">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9"/>
              <p:cNvSpPr/>
              <p:nvPr/>
            </p:nvSpPr>
            <p:spPr>
              <a:xfrm>
                <a:off x="10867668" y="3927241"/>
                <a:ext cx="525178" cy="50250"/>
              </a:xfrm>
              <a:custGeom>
                <a:rect b="b" l="l" r="r" t="t"/>
                <a:pathLst>
                  <a:path extrusionOk="0" h="1804" w="18854">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9"/>
              <p:cNvSpPr/>
              <p:nvPr/>
            </p:nvSpPr>
            <p:spPr>
              <a:xfrm>
                <a:off x="11445604" y="3922144"/>
                <a:ext cx="74401" cy="14011"/>
              </a:xfrm>
              <a:custGeom>
                <a:rect b="b" l="l" r="r" t="t"/>
                <a:pathLst>
                  <a:path extrusionOk="0" h="503" w="2671">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9"/>
              <p:cNvSpPr/>
              <p:nvPr/>
            </p:nvSpPr>
            <p:spPr>
              <a:xfrm>
                <a:off x="13174341" y="3749861"/>
                <a:ext cx="47075" cy="3203"/>
              </a:xfrm>
              <a:custGeom>
                <a:rect b="b" l="l" r="r" t="t"/>
                <a:pathLst>
                  <a:path extrusionOk="0" h="115" w="169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9"/>
              <p:cNvSpPr/>
              <p:nvPr/>
            </p:nvSpPr>
            <p:spPr>
              <a:xfrm>
                <a:off x="12699385" y="3669750"/>
                <a:ext cx="1553278" cy="170055"/>
              </a:xfrm>
              <a:custGeom>
                <a:rect b="b" l="l" r="r" t="t"/>
                <a:pathLst>
                  <a:path extrusionOk="0" h="6105" w="55763">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9"/>
              <p:cNvSpPr/>
              <p:nvPr/>
            </p:nvSpPr>
            <p:spPr>
              <a:xfrm>
                <a:off x="14231661" y="3804540"/>
                <a:ext cx="21643" cy="12089"/>
              </a:xfrm>
              <a:custGeom>
                <a:rect b="b" l="l" r="r" t="t"/>
                <a:pathLst>
                  <a:path extrusionOk="0" h="434" w="777">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9"/>
              <p:cNvSpPr/>
              <p:nvPr/>
            </p:nvSpPr>
            <p:spPr>
              <a:xfrm>
                <a:off x="13613670" y="3732674"/>
                <a:ext cx="621194" cy="99498"/>
              </a:xfrm>
              <a:custGeom>
                <a:rect b="b" l="l" r="r" t="t"/>
                <a:pathLst>
                  <a:path extrusionOk="0" h="3572" w="22301">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9"/>
              <p:cNvSpPr/>
              <p:nvPr/>
            </p:nvSpPr>
            <p:spPr>
              <a:xfrm>
                <a:off x="12694956" y="3611254"/>
                <a:ext cx="483229" cy="184400"/>
              </a:xfrm>
              <a:custGeom>
                <a:rect b="b" l="l" r="r" t="t"/>
                <a:pathLst>
                  <a:path extrusionOk="0" h="6620" w="17348">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9"/>
              <p:cNvSpPr/>
              <p:nvPr/>
            </p:nvSpPr>
            <p:spPr>
              <a:xfrm>
                <a:off x="13110106" y="3613148"/>
                <a:ext cx="601501" cy="162339"/>
              </a:xfrm>
              <a:custGeom>
                <a:rect b="b" l="l" r="r" t="t"/>
                <a:pathLst>
                  <a:path extrusionOk="0" h="5828" w="21594">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9"/>
              <p:cNvSpPr/>
              <p:nvPr/>
            </p:nvSpPr>
            <p:spPr>
              <a:xfrm>
                <a:off x="10856860" y="3636686"/>
                <a:ext cx="1557095" cy="195459"/>
              </a:xfrm>
              <a:custGeom>
                <a:rect b="b" l="l" r="r" t="t"/>
                <a:pathLst>
                  <a:path extrusionOk="0" h="7017" w="5590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9"/>
              <p:cNvSpPr/>
              <p:nvPr/>
            </p:nvSpPr>
            <p:spPr>
              <a:xfrm>
                <a:off x="10862571" y="3610614"/>
                <a:ext cx="1331385" cy="210751"/>
              </a:xfrm>
              <a:custGeom>
                <a:rect b="b" l="l" r="r" t="t"/>
                <a:pathLst>
                  <a:path extrusionOk="0" h="7566" w="47797">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9"/>
              <p:cNvSpPr/>
              <p:nvPr/>
            </p:nvSpPr>
            <p:spPr>
              <a:xfrm>
                <a:off x="12072508" y="3621421"/>
                <a:ext cx="347157" cy="170695"/>
              </a:xfrm>
              <a:custGeom>
                <a:rect b="b" l="l" r="r" t="t"/>
                <a:pathLst>
                  <a:path extrusionOk="0" h="6128" w="12463">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9"/>
              <p:cNvSpPr/>
              <p:nvPr/>
            </p:nvSpPr>
            <p:spPr>
              <a:xfrm>
                <a:off x="10835217" y="3476464"/>
                <a:ext cx="1655673" cy="259274"/>
              </a:xfrm>
              <a:custGeom>
                <a:rect b="b" l="l" r="r" t="t"/>
                <a:pathLst>
                  <a:path extrusionOk="0" h="9308" w="59439">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9"/>
              <p:cNvSpPr/>
              <p:nvPr/>
            </p:nvSpPr>
            <p:spPr>
              <a:xfrm>
                <a:off x="11237694" y="3446576"/>
                <a:ext cx="970886" cy="257519"/>
              </a:xfrm>
              <a:custGeom>
                <a:rect b="b" l="l" r="r" t="t"/>
                <a:pathLst>
                  <a:path extrusionOk="0" h="9245" w="34855">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9"/>
              <p:cNvSpPr/>
              <p:nvPr/>
            </p:nvSpPr>
            <p:spPr>
              <a:xfrm>
                <a:off x="12155154" y="3468832"/>
                <a:ext cx="277241" cy="189358"/>
              </a:xfrm>
              <a:custGeom>
                <a:rect b="b" l="l" r="r" t="t"/>
                <a:pathLst>
                  <a:path extrusionOk="0" h="6798" w="9953">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9"/>
              <p:cNvSpPr/>
              <p:nvPr/>
            </p:nvSpPr>
            <p:spPr>
              <a:xfrm>
                <a:off x="12415180" y="3628413"/>
                <a:ext cx="35014" cy="43649"/>
              </a:xfrm>
              <a:custGeom>
                <a:rect b="b" l="l" r="r" t="t"/>
                <a:pathLst>
                  <a:path extrusionOk="0" h="1567" w="1257">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9"/>
              <p:cNvSpPr/>
              <p:nvPr/>
            </p:nvSpPr>
            <p:spPr>
              <a:xfrm>
                <a:off x="10823156" y="3352481"/>
                <a:ext cx="1714141" cy="374121"/>
              </a:xfrm>
              <a:custGeom>
                <a:rect b="b" l="l" r="r" t="t"/>
                <a:pathLst>
                  <a:path extrusionOk="0" h="13431" w="61538">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9"/>
              <p:cNvSpPr/>
              <p:nvPr/>
            </p:nvSpPr>
            <p:spPr>
              <a:xfrm>
                <a:off x="12464150" y="3601700"/>
                <a:ext cx="59164" cy="121949"/>
              </a:xfrm>
              <a:custGeom>
                <a:rect b="b" l="l" r="r" t="t"/>
                <a:pathLst>
                  <a:path extrusionOk="0" h="4378" w="2124">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9"/>
              <p:cNvSpPr/>
              <p:nvPr/>
            </p:nvSpPr>
            <p:spPr>
              <a:xfrm>
                <a:off x="12455877" y="3587076"/>
                <a:ext cx="66796" cy="131476"/>
              </a:xfrm>
              <a:custGeom>
                <a:rect b="b" l="l" r="r" t="t"/>
                <a:pathLst>
                  <a:path extrusionOk="0" h="4720" w="2398">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9"/>
              <p:cNvSpPr/>
              <p:nvPr/>
            </p:nvSpPr>
            <p:spPr>
              <a:xfrm>
                <a:off x="12188218" y="3353735"/>
                <a:ext cx="363703" cy="366265"/>
              </a:xfrm>
              <a:custGeom>
                <a:rect b="b" l="l" r="r" t="t"/>
                <a:pathLst>
                  <a:path extrusionOk="0" h="13149" w="13057">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9"/>
              <p:cNvSpPr/>
              <p:nvPr/>
            </p:nvSpPr>
            <p:spPr>
              <a:xfrm>
                <a:off x="12272145" y="3400169"/>
                <a:ext cx="176127" cy="149693"/>
              </a:xfrm>
              <a:custGeom>
                <a:rect b="b" l="l" r="r" t="t"/>
                <a:pathLst>
                  <a:path extrusionOk="0" h="5374" w="6323">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9"/>
              <p:cNvSpPr/>
              <p:nvPr/>
            </p:nvSpPr>
            <p:spPr>
              <a:xfrm>
                <a:off x="12285488" y="3412871"/>
                <a:ext cx="151336" cy="137158"/>
              </a:xfrm>
              <a:custGeom>
                <a:rect b="b" l="l" r="r" t="t"/>
                <a:pathLst>
                  <a:path extrusionOk="0" h="4924" w="5433">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9"/>
              <p:cNvSpPr/>
              <p:nvPr/>
            </p:nvSpPr>
            <p:spPr>
              <a:xfrm>
                <a:off x="12255599" y="3398888"/>
                <a:ext cx="179971" cy="147632"/>
              </a:xfrm>
              <a:custGeom>
                <a:rect b="b" l="l" r="r" t="t"/>
                <a:pathLst>
                  <a:path extrusionOk="0" h="5300" w="6461">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9"/>
              <p:cNvSpPr/>
              <p:nvPr/>
            </p:nvSpPr>
            <p:spPr>
              <a:xfrm>
                <a:off x="10919785" y="3332760"/>
                <a:ext cx="1348572" cy="332561"/>
              </a:xfrm>
              <a:custGeom>
                <a:rect b="b" l="l" r="r" t="t"/>
                <a:pathLst>
                  <a:path extrusionOk="0" h="11939" w="48414">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9"/>
              <p:cNvSpPr/>
              <p:nvPr/>
            </p:nvSpPr>
            <p:spPr>
              <a:xfrm>
                <a:off x="12642171" y="3505712"/>
                <a:ext cx="1633389" cy="245709"/>
              </a:xfrm>
              <a:custGeom>
                <a:rect b="b" l="l" r="r" t="t"/>
                <a:pathLst>
                  <a:path extrusionOk="0" h="8821" w="58639">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9"/>
              <p:cNvSpPr/>
              <p:nvPr/>
            </p:nvSpPr>
            <p:spPr>
              <a:xfrm>
                <a:off x="12624371" y="3447857"/>
                <a:ext cx="735651" cy="293397"/>
              </a:xfrm>
              <a:custGeom>
                <a:rect b="b" l="l" r="r" t="t"/>
                <a:pathLst>
                  <a:path extrusionOk="0" h="10533" w="2641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9"/>
              <p:cNvSpPr/>
              <p:nvPr/>
            </p:nvSpPr>
            <p:spPr>
              <a:xfrm>
                <a:off x="13140636" y="3612508"/>
                <a:ext cx="118913" cy="10390"/>
              </a:xfrm>
              <a:custGeom>
                <a:rect b="b" l="l" r="r" t="t"/>
                <a:pathLst>
                  <a:path extrusionOk="0" h="373" w="4269">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9"/>
              <p:cNvSpPr/>
              <p:nvPr/>
            </p:nvSpPr>
            <p:spPr>
              <a:xfrm>
                <a:off x="13163533" y="3613148"/>
                <a:ext cx="55961" cy="15460"/>
              </a:xfrm>
              <a:custGeom>
                <a:rect b="b" l="l" r="r" t="t"/>
                <a:pathLst>
                  <a:path extrusionOk="0" h="555" w="2009">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9"/>
              <p:cNvSpPr/>
              <p:nvPr/>
            </p:nvSpPr>
            <p:spPr>
              <a:xfrm>
                <a:off x="13272252" y="3494904"/>
                <a:ext cx="520109" cy="199442"/>
              </a:xfrm>
              <a:custGeom>
                <a:rect b="b" l="l" r="r" t="t"/>
                <a:pathLst>
                  <a:path extrusionOk="0" h="7160" w="18672">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9"/>
              <p:cNvSpPr/>
              <p:nvPr/>
            </p:nvSpPr>
            <p:spPr>
              <a:xfrm>
                <a:off x="12570973" y="3362648"/>
                <a:ext cx="1719211" cy="358884"/>
              </a:xfrm>
              <a:custGeom>
                <a:rect b="b" l="l" r="r" t="t"/>
                <a:pathLst>
                  <a:path extrusionOk="0" h="12884" w="6172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9"/>
              <p:cNvSpPr/>
              <p:nvPr/>
            </p:nvSpPr>
            <p:spPr>
              <a:xfrm>
                <a:off x="13492863" y="3570558"/>
                <a:ext cx="66796" cy="27994"/>
              </a:xfrm>
              <a:custGeom>
                <a:rect b="b" l="l" r="r" t="t"/>
                <a:pathLst>
                  <a:path extrusionOk="0" h="1005" w="2398">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9"/>
              <p:cNvSpPr/>
              <p:nvPr/>
            </p:nvSpPr>
            <p:spPr>
              <a:xfrm>
                <a:off x="12555709" y="3587717"/>
                <a:ext cx="76323" cy="134122"/>
              </a:xfrm>
              <a:custGeom>
                <a:rect b="b" l="l" r="r" t="t"/>
                <a:pathLst>
                  <a:path extrusionOk="0" h="4815" w="274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9"/>
              <p:cNvSpPr/>
              <p:nvPr/>
            </p:nvSpPr>
            <p:spPr>
              <a:xfrm>
                <a:off x="12530277" y="3704067"/>
                <a:ext cx="27354" cy="7493"/>
              </a:xfrm>
              <a:custGeom>
                <a:rect b="b" l="l" r="r" t="t"/>
                <a:pathLst>
                  <a:path extrusionOk="0" h="269" w="982">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9"/>
              <p:cNvSpPr/>
              <p:nvPr/>
            </p:nvSpPr>
            <p:spPr>
              <a:xfrm>
                <a:off x="12585597" y="3334041"/>
                <a:ext cx="662531" cy="307742"/>
              </a:xfrm>
              <a:custGeom>
                <a:rect b="b" l="l" r="r" t="t"/>
                <a:pathLst>
                  <a:path extrusionOk="0" h="11048" w="23785">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9"/>
              <p:cNvSpPr/>
              <p:nvPr/>
            </p:nvSpPr>
            <p:spPr>
              <a:xfrm>
                <a:off x="13091054" y="3341033"/>
                <a:ext cx="1088518" cy="319831"/>
              </a:xfrm>
              <a:custGeom>
                <a:rect b="b" l="l" r="r" t="t"/>
                <a:pathLst>
                  <a:path extrusionOk="0" h="11482" w="39078">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9"/>
              <p:cNvSpPr/>
              <p:nvPr/>
            </p:nvSpPr>
            <p:spPr>
              <a:xfrm>
                <a:off x="12557603" y="3362008"/>
                <a:ext cx="3844" cy="17827"/>
              </a:xfrm>
              <a:custGeom>
                <a:rect b="b" l="l" r="r" t="t"/>
                <a:pathLst>
                  <a:path extrusionOk="0" h="640" w="138">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9"/>
              <p:cNvSpPr/>
              <p:nvPr/>
            </p:nvSpPr>
            <p:spPr>
              <a:xfrm>
                <a:off x="12557603" y="3348025"/>
                <a:ext cx="4485" cy="9554"/>
              </a:xfrm>
              <a:custGeom>
                <a:rect b="b" l="l" r="r" t="t"/>
                <a:pathLst>
                  <a:path extrusionOk="0" h="343" w="161">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9"/>
              <p:cNvSpPr/>
              <p:nvPr/>
            </p:nvSpPr>
            <p:spPr>
              <a:xfrm>
                <a:off x="13843836" y="2983068"/>
                <a:ext cx="467323" cy="592197"/>
              </a:xfrm>
              <a:custGeom>
                <a:rect b="b" l="l" r="r" t="t"/>
                <a:pathLst>
                  <a:path extrusionOk="0" h="21260" w="16777">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9"/>
              <p:cNvSpPr/>
              <p:nvPr/>
            </p:nvSpPr>
            <p:spPr>
              <a:xfrm>
                <a:off x="14246284" y="3519695"/>
                <a:ext cx="63621" cy="42618"/>
              </a:xfrm>
              <a:custGeom>
                <a:rect b="b" l="l" r="r" t="t"/>
                <a:pathLst>
                  <a:path extrusionOk="0" h="1530" w="2284">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9"/>
              <p:cNvSpPr/>
              <p:nvPr/>
            </p:nvSpPr>
            <p:spPr>
              <a:xfrm>
                <a:off x="13880716" y="3145212"/>
                <a:ext cx="329998" cy="425374"/>
              </a:xfrm>
              <a:custGeom>
                <a:rect b="b" l="l" r="r" t="t"/>
                <a:pathLst>
                  <a:path extrusionOk="0" h="15271" w="11847">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9"/>
              <p:cNvSpPr/>
              <p:nvPr/>
            </p:nvSpPr>
            <p:spPr>
              <a:xfrm>
                <a:off x="14219598" y="3581366"/>
                <a:ext cx="8273" cy="8301"/>
              </a:xfrm>
              <a:custGeom>
                <a:rect b="b" l="l" r="r" t="t"/>
                <a:pathLst>
                  <a:path extrusionOk="0" h="298" w="297">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9"/>
              <p:cNvSpPr/>
              <p:nvPr/>
            </p:nvSpPr>
            <p:spPr>
              <a:xfrm>
                <a:off x="13796788" y="3046021"/>
                <a:ext cx="168495" cy="305709"/>
              </a:xfrm>
              <a:custGeom>
                <a:rect b="b" l="l" r="r" t="t"/>
                <a:pathLst>
                  <a:path extrusionOk="0" h="10975" w="6049">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9"/>
              <p:cNvSpPr/>
              <p:nvPr/>
            </p:nvSpPr>
            <p:spPr>
              <a:xfrm>
                <a:off x="10795802" y="2981815"/>
                <a:ext cx="476237" cy="621779"/>
              </a:xfrm>
              <a:custGeom>
                <a:rect b="b" l="l" r="r" t="t"/>
                <a:pathLst>
                  <a:path extrusionOk="0" h="22322" w="17097">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9"/>
              <p:cNvSpPr/>
              <p:nvPr/>
            </p:nvSpPr>
            <p:spPr>
              <a:xfrm>
                <a:off x="10879089" y="3315601"/>
                <a:ext cx="1276734" cy="288689"/>
              </a:xfrm>
              <a:custGeom>
                <a:rect b="b" l="l" r="r" t="t"/>
                <a:pathLst>
                  <a:path extrusionOk="0" h="10364" w="45835">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9"/>
              <p:cNvSpPr/>
              <p:nvPr/>
            </p:nvSpPr>
            <p:spPr>
              <a:xfrm>
                <a:off x="10840955" y="3322593"/>
                <a:ext cx="1150829" cy="322672"/>
              </a:xfrm>
              <a:custGeom>
                <a:rect b="b" l="l" r="r" t="t"/>
                <a:pathLst>
                  <a:path extrusionOk="0" h="11584" w="41315">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9"/>
              <p:cNvSpPr/>
              <p:nvPr/>
            </p:nvSpPr>
            <p:spPr>
              <a:xfrm>
                <a:off x="11003712" y="3076550"/>
                <a:ext cx="295681" cy="440248"/>
              </a:xfrm>
              <a:custGeom>
                <a:rect b="b" l="l" r="r" t="t"/>
                <a:pathLst>
                  <a:path extrusionOk="0" h="15805" w="10615">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9"/>
              <p:cNvSpPr/>
              <p:nvPr/>
            </p:nvSpPr>
            <p:spPr>
              <a:xfrm>
                <a:off x="11177917" y="3047943"/>
                <a:ext cx="188857" cy="356321"/>
              </a:xfrm>
              <a:custGeom>
                <a:rect b="b" l="l" r="r" t="t"/>
                <a:pathLst>
                  <a:path extrusionOk="0" h="12792" w="678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9"/>
              <p:cNvSpPr/>
              <p:nvPr/>
            </p:nvSpPr>
            <p:spPr>
              <a:xfrm>
                <a:off x="11141678" y="3444654"/>
                <a:ext cx="19109" cy="18468"/>
              </a:xfrm>
              <a:custGeom>
                <a:rect b="b" l="l" r="r" t="t"/>
                <a:pathLst>
                  <a:path extrusionOk="0" h="663" w="686">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9"/>
              <p:cNvSpPr/>
              <p:nvPr/>
            </p:nvSpPr>
            <p:spPr>
              <a:xfrm>
                <a:off x="10774187" y="3434486"/>
                <a:ext cx="1236651" cy="274706"/>
              </a:xfrm>
              <a:custGeom>
                <a:rect b="b" l="l" r="r" t="t"/>
                <a:pathLst>
                  <a:path extrusionOk="0" h="9862" w="44396">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9"/>
              <p:cNvSpPr/>
              <p:nvPr/>
            </p:nvSpPr>
            <p:spPr>
              <a:xfrm>
                <a:off x="10791986" y="3609973"/>
                <a:ext cx="1037014" cy="172980"/>
              </a:xfrm>
              <a:custGeom>
                <a:rect b="b" l="l" r="r" t="t"/>
                <a:pathLst>
                  <a:path extrusionOk="0" h="6210" w="37229">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9"/>
              <p:cNvSpPr/>
              <p:nvPr/>
            </p:nvSpPr>
            <p:spPr>
              <a:xfrm>
                <a:off x="10790733" y="3746045"/>
                <a:ext cx="463507" cy="38802"/>
              </a:xfrm>
              <a:custGeom>
                <a:rect b="b" l="l" r="r" t="t"/>
                <a:pathLst>
                  <a:path extrusionOk="0" h="1393" w="1664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9"/>
              <p:cNvSpPr/>
              <p:nvPr/>
            </p:nvSpPr>
            <p:spPr>
              <a:xfrm>
                <a:off x="12555709" y="3347384"/>
                <a:ext cx="20362" cy="319608"/>
              </a:xfrm>
              <a:custGeom>
                <a:rect b="b" l="l" r="r" t="t"/>
                <a:pathLst>
                  <a:path extrusionOk="0" h="11474" w="731">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9"/>
              <p:cNvSpPr/>
              <p:nvPr/>
            </p:nvSpPr>
            <p:spPr>
              <a:xfrm>
                <a:off x="12560779" y="3316242"/>
                <a:ext cx="662531" cy="338383"/>
              </a:xfrm>
              <a:custGeom>
                <a:rect b="b" l="l" r="r" t="t"/>
                <a:pathLst>
                  <a:path extrusionOk="0" h="12148" w="23785">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9"/>
              <p:cNvSpPr/>
              <p:nvPr/>
            </p:nvSpPr>
            <p:spPr>
              <a:xfrm>
                <a:off x="12599581" y="3419222"/>
                <a:ext cx="726096" cy="310138"/>
              </a:xfrm>
              <a:custGeom>
                <a:rect b="b" l="l" r="r" t="t"/>
                <a:pathLst>
                  <a:path extrusionOk="0" h="11134" w="26067">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9"/>
              <p:cNvSpPr/>
              <p:nvPr/>
            </p:nvSpPr>
            <p:spPr>
              <a:xfrm>
                <a:off x="12679691" y="3581366"/>
                <a:ext cx="784592" cy="194094"/>
              </a:xfrm>
              <a:custGeom>
                <a:rect b="b" l="l" r="r" t="t"/>
                <a:pathLst>
                  <a:path extrusionOk="0" h="6968" w="28167">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9"/>
              <p:cNvSpPr/>
              <p:nvPr/>
            </p:nvSpPr>
            <p:spPr>
              <a:xfrm>
                <a:off x="13148909" y="3596630"/>
                <a:ext cx="228912" cy="40724"/>
              </a:xfrm>
              <a:custGeom>
                <a:rect b="b" l="l" r="r" t="t"/>
                <a:pathLst>
                  <a:path extrusionOk="0" h="1462" w="8218">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9"/>
              <p:cNvSpPr/>
              <p:nvPr/>
            </p:nvSpPr>
            <p:spPr>
              <a:xfrm>
                <a:off x="12716572" y="3713621"/>
                <a:ext cx="828463" cy="115738"/>
              </a:xfrm>
              <a:custGeom>
                <a:rect b="b" l="l" r="r" t="t"/>
                <a:pathLst>
                  <a:path extrusionOk="0" h="4155" w="29742">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9"/>
              <p:cNvSpPr/>
              <p:nvPr/>
            </p:nvSpPr>
            <p:spPr>
              <a:xfrm>
                <a:off x="12397381" y="3798802"/>
                <a:ext cx="319218" cy="115208"/>
              </a:xfrm>
              <a:custGeom>
                <a:rect b="b" l="l" r="r" t="t"/>
                <a:pathLst>
                  <a:path extrusionOk="0" h="4136" w="1146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9"/>
              <p:cNvSpPr/>
              <p:nvPr/>
            </p:nvSpPr>
            <p:spPr>
              <a:xfrm>
                <a:off x="12592589" y="3866824"/>
                <a:ext cx="124623" cy="188968"/>
              </a:xfrm>
              <a:custGeom>
                <a:rect b="b" l="l" r="r" t="t"/>
                <a:pathLst>
                  <a:path extrusionOk="0" h="6784" w="4474">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9"/>
              <p:cNvSpPr/>
              <p:nvPr/>
            </p:nvSpPr>
            <p:spPr>
              <a:xfrm>
                <a:off x="11436690" y="3747939"/>
                <a:ext cx="955009" cy="129721"/>
              </a:xfrm>
              <a:custGeom>
                <a:rect b="b" l="l" r="r" t="t"/>
                <a:pathLst>
                  <a:path extrusionOk="0" h="4657" w="34285">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9"/>
              <p:cNvSpPr/>
              <p:nvPr/>
            </p:nvSpPr>
            <p:spPr>
              <a:xfrm>
                <a:off x="12724176" y="3749220"/>
                <a:ext cx="956931" cy="131002"/>
              </a:xfrm>
              <a:custGeom>
                <a:rect b="b" l="l" r="r" t="t"/>
                <a:pathLst>
                  <a:path extrusionOk="0" h="4703" w="34354">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9"/>
              <p:cNvSpPr/>
              <p:nvPr/>
            </p:nvSpPr>
            <p:spPr>
              <a:xfrm>
                <a:off x="10784994" y="3326409"/>
                <a:ext cx="1774558" cy="397407"/>
              </a:xfrm>
              <a:custGeom>
                <a:rect b="b" l="l" r="r" t="t"/>
                <a:pathLst>
                  <a:path extrusionOk="0" h="14267" w="63707">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9"/>
              <p:cNvSpPr/>
              <p:nvPr/>
            </p:nvSpPr>
            <p:spPr>
              <a:xfrm>
                <a:off x="12247326" y="3369640"/>
                <a:ext cx="28" cy="28"/>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9"/>
              <p:cNvSpPr/>
              <p:nvPr/>
            </p:nvSpPr>
            <p:spPr>
              <a:xfrm>
                <a:off x="11449420" y="3545126"/>
                <a:ext cx="669" cy="28"/>
              </a:xfrm>
              <a:custGeom>
                <a:rect b="b" l="l" r="r" t="t"/>
                <a:pathLst>
                  <a:path extrusionOk="0" h="1" w="24">
                    <a:moveTo>
                      <a:pt x="0" y="0"/>
                    </a:moveTo>
                    <a:cubicBezTo>
                      <a:pt x="23" y="0"/>
                      <a:pt x="23" y="0"/>
                      <a:pt x="23" y="0"/>
                    </a:cubicBezTo>
                    <a:cubicBezTo>
                      <a:pt x="23" y="0"/>
                      <a:pt x="23"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9"/>
              <p:cNvSpPr/>
              <p:nvPr/>
            </p:nvSpPr>
            <p:spPr>
              <a:xfrm>
                <a:off x="11448779" y="3545126"/>
                <a:ext cx="669" cy="28"/>
              </a:xfrm>
              <a:custGeom>
                <a:rect b="b" l="l" r="r" t="t"/>
                <a:pathLst>
                  <a:path extrusionOk="0" h="1" w="24">
                    <a:moveTo>
                      <a:pt x="0" y="0"/>
                    </a:moveTo>
                    <a:cubicBezTo>
                      <a:pt x="23" y="0"/>
                      <a:pt x="23" y="0"/>
                      <a:pt x="23" y="0"/>
                    </a:cubicBezTo>
                    <a:cubicBezTo>
                      <a:pt x="23" y="0"/>
                      <a:pt x="23"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9"/>
              <p:cNvSpPr/>
              <p:nvPr/>
            </p:nvSpPr>
            <p:spPr>
              <a:xfrm>
                <a:off x="11141678" y="3633510"/>
                <a:ext cx="28" cy="28"/>
              </a:xfrm>
              <a:custGeom>
                <a:rect b="b" l="l" r="r" t="t"/>
                <a:pathLst>
                  <a:path extrusionOk="0" h="1" w="1">
                    <a:moveTo>
                      <a:pt x="1" y="0"/>
                    </a:moveTo>
                    <a:lnTo>
                      <a:pt x="1" y="0"/>
                    </a:ln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9"/>
              <p:cNvSpPr/>
              <p:nvPr/>
            </p:nvSpPr>
            <p:spPr>
              <a:xfrm>
                <a:off x="11140424" y="3633510"/>
                <a:ext cx="641" cy="28"/>
              </a:xfrm>
              <a:custGeom>
                <a:rect b="b" l="l" r="r" t="t"/>
                <a:pathLst>
                  <a:path extrusionOk="0" h="1" w="23">
                    <a:moveTo>
                      <a:pt x="0" y="0"/>
                    </a:moveTo>
                    <a:lnTo>
                      <a:pt x="23" y="0"/>
                    </a:lnTo>
                    <a:cubicBezTo>
                      <a:pt x="23" y="0"/>
                      <a:pt x="23" y="0"/>
                      <a:pt x="23" y="0"/>
                    </a:cubicBezTo>
                    <a:cubicBezTo>
                      <a:pt x="23" y="0"/>
                      <a:pt x="23"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9"/>
              <p:cNvSpPr/>
              <p:nvPr/>
            </p:nvSpPr>
            <p:spPr>
              <a:xfrm>
                <a:off x="12525820" y="3643677"/>
                <a:ext cx="28" cy="669"/>
              </a:xfrm>
              <a:custGeom>
                <a:rect b="b" l="l" r="r" t="t"/>
                <a:pathLst>
                  <a:path extrusionOk="0" h="24" w="1">
                    <a:moveTo>
                      <a:pt x="0" y="23"/>
                    </a:moveTo>
                    <a:lnTo>
                      <a:pt x="0" y="0"/>
                    </a:ln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9"/>
              <p:cNvSpPr/>
              <p:nvPr/>
            </p:nvSpPr>
            <p:spPr>
              <a:xfrm>
                <a:off x="12525820" y="3644318"/>
                <a:ext cx="28" cy="28"/>
              </a:xfrm>
              <a:custGeom>
                <a:rect b="b" l="l" r="r" t="t"/>
                <a:pathLst>
                  <a:path extrusionOk="0" h="1" w="1">
                    <a:moveTo>
                      <a:pt x="0" y="0"/>
                    </a:moveTo>
                    <a:cubicBezTo>
                      <a:pt x="0" y="0"/>
                      <a:pt x="0" y="0"/>
                      <a:pt x="0" y="0"/>
                    </a:cubicBezTo>
                    <a:cubicBezTo>
                      <a:pt x="0" y="0"/>
                      <a:pt x="0"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9"/>
              <p:cNvSpPr/>
              <p:nvPr/>
            </p:nvSpPr>
            <p:spPr>
              <a:xfrm>
                <a:off x="10762125" y="3440865"/>
                <a:ext cx="1735116" cy="296294"/>
              </a:xfrm>
              <a:custGeom>
                <a:rect b="b" l="l" r="r" t="t"/>
                <a:pathLst>
                  <a:path extrusionOk="0" h="10637" w="62291">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9"/>
              <p:cNvSpPr/>
              <p:nvPr/>
            </p:nvSpPr>
            <p:spPr>
              <a:xfrm>
                <a:off x="12430445" y="3644318"/>
                <a:ext cx="28" cy="28"/>
              </a:xfrm>
              <a:custGeom>
                <a:rect b="b" l="l" r="r" t="t"/>
                <a:pathLst>
                  <a:path extrusionOk="0" h="1" w="1">
                    <a:moveTo>
                      <a:pt x="1" y="0"/>
                    </a:moveTo>
                    <a:lnTo>
                      <a:pt x="1" y="0"/>
                    </a:ln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9"/>
              <p:cNvSpPr/>
              <p:nvPr/>
            </p:nvSpPr>
            <p:spPr>
              <a:xfrm>
                <a:off x="12430445" y="3644318"/>
                <a:ext cx="28" cy="28"/>
              </a:xfrm>
              <a:custGeom>
                <a:rect b="b" l="l" r="r" t="t"/>
                <a:pathLst>
                  <a:path extrusionOk="0" h="1" w="1">
                    <a:moveTo>
                      <a:pt x="1" y="0"/>
                    </a:moveTo>
                    <a:lnTo>
                      <a:pt x="1" y="0"/>
                    </a:ln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9"/>
              <p:cNvSpPr/>
              <p:nvPr/>
            </p:nvSpPr>
            <p:spPr>
              <a:xfrm>
                <a:off x="12431086" y="3644931"/>
                <a:ext cx="28" cy="28"/>
              </a:xfrm>
              <a:custGeom>
                <a:rect b="b" l="l" r="r" t="t"/>
                <a:pathLst>
                  <a:path extrusionOk="0" h="1" w="1">
                    <a:moveTo>
                      <a:pt x="1" y="1"/>
                    </a:move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9"/>
              <p:cNvSpPr/>
              <p:nvPr/>
            </p:nvSpPr>
            <p:spPr>
              <a:xfrm>
                <a:off x="10771652" y="3605516"/>
                <a:ext cx="1654364" cy="190250"/>
              </a:xfrm>
              <a:custGeom>
                <a:rect b="b" l="l" r="r" t="t"/>
                <a:pathLst>
                  <a:path extrusionOk="0" h="6830" w="59392">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9"/>
              <p:cNvSpPr/>
              <p:nvPr/>
            </p:nvSpPr>
            <p:spPr>
              <a:xfrm>
                <a:off x="11845518" y="3622703"/>
                <a:ext cx="669" cy="28"/>
              </a:xfrm>
              <a:custGeom>
                <a:rect b="b" l="l" r="r" t="t"/>
                <a:pathLst>
                  <a:path extrusionOk="0" h="1" w="24">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9"/>
              <p:cNvSpPr/>
              <p:nvPr/>
            </p:nvSpPr>
            <p:spPr>
              <a:xfrm>
                <a:off x="11345131" y="3742869"/>
                <a:ext cx="1050384" cy="128439"/>
              </a:xfrm>
              <a:custGeom>
                <a:rect b="b" l="l" r="r" t="t"/>
                <a:pathLst>
                  <a:path extrusionOk="0" h="4611" w="37709">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9"/>
              <p:cNvSpPr/>
              <p:nvPr/>
            </p:nvSpPr>
            <p:spPr>
              <a:xfrm>
                <a:off x="12091561" y="3760028"/>
                <a:ext cx="669" cy="28"/>
              </a:xfrm>
              <a:custGeom>
                <a:rect b="b" l="l" r="r" t="t"/>
                <a:pathLst>
                  <a:path extrusionOk="0" h="1" w="24">
                    <a:moveTo>
                      <a:pt x="24" y="0"/>
                    </a:moveTo>
                    <a:cubicBezTo>
                      <a:pt x="24" y="0"/>
                      <a:pt x="1" y="0"/>
                      <a:pt x="1" y="0"/>
                    </a:cubicBezTo>
                    <a:cubicBezTo>
                      <a:pt x="1" y="0"/>
                      <a:pt x="24" y="0"/>
                      <a:pt x="24"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9"/>
              <p:cNvSpPr/>
              <p:nvPr/>
            </p:nvSpPr>
            <p:spPr>
              <a:xfrm>
                <a:off x="10787557" y="2974823"/>
                <a:ext cx="469858" cy="580526"/>
              </a:xfrm>
              <a:custGeom>
                <a:rect b="b" l="l" r="r" t="t"/>
                <a:pathLst>
                  <a:path extrusionOk="0" h="20841" w="16868">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9"/>
              <p:cNvSpPr/>
              <p:nvPr/>
            </p:nvSpPr>
            <p:spPr>
              <a:xfrm>
                <a:off x="12551893" y="2923960"/>
                <a:ext cx="9554" cy="799856"/>
              </a:xfrm>
              <a:custGeom>
                <a:rect b="b" l="l" r="r" t="t"/>
                <a:pathLst>
                  <a:path extrusionOk="0" h="28715" w="343">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9"/>
              <p:cNvSpPr/>
              <p:nvPr/>
            </p:nvSpPr>
            <p:spPr>
              <a:xfrm>
                <a:off x="12549971" y="3328944"/>
                <a:ext cx="1774558" cy="394872"/>
              </a:xfrm>
              <a:custGeom>
                <a:rect b="b" l="l" r="r" t="t"/>
                <a:pathLst>
                  <a:path extrusionOk="0" h="14176" w="63707">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9"/>
              <p:cNvSpPr/>
              <p:nvPr/>
            </p:nvSpPr>
            <p:spPr>
              <a:xfrm>
                <a:off x="12862170" y="3372175"/>
                <a:ext cx="28" cy="28"/>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9"/>
              <p:cNvSpPr/>
              <p:nvPr/>
            </p:nvSpPr>
            <p:spPr>
              <a:xfrm>
                <a:off x="13659434" y="3547021"/>
                <a:ext cx="28" cy="28"/>
              </a:xfrm>
              <a:custGeom>
                <a:rect b="b" l="l" r="r" t="t"/>
                <a:pathLst>
                  <a:path extrusionOk="0" h="1" w="1">
                    <a:moveTo>
                      <a:pt x="1" y="1"/>
                    </a:move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9"/>
              <p:cNvSpPr/>
              <p:nvPr/>
            </p:nvSpPr>
            <p:spPr>
              <a:xfrm>
                <a:off x="14283805" y="3583901"/>
                <a:ext cx="669" cy="28"/>
              </a:xfrm>
              <a:custGeom>
                <a:rect b="b" l="l" r="r" t="t"/>
                <a:pathLst>
                  <a:path extrusionOk="0" h="1" w="24">
                    <a:moveTo>
                      <a:pt x="0" y="1"/>
                    </a:moveTo>
                    <a:cubicBezTo>
                      <a:pt x="0" y="1"/>
                      <a:pt x="23" y="1"/>
                      <a:pt x="23" y="1"/>
                    </a:cubicBezTo>
                    <a:cubicBezTo>
                      <a:pt x="23"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9"/>
              <p:cNvSpPr/>
              <p:nvPr/>
            </p:nvSpPr>
            <p:spPr>
              <a:xfrm>
                <a:off x="14283805" y="3583901"/>
                <a:ext cx="28" cy="669"/>
              </a:xfrm>
              <a:custGeom>
                <a:rect b="b" l="l" r="r" t="t"/>
                <a:pathLst>
                  <a:path extrusionOk="0" h="24" w="1">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9"/>
              <p:cNvSpPr/>
              <p:nvPr/>
            </p:nvSpPr>
            <p:spPr>
              <a:xfrm>
                <a:off x="14283805" y="3584541"/>
                <a:ext cx="28" cy="28"/>
              </a:xfrm>
              <a:custGeom>
                <a:rect b="b" l="l" r="r" t="t"/>
                <a:pathLst>
                  <a:path extrusionOk="0" h="1" w="1">
                    <a:moveTo>
                      <a:pt x="0" y="1"/>
                    </a:moveTo>
                    <a:cubicBezTo>
                      <a:pt x="0" y="1"/>
                      <a:pt x="0" y="1"/>
                      <a:pt x="0" y="1"/>
                    </a:cubicBezTo>
                    <a:lnTo>
                      <a:pt x="0" y="1"/>
                    </a:ln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9"/>
              <p:cNvSpPr/>
              <p:nvPr/>
            </p:nvSpPr>
            <p:spPr>
              <a:xfrm>
                <a:off x="14225950" y="3616965"/>
                <a:ext cx="669" cy="669"/>
              </a:xfrm>
              <a:custGeom>
                <a:rect b="b" l="l" r="r" t="t"/>
                <a:pathLst>
                  <a:path extrusionOk="0" h="24" w="24">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9"/>
              <p:cNvSpPr/>
              <p:nvPr/>
            </p:nvSpPr>
            <p:spPr>
              <a:xfrm>
                <a:off x="14225950" y="3617605"/>
                <a:ext cx="28" cy="28"/>
              </a:xfrm>
              <a:custGeom>
                <a:rect b="b" l="l" r="r" t="t"/>
                <a:pathLst>
                  <a:path extrusionOk="0" h="1" w="1">
                    <a:moveTo>
                      <a:pt x="0" y="0"/>
                    </a:moveTo>
                    <a:cubicBezTo>
                      <a:pt x="0" y="0"/>
                      <a:pt x="0" y="0"/>
                      <a:pt x="0" y="0"/>
                    </a:cubicBezTo>
                    <a:cubicBezTo>
                      <a:pt x="0" y="0"/>
                      <a:pt x="0" y="0"/>
                      <a:pt x="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9"/>
              <p:cNvSpPr/>
              <p:nvPr/>
            </p:nvSpPr>
            <p:spPr>
              <a:xfrm>
                <a:off x="13967819" y="3635405"/>
                <a:ext cx="28" cy="28"/>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9"/>
              <p:cNvSpPr/>
              <p:nvPr/>
            </p:nvSpPr>
            <p:spPr>
              <a:xfrm>
                <a:off x="13967819" y="3635405"/>
                <a:ext cx="669" cy="28"/>
              </a:xfrm>
              <a:custGeom>
                <a:rect b="b" l="l" r="r" t="t"/>
                <a:pathLst>
                  <a:path extrusionOk="0" h="1" w="24">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9"/>
              <p:cNvSpPr/>
              <p:nvPr/>
            </p:nvSpPr>
            <p:spPr>
              <a:xfrm>
                <a:off x="12583035" y="3645572"/>
                <a:ext cx="669" cy="669"/>
              </a:xfrm>
              <a:custGeom>
                <a:rect b="b" l="l" r="r" t="t"/>
                <a:pathLst>
                  <a:path extrusionOk="0" h="24" w="24">
                    <a:moveTo>
                      <a:pt x="1" y="24"/>
                    </a:moveTo>
                    <a:cubicBezTo>
                      <a:pt x="1" y="24"/>
                      <a:pt x="24" y="1"/>
                      <a:pt x="24" y="1"/>
                    </a:cubicBezTo>
                    <a:cubicBezTo>
                      <a:pt x="24" y="1"/>
                      <a:pt x="1" y="24"/>
                      <a:pt x="1" y="24"/>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9"/>
              <p:cNvSpPr/>
              <p:nvPr/>
            </p:nvSpPr>
            <p:spPr>
              <a:xfrm>
                <a:off x="14334028" y="3645572"/>
                <a:ext cx="9582" cy="9582"/>
              </a:xfrm>
              <a:custGeom>
                <a:rect b="b" l="l" r="r" t="t"/>
                <a:pathLst>
                  <a:path extrusionOk="0" h="344" w="344">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9"/>
              <p:cNvSpPr/>
              <p:nvPr/>
            </p:nvSpPr>
            <p:spPr>
              <a:xfrm>
                <a:off x="12613564" y="3442759"/>
                <a:ext cx="1733222" cy="293118"/>
              </a:xfrm>
              <a:custGeom>
                <a:rect b="b" l="l" r="r" t="t"/>
                <a:pathLst>
                  <a:path extrusionOk="0" h="10523" w="62223">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9"/>
              <p:cNvSpPr/>
              <p:nvPr/>
            </p:nvSpPr>
            <p:spPr>
              <a:xfrm>
                <a:off x="12678410" y="3646853"/>
                <a:ext cx="28" cy="28"/>
              </a:xfrm>
              <a:custGeom>
                <a:rect b="b" l="l" r="r" t="t"/>
                <a:pathLst>
                  <a:path extrusionOk="0" h="1" w="1">
                    <a:moveTo>
                      <a:pt x="1" y="0"/>
                    </a:move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9"/>
              <p:cNvSpPr/>
              <p:nvPr/>
            </p:nvSpPr>
            <p:spPr>
              <a:xfrm>
                <a:off x="12618021" y="3744123"/>
                <a:ext cx="28" cy="28"/>
              </a:xfrm>
              <a:custGeom>
                <a:rect b="b" l="l" r="r" t="t"/>
                <a:pathLst>
                  <a:path extrusionOk="0" h="1" w="1">
                    <a:moveTo>
                      <a:pt x="0" y="1"/>
                    </a:moveTo>
                    <a:cubicBezTo>
                      <a:pt x="0" y="1"/>
                      <a:pt x="0" y="1"/>
                      <a:pt x="0" y="1"/>
                    </a:cubicBezTo>
                    <a:cubicBezTo>
                      <a:pt x="0" y="1"/>
                      <a:pt x="0" y="1"/>
                      <a:pt x="0"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9"/>
              <p:cNvSpPr/>
              <p:nvPr/>
            </p:nvSpPr>
            <p:spPr>
              <a:xfrm>
                <a:off x="12684761" y="3607438"/>
                <a:ext cx="1653111" cy="190445"/>
              </a:xfrm>
              <a:custGeom>
                <a:rect b="b" l="l" r="r" t="t"/>
                <a:pathLst>
                  <a:path extrusionOk="0" h="6837" w="59347">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9"/>
              <p:cNvSpPr/>
              <p:nvPr/>
            </p:nvSpPr>
            <p:spPr>
              <a:xfrm>
                <a:off x="13263338" y="3624597"/>
                <a:ext cx="28" cy="28"/>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9"/>
              <p:cNvSpPr/>
              <p:nvPr/>
            </p:nvSpPr>
            <p:spPr>
              <a:xfrm>
                <a:off x="12719106" y="3745404"/>
                <a:ext cx="1090412" cy="132896"/>
              </a:xfrm>
              <a:custGeom>
                <a:rect b="b" l="l" r="r" t="t"/>
                <a:pathLst>
                  <a:path extrusionOk="0" h="4771" w="39146">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9"/>
              <p:cNvSpPr/>
              <p:nvPr/>
            </p:nvSpPr>
            <p:spPr>
              <a:xfrm>
                <a:off x="14074002" y="3852841"/>
                <a:ext cx="240361" cy="49638"/>
              </a:xfrm>
              <a:custGeom>
                <a:rect b="b" l="l" r="r" t="t"/>
                <a:pathLst>
                  <a:path extrusionOk="0" h="1782" w="8629">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9"/>
              <p:cNvSpPr/>
              <p:nvPr/>
            </p:nvSpPr>
            <p:spPr>
              <a:xfrm>
                <a:off x="13016653" y="3762563"/>
                <a:ext cx="28" cy="28"/>
              </a:xfrm>
              <a:custGeom>
                <a:rect b="b" l="l" r="r" t="t"/>
                <a:pathLst>
                  <a:path extrusionOk="0" h="1" w="1">
                    <a:moveTo>
                      <a:pt x="1" y="1"/>
                    </a:moveTo>
                    <a:cubicBezTo>
                      <a:pt x="1" y="1"/>
                      <a:pt x="1" y="1"/>
                      <a:pt x="1" y="1"/>
                    </a:cubicBezTo>
                    <a:cubicBezTo>
                      <a:pt x="1" y="1"/>
                      <a:pt x="1" y="1"/>
                      <a:pt x="1" y="1"/>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9"/>
              <p:cNvSpPr/>
              <p:nvPr/>
            </p:nvSpPr>
            <p:spPr>
              <a:xfrm>
                <a:off x="13286234" y="3764485"/>
                <a:ext cx="28" cy="28"/>
              </a:xfrm>
              <a:custGeom>
                <a:rect b="b" l="l" r="r" t="t"/>
                <a:pathLst>
                  <a:path extrusionOk="0" h="1" w="1">
                    <a:moveTo>
                      <a:pt x="1" y="0"/>
                    </a:moveTo>
                    <a:cubicBezTo>
                      <a:pt x="1" y="0"/>
                      <a:pt x="1" y="0"/>
                      <a:pt x="1" y="0"/>
                    </a:cubicBezTo>
                    <a:cubicBezTo>
                      <a:pt x="1" y="0"/>
                      <a:pt x="1" y="0"/>
                      <a:pt x="1"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9"/>
              <p:cNvSpPr/>
              <p:nvPr/>
            </p:nvSpPr>
            <p:spPr>
              <a:xfrm>
                <a:off x="13851469" y="2977358"/>
                <a:ext cx="469886" cy="580526"/>
              </a:xfrm>
              <a:custGeom>
                <a:rect b="b" l="l" r="r" t="t"/>
                <a:pathLst>
                  <a:path extrusionOk="0" h="20841" w="16869">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9"/>
              <p:cNvSpPr/>
              <p:nvPr/>
            </p:nvSpPr>
            <p:spPr>
              <a:xfrm>
                <a:off x="14276814" y="3592814"/>
                <a:ext cx="70585" cy="59025"/>
              </a:xfrm>
              <a:custGeom>
                <a:rect b="b" l="l" r="r" t="t"/>
                <a:pathLst>
                  <a:path extrusionOk="0" h="2119" w="2534">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9"/>
              <p:cNvSpPr/>
              <p:nvPr/>
            </p:nvSpPr>
            <p:spPr>
              <a:xfrm>
                <a:off x="14262191" y="3679917"/>
                <a:ext cx="75041" cy="79665"/>
              </a:xfrm>
              <a:custGeom>
                <a:rect b="b" l="l" r="r" t="t"/>
                <a:pathLst>
                  <a:path extrusionOk="0" h="2860" w="2694">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9"/>
              <p:cNvSpPr/>
              <p:nvPr/>
            </p:nvSpPr>
            <p:spPr>
              <a:xfrm>
                <a:off x="14235477" y="3775905"/>
                <a:ext cx="78245" cy="83593"/>
              </a:xfrm>
              <a:custGeom>
                <a:rect b="b" l="l" r="r" t="t"/>
                <a:pathLst>
                  <a:path extrusionOk="0" h="3001" w="2809">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9"/>
              <p:cNvSpPr/>
              <p:nvPr/>
            </p:nvSpPr>
            <p:spPr>
              <a:xfrm>
                <a:off x="12548077" y="2926495"/>
                <a:ext cx="8914" cy="797322"/>
              </a:xfrm>
              <a:custGeom>
                <a:rect b="b" l="l" r="r" t="t"/>
                <a:pathLst>
                  <a:path extrusionOk="0" h="28624" w="32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9"/>
              <p:cNvSpPr/>
              <p:nvPr/>
            </p:nvSpPr>
            <p:spPr>
              <a:xfrm>
                <a:off x="12380222" y="3716156"/>
                <a:ext cx="351001" cy="169136"/>
              </a:xfrm>
              <a:custGeom>
                <a:rect b="b" l="l" r="r" t="t"/>
                <a:pathLst>
                  <a:path extrusionOk="0" h="6072" w="12601">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9"/>
              <p:cNvSpPr/>
              <p:nvPr/>
            </p:nvSpPr>
            <p:spPr>
              <a:xfrm>
                <a:off x="12620555" y="3737772"/>
                <a:ext cx="669" cy="669"/>
              </a:xfrm>
              <a:custGeom>
                <a:rect b="b" l="l" r="r" t="t"/>
                <a:pathLst>
                  <a:path extrusionOk="0" h="24" w="24">
                    <a:moveTo>
                      <a:pt x="23" y="23"/>
                    </a:moveTo>
                    <a:lnTo>
                      <a:pt x="0" y="0"/>
                    </a:ln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9"/>
              <p:cNvSpPr/>
              <p:nvPr/>
            </p:nvSpPr>
            <p:spPr>
              <a:xfrm>
                <a:off x="12686683" y="3789276"/>
                <a:ext cx="28" cy="28"/>
              </a:xfrm>
              <a:custGeom>
                <a:rect b="b" l="l" r="r" t="t"/>
                <a:pathLst>
                  <a:path extrusionOk="0" h="1" w="1">
                    <a:moveTo>
                      <a:pt x="0" y="0"/>
                    </a:moveTo>
                    <a:cubicBezTo>
                      <a:pt x="0" y="0"/>
                      <a:pt x="0" y="0"/>
                      <a:pt x="0" y="0"/>
                    </a:cubicBez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9"/>
              <p:cNvSpPr/>
              <p:nvPr/>
            </p:nvSpPr>
            <p:spPr>
              <a:xfrm>
                <a:off x="12687324" y="3789276"/>
                <a:ext cx="28" cy="28"/>
              </a:xfrm>
              <a:custGeom>
                <a:rect b="b" l="l" r="r" t="t"/>
                <a:pathLst>
                  <a:path extrusionOk="0" h="1" w="1">
                    <a:moveTo>
                      <a:pt x="0" y="0"/>
                    </a:moveTo>
                    <a:cubicBezTo>
                      <a:pt x="0" y="0"/>
                      <a:pt x="0" y="0"/>
                      <a:pt x="0" y="0"/>
                    </a:cubicBez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9"/>
              <p:cNvSpPr/>
              <p:nvPr/>
            </p:nvSpPr>
            <p:spPr>
              <a:xfrm>
                <a:off x="12687324" y="3789916"/>
                <a:ext cx="28" cy="28"/>
              </a:xfrm>
              <a:custGeom>
                <a:rect b="b" l="l" r="r" t="t"/>
                <a:pathLst>
                  <a:path extrusionOk="0" h="1" w="1">
                    <a:moveTo>
                      <a:pt x="0" y="0"/>
                    </a:move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9"/>
              <p:cNvSpPr/>
              <p:nvPr/>
            </p:nvSpPr>
            <p:spPr>
              <a:xfrm>
                <a:off x="12656795" y="3759387"/>
                <a:ext cx="28" cy="28"/>
              </a:xfrm>
              <a:custGeom>
                <a:rect b="b" l="l" r="r" t="t"/>
                <a:pathLst>
                  <a:path extrusionOk="0" h="1" w="1">
                    <a:moveTo>
                      <a:pt x="0" y="0"/>
                    </a:moveTo>
                    <a:lnTo>
                      <a:pt x="0" y="0"/>
                    </a:ln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9"/>
              <p:cNvSpPr/>
              <p:nvPr/>
            </p:nvSpPr>
            <p:spPr>
              <a:xfrm>
                <a:off x="12656795" y="3759387"/>
                <a:ext cx="669" cy="28"/>
              </a:xfrm>
              <a:custGeom>
                <a:rect b="b" l="l" r="r" t="t"/>
                <a:pathLst>
                  <a:path extrusionOk="0" h="1" w="24">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9"/>
              <p:cNvSpPr/>
              <p:nvPr/>
            </p:nvSpPr>
            <p:spPr>
              <a:xfrm>
                <a:off x="12686683" y="3789276"/>
                <a:ext cx="669" cy="28"/>
              </a:xfrm>
              <a:custGeom>
                <a:rect b="b" l="l" r="r" t="t"/>
                <a:pathLst>
                  <a:path extrusionOk="0" h="1" w="24">
                    <a:moveTo>
                      <a:pt x="23" y="0"/>
                    </a:moveTo>
                    <a:lnTo>
                      <a:pt x="0" y="0"/>
                    </a:lnTo>
                    <a:cubicBezTo>
                      <a:pt x="23" y="0"/>
                      <a:pt x="23" y="0"/>
                      <a:pt x="23"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9"/>
              <p:cNvSpPr/>
              <p:nvPr/>
            </p:nvSpPr>
            <p:spPr>
              <a:xfrm>
                <a:off x="12687324" y="3789276"/>
                <a:ext cx="28" cy="28"/>
              </a:xfrm>
              <a:custGeom>
                <a:rect b="b" l="l" r="r" t="t"/>
                <a:pathLst>
                  <a:path extrusionOk="0" h="1" w="1">
                    <a:moveTo>
                      <a:pt x="0" y="0"/>
                    </a:moveTo>
                    <a:cubicBezTo>
                      <a:pt x="0" y="0"/>
                      <a:pt x="0" y="0"/>
                      <a:pt x="0" y="0"/>
                    </a:cubicBezTo>
                    <a:cubicBezTo>
                      <a:pt x="0" y="0"/>
                      <a:pt x="0"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9"/>
              <p:cNvSpPr/>
              <p:nvPr/>
            </p:nvSpPr>
            <p:spPr>
              <a:xfrm>
                <a:off x="12390389" y="3868746"/>
                <a:ext cx="28" cy="669"/>
              </a:xfrm>
              <a:custGeom>
                <a:rect b="b" l="l" r="r" t="t"/>
                <a:pathLst>
                  <a:path extrusionOk="0" h="24" w="1">
                    <a:moveTo>
                      <a:pt x="1" y="0"/>
                    </a:moveTo>
                    <a:cubicBezTo>
                      <a:pt x="1" y="0"/>
                      <a:pt x="1" y="23"/>
                      <a:pt x="1" y="23"/>
                    </a:cubicBezTo>
                    <a:cubicBezTo>
                      <a:pt x="1" y="23"/>
                      <a:pt x="1" y="0"/>
                      <a:pt x="1"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9"/>
              <p:cNvSpPr/>
              <p:nvPr/>
            </p:nvSpPr>
            <p:spPr>
              <a:xfrm>
                <a:off x="12394846" y="3795627"/>
                <a:ext cx="326182" cy="97186"/>
              </a:xfrm>
              <a:custGeom>
                <a:rect b="b" l="l" r="r" t="t"/>
                <a:pathLst>
                  <a:path extrusionOk="0" h="3489" w="1171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9"/>
              <p:cNvSpPr/>
              <p:nvPr/>
            </p:nvSpPr>
            <p:spPr>
              <a:xfrm>
                <a:off x="12483871" y="3819164"/>
                <a:ext cx="641" cy="28"/>
              </a:xfrm>
              <a:custGeom>
                <a:rect b="b" l="l" r="r" t="t"/>
                <a:pathLst>
                  <a:path extrusionOk="0" h="1" w="23">
                    <a:moveTo>
                      <a:pt x="0" y="0"/>
                    </a:moveTo>
                    <a:cubicBezTo>
                      <a:pt x="23" y="0"/>
                      <a:pt x="23" y="0"/>
                      <a:pt x="23" y="0"/>
                    </a:cubicBezTo>
                    <a:cubicBezTo>
                      <a:pt x="23" y="0"/>
                      <a:pt x="23" y="0"/>
                      <a:pt x="0" y="0"/>
                    </a:cubicBezTo>
                    <a:close/>
                  </a:path>
                </a:pathLst>
              </a:custGeom>
              <a:solidFill>
                <a:srgbClr val="9C5D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9"/>
              <p:cNvSpPr/>
              <p:nvPr/>
            </p:nvSpPr>
            <p:spPr>
              <a:xfrm>
                <a:off x="12298830" y="3991447"/>
                <a:ext cx="516292" cy="194985"/>
              </a:xfrm>
              <a:custGeom>
                <a:rect b="b" l="l" r="r" t="t"/>
                <a:pathLst>
                  <a:path extrusionOk="0" h="7000" w="18535">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9"/>
              <p:cNvSpPr/>
              <p:nvPr/>
            </p:nvSpPr>
            <p:spPr>
              <a:xfrm>
                <a:off x="12393565" y="3874456"/>
                <a:ext cx="326851" cy="190194"/>
              </a:xfrm>
              <a:custGeom>
                <a:rect b="b" l="l" r="r" t="t"/>
                <a:pathLst>
                  <a:path extrusionOk="0" h="6828" w="11734">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9"/>
              <p:cNvSpPr/>
              <p:nvPr/>
            </p:nvSpPr>
            <p:spPr>
              <a:xfrm>
                <a:off x="10807891" y="3981280"/>
                <a:ext cx="1500521" cy="70612"/>
              </a:xfrm>
              <a:custGeom>
                <a:rect b="b" l="l" r="r" t="t"/>
                <a:pathLst>
                  <a:path extrusionOk="0" h="2535" w="53869">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9"/>
              <p:cNvSpPr/>
              <p:nvPr/>
            </p:nvSpPr>
            <p:spPr>
              <a:xfrm>
                <a:off x="10805356" y="3850306"/>
                <a:ext cx="1598431" cy="77715"/>
              </a:xfrm>
              <a:custGeom>
                <a:rect b="b" l="l" r="r" t="t"/>
                <a:pathLst>
                  <a:path extrusionOk="0" h="2790" w="57384">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9"/>
              <p:cNvSpPr/>
              <p:nvPr/>
            </p:nvSpPr>
            <p:spPr>
              <a:xfrm>
                <a:off x="12804928" y="3985737"/>
                <a:ext cx="1499240" cy="70585"/>
              </a:xfrm>
              <a:custGeom>
                <a:rect b="b" l="l" r="r" t="t"/>
                <a:pathLst>
                  <a:path extrusionOk="0" h="2534" w="53823">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9"/>
              <p:cNvSpPr/>
              <p:nvPr/>
            </p:nvSpPr>
            <p:spPr>
              <a:xfrm>
                <a:off x="13541191" y="3997798"/>
                <a:ext cx="28" cy="28"/>
              </a:xfrm>
              <a:custGeom>
                <a:rect b="b" l="l" r="r" t="t"/>
                <a:pathLst>
                  <a:path extrusionOk="0" h="1" w="1">
                    <a:moveTo>
                      <a:pt x="0" y="1"/>
                    </a:moveTo>
                    <a:lnTo>
                      <a:pt x="0" y="1"/>
                    </a:lnTo>
                    <a:close/>
                  </a:path>
                </a:pathLst>
              </a:custGeom>
              <a:solidFill>
                <a:srgbClr val="833F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9"/>
              <p:cNvSpPr/>
              <p:nvPr/>
            </p:nvSpPr>
            <p:spPr>
              <a:xfrm>
                <a:off x="13541831" y="3997798"/>
                <a:ext cx="669" cy="28"/>
              </a:xfrm>
              <a:custGeom>
                <a:rect b="b" l="l" r="r" t="t"/>
                <a:pathLst>
                  <a:path extrusionOk="0" h="1" w="24">
                    <a:moveTo>
                      <a:pt x="23" y="1"/>
                    </a:moveTo>
                    <a:cubicBezTo>
                      <a:pt x="23" y="1"/>
                      <a:pt x="0" y="1"/>
                      <a:pt x="0" y="1"/>
                    </a:cubicBezTo>
                    <a:cubicBezTo>
                      <a:pt x="0" y="1"/>
                      <a:pt x="23" y="1"/>
                      <a:pt x="23" y="1"/>
                    </a:cubicBezTo>
                    <a:close/>
                  </a:path>
                </a:pathLst>
              </a:custGeom>
              <a:solidFill>
                <a:srgbClr val="833F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9"/>
              <p:cNvSpPr/>
              <p:nvPr/>
            </p:nvSpPr>
            <p:spPr>
              <a:xfrm>
                <a:off x="12710193" y="3854763"/>
                <a:ext cx="1596537" cy="77715"/>
              </a:xfrm>
              <a:custGeom>
                <a:rect b="b" l="l" r="r" t="t"/>
                <a:pathLst>
                  <a:path extrusionOk="0" h="2790" w="57316">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9"/>
              <p:cNvSpPr/>
              <p:nvPr/>
            </p:nvSpPr>
            <p:spPr>
              <a:xfrm>
                <a:off x="14295255" y="3924066"/>
                <a:ext cx="33092" cy="132256"/>
              </a:xfrm>
              <a:custGeom>
                <a:rect b="b" l="l" r="r" t="t"/>
                <a:pathLst>
                  <a:path extrusionOk="0" h="4748" w="1188">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30" name="Google Shape;4530;p9"/>
            <p:cNvGrpSpPr/>
            <p:nvPr/>
          </p:nvGrpSpPr>
          <p:grpSpPr>
            <a:xfrm>
              <a:off x="6743611" y="414665"/>
              <a:ext cx="1150805" cy="832433"/>
              <a:chOff x="1267836" y="2894590"/>
              <a:chExt cx="1150805" cy="832433"/>
            </a:xfrm>
          </p:grpSpPr>
          <p:sp>
            <p:nvSpPr>
              <p:cNvPr id="4531" name="Google Shape;4531;p9"/>
              <p:cNvSpPr/>
              <p:nvPr/>
            </p:nvSpPr>
            <p:spPr>
              <a:xfrm flipH="1" rot="-2700000">
                <a:off x="1680431" y="3060349"/>
                <a:ext cx="575769" cy="346397"/>
              </a:xfrm>
              <a:custGeom>
                <a:rect b="b" l="l" r="r" t="t"/>
                <a:pathLst>
                  <a:path extrusionOk="0" h="13856" w="23031">
                    <a:moveTo>
                      <a:pt x="13558" y="1"/>
                    </a:moveTo>
                    <a:lnTo>
                      <a:pt x="0" y="1963"/>
                    </a:lnTo>
                    <a:lnTo>
                      <a:pt x="9906" y="13855"/>
                    </a:lnTo>
                    <a:lnTo>
                      <a:pt x="23031" y="11733"/>
                    </a:lnTo>
                    <a:lnTo>
                      <a:pt x="1355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9"/>
              <p:cNvSpPr/>
              <p:nvPr/>
            </p:nvSpPr>
            <p:spPr>
              <a:xfrm flipH="1" rot="-2700000">
                <a:off x="2018251" y="2969123"/>
                <a:ext cx="273372" cy="401746"/>
              </a:xfrm>
              <a:custGeom>
                <a:rect b="b" l="l" r="r" t="t"/>
                <a:pathLst>
                  <a:path extrusionOk="0" h="16070" w="10935">
                    <a:moveTo>
                      <a:pt x="1370" y="0"/>
                    </a:moveTo>
                    <a:lnTo>
                      <a:pt x="1" y="4451"/>
                    </a:lnTo>
                    <a:lnTo>
                      <a:pt x="9519" y="16069"/>
                    </a:lnTo>
                    <a:lnTo>
                      <a:pt x="10934" y="11481"/>
                    </a:lnTo>
                    <a:lnTo>
                      <a:pt x="1370" y="0"/>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9"/>
              <p:cNvSpPr/>
              <p:nvPr/>
            </p:nvSpPr>
            <p:spPr>
              <a:xfrm flipH="1" rot="-2700000">
                <a:off x="1855767" y="3368946"/>
                <a:ext cx="363497" cy="167798"/>
              </a:xfrm>
              <a:custGeom>
                <a:rect b="b" l="l" r="r" t="t"/>
                <a:pathLst>
                  <a:path extrusionOk="0" h="6712" w="14540">
                    <a:moveTo>
                      <a:pt x="14540" y="1"/>
                    </a:moveTo>
                    <a:lnTo>
                      <a:pt x="1415" y="2123"/>
                    </a:lnTo>
                    <a:lnTo>
                      <a:pt x="0" y="6711"/>
                    </a:lnTo>
                    <a:lnTo>
                      <a:pt x="13284" y="4041"/>
                    </a:lnTo>
                    <a:lnTo>
                      <a:pt x="14540"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9"/>
              <p:cNvSpPr/>
              <p:nvPr/>
            </p:nvSpPr>
            <p:spPr>
              <a:xfrm flipH="1" rot="-2700000">
                <a:off x="1448574" y="2943562"/>
                <a:ext cx="398321" cy="646544"/>
              </a:xfrm>
              <a:custGeom>
                <a:rect b="b" l="l" r="r" t="t"/>
                <a:pathLst>
                  <a:path extrusionOk="0" h="25862" w="15933">
                    <a:moveTo>
                      <a:pt x="5981" y="1"/>
                    </a:moveTo>
                    <a:lnTo>
                      <a:pt x="0" y="14130"/>
                    </a:lnTo>
                    <a:lnTo>
                      <a:pt x="9473" y="25862"/>
                    </a:lnTo>
                    <a:lnTo>
                      <a:pt x="15932" y="10774"/>
                    </a:lnTo>
                    <a:lnTo>
                      <a:pt x="5981"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9"/>
              <p:cNvSpPr/>
              <p:nvPr/>
            </p:nvSpPr>
            <p:spPr>
              <a:xfrm flipH="1" rot="-2700000">
                <a:off x="1322478" y="3074999"/>
                <a:ext cx="264772" cy="264222"/>
              </a:xfrm>
              <a:custGeom>
                <a:rect b="b" l="l" r="r" t="t"/>
                <a:pathLst>
                  <a:path extrusionOk="0" h="10569" w="10591">
                    <a:moveTo>
                      <a:pt x="0" y="1"/>
                    </a:moveTo>
                    <a:lnTo>
                      <a:pt x="9769" y="10569"/>
                    </a:lnTo>
                    <a:lnTo>
                      <a:pt x="10591" y="10204"/>
                    </a:lnTo>
                    <a:lnTo>
                      <a:pt x="1278" y="389"/>
                    </a:lnTo>
                    <a:lnTo>
                      <a:pt x="0" y="1"/>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9"/>
              <p:cNvSpPr/>
              <p:nvPr/>
            </p:nvSpPr>
            <p:spPr>
              <a:xfrm flipH="1" rot="-2700000">
                <a:off x="1585619" y="3239507"/>
                <a:ext cx="220273" cy="479920"/>
              </a:xfrm>
              <a:custGeom>
                <a:rect b="b" l="l" r="r" t="t"/>
                <a:pathLst>
                  <a:path extrusionOk="0" h="19197" w="8811">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9"/>
              <p:cNvSpPr/>
              <p:nvPr/>
            </p:nvSpPr>
            <p:spPr>
              <a:xfrm flipH="1" rot="-2700000">
                <a:off x="1681933" y="3063972"/>
                <a:ext cx="565520" cy="346397"/>
              </a:xfrm>
              <a:custGeom>
                <a:rect b="b" l="l" r="r" t="t"/>
                <a:pathLst>
                  <a:path extrusionOk="0" h="13856" w="22621">
                    <a:moveTo>
                      <a:pt x="13148" y="1"/>
                    </a:moveTo>
                    <a:lnTo>
                      <a:pt x="1" y="685"/>
                    </a:lnTo>
                    <a:lnTo>
                      <a:pt x="9496" y="13855"/>
                    </a:lnTo>
                    <a:lnTo>
                      <a:pt x="22621" y="11733"/>
                    </a:lnTo>
                    <a:lnTo>
                      <a:pt x="1314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9"/>
              <p:cNvSpPr/>
              <p:nvPr/>
            </p:nvSpPr>
            <p:spPr>
              <a:xfrm flipH="1" rot="-2700000">
                <a:off x="1979054" y="2989190"/>
                <a:ext cx="228273" cy="301897"/>
              </a:xfrm>
              <a:custGeom>
                <a:rect b="b" l="l" r="r" t="t"/>
                <a:pathLst>
                  <a:path extrusionOk="0" h="12076" w="9131">
                    <a:moveTo>
                      <a:pt x="434" y="1"/>
                    </a:moveTo>
                    <a:lnTo>
                      <a:pt x="0" y="69"/>
                    </a:lnTo>
                    <a:lnTo>
                      <a:pt x="9130" y="12075"/>
                    </a:lnTo>
                    <a:lnTo>
                      <a:pt x="434"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9"/>
              <p:cNvSpPr/>
              <p:nvPr/>
            </p:nvSpPr>
            <p:spPr>
              <a:xfrm flipH="1" rot="-2700000">
                <a:off x="1787928" y="3130873"/>
                <a:ext cx="598044" cy="340122"/>
              </a:xfrm>
              <a:custGeom>
                <a:rect b="b" l="l" r="r" t="t"/>
                <a:pathLst>
                  <a:path extrusionOk="0" h="13605" w="23922">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9"/>
              <p:cNvSpPr/>
              <p:nvPr/>
            </p:nvSpPr>
            <p:spPr>
              <a:xfrm flipH="1" rot="-2700000">
                <a:off x="1860762" y="3508436"/>
                <a:ext cx="56524" cy="97024"/>
              </a:xfrm>
              <a:custGeom>
                <a:rect b="b" l="l" r="r" t="t"/>
                <a:pathLst>
                  <a:path extrusionOk="0" h="3881" w="2261">
                    <a:moveTo>
                      <a:pt x="1735" y="0"/>
                    </a:moveTo>
                    <a:cubicBezTo>
                      <a:pt x="1735" y="1"/>
                      <a:pt x="708" y="1644"/>
                      <a:pt x="0" y="3881"/>
                    </a:cubicBezTo>
                    <a:cubicBezTo>
                      <a:pt x="2260" y="2922"/>
                      <a:pt x="1735" y="1"/>
                      <a:pt x="1735"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9"/>
              <p:cNvSpPr/>
              <p:nvPr/>
            </p:nvSpPr>
            <p:spPr>
              <a:xfrm flipH="1" rot="-2700000">
                <a:off x="1575391" y="3249725"/>
                <a:ext cx="182623" cy="377196"/>
              </a:xfrm>
              <a:custGeom>
                <a:rect b="b" l="l" r="r" t="t"/>
                <a:pathLst>
                  <a:path extrusionOk="0" h="15088" w="7305">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9"/>
              <p:cNvSpPr/>
              <p:nvPr/>
            </p:nvSpPr>
            <p:spPr>
              <a:xfrm flipH="1" rot="-2700000">
                <a:off x="1711914" y="3187704"/>
                <a:ext cx="236823" cy="295047"/>
              </a:xfrm>
              <a:custGeom>
                <a:rect b="b" l="l" r="r" t="t"/>
                <a:pathLst>
                  <a:path extrusionOk="0" h="11802" w="9473">
                    <a:moveTo>
                      <a:pt x="0" y="1"/>
                    </a:moveTo>
                    <a:lnTo>
                      <a:pt x="9016" y="11801"/>
                    </a:lnTo>
                    <a:lnTo>
                      <a:pt x="9473" y="11733"/>
                    </a:lnTo>
                    <a:lnTo>
                      <a:pt x="0" y="1"/>
                    </a:ln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9"/>
              <p:cNvSpPr/>
              <p:nvPr/>
            </p:nvSpPr>
            <p:spPr>
              <a:xfrm flipH="1" rot="-2700000">
                <a:off x="1554712" y="2897941"/>
                <a:ext cx="155799" cy="353247"/>
              </a:xfrm>
              <a:custGeom>
                <a:rect b="b" l="l" r="r" t="t"/>
                <a:pathLst>
                  <a:path extrusionOk="0" h="14130" w="6232">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9"/>
              <p:cNvSpPr/>
              <p:nvPr/>
            </p:nvSpPr>
            <p:spPr>
              <a:xfrm flipH="1" rot="-2700000">
                <a:off x="1709004" y="3068734"/>
                <a:ext cx="540420" cy="330422"/>
              </a:xfrm>
              <a:custGeom>
                <a:rect b="b" l="l" r="r" t="t"/>
                <a:pathLst>
                  <a:path extrusionOk="0" h="13217" w="21617">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9"/>
              <p:cNvSpPr/>
              <p:nvPr/>
            </p:nvSpPr>
            <p:spPr>
              <a:xfrm flipH="1" rot="-2700000">
                <a:off x="2069740" y="3030444"/>
                <a:ext cx="140874" cy="178448"/>
              </a:xfrm>
              <a:custGeom>
                <a:rect b="b" l="l" r="r" t="t"/>
                <a:pathLst>
                  <a:path extrusionOk="0" h="7138" w="5635">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9"/>
              <p:cNvSpPr/>
              <p:nvPr/>
            </p:nvSpPr>
            <p:spPr>
              <a:xfrm flipH="1" rot="-2700000">
                <a:off x="1599238" y="3327413"/>
                <a:ext cx="101024" cy="195198"/>
              </a:xfrm>
              <a:custGeom>
                <a:rect b="b" l="l" r="r" t="t"/>
                <a:pathLst>
                  <a:path extrusionOk="0" h="7808" w="4041">
                    <a:moveTo>
                      <a:pt x="4040" y="1"/>
                    </a:moveTo>
                    <a:cubicBezTo>
                      <a:pt x="4040" y="1"/>
                      <a:pt x="1461" y="2489"/>
                      <a:pt x="0" y="7807"/>
                    </a:cubicBezTo>
                    <a:cubicBezTo>
                      <a:pt x="1027" y="5593"/>
                      <a:pt x="2648" y="1895"/>
                      <a:pt x="4040" y="1"/>
                    </a:cubicBez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9"/>
              <p:cNvSpPr/>
              <p:nvPr/>
            </p:nvSpPr>
            <p:spPr>
              <a:xfrm flipH="1" rot="-2700000">
                <a:off x="1898581" y="3430340"/>
                <a:ext cx="234098" cy="39000"/>
              </a:xfrm>
              <a:custGeom>
                <a:rect b="b" l="l" r="r" t="t"/>
                <a:pathLst>
                  <a:path extrusionOk="0" h="1560" w="9364">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9"/>
              <p:cNvSpPr/>
              <p:nvPr/>
            </p:nvSpPr>
            <p:spPr>
              <a:xfrm flipH="1" rot="-2700000">
                <a:off x="1400897" y="3085750"/>
                <a:ext cx="99874" cy="109574"/>
              </a:xfrm>
              <a:custGeom>
                <a:rect b="b" l="l" r="r" t="t"/>
                <a:pathLst>
                  <a:path extrusionOk="0" fill="none" h="4383" w="3995">
                    <a:moveTo>
                      <a:pt x="0" y="0"/>
                    </a:moveTo>
                    <a:lnTo>
                      <a:pt x="3995" y="4383"/>
                    </a:lnTo>
                  </a:path>
                </a:pathLst>
              </a:custGeom>
              <a:noFill/>
              <a:ln cap="rnd" cmpd="sng" w="9525">
                <a:solidFill>
                  <a:srgbClr val="E989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9"/>
              <p:cNvSpPr/>
              <p:nvPr/>
            </p:nvSpPr>
            <p:spPr>
              <a:xfrm flipH="1" rot="-2700000">
                <a:off x="1445448" y="3241609"/>
                <a:ext cx="18850" cy="20575"/>
              </a:xfrm>
              <a:custGeom>
                <a:rect b="b" l="l" r="r" t="t"/>
                <a:pathLst>
                  <a:path extrusionOk="0" fill="none" h="823" w="754">
                    <a:moveTo>
                      <a:pt x="1" y="1"/>
                    </a:moveTo>
                    <a:lnTo>
                      <a:pt x="754" y="823"/>
                    </a:lnTo>
                  </a:path>
                </a:pathLst>
              </a:custGeom>
              <a:noFill/>
              <a:ln cap="rnd" cmpd="sng" w="9525">
                <a:solidFill>
                  <a:srgbClr val="E989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9"/>
              <p:cNvSpPr/>
              <p:nvPr/>
            </p:nvSpPr>
            <p:spPr>
              <a:xfrm flipH="1" rot="-2700000">
                <a:off x="1878591" y="3526082"/>
                <a:ext cx="18850" cy="56499"/>
              </a:xfrm>
              <a:custGeom>
                <a:rect b="b" l="l" r="r" t="t"/>
                <a:pathLst>
                  <a:path extrusionOk="0" fill="none" h="2260" w="754">
                    <a:moveTo>
                      <a:pt x="0" y="2260"/>
                    </a:moveTo>
                    <a:cubicBezTo>
                      <a:pt x="0" y="2260"/>
                      <a:pt x="548" y="1529"/>
                      <a:pt x="753" y="0"/>
                    </a:cubicBezTo>
                  </a:path>
                </a:pathLst>
              </a:custGeom>
              <a:noFill/>
              <a:ln cap="rnd" cmpd="sng" w="9525">
                <a:solidFill>
                  <a:srgbClr val="E989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9"/>
              <p:cNvSpPr/>
              <p:nvPr/>
            </p:nvSpPr>
            <p:spPr>
              <a:xfrm flipH="1" rot="-2700000">
                <a:off x="2151160" y="3040352"/>
                <a:ext cx="89049" cy="112424"/>
              </a:xfrm>
              <a:custGeom>
                <a:rect b="b" l="l" r="r" t="t"/>
                <a:pathLst>
                  <a:path extrusionOk="0" fill="none" h="4497" w="3562">
                    <a:moveTo>
                      <a:pt x="0" y="0"/>
                    </a:moveTo>
                    <a:lnTo>
                      <a:pt x="3561" y="4497"/>
                    </a:lnTo>
                  </a:path>
                </a:pathLst>
              </a:custGeom>
              <a:noFill/>
              <a:ln cap="rnd" cmpd="sng" w="9525">
                <a:solidFill>
                  <a:srgbClr val="9F4C8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9"/>
              <p:cNvSpPr/>
              <p:nvPr/>
            </p:nvSpPr>
            <p:spPr>
              <a:xfrm flipH="1" rot="-2700000">
                <a:off x="2191423" y="3202207"/>
                <a:ext cx="35975" cy="44525"/>
              </a:xfrm>
              <a:custGeom>
                <a:rect b="b" l="l" r="r" t="t"/>
                <a:pathLst>
                  <a:path extrusionOk="0" fill="none" h="1781" w="1439">
                    <a:moveTo>
                      <a:pt x="1" y="0"/>
                    </a:moveTo>
                    <a:lnTo>
                      <a:pt x="1439" y="1780"/>
                    </a:lnTo>
                  </a:path>
                </a:pathLst>
              </a:custGeom>
              <a:noFill/>
              <a:ln cap="rnd" cmpd="sng" w="9525">
                <a:solidFill>
                  <a:srgbClr val="9F4C8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53" name="Google Shape;4553;p9"/>
            <p:cNvSpPr/>
            <p:nvPr/>
          </p:nvSpPr>
          <p:spPr>
            <a:xfrm>
              <a:off x="1478533" y="1160163"/>
              <a:ext cx="291673" cy="289083"/>
            </a:xfrm>
            <a:custGeom>
              <a:rect b="b" l="l" r="r" t="t"/>
              <a:pathLst>
                <a:path extrusionOk="0" h="8706" w="8784">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9"/>
            <p:cNvSpPr/>
            <p:nvPr/>
          </p:nvSpPr>
          <p:spPr>
            <a:xfrm>
              <a:off x="2648349" y="1250345"/>
              <a:ext cx="206004" cy="198898"/>
            </a:xfrm>
            <a:custGeom>
              <a:rect b="b" l="l" r="r" t="t"/>
              <a:pathLst>
                <a:path extrusionOk="0" h="5990" w="6204">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9"/>
            <p:cNvSpPr/>
            <p:nvPr/>
          </p:nvSpPr>
          <p:spPr>
            <a:xfrm>
              <a:off x="1933602" y="826592"/>
              <a:ext cx="96294" cy="86931"/>
            </a:xfrm>
            <a:custGeom>
              <a:rect b="b" l="l" r="r" t="t"/>
              <a:pathLst>
                <a:path extrusionOk="0" h="2618" w="290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9"/>
            <p:cNvSpPr/>
            <p:nvPr/>
          </p:nvSpPr>
          <p:spPr>
            <a:xfrm flipH="1">
              <a:off x="1780509" y="24227"/>
              <a:ext cx="228295" cy="699807"/>
            </a:xfrm>
            <a:custGeom>
              <a:rect b="b" l="l" r="r" t="t"/>
              <a:pathLst>
                <a:path extrusionOk="0" h="25890" w="8446">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9"/>
            <p:cNvSpPr/>
            <p:nvPr/>
          </p:nvSpPr>
          <p:spPr>
            <a:xfrm flipH="1">
              <a:off x="2836374" y="73871"/>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9"/>
            <p:cNvSpPr/>
            <p:nvPr/>
          </p:nvSpPr>
          <p:spPr>
            <a:xfrm flipH="1">
              <a:off x="3903369" y="987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559" name="Google Shape;4559;p9"/>
            <p:cNvGrpSpPr/>
            <p:nvPr/>
          </p:nvGrpSpPr>
          <p:grpSpPr>
            <a:xfrm flipH="1">
              <a:off x="4803832" y="24235"/>
              <a:ext cx="358499" cy="447942"/>
              <a:chOff x="4896454" y="199085"/>
              <a:chExt cx="358499" cy="447942"/>
            </a:xfrm>
          </p:grpSpPr>
          <p:sp>
            <p:nvSpPr>
              <p:cNvPr id="4560" name="Google Shape;4560;p9"/>
              <p:cNvSpPr/>
              <p:nvPr/>
            </p:nvSpPr>
            <p:spPr>
              <a:xfrm>
                <a:off x="4923619" y="395269"/>
                <a:ext cx="46897" cy="39518"/>
              </a:xfrm>
              <a:custGeom>
                <a:rect b="b" l="l" r="r" t="t"/>
                <a:pathLst>
                  <a:path extrusionOk="0" h="1462" w="1735">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9"/>
              <p:cNvSpPr/>
              <p:nvPr/>
            </p:nvSpPr>
            <p:spPr>
              <a:xfrm>
                <a:off x="5076014" y="266957"/>
                <a:ext cx="172154" cy="186345"/>
              </a:xfrm>
              <a:custGeom>
                <a:rect b="b" l="l" r="r" t="t"/>
                <a:pathLst>
                  <a:path extrusionOk="0" h="6894" w="6369">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9"/>
              <p:cNvSpPr/>
              <p:nvPr/>
            </p:nvSpPr>
            <p:spPr>
              <a:xfrm>
                <a:off x="5144481" y="598886"/>
                <a:ext cx="46924" cy="42843"/>
              </a:xfrm>
              <a:custGeom>
                <a:rect b="b" l="l" r="r" t="t"/>
                <a:pathLst>
                  <a:path extrusionOk="0" h="1585" w="1736">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9"/>
              <p:cNvSpPr/>
              <p:nvPr/>
            </p:nvSpPr>
            <p:spPr>
              <a:xfrm>
                <a:off x="5162375" y="358265"/>
                <a:ext cx="43843" cy="48519"/>
              </a:xfrm>
              <a:custGeom>
                <a:rect b="b" l="l" r="r" t="t"/>
                <a:pathLst>
                  <a:path extrusionOk="0" h="1795" w="1622">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9"/>
              <p:cNvSpPr/>
              <p:nvPr/>
            </p:nvSpPr>
            <p:spPr>
              <a:xfrm>
                <a:off x="5102531" y="298420"/>
                <a:ext cx="69143" cy="128690"/>
              </a:xfrm>
              <a:custGeom>
                <a:rect b="b" l="l" r="r" t="t"/>
                <a:pathLst>
                  <a:path extrusionOk="0" h="4761" w="2558">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9"/>
              <p:cNvSpPr/>
              <p:nvPr/>
            </p:nvSpPr>
            <p:spPr>
              <a:xfrm>
                <a:off x="4900779" y="205248"/>
                <a:ext cx="97524" cy="93605"/>
              </a:xfrm>
              <a:custGeom>
                <a:rect b="b" l="l" r="r" t="t"/>
                <a:pathLst>
                  <a:path extrusionOk="0" h="3463" w="3608">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9"/>
              <p:cNvSpPr/>
              <p:nvPr/>
            </p:nvSpPr>
            <p:spPr>
              <a:xfrm>
                <a:off x="4896454" y="199085"/>
                <a:ext cx="106768" cy="105931"/>
              </a:xfrm>
              <a:custGeom>
                <a:rect b="b" l="l" r="r" t="t"/>
                <a:pathLst>
                  <a:path extrusionOk="0" h="3919" w="395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9"/>
              <p:cNvSpPr/>
              <p:nvPr/>
            </p:nvSpPr>
            <p:spPr>
              <a:xfrm>
                <a:off x="5072906" y="262011"/>
                <a:ext cx="182047" cy="196616"/>
              </a:xfrm>
              <a:custGeom>
                <a:rect b="b" l="l" r="r" t="t"/>
                <a:pathLst>
                  <a:path extrusionOk="0" h="7274" w="6735">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9"/>
              <p:cNvSpPr/>
              <p:nvPr/>
            </p:nvSpPr>
            <p:spPr>
              <a:xfrm>
                <a:off x="5140156" y="591480"/>
                <a:ext cx="55574" cy="55547"/>
              </a:xfrm>
              <a:custGeom>
                <a:rect b="b" l="l" r="r" t="t"/>
                <a:pathLst>
                  <a:path extrusionOk="0" h="2055" w="2056">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9"/>
              <p:cNvSpPr/>
              <p:nvPr/>
            </p:nvSpPr>
            <p:spPr>
              <a:xfrm>
                <a:off x="4916835" y="388484"/>
                <a:ext cx="59871" cy="54033"/>
              </a:xfrm>
              <a:custGeom>
                <a:rect b="b" l="l" r="r" t="t"/>
                <a:pathLst>
                  <a:path extrusionOk="0" h="1999" w="2215">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9"/>
              <p:cNvSpPr/>
              <p:nvPr/>
            </p:nvSpPr>
            <p:spPr>
              <a:xfrm>
                <a:off x="4918673" y="226223"/>
                <a:ext cx="36436" cy="54168"/>
              </a:xfrm>
              <a:custGeom>
                <a:rect b="b" l="l" r="r" t="t"/>
                <a:pathLst>
                  <a:path extrusionOk="0" h="2004" w="1348">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71" name="Google Shape;4571;p9"/>
            <p:cNvSpPr/>
            <p:nvPr/>
          </p:nvSpPr>
          <p:spPr>
            <a:xfrm>
              <a:off x="1576215" y="1958567"/>
              <a:ext cx="96295" cy="86931"/>
            </a:xfrm>
            <a:custGeom>
              <a:rect b="b" l="l" r="r" t="t"/>
              <a:pathLst>
                <a:path extrusionOk="0" h="2618" w="290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9"/>
            <p:cNvSpPr/>
            <p:nvPr/>
          </p:nvSpPr>
          <p:spPr>
            <a:xfrm>
              <a:off x="2971602" y="1160167"/>
              <a:ext cx="96294" cy="86931"/>
            </a:xfrm>
            <a:custGeom>
              <a:rect b="b" l="l" r="r" t="t"/>
              <a:pathLst>
                <a:path extrusionOk="0" h="2618" w="290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9"/>
            <p:cNvSpPr/>
            <p:nvPr/>
          </p:nvSpPr>
          <p:spPr>
            <a:xfrm flipH="1">
              <a:off x="3748569" y="108365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9"/>
            <p:cNvSpPr/>
            <p:nvPr/>
          </p:nvSpPr>
          <p:spPr>
            <a:xfrm flipH="1">
              <a:off x="2464606" y="877381"/>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575" name="Google Shape;4575;p9"/>
            <p:cNvGrpSpPr/>
            <p:nvPr/>
          </p:nvGrpSpPr>
          <p:grpSpPr>
            <a:xfrm flipH="1" rot="-2265940">
              <a:off x="611823" y="854908"/>
              <a:ext cx="291689" cy="364464"/>
              <a:chOff x="4896454" y="199085"/>
              <a:chExt cx="358499" cy="447942"/>
            </a:xfrm>
          </p:grpSpPr>
          <p:sp>
            <p:nvSpPr>
              <p:cNvPr id="4576" name="Google Shape;4576;p9"/>
              <p:cNvSpPr/>
              <p:nvPr/>
            </p:nvSpPr>
            <p:spPr>
              <a:xfrm>
                <a:off x="4923619" y="395269"/>
                <a:ext cx="46897" cy="39518"/>
              </a:xfrm>
              <a:custGeom>
                <a:rect b="b" l="l" r="r" t="t"/>
                <a:pathLst>
                  <a:path extrusionOk="0" h="1462" w="1735">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9"/>
              <p:cNvSpPr/>
              <p:nvPr/>
            </p:nvSpPr>
            <p:spPr>
              <a:xfrm>
                <a:off x="5076014" y="266957"/>
                <a:ext cx="172154" cy="186345"/>
              </a:xfrm>
              <a:custGeom>
                <a:rect b="b" l="l" r="r" t="t"/>
                <a:pathLst>
                  <a:path extrusionOk="0" h="6894" w="6369">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9"/>
              <p:cNvSpPr/>
              <p:nvPr/>
            </p:nvSpPr>
            <p:spPr>
              <a:xfrm>
                <a:off x="5144481" y="598886"/>
                <a:ext cx="46924" cy="42843"/>
              </a:xfrm>
              <a:custGeom>
                <a:rect b="b" l="l" r="r" t="t"/>
                <a:pathLst>
                  <a:path extrusionOk="0" h="1585" w="1736">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9"/>
              <p:cNvSpPr/>
              <p:nvPr/>
            </p:nvSpPr>
            <p:spPr>
              <a:xfrm>
                <a:off x="5162375" y="358265"/>
                <a:ext cx="43843" cy="48519"/>
              </a:xfrm>
              <a:custGeom>
                <a:rect b="b" l="l" r="r" t="t"/>
                <a:pathLst>
                  <a:path extrusionOk="0" h="1795" w="1622">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9"/>
              <p:cNvSpPr/>
              <p:nvPr/>
            </p:nvSpPr>
            <p:spPr>
              <a:xfrm>
                <a:off x="5102531" y="298420"/>
                <a:ext cx="69143" cy="128690"/>
              </a:xfrm>
              <a:custGeom>
                <a:rect b="b" l="l" r="r" t="t"/>
                <a:pathLst>
                  <a:path extrusionOk="0" h="4761" w="2558">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9"/>
              <p:cNvSpPr/>
              <p:nvPr/>
            </p:nvSpPr>
            <p:spPr>
              <a:xfrm>
                <a:off x="4900779" y="205248"/>
                <a:ext cx="97524" cy="93605"/>
              </a:xfrm>
              <a:custGeom>
                <a:rect b="b" l="l" r="r" t="t"/>
                <a:pathLst>
                  <a:path extrusionOk="0" h="3463" w="3608">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9"/>
              <p:cNvSpPr/>
              <p:nvPr/>
            </p:nvSpPr>
            <p:spPr>
              <a:xfrm>
                <a:off x="4896454" y="199085"/>
                <a:ext cx="106768" cy="105931"/>
              </a:xfrm>
              <a:custGeom>
                <a:rect b="b" l="l" r="r" t="t"/>
                <a:pathLst>
                  <a:path extrusionOk="0" h="3919" w="395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9"/>
              <p:cNvSpPr/>
              <p:nvPr/>
            </p:nvSpPr>
            <p:spPr>
              <a:xfrm>
                <a:off x="5072906" y="262011"/>
                <a:ext cx="182047" cy="196616"/>
              </a:xfrm>
              <a:custGeom>
                <a:rect b="b" l="l" r="r" t="t"/>
                <a:pathLst>
                  <a:path extrusionOk="0" h="7274" w="6735">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9"/>
              <p:cNvSpPr/>
              <p:nvPr/>
            </p:nvSpPr>
            <p:spPr>
              <a:xfrm>
                <a:off x="5140156" y="591480"/>
                <a:ext cx="55574" cy="55547"/>
              </a:xfrm>
              <a:custGeom>
                <a:rect b="b" l="l" r="r" t="t"/>
                <a:pathLst>
                  <a:path extrusionOk="0" h="2055" w="2056">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9"/>
              <p:cNvSpPr/>
              <p:nvPr/>
            </p:nvSpPr>
            <p:spPr>
              <a:xfrm>
                <a:off x="4916835" y="388484"/>
                <a:ext cx="59871" cy="54033"/>
              </a:xfrm>
              <a:custGeom>
                <a:rect b="b" l="l" r="r" t="t"/>
                <a:pathLst>
                  <a:path extrusionOk="0" h="1999" w="2215">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9"/>
              <p:cNvSpPr/>
              <p:nvPr/>
            </p:nvSpPr>
            <p:spPr>
              <a:xfrm>
                <a:off x="4918673" y="226223"/>
                <a:ext cx="36436" cy="54168"/>
              </a:xfrm>
              <a:custGeom>
                <a:rect b="b" l="l" r="r" t="t"/>
                <a:pathLst>
                  <a:path extrusionOk="0" h="2004" w="1348">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87" name="Google Shape;4587;p9"/>
            <p:cNvSpPr/>
            <p:nvPr/>
          </p:nvSpPr>
          <p:spPr>
            <a:xfrm flipH="1">
              <a:off x="3622309" y="24227"/>
              <a:ext cx="228295" cy="699807"/>
            </a:xfrm>
            <a:custGeom>
              <a:rect b="b" l="l" r="r" t="t"/>
              <a:pathLst>
                <a:path extrusionOk="0" h="25890" w="8446">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9"/>
            <p:cNvSpPr/>
            <p:nvPr/>
          </p:nvSpPr>
          <p:spPr>
            <a:xfrm flipH="1">
              <a:off x="670474" y="2225496"/>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589" name="Google Shape;4589;p9"/>
            <p:cNvGrpSpPr/>
            <p:nvPr/>
          </p:nvGrpSpPr>
          <p:grpSpPr>
            <a:xfrm rot="9774109">
              <a:off x="5260820" y="1288804"/>
              <a:ext cx="851724" cy="694099"/>
              <a:chOff x="1267836" y="2894590"/>
              <a:chExt cx="1150805" cy="832433"/>
            </a:xfrm>
          </p:grpSpPr>
          <p:sp>
            <p:nvSpPr>
              <p:cNvPr id="4590" name="Google Shape;4590;p9"/>
              <p:cNvSpPr/>
              <p:nvPr/>
            </p:nvSpPr>
            <p:spPr>
              <a:xfrm flipH="1" rot="-2700000">
                <a:off x="1680431" y="3060349"/>
                <a:ext cx="575769" cy="346397"/>
              </a:xfrm>
              <a:custGeom>
                <a:rect b="b" l="l" r="r" t="t"/>
                <a:pathLst>
                  <a:path extrusionOk="0" h="13856" w="23031">
                    <a:moveTo>
                      <a:pt x="13558" y="1"/>
                    </a:moveTo>
                    <a:lnTo>
                      <a:pt x="0" y="1963"/>
                    </a:lnTo>
                    <a:lnTo>
                      <a:pt x="9906" y="13855"/>
                    </a:lnTo>
                    <a:lnTo>
                      <a:pt x="23031" y="11733"/>
                    </a:lnTo>
                    <a:lnTo>
                      <a:pt x="1355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9"/>
              <p:cNvSpPr/>
              <p:nvPr/>
            </p:nvSpPr>
            <p:spPr>
              <a:xfrm flipH="1" rot="-2700000">
                <a:off x="2018251" y="2969123"/>
                <a:ext cx="273372" cy="401746"/>
              </a:xfrm>
              <a:custGeom>
                <a:rect b="b" l="l" r="r" t="t"/>
                <a:pathLst>
                  <a:path extrusionOk="0" h="16070" w="10935">
                    <a:moveTo>
                      <a:pt x="1370" y="0"/>
                    </a:moveTo>
                    <a:lnTo>
                      <a:pt x="1" y="4451"/>
                    </a:lnTo>
                    <a:lnTo>
                      <a:pt x="9519" y="16069"/>
                    </a:lnTo>
                    <a:lnTo>
                      <a:pt x="10934" y="11481"/>
                    </a:lnTo>
                    <a:lnTo>
                      <a:pt x="1370" y="0"/>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9"/>
              <p:cNvSpPr/>
              <p:nvPr/>
            </p:nvSpPr>
            <p:spPr>
              <a:xfrm flipH="1" rot="-2700000">
                <a:off x="1855767" y="3368946"/>
                <a:ext cx="363497" cy="167798"/>
              </a:xfrm>
              <a:custGeom>
                <a:rect b="b" l="l" r="r" t="t"/>
                <a:pathLst>
                  <a:path extrusionOk="0" h="6712" w="14540">
                    <a:moveTo>
                      <a:pt x="14540" y="1"/>
                    </a:moveTo>
                    <a:lnTo>
                      <a:pt x="1415" y="2123"/>
                    </a:lnTo>
                    <a:lnTo>
                      <a:pt x="0" y="6711"/>
                    </a:lnTo>
                    <a:lnTo>
                      <a:pt x="13284" y="4041"/>
                    </a:lnTo>
                    <a:lnTo>
                      <a:pt x="14540"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9"/>
              <p:cNvSpPr/>
              <p:nvPr/>
            </p:nvSpPr>
            <p:spPr>
              <a:xfrm flipH="1" rot="-2700000">
                <a:off x="1448574" y="2943562"/>
                <a:ext cx="398321" cy="646544"/>
              </a:xfrm>
              <a:custGeom>
                <a:rect b="b" l="l" r="r" t="t"/>
                <a:pathLst>
                  <a:path extrusionOk="0" h="25862" w="15933">
                    <a:moveTo>
                      <a:pt x="5981" y="1"/>
                    </a:moveTo>
                    <a:lnTo>
                      <a:pt x="0" y="14130"/>
                    </a:lnTo>
                    <a:lnTo>
                      <a:pt x="9473" y="25862"/>
                    </a:lnTo>
                    <a:lnTo>
                      <a:pt x="15932" y="10774"/>
                    </a:lnTo>
                    <a:lnTo>
                      <a:pt x="5981"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9"/>
              <p:cNvSpPr/>
              <p:nvPr/>
            </p:nvSpPr>
            <p:spPr>
              <a:xfrm flipH="1" rot="-2700000">
                <a:off x="1322478" y="3074999"/>
                <a:ext cx="264772" cy="264222"/>
              </a:xfrm>
              <a:custGeom>
                <a:rect b="b" l="l" r="r" t="t"/>
                <a:pathLst>
                  <a:path extrusionOk="0" h="10569" w="10591">
                    <a:moveTo>
                      <a:pt x="0" y="1"/>
                    </a:moveTo>
                    <a:lnTo>
                      <a:pt x="9769" y="10569"/>
                    </a:lnTo>
                    <a:lnTo>
                      <a:pt x="10591" y="10204"/>
                    </a:lnTo>
                    <a:lnTo>
                      <a:pt x="1278" y="389"/>
                    </a:lnTo>
                    <a:lnTo>
                      <a:pt x="0" y="1"/>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9"/>
              <p:cNvSpPr/>
              <p:nvPr/>
            </p:nvSpPr>
            <p:spPr>
              <a:xfrm flipH="1" rot="-2700000">
                <a:off x="1585619" y="3239507"/>
                <a:ext cx="220273" cy="479920"/>
              </a:xfrm>
              <a:custGeom>
                <a:rect b="b" l="l" r="r" t="t"/>
                <a:pathLst>
                  <a:path extrusionOk="0" h="19197" w="8811">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9"/>
              <p:cNvSpPr/>
              <p:nvPr/>
            </p:nvSpPr>
            <p:spPr>
              <a:xfrm flipH="1" rot="-2700000">
                <a:off x="1681933" y="3063972"/>
                <a:ext cx="565520" cy="346397"/>
              </a:xfrm>
              <a:custGeom>
                <a:rect b="b" l="l" r="r" t="t"/>
                <a:pathLst>
                  <a:path extrusionOk="0" h="13856" w="22621">
                    <a:moveTo>
                      <a:pt x="13148" y="1"/>
                    </a:moveTo>
                    <a:lnTo>
                      <a:pt x="1" y="685"/>
                    </a:lnTo>
                    <a:lnTo>
                      <a:pt x="9496" y="13855"/>
                    </a:lnTo>
                    <a:lnTo>
                      <a:pt x="22621" y="11733"/>
                    </a:lnTo>
                    <a:lnTo>
                      <a:pt x="13148" y="1"/>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9"/>
              <p:cNvSpPr/>
              <p:nvPr/>
            </p:nvSpPr>
            <p:spPr>
              <a:xfrm flipH="1" rot="-2700000">
                <a:off x="1979054" y="2989190"/>
                <a:ext cx="228273" cy="301897"/>
              </a:xfrm>
              <a:custGeom>
                <a:rect b="b" l="l" r="r" t="t"/>
                <a:pathLst>
                  <a:path extrusionOk="0" h="12076" w="9131">
                    <a:moveTo>
                      <a:pt x="434" y="1"/>
                    </a:moveTo>
                    <a:lnTo>
                      <a:pt x="0" y="69"/>
                    </a:lnTo>
                    <a:lnTo>
                      <a:pt x="9130" y="12075"/>
                    </a:lnTo>
                    <a:lnTo>
                      <a:pt x="434"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9"/>
              <p:cNvSpPr/>
              <p:nvPr/>
            </p:nvSpPr>
            <p:spPr>
              <a:xfrm flipH="1" rot="-2700000">
                <a:off x="1787928" y="3130873"/>
                <a:ext cx="598044" cy="340122"/>
              </a:xfrm>
              <a:custGeom>
                <a:rect b="b" l="l" r="r" t="t"/>
                <a:pathLst>
                  <a:path extrusionOk="0" h="13605" w="23922">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9"/>
              <p:cNvSpPr/>
              <p:nvPr/>
            </p:nvSpPr>
            <p:spPr>
              <a:xfrm flipH="1" rot="-2700000">
                <a:off x="1860762" y="3508436"/>
                <a:ext cx="56524" cy="97024"/>
              </a:xfrm>
              <a:custGeom>
                <a:rect b="b" l="l" r="r" t="t"/>
                <a:pathLst>
                  <a:path extrusionOk="0" h="3881" w="2261">
                    <a:moveTo>
                      <a:pt x="1735" y="0"/>
                    </a:moveTo>
                    <a:cubicBezTo>
                      <a:pt x="1735" y="1"/>
                      <a:pt x="708" y="1644"/>
                      <a:pt x="0" y="3881"/>
                    </a:cubicBezTo>
                    <a:cubicBezTo>
                      <a:pt x="2260" y="2922"/>
                      <a:pt x="1735" y="1"/>
                      <a:pt x="1735" y="0"/>
                    </a:cubicBezTo>
                    <a:close/>
                  </a:path>
                </a:pathLst>
              </a:custGeom>
              <a:solidFill>
                <a:srgbClr val="9F4C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9"/>
              <p:cNvSpPr/>
              <p:nvPr/>
            </p:nvSpPr>
            <p:spPr>
              <a:xfrm flipH="1" rot="-2700000">
                <a:off x="1575391" y="3249725"/>
                <a:ext cx="182623" cy="377196"/>
              </a:xfrm>
              <a:custGeom>
                <a:rect b="b" l="l" r="r" t="t"/>
                <a:pathLst>
                  <a:path extrusionOk="0" h="15088" w="7305">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9"/>
              <p:cNvSpPr/>
              <p:nvPr/>
            </p:nvSpPr>
            <p:spPr>
              <a:xfrm flipH="1" rot="-2700000">
                <a:off x="1711914" y="3187704"/>
                <a:ext cx="236823" cy="295047"/>
              </a:xfrm>
              <a:custGeom>
                <a:rect b="b" l="l" r="r" t="t"/>
                <a:pathLst>
                  <a:path extrusionOk="0" h="11802" w="9473">
                    <a:moveTo>
                      <a:pt x="0" y="1"/>
                    </a:moveTo>
                    <a:lnTo>
                      <a:pt x="9016" y="11801"/>
                    </a:lnTo>
                    <a:lnTo>
                      <a:pt x="9473" y="11733"/>
                    </a:lnTo>
                    <a:lnTo>
                      <a:pt x="0" y="1"/>
                    </a:ln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9"/>
              <p:cNvSpPr/>
              <p:nvPr/>
            </p:nvSpPr>
            <p:spPr>
              <a:xfrm flipH="1" rot="-2700000">
                <a:off x="1554712" y="2897941"/>
                <a:ext cx="155799" cy="353247"/>
              </a:xfrm>
              <a:custGeom>
                <a:rect b="b" l="l" r="r" t="t"/>
                <a:pathLst>
                  <a:path extrusionOk="0" h="14130" w="6232">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9"/>
              <p:cNvSpPr/>
              <p:nvPr/>
            </p:nvSpPr>
            <p:spPr>
              <a:xfrm flipH="1" rot="-2700000">
                <a:off x="1709004" y="3068734"/>
                <a:ext cx="540420" cy="330422"/>
              </a:xfrm>
              <a:custGeom>
                <a:rect b="b" l="l" r="r" t="t"/>
                <a:pathLst>
                  <a:path extrusionOk="0" h="13217" w="21617">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9"/>
              <p:cNvSpPr/>
              <p:nvPr/>
            </p:nvSpPr>
            <p:spPr>
              <a:xfrm flipH="1" rot="-2700000">
                <a:off x="2069740" y="3030444"/>
                <a:ext cx="140874" cy="178448"/>
              </a:xfrm>
              <a:custGeom>
                <a:rect b="b" l="l" r="r" t="t"/>
                <a:pathLst>
                  <a:path extrusionOk="0" h="7138" w="5635">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9"/>
              <p:cNvSpPr/>
              <p:nvPr/>
            </p:nvSpPr>
            <p:spPr>
              <a:xfrm flipH="1" rot="-2700000">
                <a:off x="1599238" y="3327413"/>
                <a:ext cx="101024" cy="195198"/>
              </a:xfrm>
              <a:custGeom>
                <a:rect b="b" l="l" r="r" t="t"/>
                <a:pathLst>
                  <a:path extrusionOk="0" h="7808" w="4041">
                    <a:moveTo>
                      <a:pt x="4040" y="1"/>
                    </a:moveTo>
                    <a:cubicBezTo>
                      <a:pt x="4040" y="1"/>
                      <a:pt x="1461" y="2489"/>
                      <a:pt x="0" y="7807"/>
                    </a:cubicBezTo>
                    <a:cubicBezTo>
                      <a:pt x="1027" y="5593"/>
                      <a:pt x="2648" y="1895"/>
                      <a:pt x="4040" y="1"/>
                    </a:cubicBez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9"/>
              <p:cNvSpPr/>
              <p:nvPr/>
            </p:nvSpPr>
            <p:spPr>
              <a:xfrm flipH="1" rot="-2700000">
                <a:off x="1898581" y="3430340"/>
                <a:ext cx="234098" cy="39000"/>
              </a:xfrm>
              <a:custGeom>
                <a:rect b="b" l="l" r="r" t="t"/>
                <a:pathLst>
                  <a:path extrusionOk="0" h="1560" w="9364">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9"/>
              <p:cNvSpPr/>
              <p:nvPr/>
            </p:nvSpPr>
            <p:spPr>
              <a:xfrm flipH="1" rot="-2700000">
                <a:off x="1400897" y="3085750"/>
                <a:ext cx="99874" cy="109574"/>
              </a:xfrm>
              <a:custGeom>
                <a:rect b="b" l="l" r="r" t="t"/>
                <a:pathLst>
                  <a:path extrusionOk="0" fill="none" h="4383" w="3995">
                    <a:moveTo>
                      <a:pt x="0" y="0"/>
                    </a:moveTo>
                    <a:lnTo>
                      <a:pt x="3995" y="4383"/>
                    </a:lnTo>
                  </a:path>
                </a:pathLst>
              </a:custGeom>
              <a:noFill/>
              <a:ln cap="rnd" cmpd="sng" w="9525">
                <a:solidFill>
                  <a:srgbClr val="E989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9"/>
              <p:cNvSpPr/>
              <p:nvPr/>
            </p:nvSpPr>
            <p:spPr>
              <a:xfrm flipH="1" rot="-2700000">
                <a:off x="1445448" y="3241609"/>
                <a:ext cx="18850" cy="20575"/>
              </a:xfrm>
              <a:custGeom>
                <a:rect b="b" l="l" r="r" t="t"/>
                <a:pathLst>
                  <a:path extrusionOk="0" fill="none" h="823" w="754">
                    <a:moveTo>
                      <a:pt x="1" y="1"/>
                    </a:moveTo>
                    <a:lnTo>
                      <a:pt x="754" y="823"/>
                    </a:lnTo>
                  </a:path>
                </a:pathLst>
              </a:custGeom>
              <a:noFill/>
              <a:ln cap="rnd" cmpd="sng" w="9525">
                <a:solidFill>
                  <a:srgbClr val="E989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9"/>
              <p:cNvSpPr/>
              <p:nvPr/>
            </p:nvSpPr>
            <p:spPr>
              <a:xfrm flipH="1" rot="-2700000">
                <a:off x="1878591" y="3526082"/>
                <a:ext cx="18850" cy="56499"/>
              </a:xfrm>
              <a:custGeom>
                <a:rect b="b" l="l" r="r" t="t"/>
                <a:pathLst>
                  <a:path extrusionOk="0" fill="none" h="2260" w="754">
                    <a:moveTo>
                      <a:pt x="0" y="2260"/>
                    </a:moveTo>
                    <a:cubicBezTo>
                      <a:pt x="0" y="2260"/>
                      <a:pt x="548" y="1529"/>
                      <a:pt x="753" y="0"/>
                    </a:cubicBezTo>
                  </a:path>
                </a:pathLst>
              </a:custGeom>
              <a:noFill/>
              <a:ln cap="rnd" cmpd="sng" w="9525">
                <a:solidFill>
                  <a:srgbClr val="E989C4"/>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9"/>
              <p:cNvSpPr/>
              <p:nvPr/>
            </p:nvSpPr>
            <p:spPr>
              <a:xfrm flipH="1" rot="-2700000">
                <a:off x="2151160" y="3040352"/>
                <a:ext cx="89049" cy="112424"/>
              </a:xfrm>
              <a:custGeom>
                <a:rect b="b" l="l" r="r" t="t"/>
                <a:pathLst>
                  <a:path extrusionOk="0" fill="none" h="4497" w="3562">
                    <a:moveTo>
                      <a:pt x="0" y="0"/>
                    </a:moveTo>
                    <a:lnTo>
                      <a:pt x="3561" y="4497"/>
                    </a:lnTo>
                  </a:path>
                </a:pathLst>
              </a:custGeom>
              <a:noFill/>
              <a:ln cap="rnd" cmpd="sng" w="9525">
                <a:solidFill>
                  <a:srgbClr val="9F4C8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9"/>
              <p:cNvSpPr/>
              <p:nvPr/>
            </p:nvSpPr>
            <p:spPr>
              <a:xfrm flipH="1" rot="-2700000">
                <a:off x="2191423" y="3202207"/>
                <a:ext cx="35975" cy="44525"/>
              </a:xfrm>
              <a:custGeom>
                <a:rect b="b" l="l" r="r" t="t"/>
                <a:pathLst>
                  <a:path extrusionOk="0" fill="none" h="1781" w="1439">
                    <a:moveTo>
                      <a:pt x="1" y="0"/>
                    </a:moveTo>
                    <a:lnTo>
                      <a:pt x="1439" y="1780"/>
                    </a:lnTo>
                  </a:path>
                </a:pathLst>
              </a:custGeom>
              <a:noFill/>
              <a:ln cap="rnd" cmpd="sng" w="9525">
                <a:solidFill>
                  <a:srgbClr val="9F4C8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12" name="Google Shape;4612;p9"/>
            <p:cNvGrpSpPr/>
            <p:nvPr/>
          </p:nvGrpSpPr>
          <p:grpSpPr>
            <a:xfrm rot="-2700000">
              <a:off x="3949372" y="490804"/>
              <a:ext cx="755670" cy="411465"/>
              <a:chOff x="8334205" y="3657627"/>
              <a:chExt cx="1101277" cy="599649"/>
            </a:xfrm>
          </p:grpSpPr>
          <p:sp>
            <p:nvSpPr>
              <p:cNvPr id="4613" name="Google Shape;4613;p9"/>
              <p:cNvSpPr/>
              <p:nvPr/>
            </p:nvSpPr>
            <p:spPr>
              <a:xfrm flipH="1">
                <a:off x="9235355" y="3919913"/>
                <a:ext cx="200127" cy="136041"/>
              </a:xfrm>
              <a:custGeom>
                <a:rect b="b" l="l" r="r" t="t"/>
                <a:pathLst>
                  <a:path extrusionOk="0" h="4097" w="6027">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9"/>
              <p:cNvSpPr/>
              <p:nvPr/>
            </p:nvSpPr>
            <p:spPr>
              <a:xfrm flipH="1">
                <a:off x="8334205" y="3769063"/>
                <a:ext cx="1068703" cy="488213"/>
              </a:xfrm>
              <a:custGeom>
                <a:rect b="b" l="l" r="r" t="t"/>
                <a:pathLst>
                  <a:path extrusionOk="0" h="14703" w="32185">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9"/>
              <p:cNvSpPr/>
              <p:nvPr/>
            </p:nvSpPr>
            <p:spPr>
              <a:xfrm flipH="1">
                <a:off x="8334205" y="3744026"/>
                <a:ext cx="1068703" cy="488246"/>
              </a:xfrm>
              <a:custGeom>
                <a:rect b="b" l="l" r="r" t="t"/>
                <a:pathLst>
                  <a:path extrusionOk="0" h="14704" w="32185">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9"/>
              <p:cNvSpPr/>
              <p:nvPr/>
            </p:nvSpPr>
            <p:spPr>
              <a:xfrm flipH="1">
                <a:off x="8334205" y="3657627"/>
                <a:ext cx="1068703" cy="488313"/>
              </a:xfrm>
              <a:custGeom>
                <a:rect b="b" l="l" r="r" t="t"/>
                <a:pathLst>
                  <a:path extrusionOk="0" h="14706" w="32185">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9"/>
              <p:cNvSpPr/>
              <p:nvPr/>
            </p:nvSpPr>
            <p:spPr>
              <a:xfrm flipH="1">
                <a:off x="8503218" y="3726228"/>
                <a:ext cx="464638" cy="206170"/>
              </a:xfrm>
              <a:custGeom>
                <a:rect b="b" l="l" r="r" t="t"/>
                <a:pathLst>
                  <a:path extrusionOk="0" h="6209" w="13993">
                    <a:moveTo>
                      <a:pt x="5433" y="0"/>
                    </a:moveTo>
                    <a:lnTo>
                      <a:pt x="0" y="2397"/>
                    </a:lnTo>
                    <a:lnTo>
                      <a:pt x="8423" y="6209"/>
                    </a:lnTo>
                    <a:lnTo>
                      <a:pt x="13992" y="3721"/>
                    </a:lnTo>
                    <a:lnTo>
                      <a:pt x="5433" y="0"/>
                    </a:lnTo>
                    <a:close/>
                  </a:path>
                </a:pathLst>
              </a:custGeom>
              <a:solidFill>
                <a:srgbClr val="FAF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9"/>
              <p:cNvSpPr/>
              <p:nvPr/>
            </p:nvSpPr>
            <p:spPr>
              <a:xfrm flipH="1">
                <a:off x="8964037" y="4041510"/>
                <a:ext cx="144043" cy="61429"/>
              </a:xfrm>
              <a:custGeom>
                <a:rect b="b" l="l" r="r" t="t"/>
                <a:pathLst>
                  <a:path extrusionOk="0" fill="none" h="1850" w="4338">
                    <a:moveTo>
                      <a:pt x="4338" y="1850"/>
                    </a:moveTo>
                    <a:lnTo>
                      <a:pt x="1" y="1"/>
                    </a:ln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9"/>
              <p:cNvSpPr/>
              <p:nvPr/>
            </p:nvSpPr>
            <p:spPr>
              <a:xfrm flipH="1">
                <a:off x="9142913" y="4012721"/>
                <a:ext cx="20487" cy="7604"/>
              </a:xfrm>
              <a:custGeom>
                <a:rect b="b" l="l" r="r" t="t"/>
                <a:pathLst>
                  <a:path extrusionOk="0" fill="none" h="229" w="617">
                    <a:moveTo>
                      <a:pt x="617" y="229"/>
                    </a:moveTo>
                    <a:lnTo>
                      <a:pt x="0" y="0"/>
                    </a:lnTo>
                  </a:path>
                </a:pathLst>
              </a:custGeom>
              <a:noFill/>
              <a:ln cap="rnd" cmpd="sng" w="9700">
                <a:solidFill>
                  <a:schemeClr val="lt1"/>
                </a:solidFill>
                <a:prstDash val="solid"/>
                <a:miter lim="2282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20" name="Google Shape;4620;p9"/>
            <p:cNvGrpSpPr/>
            <p:nvPr/>
          </p:nvGrpSpPr>
          <p:grpSpPr>
            <a:xfrm>
              <a:off x="2889538" y="319313"/>
              <a:ext cx="804548" cy="501001"/>
              <a:chOff x="6743588" y="1434463"/>
              <a:chExt cx="804548" cy="501001"/>
            </a:xfrm>
          </p:grpSpPr>
          <p:sp>
            <p:nvSpPr>
              <p:cNvPr id="4621" name="Google Shape;4621;p9"/>
              <p:cNvSpPr/>
              <p:nvPr/>
            </p:nvSpPr>
            <p:spPr>
              <a:xfrm>
                <a:off x="6749156" y="1629403"/>
                <a:ext cx="223971" cy="302358"/>
              </a:xfrm>
              <a:custGeom>
                <a:rect b="b" l="l" r="r" t="t"/>
                <a:pathLst>
                  <a:path extrusionOk="0" h="11186" w="8286">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9"/>
              <p:cNvSpPr/>
              <p:nvPr/>
            </p:nvSpPr>
            <p:spPr>
              <a:xfrm>
                <a:off x="6955206" y="1599806"/>
                <a:ext cx="209807" cy="290627"/>
              </a:xfrm>
              <a:custGeom>
                <a:rect b="b" l="l" r="r" t="t"/>
                <a:pathLst>
                  <a:path extrusionOk="0" h="10752" w="7762">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9"/>
              <p:cNvSpPr/>
              <p:nvPr/>
            </p:nvSpPr>
            <p:spPr>
              <a:xfrm>
                <a:off x="6909552" y="1440626"/>
                <a:ext cx="629339" cy="418316"/>
              </a:xfrm>
              <a:custGeom>
                <a:rect b="b" l="l" r="r" t="t"/>
                <a:pathLst>
                  <a:path extrusionOk="0" h="15476" w="23283">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9"/>
              <p:cNvSpPr/>
              <p:nvPr/>
            </p:nvSpPr>
            <p:spPr>
              <a:xfrm>
                <a:off x="7157580" y="1723819"/>
                <a:ext cx="8055" cy="30247"/>
              </a:xfrm>
              <a:custGeom>
                <a:rect b="b" l="l" r="r" t="t"/>
                <a:pathLst>
                  <a:path extrusionOk="0" h="1119" w="298">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9"/>
              <p:cNvSpPr/>
              <p:nvPr/>
            </p:nvSpPr>
            <p:spPr>
              <a:xfrm>
                <a:off x="7014456" y="1551071"/>
                <a:ext cx="323928" cy="254217"/>
              </a:xfrm>
              <a:custGeom>
                <a:rect b="b" l="l" r="r" t="t"/>
                <a:pathLst>
                  <a:path extrusionOk="0" h="9405" w="11984">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9"/>
              <p:cNvSpPr/>
              <p:nvPr/>
            </p:nvSpPr>
            <p:spPr>
              <a:xfrm>
                <a:off x="6866980" y="1836102"/>
                <a:ext cx="103065" cy="91713"/>
              </a:xfrm>
              <a:custGeom>
                <a:rect b="b" l="l" r="r" t="t"/>
                <a:pathLst>
                  <a:path extrusionOk="0" h="3393" w="3813">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9"/>
              <p:cNvSpPr/>
              <p:nvPr/>
            </p:nvSpPr>
            <p:spPr>
              <a:xfrm>
                <a:off x="6749156" y="1729982"/>
                <a:ext cx="53087" cy="164315"/>
              </a:xfrm>
              <a:custGeom>
                <a:rect b="b" l="l" r="r" t="t"/>
                <a:pathLst>
                  <a:path extrusionOk="0" h="6079" w="1964">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9"/>
              <p:cNvSpPr/>
              <p:nvPr/>
            </p:nvSpPr>
            <p:spPr>
              <a:xfrm>
                <a:off x="6769510" y="1729360"/>
                <a:ext cx="10515" cy="15461"/>
              </a:xfrm>
              <a:custGeom>
                <a:rect b="b" l="l" r="r" t="t"/>
                <a:pathLst>
                  <a:path extrusionOk="0" h="572" w="389">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9"/>
              <p:cNvSpPr/>
              <p:nvPr/>
            </p:nvSpPr>
            <p:spPr>
              <a:xfrm>
                <a:off x="6752238" y="1740470"/>
                <a:ext cx="56168" cy="156774"/>
              </a:xfrm>
              <a:custGeom>
                <a:rect b="b" l="l" r="r" t="t"/>
                <a:pathLst>
                  <a:path extrusionOk="0" h="5800" w="2078">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9"/>
              <p:cNvSpPr/>
              <p:nvPr/>
            </p:nvSpPr>
            <p:spPr>
              <a:xfrm>
                <a:off x="6766428" y="1633107"/>
                <a:ext cx="204860" cy="113877"/>
              </a:xfrm>
              <a:custGeom>
                <a:rect b="b" l="l" r="r" t="t"/>
                <a:pathLst>
                  <a:path extrusionOk="0" h="4213" w="7579">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9"/>
              <p:cNvSpPr/>
              <p:nvPr/>
            </p:nvSpPr>
            <p:spPr>
              <a:xfrm>
                <a:off x="6782457" y="1732442"/>
                <a:ext cx="93199" cy="139015"/>
              </a:xfrm>
              <a:custGeom>
                <a:rect b="b" l="l" r="r" t="t"/>
                <a:pathLst>
                  <a:path extrusionOk="0" h="5143" w="3448">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9"/>
              <p:cNvSpPr/>
              <p:nvPr/>
            </p:nvSpPr>
            <p:spPr>
              <a:xfrm>
                <a:off x="6834895" y="1691735"/>
                <a:ext cx="93821" cy="52708"/>
              </a:xfrm>
              <a:custGeom>
                <a:rect b="b" l="l" r="r" t="t"/>
                <a:pathLst>
                  <a:path extrusionOk="0" h="1950" w="3471">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9"/>
              <p:cNvSpPr/>
              <p:nvPr/>
            </p:nvSpPr>
            <p:spPr>
              <a:xfrm>
                <a:off x="6877468" y="1707142"/>
                <a:ext cx="64818" cy="34598"/>
              </a:xfrm>
              <a:custGeom>
                <a:rect b="b" l="l" r="r" t="t"/>
                <a:pathLst>
                  <a:path extrusionOk="0" h="1280" w="2398">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9"/>
              <p:cNvSpPr/>
              <p:nvPr/>
            </p:nvSpPr>
            <p:spPr>
              <a:xfrm>
                <a:off x="6953990" y="1739226"/>
                <a:ext cx="209780" cy="145421"/>
              </a:xfrm>
              <a:custGeom>
                <a:rect b="b" l="l" r="r" t="t"/>
                <a:pathLst>
                  <a:path extrusionOk="0" h="5380" w="7761">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9"/>
              <p:cNvSpPr/>
              <p:nvPr/>
            </p:nvSpPr>
            <p:spPr>
              <a:xfrm>
                <a:off x="6970018" y="1600427"/>
                <a:ext cx="87631" cy="51492"/>
              </a:xfrm>
              <a:custGeom>
                <a:rect b="b" l="l" r="r" t="t"/>
                <a:pathLst>
                  <a:path extrusionOk="0" h="1905" w="3242">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784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9"/>
              <p:cNvSpPr/>
              <p:nvPr/>
            </p:nvSpPr>
            <p:spPr>
              <a:xfrm>
                <a:off x="6982966" y="1633107"/>
                <a:ext cx="78387" cy="39302"/>
              </a:xfrm>
              <a:custGeom>
                <a:rect b="b" l="l" r="r" t="t"/>
                <a:pathLst>
                  <a:path extrusionOk="0" h="1454" w="290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9"/>
              <p:cNvSpPr/>
              <p:nvPr/>
            </p:nvSpPr>
            <p:spPr>
              <a:xfrm>
                <a:off x="6976803" y="1657785"/>
                <a:ext cx="121581" cy="59439"/>
              </a:xfrm>
              <a:custGeom>
                <a:rect b="b" l="l" r="r" t="t"/>
                <a:pathLst>
                  <a:path extrusionOk="0" h="2199" w="4498">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9"/>
              <p:cNvSpPr/>
              <p:nvPr/>
            </p:nvSpPr>
            <p:spPr>
              <a:xfrm>
                <a:off x="7010131" y="1662110"/>
                <a:ext cx="43221" cy="22867"/>
              </a:xfrm>
              <a:custGeom>
                <a:rect b="b" l="l" r="r" t="t"/>
                <a:pathLst>
                  <a:path extrusionOk="0" h="846" w="1599">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9"/>
              <p:cNvSpPr/>
              <p:nvPr/>
            </p:nvSpPr>
            <p:spPr>
              <a:xfrm>
                <a:off x="7385848" y="1524527"/>
                <a:ext cx="18543" cy="17299"/>
              </a:xfrm>
              <a:custGeom>
                <a:rect b="b" l="l" r="r" t="t"/>
                <a:pathLst>
                  <a:path extrusionOk="0" h="640" w="686">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9"/>
              <p:cNvSpPr/>
              <p:nvPr/>
            </p:nvSpPr>
            <p:spPr>
              <a:xfrm>
                <a:off x="7361170" y="1541799"/>
                <a:ext cx="10515" cy="9893"/>
              </a:xfrm>
              <a:custGeom>
                <a:rect b="b" l="l" r="r" t="t"/>
                <a:pathLst>
                  <a:path extrusionOk="0" h="366" w="389">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9"/>
              <p:cNvSpPr/>
              <p:nvPr/>
            </p:nvSpPr>
            <p:spPr>
              <a:xfrm>
                <a:off x="7334031" y="1537501"/>
                <a:ext cx="7433" cy="7406"/>
              </a:xfrm>
              <a:custGeom>
                <a:rect b="b" l="l" r="r" t="t"/>
                <a:pathLst>
                  <a:path extrusionOk="0" h="274" w="275">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9"/>
              <p:cNvSpPr/>
              <p:nvPr/>
            </p:nvSpPr>
            <p:spPr>
              <a:xfrm>
                <a:off x="7361170" y="1520824"/>
                <a:ext cx="4352" cy="4974"/>
              </a:xfrm>
              <a:custGeom>
                <a:rect b="b" l="l" r="r" t="t"/>
                <a:pathLst>
                  <a:path extrusionOk="0" h="184" w="161">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9"/>
              <p:cNvSpPr/>
              <p:nvPr/>
            </p:nvSpPr>
            <p:spPr>
              <a:xfrm>
                <a:off x="7430907" y="1494308"/>
                <a:ext cx="14218" cy="13596"/>
              </a:xfrm>
              <a:custGeom>
                <a:rect b="b" l="l" r="r" t="t"/>
                <a:pathLst>
                  <a:path extrusionOk="0" h="503" w="526">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9"/>
              <p:cNvSpPr/>
              <p:nvPr/>
            </p:nvSpPr>
            <p:spPr>
              <a:xfrm>
                <a:off x="7440151" y="1544286"/>
                <a:ext cx="9271" cy="8650"/>
              </a:xfrm>
              <a:custGeom>
                <a:rect b="b" l="l" r="r" t="t"/>
                <a:pathLst>
                  <a:path extrusionOk="0" h="320" w="343">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9"/>
              <p:cNvSpPr/>
              <p:nvPr/>
            </p:nvSpPr>
            <p:spPr>
              <a:xfrm>
                <a:off x="7456180" y="1503552"/>
                <a:ext cx="8677" cy="8055"/>
              </a:xfrm>
              <a:custGeom>
                <a:rect b="b" l="l" r="r" t="t"/>
                <a:pathLst>
                  <a:path extrusionOk="0" h="298" w="321">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9"/>
              <p:cNvSpPr/>
              <p:nvPr/>
            </p:nvSpPr>
            <p:spPr>
              <a:xfrm>
                <a:off x="7490751" y="1491226"/>
                <a:ext cx="4946" cy="4325"/>
              </a:xfrm>
              <a:custGeom>
                <a:rect b="b" l="l" r="r" t="t"/>
                <a:pathLst>
                  <a:path extrusionOk="0" h="160" w="183">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9"/>
              <p:cNvSpPr/>
              <p:nvPr/>
            </p:nvSpPr>
            <p:spPr>
              <a:xfrm>
                <a:off x="7214343" y="1508498"/>
                <a:ext cx="18543" cy="17299"/>
              </a:xfrm>
              <a:custGeom>
                <a:rect b="b" l="l" r="r" t="t"/>
                <a:pathLst>
                  <a:path extrusionOk="0" h="640" w="686">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9"/>
              <p:cNvSpPr/>
              <p:nvPr/>
            </p:nvSpPr>
            <p:spPr>
              <a:xfrm>
                <a:off x="7192124" y="1539340"/>
                <a:ext cx="9893" cy="9271"/>
              </a:xfrm>
              <a:custGeom>
                <a:rect b="b" l="l" r="r" t="t"/>
                <a:pathLst>
                  <a:path extrusionOk="0" h="343" w="366">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9"/>
              <p:cNvSpPr/>
              <p:nvPr/>
            </p:nvSpPr>
            <p:spPr>
              <a:xfrm>
                <a:off x="7158823" y="1528852"/>
                <a:ext cx="8650" cy="8055"/>
              </a:xfrm>
              <a:custGeom>
                <a:rect b="b" l="l" r="r" t="t"/>
                <a:pathLst>
                  <a:path extrusionOk="0" h="298" w="32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9"/>
              <p:cNvSpPr/>
              <p:nvPr/>
            </p:nvSpPr>
            <p:spPr>
              <a:xfrm>
                <a:off x="7213099" y="1488145"/>
                <a:ext cx="5595" cy="4946"/>
              </a:xfrm>
              <a:custGeom>
                <a:rect b="b" l="l" r="r" t="t"/>
                <a:pathLst>
                  <a:path extrusionOk="0" h="183" w="207">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9"/>
              <p:cNvSpPr/>
              <p:nvPr/>
            </p:nvSpPr>
            <p:spPr>
              <a:xfrm>
                <a:off x="7255671" y="1507255"/>
                <a:ext cx="7433" cy="6812"/>
              </a:xfrm>
              <a:custGeom>
                <a:rect b="b" l="l" r="r" t="t"/>
                <a:pathLst>
                  <a:path extrusionOk="0" h="252" w="275">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9"/>
              <p:cNvSpPr/>
              <p:nvPr/>
            </p:nvSpPr>
            <p:spPr>
              <a:xfrm>
                <a:off x="7293919" y="1465304"/>
                <a:ext cx="9298" cy="8677"/>
              </a:xfrm>
              <a:custGeom>
                <a:rect b="b" l="l" r="r" t="t"/>
                <a:pathLst>
                  <a:path extrusionOk="0" h="321" w="344">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9"/>
              <p:cNvSpPr/>
              <p:nvPr/>
            </p:nvSpPr>
            <p:spPr>
              <a:xfrm>
                <a:off x="6981749" y="1493686"/>
                <a:ext cx="106768" cy="87631"/>
              </a:xfrm>
              <a:custGeom>
                <a:rect b="b" l="l" r="r" t="t"/>
                <a:pathLst>
                  <a:path extrusionOk="0" h="3242" w="395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9"/>
              <p:cNvSpPr/>
              <p:nvPr/>
            </p:nvSpPr>
            <p:spPr>
              <a:xfrm>
                <a:off x="7066272" y="1502308"/>
                <a:ext cx="59871" cy="30787"/>
              </a:xfrm>
              <a:custGeom>
                <a:rect b="b" l="l" r="r" t="t"/>
                <a:pathLst>
                  <a:path extrusionOk="0" h="1139" w="2215">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9"/>
              <p:cNvSpPr/>
              <p:nvPr/>
            </p:nvSpPr>
            <p:spPr>
              <a:xfrm>
                <a:off x="7229155" y="1715170"/>
                <a:ext cx="101822" cy="86415"/>
              </a:xfrm>
              <a:custGeom>
                <a:rect b="b" l="l" r="r" t="t"/>
                <a:pathLst>
                  <a:path extrusionOk="0" h="3197" w="3767">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9"/>
              <p:cNvSpPr/>
              <p:nvPr/>
            </p:nvSpPr>
            <p:spPr>
              <a:xfrm>
                <a:off x="7288999" y="1696654"/>
                <a:ext cx="32733" cy="35599"/>
              </a:xfrm>
              <a:custGeom>
                <a:rect b="b" l="l" r="r" t="t"/>
                <a:pathLst>
                  <a:path extrusionOk="0" h="1317" w="1211">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9"/>
              <p:cNvSpPr/>
              <p:nvPr/>
            </p:nvSpPr>
            <p:spPr>
              <a:xfrm>
                <a:off x="7364278" y="1513418"/>
                <a:ext cx="154882" cy="109472"/>
              </a:xfrm>
              <a:custGeom>
                <a:rect b="b" l="l" r="r" t="t"/>
                <a:pathLst>
                  <a:path extrusionOk="0" h="4050" w="573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9"/>
              <p:cNvSpPr/>
              <p:nvPr/>
            </p:nvSpPr>
            <p:spPr>
              <a:xfrm>
                <a:off x="7356872" y="1581290"/>
                <a:ext cx="44437" cy="28652"/>
              </a:xfrm>
              <a:custGeom>
                <a:rect b="b" l="l" r="r" t="t"/>
                <a:pathLst>
                  <a:path extrusionOk="0" h="1060" w="1644">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9"/>
              <p:cNvSpPr/>
              <p:nvPr/>
            </p:nvSpPr>
            <p:spPr>
              <a:xfrm>
                <a:off x="7170527" y="1597346"/>
                <a:ext cx="144394" cy="87631"/>
              </a:xfrm>
              <a:custGeom>
                <a:rect b="b" l="l" r="r" t="t"/>
                <a:pathLst>
                  <a:path extrusionOk="0" h="3242" w="5342">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9"/>
              <p:cNvSpPr/>
              <p:nvPr/>
            </p:nvSpPr>
            <p:spPr>
              <a:xfrm>
                <a:off x="7185961" y="1626322"/>
                <a:ext cx="13596" cy="13001"/>
              </a:xfrm>
              <a:custGeom>
                <a:rect b="b" l="l" r="r" t="t"/>
                <a:pathLst>
                  <a:path extrusionOk="0" h="481" w="503">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9"/>
              <p:cNvSpPr/>
              <p:nvPr/>
            </p:nvSpPr>
            <p:spPr>
              <a:xfrm>
                <a:off x="7158823" y="1646703"/>
                <a:ext cx="11136" cy="9893"/>
              </a:xfrm>
              <a:custGeom>
                <a:rect b="b" l="l" r="r" t="t"/>
                <a:pathLst>
                  <a:path extrusionOk="0" h="366" w="412">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9"/>
              <p:cNvSpPr/>
              <p:nvPr/>
            </p:nvSpPr>
            <p:spPr>
              <a:xfrm>
                <a:off x="7134766" y="1634972"/>
                <a:ext cx="10515" cy="9893"/>
              </a:xfrm>
              <a:custGeom>
                <a:rect b="b" l="l" r="r" t="t"/>
                <a:pathLst>
                  <a:path extrusionOk="0" h="366" w="389">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9"/>
              <p:cNvSpPr/>
              <p:nvPr/>
            </p:nvSpPr>
            <p:spPr>
              <a:xfrm>
                <a:off x="7184718" y="1612753"/>
                <a:ext cx="8677" cy="8677"/>
              </a:xfrm>
              <a:custGeom>
                <a:rect b="b" l="l" r="r" t="t"/>
                <a:pathLst>
                  <a:path extrusionOk="0" h="321" w="321">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9"/>
              <p:cNvSpPr/>
              <p:nvPr/>
            </p:nvSpPr>
            <p:spPr>
              <a:xfrm>
                <a:off x="7221127" y="1631269"/>
                <a:ext cx="8055" cy="7433"/>
              </a:xfrm>
              <a:custGeom>
                <a:rect b="b" l="l" r="r" t="t"/>
                <a:pathLst>
                  <a:path extrusionOk="0" h="275" w="298">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9"/>
              <p:cNvSpPr/>
              <p:nvPr/>
            </p:nvSpPr>
            <p:spPr>
              <a:xfrm>
                <a:off x="7232858" y="1601049"/>
                <a:ext cx="7433" cy="7406"/>
              </a:xfrm>
              <a:custGeom>
                <a:rect b="b" l="l" r="r" t="t"/>
                <a:pathLst>
                  <a:path extrusionOk="0" h="274" w="275">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9"/>
              <p:cNvSpPr/>
              <p:nvPr/>
            </p:nvSpPr>
            <p:spPr>
              <a:xfrm>
                <a:off x="7256293" y="1584371"/>
                <a:ext cx="10515" cy="9893"/>
              </a:xfrm>
              <a:custGeom>
                <a:rect b="b" l="l" r="r" t="t"/>
                <a:pathLst>
                  <a:path extrusionOk="0" h="366" w="389">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9"/>
              <p:cNvSpPr/>
              <p:nvPr/>
            </p:nvSpPr>
            <p:spPr>
              <a:xfrm>
                <a:off x="7290837" y="1577587"/>
                <a:ext cx="9298" cy="9298"/>
              </a:xfrm>
              <a:custGeom>
                <a:rect b="b" l="l" r="r" t="t"/>
                <a:pathLst>
                  <a:path extrusionOk="0" h="344" w="344">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9"/>
              <p:cNvSpPr/>
              <p:nvPr/>
            </p:nvSpPr>
            <p:spPr>
              <a:xfrm>
                <a:off x="7180420" y="1725036"/>
                <a:ext cx="65413" cy="59493"/>
              </a:xfrm>
              <a:custGeom>
                <a:rect b="b" l="l" r="r" t="t"/>
                <a:pathLst>
                  <a:path extrusionOk="0" h="2201" w="242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9"/>
              <p:cNvSpPr/>
              <p:nvPr/>
            </p:nvSpPr>
            <p:spPr>
              <a:xfrm>
                <a:off x="7195827" y="1714548"/>
                <a:ext cx="37058" cy="36004"/>
              </a:xfrm>
              <a:custGeom>
                <a:rect b="b" l="l" r="r" t="t"/>
                <a:pathLst>
                  <a:path extrusionOk="0" h="1332" w="1371">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9"/>
              <p:cNvSpPr/>
              <p:nvPr/>
            </p:nvSpPr>
            <p:spPr>
              <a:xfrm>
                <a:off x="7060109" y="1570181"/>
                <a:ext cx="73441" cy="26435"/>
              </a:xfrm>
              <a:custGeom>
                <a:rect b="b" l="l" r="r" t="t"/>
                <a:pathLst>
                  <a:path extrusionOk="0" h="978" w="2717">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9"/>
              <p:cNvSpPr/>
              <p:nvPr/>
            </p:nvSpPr>
            <p:spPr>
              <a:xfrm>
                <a:off x="7098357" y="1601049"/>
                <a:ext cx="9271" cy="9271"/>
              </a:xfrm>
              <a:custGeom>
                <a:rect b="b" l="l" r="r" t="t"/>
                <a:pathLst>
                  <a:path extrusionOk="0" h="343" w="343">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9"/>
              <p:cNvSpPr/>
              <p:nvPr/>
            </p:nvSpPr>
            <p:spPr>
              <a:xfrm>
                <a:off x="7029863" y="1671381"/>
                <a:ext cx="339983" cy="190129"/>
              </a:xfrm>
              <a:custGeom>
                <a:rect b="b" l="l" r="r" t="t"/>
                <a:pathLst>
                  <a:path extrusionOk="0" h="7034" w="12578">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9"/>
              <p:cNvSpPr/>
              <p:nvPr/>
            </p:nvSpPr>
            <p:spPr>
              <a:xfrm>
                <a:off x="7345141" y="1727522"/>
                <a:ext cx="27" cy="27"/>
              </a:xfrm>
              <a:custGeom>
                <a:rect b="b" l="l" r="r" t="t"/>
                <a:pathLst>
                  <a:path extrusionOk="0" h="1" w="1">
                    <a:moveTo>
                      <a:pt x="0" y="0"/>
                    </a:moveTo>
                    <a:lnTo>
                      <a:pt x="0" y="0"/>
                    </a:lnTo>
                    <a:cubicBezTo>
                      <a:pt x="0" y="0"/>
                      <a:pt x="0" y="0"/>
                      <a:pt x="0" y="0"/>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9"/>
              <p:cNvSpPr/>
              <p:nvPr/>
            </p:nvSpPr>
            <p:spPr>
              <a:xfrm>
                <a:off x="7229777" y="1814505"/>
                <a:ext cx="622" cy="649"/>
              </a:xfrm>
              <a:custGeom>
                <a:rect b="b" l="l" r="r" t="t"/>
                <a:pathLst>
                  <a:path extrusionOk="0" h="24" w="23">
                    <a:moveTo>
                      <a:pt x="0" y="23"/>
                    </a:moveTo>
                    <a:lnTo>
                      <a:pt x="23" y="1"/>
                    </a:lnTo>
                    <a:cubicBezTo>
                      <a:pt x="23" y="1"/>
                      <a:pt x="0" y="23"/>
                      <a:pt x="0" y="23"/>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p9"/>
              <p:cNvSpPr/>
              <p:nvPr/>
            </p:nvSpPr>
            <p:spPr>
              <a:xfrm>
                <a:off x="7301325" y="1464683"/>
                <a:ext cx="246811" cy="216429"/>
              </a:xfrm>
              <a:custGeom>
                <a:rect b="b" l="l" r="r" t="t"/>
                <a:pathLst>
                  <a:path extrusionOk="0" h="8007" w="9131">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9"/>
              <p:cNvSpPr/>
              <p:nvPr/>
            </p:nvSpPr>
            <p:spPr>
              <a:xfrm>
                <a:off x="7138442" y="1434463"/>
                <a:ext cx="222160" cy="93199"/>
              </a:xfrm>
              <a:custGeom>
                <a:rect b="b" l="l" r="r" t="t"/>
                <a:pathLst>
                  <a:path extrusionOk="0" h="3448" w="8219">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9"/>
              <p:cNvSpPr/>
              <p:nvPr/>
            </p:nvSpPr>
            <p:spPr>
              <a:xfrm>
                <a:off x="6896605" y="1449870"/>
                <a:ext cx="273949" cy="215970"/>
              </a:xfrm>
              <a:custGeom>
                <a:rect b="b" l="l" r="r" t="t"/>
                <a:pathLst>
                  <a:path extrusionOk="0" h="7990" w="10135">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9"/>
              <p:cNvSpPr/>
              <p:nvPr/>
            </p:nvSpPr>
            <p:spPr>
              <a:xfrm>
                <a:off x="7150795" y="1502308"/>
                <a:ext cx="27" cy="649"/>
              </a:xfrm>
              <a:custGeom>
                <a:rect b="b" l="l" r="r" t="t"/>
                <a:pathLst>
                  <a:path extrusionOk="0" h="24" w="1">
                    <a:moveTo>
                      <a:pt x="0" y="24"/>
                    </a:moveTo>
                    <a:cubicBezTo>
                      <a:pt x="0" y="24"/>
                      <a:pt x="0" y="24"/>
                      <a:pt x="0" y="1"/>
                    </a:cubicBezTo>
                    <a:cubicBezTo>
                      <a:pt x="0" y="24"/>
                      <a:pt x="0" y="24"/>
                      <a:pt x="0" y="24"/>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9"/>
              <p:cNvSpPr/>
              <p:nvPr/>
            </p:nvSpPr>
            <p:spPr>
              <a:xfrm>
                <a:off x="7150795" y="1502930"/>
                <a:ext cx="27" cy="27"/>
              </a:xfrm>
              <a:custGeom>
                <a:rect b="b" l="l" r="r" t="t"/>
                <a:pathLst>
                  <a:path extrusionOk="0" h="1" w="1">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9"/>
              <p:cNvSpPr/>
              <p:nvPr/>
            </p:nvSpPr>
            <p:spPr>
              <a:xfrm>
                <a:off x="7031106" y="1507255"/>
                <a:ext cx="27" cy="27"/>
              </a:xfrm>
              <a:custGeom>
                <a:rect b="b" l="l" r="r" t="t"/>
                <a:pathLst>
                  <a:path extrusionOk="0" h="1" w="1">
                    <a:moveTo>
                      <a:pt x="0" y="1"/>
                    </a:moveTo>
                    <a:lnTo>
                      <a:pt x="0" y="1"/>
                    </a:ln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9"/>
              <p:cNvSpPr/>
              <p:nvPr/>
            </p:nvSpPr>
            <p:spPr>
              <a:xfrm>
                <a:off x="6902146" y="1667678"/>
                <a:ext cx="649" cy="622"/>
              </a:xfrm>
              <a:custGeom>
                <a:rect b="b" l="l" r="r" t="t"/>
                <a:pathLst>
                  <a:path extrusionOk="0" h="23" w="24">
                    <a:moveTo>
                      <a:pt x="1" y="23"/>
                    </a:moveTo>
                    <a:cubicBezTo>
                      <a:pt x="1" y="23"/>
                      <a:pt x="1" y="23"/>
                      <a:pt x="1" y="23"/>
                    </a:cubicBezTo>
                    <a:cubicBezTo>
                      <a:pt x="1" y="23"/>
                      <a:pt x="24" y="0"/>
                      <a:pt x="24" y="0"/>
                    </a:cubicBezTo>
                    <a:close/>
                  </a:path>
                </a:pathLst>
              </a:custGeom>
              <a:solidFill>
                <a:srgbClr val="EE91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9"/>
              <p:cNvSpPr/>
              <p:nvPr/>
            </p:nvSpPr>
            <p:spPr>
              <a:xfrm>
                <a:off x="7131658" y="1687410"/>
                <a:ext cx="140096" cy="125527"/>
              </a:xfrm>
              <a:custGeom>
                <a:rect b="b" l="l" r="r" t="t"/>
                <a:pathLst>
                  <a:path extrusionOk="0" h="4644" w="5183">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9"/>
              <p:cNvSpPr/>
              <p:nvPr/>
            </p:nvSpPr>
            <p:spPr>
              <a:xfrm>
                <a:off x="7205693" y="1697897"/>
                <a:ext cx="27" cy="27"/>
              </a:xfrm>
              <a:custGeom>
                <a:rect b="b" l="l" r="r" t="t"/>
                <a:pathLst>
                  <a:path extrusionOk="0" h="1" w="1">
                    <a:moveTo>
                      <a:pt x="1" y="1"/>
                    </a:moveTo>
                    <a:cubicBezTo>
                      <a:pt x="1" y="1"/>
                      <a:pt x="1" y="1"/>
                      <a:pt x="1" y="1"/>
                    </a:cubicBezTo>
                    <a:cubicBezTo>
                      <a:pt x="1" y="1"/>
                      <a:pt x="1" y="1"/>
                      <a:pt x="1"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9"/>
              <p:cNvSpPr/>
              <p:nvPr/>
            </p:nvSpPr>
            <p:spPr>
              <a:xfrm>
                <a:off x="7205693" y="1697897"/>
                <a:ext cx="27" cy="27"/>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9"/>
              <p:cNvSpPr/>
              <p:nvPr/>
            </p:nvSpPr>
            <p:spPr>
              <a:xfrm>
                <a:off x="7205098" y="1697897"/>
                <a:ext cx="622" cy="27"/>
              </a:xfrm>
              <a:custGeom>
                <a:rect b="b" l="l" r="r" t="t"/>
                <a:pathLst>
                  <a:path extrusionOk="0" h="1" w="23">
                    <a:moveTo>
                      <a:pt x="0" y="1"/>
                    </a:moveTo>
                    <a:cubicBezTo>
                      <a:pt x="0" y="1"/>
                      <a:pt x="23" y="1"/>
                      <a:pt x="23" y="1"/>
                    </a:cubicBezTo>
                    <a:cubicBezTo>
                      <a:pt x="23" y="1"/>
                      <a:pt x="0" y="1"/>
                      <a:pt x="0"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9"/>
              <p:cNvSpPr/>
              <p:nvPr/>
            </p:nvSpPr>
            <p:spPr>
              <a:xfrm>
                <a:off x="7205098" y="1697897"/>
                <a:ext cx="27" cy="27"/>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9"/>
              <p:cNvSpPr/>
              <p:nvPr/>
            </p:nvSpPr>
            <p:spPr>
              <a:xfrm>
                <a:off x="7237778" y="1770689"/>
                <a:ext cx="27" cy="27"/>
              </a:xfrm>
              <a:custGeom>
                <a:rect b="b" l="l" r="r" t="t"/>
                <a:pathLst>
                  <a:path extrusionOk="0" h="1" w="1">
                    <a:moveTo>
                      <a:pt x="1" y="1"/>
                    </a:moveTo>
                    <a:cubicBezTo>
                      <a:pt x="1" y="1"/>
                      <a:pt x="1" y="1"/>
                      <a:pt x="1" y="1"/>
                    </a:cubicBezTo>
                    <a:cubicBezTo>
                      <a:pt x="1" y="1"/>
                      <a:pt x="1" y="1"/>
                      <a:pt x="1" y="1"/>
                    </a:cubicBez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9"/>
              <p:cNvSpPr/>
              <p:nvPr/>
            </p:nvSpPr>
            <p:spPr>
              <a:xfrm>
                <a:off x="7135361" y="1556612"/>
                <a:ext cx="210429" cy="139069"/>
              </a:xfrm>
              <a:custGeom>
                <a:rect b="b" l="l" r="r" t="t"/>
                <a:pathLst>
                  <a:path extrusionOk="0" h="5145" w="7785">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9"/>
              <p:cNvSpPr/>
              <p:nvPr/>
            </p:nvSpPr>
            <p:spPr>
              <a:xfrm>
                <a:off x="6986669" y="1547367"/>
                <a:ext cx="175884" cy="72819"/>
              </a:xfrm>
              <a:custGeom>
                <a:rect b="b" l="l" r="r" t="t"/>
                <a:pathLst>
                  <a:path extrusionOk="0" h="2694" w="6507">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9"/>
              <p:cNvSpPr/>
              <p:nvPr/>
            </p:nvSpPr>
            <p:spPr>
              <a:xfrm>
                <a:off x="7105141" y="1557233"/>
                <a:ext cx="27" cy="27"/>
              </a:xfrm>
              <a:custGeom>
                <a:rect b="b" l="l" r="r" t="t"/>
                <a:pathLst>
                  <a:path extrusionOk="0" h="1" w="1">
                    <a:moveTo>
                      <a:pt x="0" y="0"/>
                    </a:moveTo>
                    <a:lnTo>
                      <a:pt x="0" y="0"/>
                    </a:lnTo>
                    <a:close/>
                  </a:path>
                </a:pathLst>
              </a:custGeom>
              <a:solidFill>
                <a:srgbClr val="FBCF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9"/>
              <p:cNvSpPr/>
              <p:nvPr/>
            </p:nvSpPr>
            <p:spPr>
              <a:xfrm>
                <a:off x="6765807" y="1593643"/>
                <a:ext cx="269651" cy="133501"/>
              </a:xfrm>
              <a:custGeom>
                <a:rect b="b" l="l" r="r" t="t"/>
                <a:pathLst>
                  <a:path extrusionOk="0" h="4939" w="9976">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9"/>
              <p:cNvSpPr/>
              <p:nvPr/>
            </p:nvSpPr>
            <p:spPr>
              <a:xfrm>
                <a:off x="6863899" y="1728739"/>
                <a:ext cx="301114" cy="148746"/>
              </a:xfrm>
              <a:custGeom>
                <a:rect b="b" l="l" r="r" t="t"/>
                <a:pathLst>
                  <a:path extrusionOk="0" h="5503" w="1114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9"/>
              <p:cNvSpPr/>
              <p:nvPr/>
            </p:nvSpPr>
            <p:spPr>
              <a:xfrm>
                <a:off x="6890442" y="1792908"/>
                <a:ext cx="277652" cy="140421"/>
              </a:xfrm>
              <a:custGeom>
                <a:rect b="b" l="l" r="r" t="t"/>
                <a:pathLst>
                  <a:path extrusionOk="0" h="5195" w="10272">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9"/>
              <p:cNvSpPr/>
              <p:nvPr/>
            </p:nvSpPr>
            <p:spPr>
              <a:xfrm>
                <a:off x="7027403" y="1592399"/>
                <a:ext cx="138231" cy="142772"/>
              </a:xfrm>
              <a:custGeom>
                <a:rect b="b" l="l" r="r" t="t"/>
                <a:pathLst>
                  <a:path extrusionOk="0" h="5282" w="5114">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9"/>
              <p:cNvSpPr/>
              <p:nvPr/>
            </p:nvSpPr>
            <p:spPr>
              <a:xfrm>
                <a:off x="7156958" y="1728739"/>
                <a:ext cx="13001" cy="75927"/>
              </a:xfrm>
              <a:custGeom>
                <a:rect b="b" l="l" r="r" t="t"/>
                <a:pathLst>
                  <a:path extrusionOk="0" h="2809" w="481">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9"/>
              <p:cNvSpPr/>
              <p:nvPr/>
            </p:nvSpPr>
            <p:spPr>
              <a:xfrm>
                <a:off x="7164986" y="1804017"/>
                <a:ext cx="27" cy="27"/>
              </a:xfrm>
              <a:custGeom>
                <a:rect b="b" l="l" r="r" t="t"/>
                <a:pathLst>
                  <a:path extrusionOk="0" h="1" w="1">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9"/>
              <p:cNvSpPr/>
              <p:nvPr/>
            </p:nvSpPr>
            <p:spPr>
              <a:xfrm>
                <a:off x="7164986" y="1804017"/>
                <a:ext cx="27" cy="27"/>
              </a:xfrm>
              <a:custGeom>
                <a:rect b="b" l="l" r="r" t="t"/>
                <a:pathLst>
                  <a:path extrusionOk="0" h="1" w="1">
                    <a:moveTo>
                      <a:pt x="0" y="1"/>
                    </a:moveTo>
                    <a:lnTo>
                      <a:pt x="0" y="1"/>
                    </a:lnTo>
                    <a:lnTo>
                      <a:pt x="0" y="1"/>
                    </a:ln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9"/>
              <p:cNvSpPr/>
              <p:nvPr/>
            </p:nvSpPr>
            <p:spPr>
              <a:xfrm>
                <a:off x="6743588" y="1719494"/>
                <a:ext cx="157369" cy="215970"/>
              </a:xfrm>
              <a:custGeom>
                <a:rect b="b" l="l" r="r" t="t"/>
                <a:pathLst>
                  <a:path extrusionOk="0" h="7990" w="5822">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9"/>
              <p:cNvSpPr/>
              <p:nvPr/>
            </p:nvSpPr>
            <p:spPr>
              <a:xfrm>
                <a:off x="6858979" y="1868808"/>
                <a:ext cx="22219" cy="65034"/>
              </a:xfrm>
              <a:custGeom>
                <a:rect b="b" l="l" r="r" t="t"/>
                <a:pathLst>
                  <a:path extrusionOk="0" h="2406" w="822">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9"/>
              <p:cNvSpPr/>
              <p:nvPr/>
            </p:nvSpPr>
            <p:spPr>
              <a:xfrm>
                <a:off x="6766428" y="1721954"/>
                <a:ext cx="104903" cy="154449"/>
              </a:xfrm>
              <a:custGeom>
                <a:rect b="b" l="l" r="r" t="t"/>
                <a:pathLst>
                  <a:path extrusionOk="0" h="5714" w="3881">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9"/>
              <p:cNvSpPr/>
              <p:nvPr/>
            </p:nvSpPr>
            <p:spPr>
              <a:xfrm>
                <a:off x="6947205" y="1622619"/>
                <a:ext cx="31490" cy="212888"/>
              </a:xfrm>
              <a:custGeom>
                <a:rect b="b" l="l" r="r" t="t"/>
                <a:pathLst>
                  <a:path extrusionOk="0" h="7876" w="1165">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9"/>
              <p:cNvSpPr/>
              <p:nvPr/>
            </p:nvSpPr>
            <p:spPr>
              <a:xfrm>
                <a:off x="6947800" y="1833020"/>
                <a:ext cx="28409" cy="62169"/>
              </a:xfrm>
              <a:custGeom>
                <a:rect b="b" l="l" r="r" t="t"/>
                <a:pathLst>
                  <a:path extrusionOk="0" h="2300" w="1051">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9"/>
              <p:cNvSpPr/>
              <p:nvPr/>
            </p:nvSpPr>
            <p:spPr>
              <a:xfrm>
                <a:off x="6946583" y="1592399"/>
                <a:ext cx="223376" cy="306034"/>
              </a:xfrm>
              <a:custGeom>
                <a:rect b="b" l="l" r="r" t="t"/>
                <a:pathLst>
                  <a:path extrusionOk="0" h="11322" w="8264">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04" name="Google Shape;4704;p9"/>
            <p:cNvGrpSpPr/>
            <p:nvPr/>
          </p:nvGrpSpPr>
          <p:grpSpPr>
            <a:xfrm>
              <a:off x="874301" y="186030"/>
              <a:ext cx="892774" cy="615203"/>
              <a:chOff x="7601251" y="1671955"/>
              <a:chExt cx="892774" cy="615203"/>
            </a:xfrm>
          </p:grpSpPr>
          <p:sp>
            <p:nvSpPr>
              <p:cNvPr id="4705" name="Google Shape;4705;p9"/>
              <p:cNvSpPr/>
              <p:nvPr/>
            </p:nvSpPr>
            <p:spPr>
              <a:xfrm>
                <a:off x="7738212" y="1678145"/>
                <a:ext cx="589849" cy="500379"/>
              </a:xfrm>
              <a:custGeom>
                <a:rect b="b" l="l" r="r" t="t"/>
                <a:pathLst>
                  <a:path extrusionOk="0" h="18512" w="21822">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9"/>
              <p:cNvSpPr/>
              <p:nvPr/>
            </p:nvSpPr>
            <p:spPr>
              <a:xfrm>
                <a:off x="7846197" y="1923064"/>
                <a:ext cx="499758" cy="359121"/>
              </a:xfrm>
              <a:custGeom>
                <a:rect b="b" l="l" r="r" t="t"/>
                <a:pathLst>
                  <a:path extrusionOk="0" h="13286" w="18489">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9"/>
              <p:cNvSpPr/>
              <p:nvPr/>
            </p:nvSpPr>
            <p:spPr>
              <a:xfrm>
                <a:off x="7603711" y="1700958"/>
                <a:ext cx="884151" cy="554061"/>
              </a:xfrm>
              <a:custGeom>
                <a:rect b="b" l="l" r="r" t="t"/>
                <a:pathLst>
                  <a:path extrusionOk="0" h="20498" w="3271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9"/>
              <p:cNvSpPr/>
              <p:nvPr/>
            </p:nvSpPr>
            <p:spPr>
              <a:xfrm>
                <a:off x="7851116" y="1953310"/>
                <a:ext cx="496082" cy="274814"/>
              </a:xfrm>
              <a:custGeom>
                <a:rect b="b" l="l" r="r" t="t"/>
                <a:pathLst>
                  <a:path extrusionOk="0" h="10167" w="18353">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9"/>
              <p:cNvSpPr/>
              <p:nvPr/>
            </p:nvSpPr>
            <p:spPr>
              <a:xfrm>
                <a:off x="8006593" y="1931713"/>
                <a:ext cx="339362" cy="221754"/>
              </a:xfrm>
              <a:custGeom>
                <a:rect b="b" l="l" r="r" t="t"/>
                <a:pathLst>
                  <a:path extrusionOk="0" h="8204" w="12555">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9"/>
              <p:cNvSpPr/>
              <p:nvPr/>
            </p:nvSpPr>
            <p:spPr>
              <a:xfrm>
                <a:off x="7876416" y="1961338"/>
                <a:ext cx="470160" cy="271489"/>
              </a:xfrm>
              <a:custGeom>
                <a:rect b="b" l="l" r="r" t="t"/>
                <a:pathLst>
                  <a:path extrusionOk="0" h="10044" w="17394">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9"/>
              <p:cNvSpPr/>
              <p:nvPr/>
            </p:nvSpPr>
            <p:spPr>
              <a:xfrm>
                <a:off x="8217616" y="1973042"/>
                <a:ext cx="126500" cy="251298"/>
              </a:xfrm>
              <a:custGeom>
                <a:rect b="b" l="l" r="r" t="t"/>
                <a:pathLst>
                  <a:path extrusionOk="0" h="9297" w="468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9"/>
              <p:cNvSpPr/>
              <p:nvPr/>
            </p:nvSpPr>
            <p:spPr>
              <a:xfrm>
                <a:off x="8212669" y="2013155"/>
                <a:ext cx="77144" cy="213780"/>
              </a:xfrm>
              <a:custGeom>
                <a:rect b="b" l="l" r="r" t="t"/>
                <a:pathLst>
                  <a:path extrusionOk="0" h="7909" w="2854">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9"/>
              <p:cNvSpPr/>
              <p:nvPr/>
            </p:nvSpPr>
            <p:spPr>
              <a:xfrm>
                <a:off x="7959101" y="1677523"/>
                <a:ext cx="365256" cy="259137"/>
              </a:xfrm>
              <a:custGeom>
                <a:rect b="b" l="l" r="r" t="t"/>
                <a:pathLst>
                  <a:path extrusionOk="0" h="9587" w="13513">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9"/>
              <p:cNvSpPr/>
              <p:nvPr/>
            </p:nvSpPr>
            <p:spPr>
              <a:xfrm>
                <a:off x="7741915" y="1715149"/>
                <a:ext cx="158585" cy="463997"/>
              </a:xfrm>
              <a:custGeom>
                <a:rect b="b" l="l" r="r" t="t"/>
                <a:pathLst>
                  <a:path extrusionOk="0" h="17166" w="5867">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9"/>
              <p:cNvSpPr/>
              <p:nvPr/>
            </p:nvSpPr>
            <p:spPr>
              <a:xfrm>
                <a:off x="7869632" y="1704040"/>
                <a:ext cx="50005" cy="38383"/>
              </a:xfrm>
              <a:custGeom>
                <a:rect b="b" l="l" r="r" t="t"/>
                <a:pathLst>
                  <a:path extrusionOk="0" h="1420" w="185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9"/>
              <p:cNvSpPr/>
              <p:nvPr/>
            </p:nvSpPr>
            <p:spPr>
              <a:xfrm>
                <a:off x="7865307" y="1707148"/>
                <a:ext cx="51249" cy="41140"/>
              </a:xfrm>
              <a:custGeom>
                <a:rect b="b" l="l" r="r" t="t"/>
                <a:pathLst>
                  <a:path extrusionOk="0" h="1522" w="1896">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9"/>
              <p:cNvSpPr/>
              <p:nvPr/>
            </p:nvSpPr>
            <p:spPr>
              <a:xfrm>
                <a:off x="7852360" y="1704661"/>
                <a:ext cx="71602" cy="55357"/>
              </a:xfrm>
              <a:custGeom>
                <a:rect b="b" l="l" r="r" t="t"/>
                <a:pathLst>
                  <a:path extrusionOk="0" h="2048" w="2649">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9"/>
              <p:cNvSpPr/>
              <p:nvPr/>
            </p:nvSpPr>
            <p:spPr>
              <a:xfrm>
                <a:off x="7761052" y="1702202"/>
                <a:ext cx="166613" cy="468916"/>
              </a:xfrm>
              <a:custGeom>
                <a:rect b="b" l="l" r="r" t="t"/>
                <a:pathLst>
                  <a:path extrusionOk="0" h="17348" w="6164">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9"/>
              <p:cNvSpPr/>
              <p:nvPr/>
            </p:nvSpPr>
            <p:spPr>
              <a:xfrm>
                <a:off x="7822735" y="2149494"/>
                <a:ext cx="16705" cy="19245"/>
              </a:xfrm>
              <a:custGeom>
                <a:rect b="b" l="l" r="r" t="t"/>
                <a:pathLst>
                  <a:path extrusionOk="0" h="712" w="618">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9"/>
              <p:cNvSpPr/>
              <p:nvPr/>
            </p:nvSpPr>
            <p:spPr>
              <a:xfrm>
                <a:off x="7800543" y="1871247"/>
                <a:ext cx="59871" cy="235864"/>
              </a:xfrm>
              <a:custGeom>
                <a:rect b="b" l="l" r="r" t="t"/>
                <a:pathLst>
                  <a:path extrusionOk="0" h="8726" w="2215">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9"/>
              <p:cNvSpPr/>
              <p:nvPr/>
            </p:nvSpPr>
            <p:spPr>
              <a:xfrm>
                <a:off x="7856063" y="2111868"/>
                <a:ext cx="18543" cy="17921"/>
              </a:xfrm>
              <a:custGeom>
                <a:rect b="b" l="l" r="r" t="t"/>
                <a:pathLst>
                  <a:path extrusionOk="0" h="663" w="686">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9"/>
              <p:cNvSpPr/>
              <p:nvPr/>
            </p:nvSpPr>
            <p:spPr>
              <a:xfrm>
                <a:off x="7604332" y="2052646"/>
                <a:ext cx="143800" cy="188426"/>
              </a:xfrm>
              <a:custGeom>
                <a:rect b="b" l="l" r="r" t="t"/>
                <a:pathLst>
                  <a:path extrusionOk="0" h="6971" w="532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9"/>
              <p:cNvSpPr/>
              <p:nvPr/>
            </p:nvSpPr>
            <p:spPr>
              <a:xfrm>
                <a:off x="7616063" y="2217367"/>
                <a:ext cx="9271" cy="29490"/>
              </a:xfrm>
              <a:custGeom>
                <a:rect b="b" l="l" r="r" t="t"/>
                <a:pathLst>
                  <a:path extrusionOk="0" h="1091" w="343">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9"/>
              <p:cNvSpPr/>
              <p:nvPr/>
            </p:nvSpPr>
            <p:spPr>
              <a:xfrm>
                <a:off x="7616063" y="2222908"/>
                <a:ext cx="9893" cy="20813"/>
              </a:xfrm>
              <a:custGeom>
                <a:rect b="b" l="l" r="r" t="t"/>
                <a:pathLst>
                  <a:path extrusionOk="0" h="770" w="366">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9"/>
              <p:cNvSpPr/>
              <p:nvPr/>
            </p:nvSpPr>
            <p:spPr>
              <a:xfrm>
                <a:off x="7617901" y="2213042"/>
                <a:ext cx="10515" cy="33598"/>
              </a:xfrm>
              <a:custGeom>
                <a:rect b="b" l="l" r="r" t="t"/>
                <a:pathLst>
                  <a:path extrusionOk="0" h="1243" w="389">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9"/>
              <p:cNvSpPr/>
              <p:nvPr/>
            </p:nvSpPr>
            <p:spPr>
              <a:xfrm>
                <a:off x="7615442" y="2221070"/>
                <a:ext cx="9893" cy="25111"/>
              </a:xfrm>
              <a:custGeom>
                <a:rect b="b" l="l" r="r" t="t"/>
                <a:pathLst>
                  <a:path extrusionOk="0" h="929" w="366">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9"/>
              <p:cNvSpPr/>
              <p:nvPr/>
            </p:nvSpPr>
            <p:spPr>
              <a:xfrm>
                <a:off x="7654311" y="2133465"/>
                <a:ext cx="315305" cy="94064"/>
              </a:xfrm>
              <a:custGeom>
                <a:rect b="b" l="l" r="r" t="t"/>
                <a:pathLst>
                  <a:path extrusionOk="0" h="3480" w="11665">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9"/>
              <p:cNvSpPr/>
              <p:nvPr/>
            </p:nvSpPr>
            <p:spPr>
              <a:xfrm>
                <a:off x="7636417" y="2222908"/>
                <a:ext cx="72224" cy="18813"/>
              </a:xfrm>
              <a:custGeom>
                <a:rect b="b" l="l" r="r" t="t"/>
                <a:pathLst>
                  <a:path extrusionOk="0" h="696" w="2672">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9"/>
              <p:cNvSpPr/>
              <p:nvPr/>
            </p:nvSpPr>
            <p:spPr>
              <a:xfrm>
                <a:off x="8192316" y="1743531"/>
                <a:ext cx="273327" cy="269327"/>
              </a:xfrm>
              <a:custGeom>
                <a:rect b="b" l="l" r="r" t="t"/>
                <a:pathLst>
                  <a:path extrusionOk="0" h="9964" w="10112">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9"/>
              <p:cNvSpPr/>
              <p:nvPr/>
            </p:nvSpPr>
            <p:spPr>
              <a:xfrm>
                <a:off x="8390365" y="1733665"/>
                <a:ext cx="40113" cy="83793"/>
              </a:xfrm>
              <a:custGeom>
                <a:rect b="b" l="l" r="r" t="t"/>
                <a:pathLst>
                  <a:path extrusionOk="0" h="3100" w="1484">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9"/>
              <p:cNvSpPr/>
              <p:nvPr/>
            </p:nvSpPr>
            <p:spPr>
              <a:xfrm>
                <a:off x="8452047" y="1721934"/>
                <a:ext cx="14839" cy="14839"/>
              </a:xfrm>
              <a:custGeom>
                <a:rect b="b" l="l" r="r" t="t"/>
                <a:pathLst>
                  <a:path extrusionOk="0" h="549" w="549">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9"/>
              <p:cNvSpPr/>
              <p:nvPr/>
            </p:nvSpPr>
            <p:spPr>
              <a:xfrm>
                <a:off x="7796840" y="1788563"/>
                <a:ext cx="256677" cy="292492"/>
              </a:xfrm>
              <a:custGeom>
                <a:rect b="b" l="l" r="r" t="t"/>
                <a:pathLst>
                  <a:path extrusionOk="0" h="10821" w="9496">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9"/>
              <p:cNvSpPr/>
              <p:nvPr/>
            </p:nvSpPr>
            <p:spPr>
              <a:xfrm>
                <a:off x="8061518" y="2102597"/>
                <a:ext cx="649" cy="27"/>
              </a:xfrm>
              <a:custGeom>
                <a:rect b="b" l="l" r="r" t="t"/>
                <a:pathLst>
                  <a:path extrusionOk="0" h="1" w="24">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9"/>
              <p:cNvSpPr/>
              <p:nvPr/>
            </p:nvSpPr>
            <p:spPr>
              <a:xfrm>
                <a:off x="8050408" y="2104462"/>
                <a:ext cx="29030" cy="178939"/>
              </a:xfrm>
              <a:custGeom>
                <a:rect b="b" l="l" r="r" t="t"/>
                <a:pathLst>
                  <a:path extrusionOk="0" h="6620" w="1074">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9"/>
              <p:cNvSpPr/>
              <p:nvPr/>
            </p:nvSpPr>
            <p:spPr>
              <a:xfrm>
                <a:off x="7786974" y="1792887"/>
                <a:ext cx="27" cy="649"/>
              </a:xfrm>
              <a:custGeom>
                <a:rect b="b" l="l" r="r" t="t"/>
                <a:pathLst>
                  <a:path extrusionOk="0" h="24" w="1">
                    <a:moveTo>
                      <a:pt x="0" y="24"/>
                    </a:moveTo>
                    <a:cubicBezTo>
                      <a:pt x="0" y="24"/>
                      <a:pt x="0" y="24"/>
                      <a:pt x="0" y="1"/>
                    </a:cubicBezTo>
                    <a:cubicBezTo>
                      <a:pt x="0" y="24"/>
                      <a:pt x="0" y="24"/>
                      <a:pt x="0" y="24"/>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9"/>
              <p:cNvSpPr/>
              <p:nvPr/>
            </p:nvSpPr>
            <p:spPr>
              <a:xfrm>
                <a:off x="8027568" y="2042753"/>
                <a:ext cx="27" cy="27"/>
              </a:xfrm>
              <a:custGeom>
                <a:rect b="b" l="l" r="r" t="t"/>
                <a:pathLst>
                  <a:path extrusionOk="0" h="1" w="1">
                    <a:moveTo>
                      <a:pt x="1" y="1"/>
                    </a:moveTo>
                    <a:cubicBezTo>
                      <a:pt x="1" y="1"/>
                      <a:pt x="1" y="1"/>
                      <a:pt x="1" y="1"/>
                    </a:cubicBez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9"/>
              <p:cNvSpPr/>
              <p:nvPr/>
            </p:nvSpPr>
            <p:spPr>
              <a:xfrm>
                <a:off x="8060896" y="2160604"/>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9"/>
              <p:cNvSpPr/>
              <p:nvPr/>
            </p:nvSpPr>
            <p:spPr>
              <a:xfrm>
                <a:off x="7957236" y="1924929"/>
                <a:ext cx="27" cy="649"/>
              </a:xfrm>
              <a:custGeom>
                <a:rect b="b" l="l" r="r" t="t"/>
                <a:pathLst>
                  <a:path extrusionOk="0" h="24" w="1">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9"/>
              <p:cNvSpPr/>
              <p:nvPr/>
            </p:nvSpPr>
            <p:spPr>
              <a:xfrm>
                <a:off x="7957236" y="1925551"/>
                <a:ext cx="27" cy="27"/>
              </a:xfrm>
              <a:custGeom>
                <a:rect b="b" l="l" r="r" t="t"/>
                <a:pathLst>
                  <a:path extrusionOk="0" h="1" w="1">
                    <a:moveTo>
                      <a:pt x="1" y="0"/>
                    </a:moveTo>
                    <a:cubicBezTo>
                      <a:pt x="1" y="0"/>
                      <a:pt x="1" y="0"/>
                      <a:pt x="1" y="0"/>
                    </a:cubicBez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9"/>
              <p:cNvSpPr/>
              <p:nvPr/>
            </p:nvSpPr>
            <p:spPr>
              <a:xfrm>
                <a:off x="7957858" y="1926145"/>
                <a:ext cx="27" cy="27"/>
              </a:xfrm>
              <a:custGeom>
                <a:rect b="b" l="l" r="r" t="t"/>
                <a:pathLst>
                  <a:path extrusionOk="0" h="1" w="1">
                    <a:moveTo>
                      <a:pt x="1" y="1"/>
                    </a:moveTo>
                    <a:lnTo>
                      <a:pt x="1"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9"/>
              <p:cNvSpPr/>
              <p:nvPr/>
            </p:nvSpPr>
            <p:spPr>
              <a:xfrm>
                <a:off x="8027568" y="2042753"/>
                <a:ext cx="27" cy="649"/>
              </a:xfrm>
              <a:custGeom>
                <a:rect b="b" l="l" r="r" t="t"/>
                <a:pathLst>
                  <a:path extrusionOk="0" h="24" w="1">
                    <a:moveTo>
                      <a:pt x="1" y="24"/>
                    </a:move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9"/>
              <p:cNvSpPr/>
              <p:nvPr/>
            </p:nvSpPr>
            <p:spPr>
              <a:xfrm>
                <a:off x="8060274" y="2159360"/>
                <a:ext cx="27" cy="27"/>
              </a:xfrm>
              <a:custGeom>
                <a:rect b="b" l="l" r="r" t="t"/>
                <a:pathLst>
                  <a:path extrusionOk="0" h="1" w="1">
                    <a:moveTo>
                      <a:pt x="1" y="1"/>
                    </a:moveTo>
                    <a:cubicBezTo>
                      <a:pt x="1" y="1"/>
                      <a:pt x="1" y="1"/>
                      <a:pt x="1" y="1"/>
                    </a:cubicBez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9"/>
              <p:cNvSpPr/>
              <p:nvPr/>
            </p:nvSpPr>
            <p:spPr>
              <a:xfrm>
                <a:off x="8060274" y="2159360"/>
                <a:ext cx="649" cy="649"/>
              </a:xfrm>
              <a:custGeom>
                <a:rect b="b" l="l" r="r" t="t"/>
                <a:pathLst>
                  <a:path extrusionOk="0" h="24" w="24">
                    <a:moveTo>
                      <a:pt x="23" y="24"/>
                    </a:moveTo>
                    <a:cubicBezTo>
                      <a:pt x="1" y="1"/>
                      <a:pt x="1" y="1"/>
                      <a:pt x="1" y="1"/>
                    </a:cubicBezTo>
                    <a:cubicBezTo>
                      <a:pt x="1" y="1"/>
                      <a:pt x="1" y="1"/>
                      <a:pt x="23" y="24"/>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9"/>
              <p:cNvSpPr/>
              <p:nvPr/>
            </p:nvSpPr>
            <p:spPr>
              <a:xfrm>
                <a:off x="7994267" y="1675658"/>
                <a:ext cx="142529" cy="356634"/>
              </a:xfrm>
              <a:custGeom>
                <a:rect b="b" l="l" r="r" t="t"/>
                <a:pathLst>
                  <a:path extrusionOk="0" h="13194" w="5273">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9"/>
              <p:cNvSpPr/>
              <p:nvPr/>
            </p:nvSpPr>
            <p:spPr>
              <a:xfrm>
                <a:off x="8013377" y="1766993"/>
                <a:ext cx="27" cy="27"/>
              </a:xfrm>
              <a:custGeom>
                <a:rect b="b" l="l" r="r" t="t"/>
                <a:pathLst>
                  <a:path extrusionOk="0" h="1" w="1">
                    <a:moveTo>
                      <a:pt x="1" y="0"/>
                    </a:moveTo>
                    <a:lnTo>
                      <a:pt x="1" y="0"/>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9"/>
              <p:cNvSpPr/>
              <p:nvPr/>
            </p:nvSpPr>
            <p:spPr>
              <a:xfrm>
                <a:off x="8155906" y="2048943"/>
                <a:ext cx="27" cy="27"/>
              </a:xfrm>
              <a:custGeom>
                <a:rect b="b" l="l" r="r" t="t"/>
                <a:pathLst>
                  <a:path extrusionOk="0" h="1" w="1">
                    <a:moveTo>
                      <a:pt x="1" y="0"/>
                    </a:moveTo>
                    <a:cubicBezTo>
                      <a:pt x="1" y="0"/>
                      <a:pt x="1" y="0"/>
                      <a:pt x="1" y="0"/>
                    </a:cubicBez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9"/>
              <p:cNvSpPr/>
              <p:nvPr/>
            </p:nvSpPr>
            <p:spPr>
              <a:xfrm>
                <a:off x="8148500" y="2049564"/>
                <a:ext cx="151179" cy="98741"/>
              </a:xfrm>
              <a:custGeom>
                <a:rect b="b" l="l" r="r" t="t"/>
                <a:pathLst>
                  <a:path extrusionOk="0" h="3653" w="5593">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9"/>
              <p:cNvSpPr/>
              <p:nvPr/>
            </p:nvSpPr>
            <p:spPr>
              <a:xfrm>
                <a:off x="8281163" y="2130384"/>
                <a:ext cx="622" cy="622"/>
              </a:xfrm>
              <a:custGeom>
                <a:rect b="b" l="l" r="r" t="t"/>
                <a:pathLst>
                  <a:path extrusionOk="0" h="23" w="23">
                    <a:moveTo>
                      <a:pt x="23" y="23"/>
                    </a:moveTo>
                    <a:cubicBezTo>
                      <a:pt x="23" y="0"/>
                      <a:pt x="23" y="0"/>
                      <a:pt x="0" y="0"/>
                    </a:cubicBezTo>
                    <a:cubicBezTo>
                      <a:pt x="23" y="0"/>
                      <a:pt x="23" y="0"/>
                      <a:pt x="23" y="23"/>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9"/>
              <p:cNvSpPr/>
              <p:nvPr/>
            </p:nvSpPr>
            <p:spPr>
              <a:xfrm>
                <a:off x="8013377" y="1766993"/>
                <a:ext cx="27" cy="27"/>
              </a:xfrm>
              <a:custGeom>
                <a:rect b="b" l="l" r="r" t="t"/>
                <a:pathLst>
                  <a:path extrusionOk="0" h="1" w="1">
                    <a:moveTo>
                      <a:pt x="1" y="0"/>
                    </a:moveTo>
                    <a:lnTo>
                      <a:pt x="1" y="0"/>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9"/>
              <p:cNvSpPr/>
              <p:nvPr/>
            </p:nvSpPr>
            <p:spPr>
              <a:xfrm>
                <a:off x="8013377" y="1768209"/>
                <a:ext cx="27" cy="27"/>
              </a:xfrm>
              <a:custGeom>
                <a:rect b="b" l="l" r="r" t="t"/>
                <a:pathLst>
                  <a:path extrusionOk="0" h="1" w="1">
                    <a:moveTo>
                      <a:pt x="1" y="1"/>
                    </a:moveTo>
                    <a:cubicBezTo>
                      <a:pt x="1" y="1"/>
                      <a:pt x="1" y="1"/>
                      <a:pt x="1" y="1"/>
                    </a:cubicBez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9"/>
              <p:cNvSpPr/>
              <p:nvPr/>
            </p:nvSpPr>
            <p:spPr>
              <a:xfrm>
                <a:off x="8201560" y="2084730"/>
                <a:ext cx="27" cy="27"/>
              </a:xfrm>
              <a:custGeom>
                <a:rect b="b" l="l" r="r" t="t"/>
                <a:pathLst>
                  <a:path extrusionOk="0" h="1" w="1">
                    <a:moveTo>
                      <a:pt x="1" y="0"/>
                    </a:moveTo>
                    <a:cubicBezTo>
                      <a:pt x="1" y="0"/>
                      <a:pt x="1" y="0"/>
                      <a:pt x="1" y="0"/>
                    </a:cubicBez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9"/>
              <p:cNvSpPr/>
              <p:nvPr/>
            </p:nvSpPr>
            <p:spPr>
              <a:xfrm>
                <a:off x="8202182" y="2085325"/>
                <a:ext cx="649" cy="27"/>
              </a:xfrm>
              <a:custGeom>
                <a:rect b="b" l="l" r="r" t="t"/>
                <a:pathLst>
                  <a:path extrusionOk="0" h="1" w="24">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9"/>
              <p:cNvSpPr/>
              <p:nvPr/>
            </p:nvSpPr>
            <p:spPr>
              <a:xfrm>
                <a:off x="8202803" y="2085325"/>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9"/>
              <p:cNvSpPr/>
              <p:nvPr/>
            </p:nvSpPr>
            <p:spPr>
              <a:xfrm>
                <a:off x="8281163" y="2130384"/>
                <a:ext cx="27" cy="27"/>
              </a:xfrm>
              <a:custGeom>
                <a:rect b="b" l="l" r="r" t="t"/>
                <a:pathLst>
                  <a:path extrusionOk="0" h="1" w="1">
                    <a:moveTo>
                      <a:pt x="0" y="0"/>
                    </a:moveTo>
                    <a:cubicBezTo>
                      <a:pt x="0" y="0"/>
                      <a:pt x="0" y="0"/>
                      <a:pt x="0" y="0"/>
                    </a:cubicBezTo>
                    <a:cubicBezTo>
                      <a:pt x="0" y="0"/>
                      <a:pt x="0" y="0"/>
                      <a:pt x="0"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9"/>
              <p:cNvSpPr/>
              <p:nvPr/>
            </p:nvSpPr>
            <p:spPr>
              <a:xfrm>
                <a:off x="8013377" y="1766993"/>
                <a:ext cx="27" cy="27"/>
              </a:xfrm>
              <a:custGeom>
                <a:rect b="b" l="l" r="r" t="t"/>
                <a:pathLst>
                  <a:path extrusionOk="0" h="1" w="1">
                    <a:moveTo>
                      <a:pt x="1" y="0"/>
                    </a:moveTo>
                    <a:lnTo>
                      <a:pt x="1" y="0"/>
                    </a:ln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9"/>
              <p:cNvSpPr/>
              <p:nvPr/>
            </p:nvSpPr>
            <p:spPr>
              <a:xfrm>
                <a:off x="8013377" y="1766993"/>
                <a:ext cx="27" cy="27"/>
              </a:xfrm>
              <a:custGeom>
                <a:rect b="b" l="l" r="r" t="t"/>
                <a:pathLst>
                  <a:path extrusionOk="0" h="1" w="1">
                    <a:moveTo>
                      <a:pt x="1" y="0"/>
                    </a:moveTo>
                    <a:cubicBezTo>
                      <a:pt x="1" y="0"/>
                      <a:pt x="1" y="0"/>
                      <a:pt x="1" y="0"/>
                    </a:cubicBezTo>
                    <a:cubicBezTo>
                      <a:pt x="1" y="0"/>
                      <a:pt x="1" y="0"/>
                      <a:pt x="1" y="0"/>
                    </a:cubicBezTo>
                    <a:lnTo>
                      <a:pt x="1" y="0"/>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9"/>
              <p:cNvSpPr/>
              <p:nvPr/>
            </p:nvSpPr>
            <p:spPr>
              <a:xfrm>
                <a:off x="8013377" y="1766993"/>
                <a:ext cx="27" cy="1243"/>
              </a:xfrm>
              <a:custGeom>
                <a:rect b="b" l="l" r="r" t="t"/>
                <a:pathLst>
                  <a:path extrusionOk="0" h="46" w="1">
                    <a:moveTo>
                      <a:pt x="1" y="23"/>
                    </a:moveTo>
                    <a:cubicBezTo>
                      <a:pt x="1" y="23"/>
                      <a:pt x="1" y="23"/>
                      <a:pt x="1" y="46"/>
                    </a:cubicBezTo>
                    <a:cubicBezTo>
                      <a:pt x="1" y="23"/>
                      <a:pt x="1" y="23"/>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9"/>
              <p:cNvSpPr/>
              <p:nvPr/>
            </p:nvSpPr>
            <p:spPr>
              <a:xfrm>
                <a:off x="8201560" y="2084730"/>
                <a:ext cx="649" cy="622"/>
              </a:xfrm>
              <a:custGeom>
                <a:rect b="b" l="l" r="r" t="t"/>
                <a:pathLst>
                  <a:path extrusionOk="0" h="23" w="24">
                    <a:moveTo>
                      <a:pt x="1" y="0"/>
                    </a:moveTo>
                    <a:cubicBezTo>
                      <a:pt x="1" y="0"/>
                      <a:pt x="23" y="23"/>
                      <a:pt x="23" y="23"/>
                    </a:cubicBezTo>
                    <a:cubicBezTo>
                      <a:pt x="23"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9"/>
              <p:cNvSpPr/>
              <p:nvPr/>
            </p:nvSpPr>
            <p:spPr>
              <a:xfrm>
                <a:off x="8202182" y="2085325"/>
                <a:ext cx="27" cy="27"/>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9"/>
              <p:cNvSpPr/>
              <p:nvPr/>
            </p:nvSpPr>
            <p:spPr>
              <a:xfrm>
                <a:off x="8202182" y="2085325"/>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9"/>
              <p:cNvSpPr/>
              <p:nvPr/>
            </p:nvSpPr>
            <p:spPr>
              <a:xfrm>
                <a:off x="8202182" y="2085325"/>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9"/>
              <p:cNvSpPr/>
              <p:nvPr/>
            </p:nvSpPr>
            <p:spPr>
              <a:xfrm>
                <a:off x="7735130" y="1671955"/>
                <a:ext cx="596012" cy="509651"/>
              </a:xfrm>
              <a:custGeom>
                <a:rect b="b" l="l" r="r" t="t"/>
                <a:pathLst>
                  <a:path extrusionOk="0" h="18855" w="2205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9"/>
              <p:cNvSpPr/>
              <p:nvPr/>
            </p:nvSpPr>
            <p:spPr>
              <a:xfrm>
                <a:off x="8220697" y="1739828"/>
                <a:ext cx="27" cy="27"/>
              </a:xfrm>
              <a:custGeom>
                <a:rect b="b" l="l" r="r" t="t"/>
                <a:pathLst>
                  <a:path extrusionOk="0" h="1" w="1">
                    <a:moveTo>
                      <a:pt x="0" y="1"/>
                    </a:moveTo>
                    <a:cubicBezTo>
                      <a:pt x="0" y="1"/>
                      <a:pt x="0" y="1"/>
                      <a:pt x="0" y="1"/>
                    </a:cubicBezTo>
                    <a:cubicBezTo>
                      <a:pt x="0" y="1"/>
                      <a:pt x="0" y="1"/>
                      <a:pt x="0"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9"/>
              <p:cNvSpPr/>
              <p:nvPr/>
            </p:nvSpPr>
            <p:spPr>
              <a:xfrm>
                <a:off x="8221319" y="1739828"/>
                <a:ext cx="27" cy="27"/>
              </a:xfrm>
              <a:custGeom>
                <a:rect b="b" l="l" r="r" t="t"/>
                <a:pathLst>
                  <a:path extrusionOk="0" h="1" w="1">
                    <a:moveTo>
                      <a:pt x="0" y="1"/>
                    </a:moveTo>
                    <a:cubicBezTo>
                      <a:pt x="0" y="1"/>
                      <a:pt x="0" y="1"/>
                      <a:pt x="0" y="1"/>
                    </a:cubicBezTo>
                    <a:cubicBezTo>
                      <a:pt x="0" y="1"/>
                      <a:pt x="0" y="1"/>
                      <a:pt x="0"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9"/>
              <p:cNvSpPr/>
              <p:nvPr/>
            </p:nvSpPr>
            <p:spPr>
              <a:xfrm>
                <a:off x="7857306" y="1745396"/>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9"/>
              <p:cNvSpPr/>
              <p:nvPr/>
            </p:nvSpPr>
            <p:spPr>
              <a:xfrm>
                <a:off x="7857306" y="1745396"/>
                <a:ext cx="27" cy="27"/>
              </a:xfrm>
              <a:custGeom>
                <a:rect b="b" l="l" r="r" t="t"/>
                <a:pathLst>
                  <a:path extrusionOk="0" h="1" w="1">
                    <a:moveTo>
                      <a:pt x="0" y="0"/>
                    </a:moveTo>
                    <a:lnTo>
                      <a:pt x="0" y="0"/>
                    </a:lnTo>
                    <a:lnTo>
                      <a:pt x="0" y="0"/>
                    </a:ln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9"/>
              <p:cNvSpPr/>
              <p:nvPr/>
            </p:nvSpPr>
            <p:spPr>
              <a:xfrm>
                <a:off x="7838790" y="1917523"/>
                <a:ext cx="512110" cy="369635"/>
              </a:xfrm>
              <a:custGeom>
                <a:rect b="b" l="l" r="r" t="t"/>
                <a:pathLst>
                  <a:path extrusionOk="0" h="13675" w="18946">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9"/>
              <p:cNvSpPr/>
              <p:nvPr/>
            </p:nvSpPr>
            <p:spPr>
              <a:xfrm>
                <a:off x="8338521" y="1939120"/>
                <a:ext cx="27" cy="27"/>
              </a:xfrm>
              <a:custGeom>
                <a:rect b="b" l="l" r="r" t="t"/>
                <a:pathLst>
                  <a:path extrusionOk="0" h="1" w="1">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9"/>
              <p:cNvSpPr/>
              <p:nvPr/>
            </p:nvSpPr>
            <p:spPr>
              <a:xfrm>
                <a:off x="8160853" y="2253776"/>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9"/>
              <p:cNvSpPr/>
              <p:nvPr/>
            </p:nvSpPr>
            <p:spPr>
              <a:xfrm>
                <a:off x="8160231" y="2254398"/>
                <a:ext cx="27" cy="0"/>
              </a:xfrm>
              <a:custGeom>
                <a:rect b="b" l="l" r="r" t="t"/>
                <a:pathLst>
                  <a:path extrusionOk="0" h="120000"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9"/>
              <p:cNvSpPr/>
              <p:nvPr/>
            </p:nvSpPr>
            <p:spPr>
              <a:xfrm>
                <a:off x="8220697" y="1739828"/>
                <a:ext cx="649" cy="27"/>
              </a:xfrm>
              <a:custGeom>
                <a:rect b="b" l="l" r="r" t="t"/>
                <a:pathLst>
                  <a:path extrusionOk="0" h="1" w="24">
                    <a:moveTo>
                      <a:pt x="23" y="1"/>
                    </a:moveTo>
                    <a:lnTo>
                      <a:pt x="23" y="1"/>
                    </a:lnTo>
                    <a:cubicBezTo>
                      <a:pt x="0" y="1"/>
                      <a:pt x="0" y="1"/>
                      <a:pt x="0" y="1"/>
                    </a:cubicBezTo>
                    <a:cubicBezTo>
                      <a:pt x="0" y="1"/>
                      <a:pt x="0" y="1"/>
                      <a:pt x="23"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9"/>
              <p:cNvSpPr/>
              <p:nvPr/>
            </p:nvSpPr>
            <p:spPr>
              <a:xfrm>
                <a:off x="8221319" y="1739828"/>
                <a:ext cx="27" cy="649"/>
              </a:xfrm>
              <a:custGeom>
                <a:rect b="b" l="l" r="r" t="t"/>
                <a:pathLst>
                  <a:path extrusionOk="0" h="24" w="1">
                    <a:moveTo>
                      <a:pt x="0" y="24"/>
                    </a:moveTo>
                    <a:cubicBezTo>
                      <a:pt x="0" y="24"/>
                      <a:pt x="0" y="24"/>
                      <a:pt x="0" y="1"/>
                    </a:cubicBezTo>
                    <a:cubicBezTo>
                      <a:pt x="0" y="24"/>
                      <a:pt x="0" y="24"/>
                      <a:pt x="0" y="24"/>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9"/>
              <p:cNvSpPr/>
              <p:nvPr/>
            </p:nvSpPr>
            <p:spPr>
              <a:xfrm>
                <a:off x="8221319" y="1740449"/>
                <a:ext cx="27" cy="27"/>
              </a:xfrm>
              <a:custGeom>
                <a:rect b="b" l="l" r="r" t="t"/>
                <a:pathLst>
                  <a:path extrusionOk="0" h="1" w="1">
                    <a:moveTo>
                      <a:pt x="0" y="1"/>
                    </a:moveTo>
                    <a:cubicBezTo>
                      <a:pt x="0" y="1"/>
                      <a:pt x="0" y="1"/>
                      <a:pt x="0" y="1"/>
                    </a:cubicBezTo>
                    <a:cubicBezTo>
                      <a:pt x="0" y="1"/>
                      <a:pt x="0" y="1"/>
                      <a:pt x="0"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9"/>
              <p:cNvSpPr/>
              <p:nvPr/>
            </p:nvSpPr>
            <p:spPr>
              <a:xfrm>
                <a:off x="8221319" y="1740449"/>
                <a:ext cx="27" cy="27"/>
              </a:xfrm>
              <a:custGeom>
                <a:rect b="b" l="l" r="r" t="t"/>
                <a:pathLst>
                  <a:path extrusionOk="0" h="1" w="1">
                    <a:moveTo>
                      <a:pt x="0" y="1"/>
                    </a:moveTo>
                    <a:cubicBezTo>
                      <a:pt x="0" y="1"/>
                      <a:pt x="0" y="1"/>
                      <a:pt x="0" y="1"/>
                    </a:cubicBezTo>
                    <a:cubicBezTo>
                      <a:pt x="0" y="1"/>
                      <a:pt x="0" y="1"/>
                      <a:pt x="0"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9"/>
              <p:cNvSpPr/>
              <p:nvPr/>
            </p:nvSpPr>
            <p:spPr>
              <a:xfrm>
                <a:off x="7857306" y="1744774"/>
                <a:ext cx="622" cy="649"/>
              </a:xfrm>
              <a:custGeom>
                <a:rect b="b" l="l" r="r" t="t"/>
                <a:pathLst>
                  <a:path extrusionOk="0" h="24" w="23">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9"/>
              <p:cNvSpPr/>
              <p:nvPr/>
            </p:nvSpPr>
            <p:spPr>
              <a:xfrm>
                <a:off x="7857306" y="1744774"/>
                <a:ext cx="622" cy="649"/>
              </a:xfrm>
              <a:custGeom>
                <a:rect b="b" l="l" r="r" t="t"/>
                <a:pathLst>
                  <a:path extrusionOk="0" h="24" w="23">
                    <a:moveTo>
                      <a:pt x="23" y="0"/>
                    </a:moveTo>
                    <a:lnTo>
                      <a:pt x="0" y="23"/>
                    </a:lnTo>
                    <a:lnTo>
                      <a:pt x="23" y="23"/>
                    </a:lnTo>
                    <a:cubicBezTo>
                      <a:pt x="23" y="23"/>
                      <a:pt x="23" y="23"/>
                      <a:pt x="23"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9"/>
              <p:cNvSpPr/>
              <p:nvPr/>
            </p:nvSpPr>
            <p:spPr>
              <a:xfrm>
                <a:off x="7857306" y="1745396"/>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9"/>
              <p:cNvSpPr/>
              <p:nvPr/>
            </p:nvSpPr>
            <p:spPr>
              <a:xfrm>
                <a:off x="7857306" y="1745396"/>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9"/>
              <p:cNvSpPr/>
              <p:nvPr/>
            </p:nvSpPr>
            <p:spPr>
              <a:xfrm>
                <a:off x="8338521" y="1939120"/>
                <a:ext cx="27" cy="27"/>
              </a:xfrm>
              <a:custGeom>
                <a:rect b="b" l="l" r="r" t="t"/>
                <a:pathLst>
                  <a:path extrusionOk="0" h="1" w="1">
                    <a:moveTo>
                      <a:pt x="1" y="0"/>
                    </a:moveTo>
                    <a:cubicBezTo>
                      <a:pt x="1" y="0"/>
                      <a:pt x="1" y="0"/>
                      <a:pt x="1" y="0"/>
                    </a:cubicBezTo>
                    <a:lnTo>
                      <a:pt x="1" y="0"/>
                    </a:lnTo>
                    <a:cubicBezTo>
                      <a:pt x="1" y="0"/>
                      <a:pt x="1" y="0"/>
                      <a:pt x="1"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9"/>
              <p:cNvSpPr/>
              <p:nvPr/>
            </p:nvSpPr>
            <p:spPr>
              <a:xfrm>
                <a:off x="8338521" y="1939120"/>
                <a:ext cx="27" cy="27"/>
              </a:xfrm>
              <a:custGeom>
                <a:rect b="b" l="l" r="r" t="t"/>
                <a:pathLst>
                  <a:path extrusionOk="0" h="1" w="1">
                    <a:moveTo>
                      <a:pt x="1" y="0"/>
                    </a:moveTo>
                    <a:cubicBezTo>
                      <a:pt x="1" y="0"/>
                      <a:pt x="1" y="0"/>
                      <a:pt x="1"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9"/>
              <p:cNvSpPr/>
              <p:nvPr/>
            </p:nvSpPr>
            <p:spPr>
              <a:xfrm>
                <a:off x="8338521" y="1939120"/>
                <a:ext cx="27" cy="27"/>
              </a:xfrm>
              <a:custGeom>
                <a:rect b="b" l="l" r="r" t="t"/>
                <a:pathLst>
                  <a:path extrusionOk="0" h="1" w="1">
                    <a:moveTo>
                      <a:pt x="1" y="0"/>
                    </a:moveTo>
                    <a:lnTo>
                      <a:pt x="1" y="0"/>
                    </a:ln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9"/>
              <p:cNvSpPr/>
              <p:nvPr/>
            </p:nvSpPr>
            <p:spPr>
              <a:xfrm>
                <a:off x="7746240" y="1940958"/>
                <a:ext cx="27" cy="649"/>
              </a:xfrm>
              <a:custGeom>
                <a:rect b="b" l="l" r="r" t="t"/>
                <a:pathLst>
                  <a:path extrusionOk="0" h="24" w="1">
                    <a:moveTo>
                      <a:pt x="1" y="24"/>
                    </a:moveTo>
                    <a:cubicBezTo>
                      <a:pt x="1" y="24"/>
                      <a:pt x="1" y="24"/>
                      <a:pt x="1" y="24"/>
                    </a:cubicBezTo>
                    <a:cubicBezTo>
                      <a:pt x="1" y="24"/>
                      <a:pt x="1" y="24"/>
                      <a:pt x="1"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9"/>
              <p:cNvSpPr/>
              <p:nvPr/>
            </p:nvSpPr>
            <p:spPr>
              <a:xfrm>
                <a:off x="7746240" y="1941579"/>
                <a:ext cx="27" cy="27"/>
              </a:xfrm>
              <a:custGeom>
                <a:rect b="b" l="l" r="r" t="t"/>
                <a:pathLst>
                  <a:path extrusionOk="0" h="1" w="1">
                    <a:moveTo>
                      <a:pt x="1" y="1"/>
                    </a:moveTo>
                    <a:cubicBezTo>
                      <a:pt x="1" y="1"/>
                      <a:pt x="1" y="1"/>
                      <a:pt x="1" y="1"/>
                    </a:cubicBezTo>
                    <a:cubicBezTo>
                      <a:pt x="1" y="1"/>
                      <a:pt x="1" y="1"/>
                      <a:pt x="1" y="1"/>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9"/>
              <p:cNvSpPr/>
              <p:nvPr/>
            </p:nvSpPr>
            <p:spPr>
              <a:xfrm>
                <a:off x="8160853" y="2253776"/>
                <a:ext cx="27" cy="27"/>
              </a:xfrm>
              <a:custGeom>
                <a:rect b="b" l="l" r="r" t="t"/>
                <a:pathLst>
                  <a:path extrusionOk="0" h="1"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9"/>
              <p:cNvSpPr/>
              <p:nvPr/>
            </p:nvSpPr>
            <p:spPr>
              <a:xfrm>
                <a:off x="8160231" y="2253776"/>
                <a:ext cx="649" cy="622"/>
              </a:xfrm>
              <a:custGeom>
                <a:rect b="b" l="l" r="r" t="t"/>
                <a:pathLst>
                  <a:path extrusionOk="0" h="23" w="24">
                    <a:moveTo>
                      <a:pt x="0" y="0"/>
                    </a:moveTo>
                    <a:lnTo>
                      <a:pt x="0" y="23"/>
                    </a:lnTo>
                    <a:cubicBezTo>
                      <a:pt x="0" y="0"/>
                      <a:pt x="23" y="0"/>
                      <a:pt x="23"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9"/>
              <p:cNvSpPr/>
              <p:nvPr/>
            </p:nvSpPr>
            <p:spPr>
              <a:xfrm>
                <a:off x="8160231" y="2254398"/>
                <a:ext cx="27" cy="0"/>
              </a:xfrm>
              <a:custGeom>
                <a:rect b="b" l="l" r="r" t="t"/>
                <a:pathLst>
                  <a:path extrusionOk="0" h="120000" w="1">
                    <a:moveTo>
                      <a:pt x="0" y="0"/>
                    </a:moveTo>
                    <a:cubicBezTo>
                      <a:pt x="0" y="0"/>
                      <a:pt x="0" y="0"/>
                      <a:pt x="0" y="0"/>
                    </a:cubicBezTo>
                    <a:cubicBezTo>
                      <a:pt x="0" y="0"/>
                      <a:pt x="0" y="0"/>
                      <a:pt x="0"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9"/>
              <p:cNvSpPr/>
              <p:nvPr/>
            </p:nvSpPr>
            <p:spPr>
              <a:xfrm>
                <a:off x="8084331" y="2275373"/>
                <a:ext cx="27" cy="27"/>
              </a:xfrm>
              <a:custGeom>
                <a:rect b="b" l="l" r="r" t="t"/>
                <a:pathLst>
                  <a:path extrusionOk="0" h="1" w="1">
                    <a:moveTo>
                      <a:pt x="1" y="0"/>
                    </a:moveTo>
                    <a:cubicBezTo>
                      <a:pt x="1" y="0"/>
                      <a:pt x="1" y="0"/>
                      <a:pt x="1" y="0"/>
                    </a:cubicBezTo>
                    <a:cubicBezTo>
                      <a:pt x="1" y="0"/>
                      <a:pt x="1" y="0"/>
                      <a:pt x="1" y="0"/>
                    </a:cubicBez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9"/>
              <p:cNvSpPr/>
              <p:nvPr/>
            </p:nvSpPr>
            <p:spPr>
              <a:xfrm>
                <a:off x="8084331" y="2275373"/>
                <a:ext cx="27" cy="27"/>
              </a:xfrm>
              <a:custGeom>
                <a:rect b="b" l="l" r="r" t="t"/>
                <a:pathLst>
                  <a:path extrusionOk="0" h="1" w="1">
                    <a:moveTo>
                      <a:pt x="1" y="0"/>
                    </a:moveTo>
                    <a:lnTo>
                      <a:pt x="1" y="0"/>
                    </a:ln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9"/>
              <p:cNvSpPr/>
              <p:nvPr/>
            </p:nvSpPr>
            <p:spPr>
              <a:xfrm>
                <a:off x="8083736" y="2275373"/>
                <a:ext cx="622" cy="27"/>
              </a:xfrm>
              <a:custGeom>
                <a:rect b="b" l="l" r="r" t="t"/>
                <a:pathLst>
                  <a:path extrusionOk="0" h="1" w="23">
                    <a:moveTo>
                      <a:pt x="0" y="0"/>
                    </a:moveTo>
                    <a:lnTo>
                      <a:pt x="23" y="0"/>
                    </a:lnTo>
                    <a:lnTo>
                      <a:pt x="23" y="0"/>
                    </a:lnTo>
                    <a:close/>
                  </a:path>
                </a:pathLst>
              </a:custGeom>
              <a:solidFill>
                <a:srgbClr val="C574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9"/>
              <p:cNvSpPr/>
              <p:nvPr/>
            </p:nvSpPr>
            <p:spPr>
              <a:xfrm>
                <a:off x="7601251" y="1700958"/>
                <a:ext cx="892774" cy="559629"/>
              </a:xfrm>
              <a:custGeom>
                <a:rect b="b" l="l" r="r" t="t"/>
                <a:pathLst>
                  <a:path extrusionOk="0" h="20704" w="33029">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9"/>
              <p:cNvSpPr/>
              <p:nvPr/>
            </p:nvSpPr>
            <p:spPr>
              <a:xfrm>
                <a:off x="7633335" y="2165550"/>
                <a:ext cx="649" cy="27"/>
              </a:xfrm>
              <a:custGeom>
                <a:rect b="b" l="l" r="r" t="t"/>
                <a:pathLst>
                  <a:path extrusionOk="0" h="1" w="24">
                    <a:moveTo>
                      <a:pt x="1" y="0"/>
                    </a:moveTo>
                    <a:cubicBezTo>
                      <a:pt x="1" y="0"/>
                      <a:pt x="1" y="0"/>
                      <a:pt x="23" y="0"/>
                    </a:cubicBezTo>
                    <a:cubicBezTo>
                      <a:pt x="1" y="0"/>
                      <a:pt x="1" y="0"/>
                      <a:pt x="1" y="0"/>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9"/>
              <p:cNvSpPr/>
              <p:nvPr/>
            </p:nvSpPr>
            <p:spPr>
              <a:xfrm>
                <a:off x="8352712" y="1906413"/>
                <a:ext cx="27" cy="27"/>
              </a:xfrm>
              <a:custGeom>
                <a:rect b="b" l="l" r="r" t="t"/>
                <a:pathLst>
                  <a:path extrusionOk="0" h="1" w="1">
                    <a:moveTo>
                      <a:pt x="1" y="1"/>
                    </a:moveTo>
                    <a:lnTo>
                      <a:pt x="1"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9"/>
              <p:cNvSpPr/>
              <p:nvPr/>
            </p:nvSpPr>
            <p:spPr>
              <a:xfrm>
                <a:off x="8352712" y="1906413"/>
                <a:ext cx="27" cy="27"/>
              </a:xfrm>
              <a:custGeom>
                <a:rect b="b" l="l" r="r" t="t"/>
                <a:pathLst>
                  <a:path extrusionOk="0" h="1" w="1">
                    <a:moveTo>
                      <a:pt x="1" y="1"/>
                    </a:moveTo>
                    <a:lnTo>
                      <a:pt x="1" y="1"/>
                    </a:ln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9"/>
              <p:cNvSpPr/>
              <p:nvPr/>
            </p:nvSpPr>
            <p:spPr>
              <a:xfrm>
                <a:off x="7633957" y="2164928"/>
                <a:ext cx="27" cy="649"/>
              </a:xfrm>
              <a:custGeom>
                <a:rect b="b" l="l" r="r" t="t"/>
                <a:pathLst>
                  <a:path extrusionOk="0" h="24" w="1">
                    <a:moveTo>
                      <a:pt x="0" y="23"/>
                    </a:moveTo>
                    <a:cubicBezTo>
                      <a:pt x="0" y="0"/>
                      <a:pt x="0" y="0"/>
                      <a:pt x="0" y="0"/>
                    </a:cubicBezTo>
                    <a:cubicBezTo>
                      <a:pt x="0" y="0"/>
                      <a:pt x="0" y="0"/>
                      <a:pt x="0" y="23"/>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9"/>
              <p:cNvSpPr/>
              <p:nvPr/>
            </p:nvSpPr>
            <p:spPr>
              <a:xfrm>
                <a:off x="7680233" y="1758965"/>
                <a:ext cx="704591" cy="441265"/>
              </a:xfrm>
              <a:custGeom>
                <a:rect b="b" l="l" r="r" t="t"/>
                <a:pathLst>
                  <a:path extrusionOk="0" h="16325" w="26067">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9"/>
              <p:cNvSpPr/>
              <p:nvPr/>
            </p:nvSpPr>
            <p:spPr>
              <a:xfrm>
                <a:off x="8357658" y="1831135"/>
                <a:ext cx="649" cy="649"/>
              </a:xfrm>
              <a:custGeom>
                <a:rect b="b" l="l" r="r" t="t"/>
                <a:pathLst>
                  <a:path extrusionOk="0" h="24" w="24">
                    <a:moveTo>
                      <a:pt x="23" y="1"/>
                    </a:moveTo>
                    <a:cubicBezTo>
                      <a:pt x="0" y="1"/>
                      <a:pt x="0" y="24"/>
                      <a:pt x="0" y="24"/>
                    </a:cubicBezTo>
                    <a:cubicBezTo>
                      <a:pt x="0" y="24"/>
                      <a:pt x="23" y="1"/>
                      <a:pt x="23"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9"/>
              <p:cNvSpPr/>
              <p:nvPr/>
            </p:nvSpPr>
            <p:spPr>
              <a:xfrm>
                <a:off x="7947370" y="2121734"/>
                <a:ext cx="27" cy="27"/>
              </a:xfrm>
              <a:custGeom>
                <a:rect b="b" l="l" r="r" t="t"/>
                <a:pathLst>
                  <a:path extrusionOk="0" h="1" w="1">
                    <a:moveTo>
                      <a:pt x="1" y="1"/>
                    </a:moveTo>
                    <a:cubicBezTo>
                      <a:pt x="1" y="1"/>
                      <a:pt x="1" y="1"/>
                      <a:pt x="1" y="1"/>
                    </a:cubicBezTo>
                    <a:cubicBezTo>
                      <a:pt x="1" y="1"/>
                      <a:pt x="1" y="1"/>
                      <a:pt x="1"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9"/>
              <p:cNvSpPr/>
              <p:nvPr/>
            </p:nvSpPr>
            <p:spPr>
              <a:xfrm>
                <a:off x="7761674" y="2187742"/>
                <a:ext cx="27" cy="27"/>
              </a:xfrm>
              <a:custGeom>
                <a:rect b="b" l="l" r="r" t="t"/>
                <a:pathLst>
                  <a:path extrusionOk="0" h="1" w="1">
                    <a:moveTo>
                      <a:pt x="0" y="1"/>
                    </a:moveTo>
                    <a:cubicBezTo>
                      <a:pt x="0" y="1"/>
                      <a:pt x="0" y="1"/>
                      <a:pt x="0" y="1"/>
                    </a:cubicBezTo>
                    <a:cubicBezTo>
                      <a:pt x="0" y="1"/>
                      <a:pt x="0" y="1"/>
                      <a:pt x="0" y="1"/>
                    </a:cubicBezTo>
                    <a:close/>
                  </a:path>
                </a:pathLst>
              </a:custGeom>
              <a:solidFill>
                <a:srgbClr val="5754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99" name="Google Shape;4799;p9"/>
            <p:cNvSpPr/>
            <p:nvPr/>
          </p:nvSpPr>
          <p:spPr>
            <a:xfrm flipH="1">
              <a:off x="-3076" y="2045508"/>
              <a:ext cx="131771" cy="126203"/>
            </a:xfrm>
            <a:custGeom>
              <a:rect b="b" l="l" r="r" t="t"/>
              <a:pathLst>
                <a:path extrusionOk="0" h="4669" w="4875">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9"/>
            <p:cNvSpPr/>
            <p:nvPr/>
          </p:nvSpPr>
          <p:spPr>
            <a:xfrm>
              <a:off x="652677" y="54667"/>
              <a:ext cx="96294" cy="86931"/>
            </a:xfrm>
            <a:custGeom>
              <a:rect b="b" l="l" r="r" t="t"/>
              <a:pathLst>
                <a:path extrusionOk="0" h="2618" w="290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9"/>
            <p:cNvSpPr/>
            <p:nvPr/>
          </p:nvSpPr>
          <p:spPr>
            <a:xfrm>
              <a:off x="244590" y="2640142"/>
              <a:ext cx="96295" cy="86931"/>
            </a:xfrm>
            <a:custGeom>
              <a:rect b="b" l="l" r="r" t="t"/>
              <a:pathLst>
                <a:path extrusionOk="0" h="2618" w="290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802" name="Google Shape;4802;p9"/>
            <p:cNvGrpSpPr/>
            <p:nvPr/>
          </p:nvGrpSpPr>
          <p:grpSpPr>
            <a:xfrm flipH="1" rot="3639228">
              <a:off x="-116313" y="23980"/>
              <a:ext cx="358509" cy="447955"/>
              <a:chOff x="4896454" y="199085"/>
              <a:chExt cx="358499" cy="447942"/>
            </a:xfrm>
          </p:grpSpPr>
          <p:sp>
            <p:nvSpPr>
              <p:cNvPr id="4803" name="Google Shape;4803;p9"/>
              <p:cNvSpPr/>
              <p:nvPr/>
            </p:nvSpPr>
            <p:spPr>
              <a:xfrm>
                <a:off x="4923619" y="395269"/>
                <a:ext cx="46897" cy="39518"/>
              </a:xfrm>
              <a:custGeom>
                <a:rect b="b" l="l" r="r" t="t"/>
                <a:pathLst>
                  <a:path extrusionOk="0" h="1462" w="1735">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9"/>
              <p:cNvSpPr/>
              <p:nvPr/>
            </p:nvSpPr>
            <p:spPr>
              <a:xfrm>
                <a:off x="5076014" y="266957"/>
                <a:ext cx="172154" cy="186345"/>
              </a:xfrm>
              <a:custGeom>
                <a:rect b="b" l="l" r="r" t="t"/>
                <a:pathLst>
                  <a:path extrusionOk="0" h="6894" w="6369">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9"/>
              <p:cNvSpPr/>
              <p:nvPr/>
            </p:nvSpPr>
            <p:spPr>
              <a:xfrm>
                <a:off x="5144481" y="598886"/>
                <a:ext cx="46924" cy="42843"/>
              </a:xfrm>
              <a:custGeom>
                <a:rect b="b" l="l" r="r" t="t"/>
                <a:pathLst>
                  <a:path extrusionOk="0" h="1585" w="1736">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9"/>
              <p:cNvSpPr/>
              <p:nvPr/>
            </p:nvSpPr>
            <p:spPr>
              <a:xfrm>
                <a:off x="5162375" y="358265"/>
                <a:ext cx="43843" cy="48519"/>
              </a:xfrm>
              <a:custGeom>
                <a:rect b="b" l="l" r="r" t="t"/>
                <a:pathLst>
                  <a:path extrusionOk="0" h="1795" w="1622">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9"/>
              <p:cNvSpPr/>
              <p:nvPr/>
            </p:nvSpPr>
            <p:spPr>
              <a:xfrm>
                <a:off x="5102531" y="298420"/>
                <a:ext cx="69143" cy="128690"/>
              </a:xfrm>
              <a:custGeom>
                <a:rect b="b" l="l" r="r" t="t"/>
                <a:pathLst>
                  <a:path extrusionOk="0" h="4761" w="2558">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9"/>
              <p:cNvSpPr/>
              <p:nvPr/>
            </p:nvSpPr>
            <p:spPr>
              <a:xfrm>
                <a:off x="4900779" y="205248"/>
                <a:ext cx="97524" cy="93605"/>
              </a:xfrm>
              <a:custGeom>
                <a:rect b="b" l="l" r="r" t="t"/>
                <a:pathLst>
                  <a:path extrusionOk="0" h="3463" w="3608">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9"/>
              <p:cNvSpPr/>
              <p:nvPr/>
            </p:nvSpPr>
            <p:spPr>
              <a:xfrm>
                <a:off x="4896454" y="199085"/>
                <a:ext cx="106768" cy="105931"/>
              </a:xfrm>
              <a:custGeom>
                <a:rect b="b" l="l" r="r" t="t"/>
                <a:pathLst>
                  <a:path extrusionOk="0" h="3919" w="395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9"/>
              <p:cNvSpPr/>
              <p:nvPr/>
            </p:nvSpPr>
            <p:spPr>
              <a:xfrm>
                <a:off x="5072906" y="262011"/>
                <a:ext cx="182047" cy="196616"/>
              </a:xfrm>
              <a:custGeom>
                <a:rect b="b" l="l" r="r" t="t"/>
                <a:pathLst>
                  <a:path extrusionOk="0" h="7274" w="6735">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9"/>
              <p:cNvSpPr/>
              <p:nvPr/>
            </p:nvSpPr>
            <p:spPr>
              <a:xfrm>
                <a:off x="5140156" y="591480"/>
                <a:ext cx="55574" cy="55547"/>
              </a:xfrm>
              <a:custGeom>
                <a:rect b="b" l="l" r="r" t="t"/>
                <a:pathLst>
                  <a:path extrusionOk="0" h="2055" w="2056">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9"/>
              <p:cNvSpPr/>
              <p:nvPr/>
            </p:nvSpPr>
            <p:spPr>
              <a:xfrm>
                <a:off x="4916835" y="388484"/>
                <a:ext cx="59871" cy="54033"/>
              </a:xfrm>
              <a:custGeom>
                <a:rect b="b" l="l" r="r" t="t"/>
                <a:pathLst>
                  <a:path extrusionOk="0" h="1999" w="2215">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9"/>
              <p:cNvSpPr/>
              <p:nvPr/>
            </p:nvSpPr>
            <p:spPr>
              <a:xfrm>
                <a:off x="4918673" y="226223"/>
                <a:ext cx="36436" cy="54168"/>
              </a:xfrm>
              <a:custGeom>
                <a:rect b="b" l="l" r="r" t="t"/>
                <a:pathLst>
                  <a:path extrusionOk="0" h="2004" w="1348">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33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14" name="Google Shape;4814;p9"/>
            <p:cNvSpPr/>
            <p:nvPr/>
          </p:nvSpPr>
          <p:spPr>
            <a:xfrm>
              <a:off x="71124" y="1022457"/>
              <a:ext cx="206004" cy="198898"/>
            </a:xfrm>
            <a:custGeom>
              <a:rect b="b" l="l" r="r" t="t"/>
              <a:pathLst>
                <a:path extrusionOk="0" h="5990" w="6204">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9"/>
            <p:cNvSpPr/>
            <p:nvPr/>
          </p:nvSpPr>
          <p:spPr>
            <a:xfrm flipH="1">
              <a:off x="265581" y="1538806"/>
              <a:ext cx="54330" cy="76522"/>
            </a:xfrm>
            <a:custGeom>
              <a:rect b="b" l="l" r="r" t="t"/>
              <a:pathLst>
                <a:path extrusionOk="0" h="2831" w="201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9"/>
            <p:cNvSpPr/>
            <p:nvPr/>
          </p:nvSpPr>
          <p:spPr>
            <a:xfrm>
              <a:off x="-316435" y="1449242"/>
              <a:ext cx="96295" cy="86931"/>
            </a:xfrm>
            <a:custGeom>
              <a:rect b="b" l="l" r="r" t="t"/>
              <a:pathLst>
                <a:path extrusionOk="0" h="2618" w="290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EduFive</dc:creator>
</cp:coreProperties>
</file>