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Lst>
  <p:notesMasterIdLst>
    <p:notesMasterId r:id="rId31"/>
  </p:notesMasterIdLst>
  <p:sldIdLst>
    <p:sldId id="256" r:id="rId4"/>
    <p:sldId id="300" r:id="rId5"/>
    <p:sldId id="301" r:id="rId6"/>
    <p:sldId id="302" r:id="rId7"/>
    <p:sldId id="303" r:id="rId8"/>
    <p:sldId id="540" r:id="rId9"/>
    <p:sldId id="262" r:id="rId10"/>
    <p:sldId id="258" r:id="rId11"/>
    <p:sldId id="280" r:id="rId12"/>
    <p:sldId id="287" r:id="rId13"/>
    <p:sldId id="541" r:id="rId14"/>
    <p:sldId id="286" r:id="rId15"/>
    <p:sldId id="296" r:id="rId16"/>
    <p:sldId id="271" r:id="rId17"/>
    <p:sldId id="292" r:id="rId18"/>
    <p:sldId id="289" r:id="rId19"/>
    <p:sldId id="290" r:id="rId20"/>
    <p:sldId id="291" r:id="rId21"/>
    <p:sldId id="288" r:id="rId22"/>
    <p:sldId id="297" r:id="rId23"/>
    <p:sldId id="299" r:id="rId24"/>
    <p:sldId id="267" r:id="rId25"/>
    <p:sldId id="257" r:id="rId26"/>
    <p:sldId id="295" r:id="rId27"/>
    <p:sldId id="283" r:id="rId28"/>
    <p:sldId id="543" r:id="rId29"/>
    <p:sldId id="560"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F1"/>
    <a:srgbClr val="3E830E"/>
    <a:srgbClr val="E820A1"/>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p:scale>
          <a:sx n="68" d="100"/>
          <a:sy n="68" d="100"/>
        </p:scale>
        <p:origin x="24" y="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43230-0F13-458A-95C5-A9B71305981F}"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EED95-58A3-4679-BD02-2C47E85CA3B8}" type="slidenum">
              <a:rPr lang="en-US" smtClean="0"/>
              <a:t>‹#›</a:t>
            </a:fld>
            <a:endParaRPr lang="en-US"/>
          </a:p>
        </p:txBody>
      </p:sp>
    </p:spTree>
    <p:extLst>
      <p:ext uri="{BB962C8B-B14F-4D97-AF65-F5344CB8AC3E}">
        <p14:creationId xmlns:p14="http://schemas.microsoft.com/office/powerpoint/2010/main" val="2784321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DAC20BF-3A61-4964-8B85-3458CD0E22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99384031-064E-4F4D-953C-838D68348D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884ADECC-7CD8-4843-AF95-0731F265A1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2A08D8-774C-4DDC-92BF-0791CFD45B3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2021/11/14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2021/11/14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F8F359F-6140-4B85-871C-B572230A3BC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AD37486-3AD1-4081-ADBF-3BB0C202AF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7A2C0-93A7-4C8D-A8A3-FD8B2B13DCCE}"/>
              </a:ext>
            </a:extLst>
          </p:cNvPr>
          <p:cNvSpPr>
            <a:spLocks noGrp="1"/>
          </p:cNvSpPr>
          <p:nvPr>
            <p:ph type="sldNum" sz="quarter" idx="12"/>
          </p:nvPr>
        </p:nvSpPr>
        <p:spPr/>
        <p:txBody>
          <a:bodyPr/>
          <a:lstStyle>
            <a:lvl1pPr>
              <a:defRPr/>
            </a:lvl1pPr>
          </a:lstStyle>
          <a:p>
            <a:fld id="{2278E65E-F19B-4CCF-8473-012001B3FC42}" type="slidenum">
              <a:rPr lang="en-US" altLang="en-US"/>
              <a:pPr/>
              <a:t>‹#›</a:t>
            </a:fld>
            <a:endParaRPr lang="en-US" altLang="en-US"/>
          </a:p>
        </p:txBody>
      </p:sp>
    </p:spTree>
    <p:extLst>
      <p:ext uri="{BB962C8B-B14F-4D97-AF65-F5344CB8AC3E}">
        <p14:creationId xmlns:p14="http://schemas.microsoft.com/office/powerpoint/2010/main" val="1282599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A153C-AF34-443A-9C30-92FFC35F8FC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B746739-9136-4895-9CF8-EB87BA28F2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6DC78B-7C26-4810-963F-EE1F6BA3AB1E}"/>
              </a:ext>
            </a:extLst>
          </p:cNvPr>
          <p:cNvSpPr>
            <a:spLocks noGrp="1"/>
          </p:cNvSpPr>
          <p:nvPr>
            <p:ph type="sldNum" sz="quarter" idx="12"/>
          </p:nvPr>
        </p:nvSpPr>
        <p:spPr/>
        <p:txBody>
          <a:bodyPr/>
          <a:lstStyle>
            <a:lvl1pPr>
              <a:defRPr/>
            </a:lvl1pPr>
          </a:lstStyle>
          <a:p>
            <a:fld id="{1710D0F1-DC6A-4E9C-9000-9C471FDDD727}" type="slidenum">
              <a:rPr lang="en-US" altLang="en-US"/>
              <a:pPr/>
              <a:t>‹#›</a:t>
            </a:fld>
            <a:endParaRPr lang="en-US" altLang="en-US"/>
          </a:p>
        </p:txBody>
      </p:sp>
    </p:spTree>
    <p:extLst>
      <p:ext uri="{BB962C8B-B14F-4D97-AF65-F5344CB8AC3E}">
        <p14:creationId xmlns:p14="http://schemas.microsoft.com/office/powerpoint/2010/main" val="62042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DAB296-414C-4576-97C2-E99121D44FB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128823-80DD-41C4-87A3-19984E19DA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24E540-DE2D-4302-8BE1-E24E741A39FE}"/>
              </a:ext>
            </a:extLst>
          </p:cNvPr>
          <p:cNvSpPr>
            <a:spLocks noGrp="1"/>
          </p:cNvSpPr>
          <p:nvPr>
            <p:ph type="sldNum" sz="quarter" idx="12"/>
          </p:nvPr>
        </p:nvSpPr>
        <p:spPr/>
        <p:txBody>
          <a:bodyPr/>
          <a:lstStyle>
            <a:lvl1pPr>
              <a:defRPr/>
            </a:lvl1pPr>
          </a:lstStyle>
          <a:p>
            <a:fld id="{A46E1054-1507-42D0-9E4A-F3F23E47B419}" type="slidenum">
              <a:rPr lang="en-US" altLang="en-US"/>
              <a:pPr/>
              <a:t>‹#›</a:t>
            </a:fld>
            <a:endParaRPr lang="en-US" altLang="en-US"/>
          </a:p>
        </p:txBody>
      </p:sp>
    </p:spTree>
    <p:extLst>
      <p:ext uri="{BB962C8B-B14F-4D97-AF65-F5344CB8AC3E}">
        <p14:creationId xmlns:p14="http://schemas.microsoft.com/office/powerpoint/2010/main" val="263671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22F490D-255A-452C-8295-BB52FBFF331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0850742-04BC-4864-AC34-DF35D1270F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C43F9A-4363-42A3-8660-C1196DB33D57}"/>
              </a:ext>
            </a:extLst>
          </p:cNvPr>
          <p:cNvSpPr>
            <a:spLocks noGrp="1"/>
          </p:cNvSpPr>
          <p:nvPr>
            <p:ph type="sldNum" sz="quarter" idx="12"/>
          </p:nvPr>
        </p:nvSpPr>
        <p:spPr/>
        <p:txBody>
          <a:bodyPr/>
          <a:lstStyle>
            <a:lvl1pPr>
              <a:defRPr/>
            </a:lvl1pPr>
          </a:lstStyle>
          <a:p>
            <a:fld id="{7D4E9563-8680-44AE-AEB6-2BED804D0A6E}" type="slidenum">
              <a:rPr lang="en-US" altLang="en-US"/>
              <a:pPr/>
              <a:t>‹#›</a:t>
            </a:fld>
            <a:endParaRPr lang="en-US" altLang="en-US"/>
          </a:p>
        </p:txBody>
      </p:sp>
    </p:spTree>
    <p:extLst>
      <p:ext uri="{BB962C8B-B14F-4D97-AF65-F5344CB8AC3E}">
        <p14:creationId xmlns:p14="http://schemas.microsoft.com/office/powerpoint/2010/main" val="3528710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F660B87-9793-4D97-8FD7-52D28093E35E}"/>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51085FF-83DB-492B-9B1D-53F6D97909E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10D7041-FE46-4807-B199-3B16ED1123DA}"/>
              </a:ext>
            </a:extLst>
          </p:cNvPr>
          <p:cNvSpPr>
            <a:spLocks noGrp="1"/>
          </p:cNvSpPr>
          <p:nvPr>
            <p:ph type="sldNum" sz="quarter" idx="12"/>
          </p:nvPr>
        </p:nvSpPr>
        <p:spPr/>
        <p:txBody>
          <a:bodyPr/>
          <a:lstStyle>
            <a:lvl1pPr>
              <a:defRPr/>
            </a:lvl1pPr>
          </a:lstStyle>
          <a:p>
            <a:fld id="{00C69A37-052D-48A3-8CC2-4C16AE14804C}" type="slidenum">
              <a:rPr lang="en-US" altLang="en-US"/>
              <a:pPr/>
              <a:t>‹#›</a:t>
            </a:fld>
            <a:endParaRPr lang="en-US" altLang="en-US"/>
          </a:p>
        </p:txBody>
      </p:sp>
    </p:spTree>
    <p:extLst>
      <p:ext uri="{BB962C8B-B14F-4D97-AF65-F5344CB8AC3E}">
        <p14:creationId xmlns:p14="http://schemas.microsoft.com/office/powerpoint/2010/main" val="3689388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EB2680-D6B4-4EE0-BB86-5632C0A247D6}"/>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7AFF87B-9786-4655-B660-AD93C3CBEF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91235B1-1DF6-46F3-B4DE-FDB3DEE538A2}"/>
              </a:ext>
            </a:extLst>
          </p:cNvPr>
          <p:cNvSpPr>
            <a:spLocks noGrp="1"/>
          </p:cNvSpPr>
          <p:nvPr>
            <p:ph type="sldNum" sz="quarter" idx="12"/>
          </p:nvPr>
        </p:nvSpPr>
        <p:spPr/>
        <p:txBody>
          <a:bodyPr/>
          <a:lstStyle>
            <a:lvl1pPr>
              <a:defRPr/>
            </a:lvl1pPr>
          </a:lstStyle>
          <a:p>
            <a:fld id="{85D9A283-ED18-4453-A291-E7B7A792DD9A}" type="slidenum">
              <a:rPr lang="en-US" altLang="en-US"/>
              <a:pPr/>
              <a:t>‹#›</a:t>
            </a:fld>
            <a:endParaRPr lang="en-US" altLang="en-US"/>
          </a:p>
        </p:txBody>
      </p:sp>
    </p:spTree>
    <p:extLst>
      <p:ext uri="{BB962C8B-B14F-4D97-AF65-F5344CB8AC3E}">
        <p14:creationId xmlns:p14="http://schemas.microsoft.com/office/powerpoint/2010/main" val="3324968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705CC0-5F40-4700-A19E-A639EF74A4D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AF93EE5-BB45-4921-8B05-848C69DE1E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D8063D0-BD6D-49B6-BF8A-CFE77625A6FC}"/>
              </a:ext>
            </a:extLst>
          </p:cNvPr>
          <p:cNvSpPr>
            <a:spLocks noGrp="1"/>
          </p:cNvSpPr>
          <p:nvPr>
            <p:ph type="sldNum" sz="quarter" idx="12"/>
          </p:nvPr>
        </p:nvSpPr>
        <p:spPr/>
        <p:txBody>
          <a:bodyPr/>
          <a:lstStyle>
            <a:lvl1pPr>
              <a:defRPr/>
            </a:lvl1pPr>
          </a:lstStyle>
          <a:p>
            <a:fld id="{025FB6CB-EFDD-4BCA-BD36-64CE001A082E}" type="slidenum">
              <a:rPr lang="en-US" altLang="en-US"/>
              <a:pPr/>
              <a:t>‹#›</a:t>
            </a:fld>
            <a:endParaRPr lang="en-US" altLang="en-US"/>
          </a:p>
        </p:txBody>
      </p:sp>
    </p:spTree>
    <p:extLst>
      <p:ext uri="{BB962C8B-B14F-4D97-AF65-F5344CB8AC3E}">
        <p14:creationId xmlns:p14="http://schemas.microsoft.com/office/powerpoint/2010/main" val="322339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5B84286-B293-40A1-B6C2-24EE8C13F7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F35FF88-824E-4620-AF38-D0074F9E22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B5776D-9E2B-4FB5-A30E-A4360079A1E6}"/>
              </a:ext>
            </a:extLst>
          </p:cNvPr>
          <p:cNvSpPr>
            <a:spLocks noGrp="1"/>
          </p:cNvSpPr>
          <p:nvPr>
            <p:ph type="sldNum" sz="quarter" idx="12"/>
          </p:nvPr>
        </p:nvSpPr>
        <p:spPr/>
        <p:txBody>
          <a:bodyPr/>
          <a:lstStyle>
            <a:lvl1pPr>
              <a:defRPr/>
            </a:lvl1pPr>
          </a:lstStyle>
          <a:p>
            <a:fld id="{586810D9-1FA6-4134-872D-F0C096EEDC41}" type="slidenum">
              <a:rPr lang="en-US" altLang="en-US"/>
              <a:pPr/>
              <a:t>‹#›</a:t>
            </a:fld>
            <a:endParaRPr lang="en-US" altLang="en-US"/>
          </a:p>
        </p:txBody>
      </p:sp>
    </p:spTree>
    <p:extLst>
      <p:ext uri="{BB962C8B-B14F-4D97-AF65-F5344CB8AC3E}">
        <p14:creationId xmlns:p14="http://schemas.microsoft.com/office/powerpoint/2010/main" val="1476180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5DCDB07-5159-410F-AC48-4F3F93F726D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5DE5903-579D-4E74-A983-6ECFDAB256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F70FC5-555F-404F-B3C9-119D22861492}"/>
              </a:ext>
            </a:extLst>
          </p:cNvPr>
          <p:cNvSpPr>
            <a:spLocks noGrp="1"/>
          </p:cNvSpPr>
          <p:nvPr>
            <p:ph type="sldNum" sz="quarter" idx="12"/>
          </p:nvPr>
        </p:nvSpPr>
        <p:spPr/>
        <p:txBody>
          <a:bodyPr/>
          <a:lstStyle>
            <a:lvl1pPr>
              <a:defRPr/>
            </a:lvl1pPr>
          </a:lstStyle>
          <a:p>
            <a:fld id="{77AA7FEF-F016-4159-812C-BCA871DFE49F}" type="slidenum">
              <a:rPr lang="en-US" altLang="en-US"/>
              <a:pPr/>
              <a:t>‹#›</a:t>
            </a:fld>
            <a:endParaRPr lang="en-US" altLang="en-US"/>
          </a:p>
        </p:txBody>
      </p:sp>
    </p:spTree>
    <p:extLst>
      <p:ext uri="{BB962C8B-B14F-4D97-AF65-F5344CB8AC3E}">
        <p14:creationId xmlns:p14="http://schemas.microsoft.com/office/powerpoint/2010/main" val="996175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BD1F7-E552-4620-A3F2-FF9315E19A6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22D45C1-CDB0-424B-9469-64D51F3A30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37C791-A21E-4C52-AC18-936F0B7FE90E}"/>
              </a:ext>
            </a:extLst>
          </p:cNvPr>
          <p:cNvSpPr>
            <a:spLocks noGrp="1"/>
          </p:cNvSpPr>
          <p:nvPr>
            <p:ph type="sldNum" sz="quarter" idx="12"/>
          </p:nvPr>
        </p:nvSpPr>
        <p:spPr/>
        <p:txBody>
          <a:bodyPr/>
          <a:lstStyle>
            <a:lvl1pPr>
              <a:defRPr/>
            </a:lvl1pPr>
          </a:lstStyle>
          <a:p>
            <a:fld id="{585F9608-A8AD-4C73-B048-990F20CCD756}" type="slidenum">
              <a:rPr lang="en-US" altLang="en-US"/>
              <a:pPr/>
              <a:t>‹#›</a:t>
            </a:fld>
            <a:endParaRPr lang="en-US" altLang="en-US"/>
          </a:p>
        </p:txBody>
      </p:sp>
    </p:spTree>
    <p:extLst>
      <p:ext uri="{BB962C8B-B14F-4D97-AF65-F5344CB8AC3E}">
        <p14:creationId xmlns:p14="http://schemas.microsoft.com/office/powerpoint/2010/main" val="315445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30FFC-C00A-4434-BEE8-BDB229AADD5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11AC6C-9B41-4FCC-9F7B-C4423ABBEB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95187D-46AA-4A10-BD74-D9D75D86ED9A}"/>
              </a:ext>
            </a:extLst>
          </p:cNvPr>
          <p:cNvSpPr>
            <a:spLocks noGrp="1"/>
          </p:cNvSpPr>
          <p:nvPr>
            <p:ph type="sldNum" sz="quarter" idx="12"/>
          </p:nvPr>
        </p:nvSpPr>
        <p:spPr/>
        <p:txBody>
          <a:bodyPr/>
          <a:lstStyle>
            <a:lvl1pPr>
              <a:defRPr/>
            </a:lvl1pPr>
          </a:lstStyle>
          <a:p>
            <a:fld id="{183CC68E-B44D-44F6-97E8-D687D8673D23}" type="slidenum">
              <a:rPr lang="en-US" altLang="en-US"/>
              <a:pPr/>
              <a:t>‹#›</a:t>
            </a:fld>
            <a:endParaRPr lang="en-US" altLang="en-US"/>
          </a:p>
        </p:txBody>
      </p:sp>
    </p:spTree>
    <p:extLst>
      <p:ext uri="{BB962C8B-B14F-4D97-AF65-F5344CB8AC3E}">
        <p14:creationId xmlns:p14="http://schemas.microsoft.com/office/powerpoint/2010/main" val="96834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2021/11/14</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57B363-3D74-465A-BB09-56D8772872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9F5F9FF-320A-4322-9330-BEB5DEB6A45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7391422-210D-4323-84D4-17DCD04ADC5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6B9216C2-1095-405A-8ADE-75DEED008F8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9649AF7-51B7-4D0E-AC8B-193ECAED7E6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0853892-6740-44A2-80F8-85867BA4EEC3}" type="slidenum">
              <a:rPr lang="en-US" altLang="en-US"/>
              <a:pPr/>
              <a:t>‹#›</a:t>
            </a:fld>
            <a:endParaRPr lang="en-US" altLang="en-US"/>
          </a:p>
        </p:txBody>
      </p:sp>
    </p:spTree>
    <p:extLst>
      <p:ext uri="{BB962C8B-B14F-4D97-AF65-F5344CB8AC3E}">
        <p14:creationId xmlns:p14="http://schemas.microsoft.com/office/powerpoint/2010/main" val="14724447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9.png"/><Relationship Id="rId16" Type="http://schemas.openxmlformats.org/officeDocument/2006/relationships/image" Target="../media/image43.svg"/><Relationship Id="rId1" Type="http://schemas.openxmlformats.org/officeDocument/2006/relationships/slideLayout" Target="../slideLayouts/slideLayout4.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16.png"/><Relationship Id="rId9" Type="http://schemas.openxmlformats.org/officeDocument/2006/relationships/image" Target="../media/image36.png"/><Relationship Id="rId1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C743DF-61C5-43B2-B42D-06FC568FCDDC}"/>
              </a:ext>
            </a:extLst>
          </p:cNvPr>
          <p:cNvSpPr txBox="1"/>
          <p:nvPr/>
        </p:nvSpPr>
        <p:spPr>
          <a:xfrm>
            <a:off x="1280322" y="1806665"/>
            <a:ext cx="9402753"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KHỞI</a:t>
            </a:r>
            <a:r>
              <a:rPr lang="en-US" altLang="zh-CN"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ĐỘNG</a:t>
            </a:r>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
        <p:nvSpPr>
          <p:cNvPr id="31" name="Rounded Rectangle 7">
            <a:extLst>
              <a:ext uri="{FF2B5EF4-FFF2-40B4-BE49-F238E27FC236}">
                <a16:creationId xmlns:a16="http://schemas.microsoft.com/office/drawing/2014/main" id="{2F126EEB-7A2E-48DA-B208-BF255B979AD3}"/>
              </a:ext>
            </a:extLst>
          </p:cNvPr>
          <p:cNvSpPr/>
          <p:nvPr/>
        </p:nvSpPr>
        <p:spPr>
          <a:xfrm>
            <a:off x="5253700" y="361180"/>
            <a:ext cx="1684599" cy="413563"/>
          </a:xfrm>
          <a:prstGeom prst="roundRect">
            <a:avLst>
              <a:gd name="adj" fmla="val 50000"/>
            </a:avLst>
          </a:prstGeom>
          <a:solidFill>
            <a:schemeClr val="bg1">
              <a:alpha val="0"/>
            </a:schemeClr>
          </a:solidFill>
          <a:ln w="15875">
            <a:solidFill>
              <a:srgbClr val="3E8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7030A0"/>
                </a:solidFill>
                <a:latin typeface="Times New Roman" pitchFamily="18" charset="0"/>
                <a:cs typeface="Times New Roman" pitchFamily="18" charset="0"/>
              </a:rPr>
              <a:t>TẬP ĐỌC</a:t>
            </a:r>
            <a:endParaRPr lang="ko-KR" altLang="en-US" sz="2400" b="1" dirty="0">
              <a:solidFill>
                <a:srgbClr val="7030A0"/>
              </a:solidFill>
              <a:latin typeface="Times New Roman" pitchFamily="18" charset="0"/>
              <a:cs typeface="Times New Roman" pitchFamily="18" charset="0"/>
            </a:endParaRPr>
          </a:p>
        </p:txBody>
      </p:sp>
      <p:pic>
        <p:nvPicPr>
          <p:cNvPr id="3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6077" y="4059009"/>
            <a:ext cx="1922636" cy="1891393"/>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036" y="6451600"/>
            <a:ext cx="406400" cy="406400"/>
          </a:xfrm>
          <a:prstGeom prst="rect">
            <a:avLst/>
          </a:prstGeom>
        </p:spPr>
      </p:pic>
    </p:spTree>
    <p:extLst>
      <p:ext uri="{BB962C8B-B14F-4D97-AF65-F5344CB8AC3E}">
        <p14:creationId xmlns:p14="http://schemas.microsoft.com/office/powerpoint/2010/main" val="118598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anim calcmode="lin" valueType="num">
                                      <p:cBhvr>
                                        <p:cTn id="10" dur="1000" fill="hold"/>
                                        <p:tgtEl>
                                          <p:spTgt spid="31"/>
                                        </p:tgtEl>
                                        <p:attrNameLst>
                                          <p:attrName>ppt_x</p:attrName>
                                        </p:attrNameLst>
                                      </p:cBhvr>
                                      <p:tavLst>
                                        <p:tav tm="0">
                                          <p:val>
                                            <p:strVal val="#ppt_x"/>
                                          </p:val>
                                        </p:tav>
                                        <p:tav tm="100000">
                                          <p:val>
                                            <p:strVal val="#ppt_x"/>
                                          </p:val>
                                        </p:tav>
                                      </p:tavLst>
                                    </p:anim>
                                    <p:anim calcmode="lin" valueType="num">
                                      <p:cBhvr>
                                        <p:cTn id="11" dur="1000" fill="hold"/>
                                        <p:tgtEl>
                                          <p:spTgt spid="31"/>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2" showWhenStopped="0">
                <p:cTn id="18" fill="hold" display="0">
                  <p:stCondLst>
                    <p:cond delay="indefinite"/>
                  </p:stCondLst>
                  <p:endCondLst>
                    <p:cond evt="onStopAudio" delay="0">
                      <p:tgtEl>
                        <p:sldTgt/>
                      </p:tgtEl>
                    </p:cond>
                  </p:endCondLst>
                </p:cTn>
                <p:tgtEl>
                  <p:spTgt spid="2"/>
                </p:tgtEl>
              </p:cMediaNode>
            </p:audio>
          </p:childTnLst>
        </p:cTn>
      </p:par>
    </p:tnLst>
    <p:bldLst>
      <p:bldP spid="12" grpId="0"/>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C70B0A-043A-4D32-ADD5-A3FB95B23CEB}"/>
              </a:ext>
            </a:extLst>
          </p:cNvPr>
          <p:cNvSpPr txBox="1"/>
          <p:nvPr/>
        </p:nvSpPr>
        <p:spPr>
          <a:xfrm>
            <a:off x="528709" y="3002340"/>
            <a:ext cx="11134579" cy="3477875"/>
          </a:xfrm>
          <a:prstGeom prst="rect">
            <a:avLst/>
          </a:prstGeom>
          <a:solidFill>
            <a:schemeClr val="accent6">
              <a:lumMod val="20000"/>
              <a:lumOff val="80000"/>
            </a:schemeClr>
          </a:solidFill>
        </p:spPr>
        <p:txBody>
          <a:bodyPr wrap="square">
            <a:spAutoFit/>
          </a:bodyPr>
          <a:lstStyle/>
          <a:p>
            <a:pPr algn="just"/>
            <a:r>
              <a:rPr lang="en-US" sz="2200" i="0" dirty="0">
                <a:effectLst/>
                <a:latin typeface="Times New Roman" panose="02020603050405020304" pitchFamily="18" charset="0"/>
                <a:cs typeface="Times New Roman" panose="02020603050405020304" pitchFamily="18" charset="0"/>
              </a:rPr>
              <a:t>      </a:t>
            </a:r>
            <a:r>
              <a:rPr lang="vi-VN" sz="2200" i="0" dirty="0">
                <a:effectLst/>
                <a:latin typeface="Times New Roman" panose="02020603050405020304" pitchFamily="18" charset="0"/>
                <a:cs typeface="Times New Roman" panose="02020603050405020304" pitchFamily="18" charset="0"/>
              </a:rPr>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algn="just"/>
            <a:r>
              <a:rPr lang="vi-VN" sz="2200" i="0" dirty="0">
                <a:effectLst/>
                <a:latin typeface="Times New Roman" panose="02020603050405020304" pitchFamily="18" charset="0"/>
                <a:cs typeface="Times New Roman" panose="02020603050405020304" pitchFamily="18" charset="0"/>
              </a:rPr>
              <a:t>- Ông ơi, đúng là có chú chim vừa đỗ ở đây bắt sâu và hót nữa ông nhỉ!</a:t>
            </a:r>
          </a:p>
          <a:p>
            <a:pPr algn="just"/>
            <a:r>
              <a:rPr lang="vi-VN" sz="2200" i="0" dirty="0">
                <a:effectLst/>
                <a:latin typeface="Times New Roman" panose="02020603050405020304" pitchFamily="18" charset="0"/>
                <a:cs typeface="Times New Roman" panose="02020603050405020304" pitchFamily="18" charset="0"/>
              </a:rPr>
              <a:t>Ông nó hiền hậu quay lại xoa đầu cả hai đứa:</a:t>
            </a:r>
          </a:p>
          <a:p>
            <a:pPr algn="just"/>
            <a:r>
              <a:rPr lang="vi-VN" sz="2200" i="0" dirty="0">
                <a:effectLst/>
                <a:latin typeface="Times New Roman" panose="02020603050405020304" pitchFamily="18" charset="0"/>
                <a:cs typeface="Times New Roman" panose="02020603050405020304" pitchFamily="18" charset="0"/>
              </a:rPr>
              <a:t>- Ừ, đúng rồi! Đất lành chim đậu, có gì lạ đâu hả cháu?</a:t>
            </a:r>
          </a:p>
          <a:p>
            <a:pPr algn="r"/>
            <a:r>
              <a:rPr lang="vi-VN" sz="2200" i="1" dirty="0">
                <a:effectLst/>
                <a:latin typeface="Times New Roman" panose="02020603050405020304" pitchFamily="18" charset="0"/>
                <a:cs typeface="Times New Roman" panose="02020603050405020304" pitchFamily="18" charset="0"/>
              </a:rPr>
              <a:t>Theo</a:t>
            </a:r>
            <a:r>
              <a:rPr lang="vi-VN" sz="2200" i="0" dirty="0">
                <a:effectLst/>
                <a:latin typeface="Times New Roman" panose="02020603050405020304" pitchFamily="18" charset="0"/>
                <a:cs typeface="Times New Roman" panose="02020603050405020304" pitchFamily="18" charset="0"/>
              </a:rPr>
              <a:t> VÂN LONG</a:t>
            </a:r>
            <a:endParaRPr lang="en-US" sz="2200" dirty="0">
              <a:latin typeface="Times New Roman" panose="02020603050405020304" pitchFamily="18" charset="0"/>
              <a:cs typeface="Times New Roman" panose="02020603050405020304" pitchFamily="18" charset="0"/>
            </a:endParaRPr>
          </a:p>
          <a:p>
            <a:pPr algn="r"/>
            <a:endParaRPr lang="en-US" sz="2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262CD82-ED50-4BAB-8A48-E0008ED18D54}"/>
              </a:ext>
            </a:extLst>
          </p:cNvPr>
          <p:cNvSpPr txBox="1"/>
          <p:nvPr/>
        </p:nvSpPr>
        <p:spPr>
          <a:xfrm>
            <a:off x="528709" y="540127"/>
            <a:ext cx="11134579" cy="2462213"/>
          </a:xfrm>
          <a:prstGeom prst="rect">
            <a:avLst/>
          </a:prstGeom>
          <a:solidFill>
            <a:schemeClr val="accent6">
              <a:lumMod val="20000"/>
              <a:lumOff val="80000"/>
            </a:schemeClr>
          </a:solidFill>
        </p:spPr>
        <p:txBody>
          <a:bodyPr wrap="square">
            <a:spAutoFit/>
          </a:bodyPr>
          <a:lstStyle/>
          <a:p>
            <a:pPr algn="just"/>
            <a:r>
              <a:rPr lang="en-US" sz="2200" i="0" dirty="0">
                <a:effectLst/>
                <a:latin typeface="Times New Roman" panose="02020603050405020304" pitchFamily="18" charset="0"/>
                <a:cs typeface="Times New Roman" panose="02020603050405020304" pitchFamily="18" charset="0"/>
              </a:rPr>
              <a:t>      </a:t>
            </a:r>
            <a:r>
              <a:rPr lang="vi-VN" sz="2200" i="0" dirty="0">
                <a:effectLst/>
                <a:latin typeface="Times New Roman" panose="02020603050405020304" pitchFamily="18" charset="0"/>
                <a:cs typeface="Times New Roman" panose="02020603050405020304" pitchFamily="18" charset="0"/>
              </a:rPr>
              <a:t>Bé Thu rất khoái ra ban công ngồi với ông nội, nghe ông rủ rỉ giảng về từng loài cây.</a:t>
            </a:r>
          </a:p>
          <a:p>
            <a:pPr algn="just"/>
            <a:r>
              <a:rPr lang="vi-VN" sz="2200" i="0" dirty="0">
                <a:effectLst/>
                <a:latin typeface="Times New Roman" panose="02020603050405020304" pitchFamily="18" charset="0"/>
                <a:cs typeface="Times New Roman" panose="02020603050405020304" pitchFamily="18" charset="0"/>
              </a:rPr>
              <a:t>     Cây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p>
        </p:txBody>
      </p:sp>
    </p:spTree>
    <p:extLst>
      <p:ext uri="{BB962C8B-B14F-4D97-AF65-F5344CB8AC3E}">
        <p14:creationId xmlns:p14="http://schemas.microsoft.com/office/powerpoint/2010/main" val="38759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8938951C-905D-4130-B8A9-9D3CD476FC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851" y="2774731"/>
            <a:ext cx="3548964" cy="4083269"/>
          </a:xfrm>
          <a:prstGeom prst="rect">
            <a:avLst/>
          </a:prstGeom>
        </p:spPr>
      </p:pic>
      <p:sp>
        <p:nvSpPr>
          <p:cNvPr id="10" name="TextBox 39">
            <a:extLst>
              <a:ext uri="{FF2B5EF4-FFF2-40B4-BE49-F238E27FC236}">
                <a16:creationId xmlns:a16="http://schemas.microsoft.com/office/drawing/2014/main" id="{BBB7D065-8005-49DF-9E3E-D24CB8228B04}"/>
              </a:ext>
            </a:extLst>
          </p:cNvPr>
          <p:cNvSpPr txBox="1"/>
          <p:nvPr/>
        </p:nvSpPr>
        <p:spPr>
          <a:xfrm>
            <a:off x="4297348" y="2707265"/>
            <a:ext cx="5536465" cy="812723"/>
          </a:xfrm>
          <a:prstGeom prst="rect">
            <a:avLst/>
          </a:prstGeom>
          <a:noFill/>
        </p:spPr>
        <p:txBody>
          <a:bodyPr wrap="square"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Khi</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đọc</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em</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cần</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lưu</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ý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từ</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a:t>
            </a:r>
            <a:endParaRPr kumimoji="0" lang="zh-CN" altLang="en-US"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endParaRPr>
          </a:p>
        </p:txBody>
      </p:sp>
      <p:sp>
        <p:nvSpPr>
          <p:cNvPr id="11" name="TextBox 39">
            <a:extLst>
              <a:ext uri="{FF2B5EF4-FFF2-40B4-BE49-F238E27FC236}">
                <a16:creationId xmlns:a16="http://schemas.microsoft.com/office/drawing/2014/main" id="{BBB7D065-8005-49DF-9E3E-D24CB8228B04}"/>
              </a:ext>
            </a:extLst>
          </p:cNvPr>
          <p:cNvSpPr txBox="1"/>
          <p:nvPr/>
        </p:nvSpPr>
        <p:spPr>
          <a:xfrm>
            <a:off x="4363817" y="715565"/>
            <a:ext cx="5536465" cy="812723"/>
          </a:xfrm>
          <a:prstGeom prst="rect">
            <a:avLst/>
          </a:prstGeom>
          <a:noFill/>
        </p:spPr>
        <p:txBody>
          <a:bodyPr wrap="square"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Giải</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nghĩa</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từ</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a:t>
            </a:r>
            <a:endParaRPr kumimoji="0" lang="zh-CN" altLang="en-US"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endParaRPr>
          </a:p>
        </p:txBody>
      </p:sp>
      <p:sp>
        <p:nvSpPr>
          <p:cNvPr id="14" name="TextBox 13">
            <a:extLst>
              <a:ext uri="{FF2B5EF4-FFF2-40B4-BE49-F238E27FC236}">
                <a16:creationId xmlns:a16="http://schemas.microsoft.com/office/drawing/2014/main" id="{0EF4F8FC-66B7-4429-90B4-4FE01DF82AAF}"/>
              </a:ext>
            </a:extLst>
          </p:cNvPr>
          <p:cNvSpPr txBox="1"/>
          <p:nvPr/>
        </p:nvSpPr>
        <p:spPr>
          <a:xfrm>
            <a:off x="4297348" y="1704106"/>
            <a:ext cx="6217920" cy="1815882"/>
          </a:xfrm>
          <a:prstGeom prst="rect">
            <a:avLst/>
          </a:prstGeom>
          <a:noFill/>
        </p:spPr>
        <p:txBody>
          <a:bodyPr wrap="square">
            <a:spAutoFit/>
          </a:bodyPr>
          <a:lstStyle/>
          <a:p>
            <a:pPr algn="just"/>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Săm soi: </a:t>
            </a:r>
            <a:r>
              <a:rPr lang="vi-VN" sz="2800" b="0" i="0" dirty="0">
                <a:solidFill>
                  <a:schemeClr val="accent1">
                    <a:lumMod val="50000"/>
                  </a:schemeClr>
                </a:solidFill>
                <a:effectLst/>
                <a:latin typeface="Times New Roman" panose="02020603050405020304" pitchFamily="18" charset="0"/>
                <a:cs typeface="Times New Roman" panose="02020603050405020304" pitchFamily="18" charset="0"/>
              </a:rPr>
              <a:t>ngắm đi ngắm lại kĩ càng, tỉ mỉ</a:t>
            </a:r>
          </a:p>
          <a:p>
            <a:pPr algn="just"/>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Cầu viện: </a:t>
            </a:r>
            <a:r>
              <a:rPr lang="vi-VN" sz="2800" b="0" i="0" dirty="0">
                <a:solidFill>
                  <a:schemeClr val="accent1">
                    <a:lumMod val="50000"/>
                  </a:schemeClr>
                </a:solidFill>
                <a:effectLst/>
                <a:latin typeface="Times New Roman" panose="02020603050405020304" pitchFamily="18" charset="0"/>
                <a:cs typeface="Times New Roman" panose="02020603050405020304" pitchFamily="18" charset="0"/>
              </a:rPr>
              <a:t>xin được trợ giúp</a:t>
            </a:r>
          </a:p>
          <a:p>
            <a:br>
              <a:rPr lang="vi-VN" sz="2800" b="0" i="0" dirty="0">
                <a:solidFill>
                  <a:schemeClr val="accent1">
                    <a:lumMod val="50000"/>
                  </a:schemeClr>
                </a:solidFill>
                <a:effectLst/>
                <a:latin typeface="Times New Roman" panose="02020603050405020304" pitchFamily="18" charset="0"/>
                <a:cs typeface="Times New Roman" panose="02020603050405020304" pitchFamily="18" charset="0"/>
              </a:rPr>
            </a:b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 name="Text Box 7">
            <a:extLst>
              <a:ext uri="{FF2B5EF4-FFF2-40B4-BE49-F238E27FC236}">
                <a16:creationId xmlns:a16="http://schemas.microsoft.com/office/drawing/2014/main" id="{9312D2B1-C8F4-430A-B329-E6CE1E2D10B0}"/>
              </a:ext>
            </a:extLst>
          </p:cNvPr>
          <p:cNvSpPr txBox="1">
            <a:spLocks noChangeArrowheads="1"/>
          </p:cNvSpPr>
          <p:nvPr/>
        </p:nvSpPr>
        <p:spPr bwMode="auto">
          <a:xfrm>
            <a:off x="4389217" y="4785055"/>
            <a:ext cx="354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en-US" altLang="en-US" sz="2800" b="1">
                <a:solidFill>
                  <a:srgbClr val="002060"/>
                </a:solidFill>
                <a:latin typeface="Times New Roman" panose="02020603050405020304" pitchFamily="18" charset="0"/>
              </a:rPr>
              <a:t>ngọ nguậy</a:t>
            </a:r>
          </a:p>
        </p:txBody>
      </p:sp>
      <p:sp>
        <p:nvSpPr>
          <p:cNvPr id="17" name="Text Box 6">
            <a:extLst>
              <a:ext uri="{FF2B5EF4-FFF2-40B4-BE49-F238E27FC236}">
                <a16:creationId xmlns:a16="http://schemas.microsoft.com/office/drawing/2014/main" id="{1C7946D4-CD5C-4E92-8052-80A1830A2911}"/>
              </a:ext>
            </a:extLst>
          </p:cNvPr>
          <p:cNvSpPr txBox="1">
            <a:spLocks noChangeArrowheads="1"/>
          </p:cNvSpPr>
          <p:nvPr/>
        </p:nvSpPr>
        <p:spPr bwMode="auto">
          <a:xfrm>
            <a:off x="4417792" y="4175455"/>
            <a:ext cx="3211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en-US" altLang="en-US" sz="2800" b="1">
                <a:solidFill>
                  <a:srgbClr val="002060"/>
                </a:solidFill>
                <a:latin typeface="Times New Roman" panose="02020603050405020304" pitchFamily="18" charset="0"/>
              </a:rPr>
              <a:t>rủ rỉ</a:t>
            </a:r>
          </a:p>
        </p:txBody>
      </p:sp>
      <p:sp>
        <p:nvSpPr>
          <p:cNvPr id="18" name="Text Box 6">
            <a:extLst>
              <a:ext uri="{FF2B5EF4-FFF2-40B4-BE49-F238E27FC236}">
                <a16:creationId xmlns:a16="http://schemas.microsoft.com/office/drawing/2014/main" id="{4AC6C826-B63B-4C05-B899-A4AF26B17189}"/>
              </a:ext>
            </a:extLst>
          </p:cNvPr>
          <p:cNvSpPr txBox="1">
            <a:spLocks noChangeArrowheads="1"/>
          </p:cNvSpPr>
          <p:nvPr/>
        </p:nvSpPr>
        <p:spPr bwMode="auto">
          <a:xfrm>
            <a:off x="4363817" y="3632530"/>
            <a:ext cx="2552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vi-VN" altLang="en-US" sz="2800" b="1" dirty="0">
                <a:solidFill>
                  <a:srgbClr val="002060"/>
                </a:solidFill>
                <a:latin typeface="Times New Roman" panose="02020603050405020304" pitchFamily="18" charset="0"/>
              </a:rPr>
              <a:t>khoái</a:t>
            </a:r>
            <a:endParaRPr lang="en-US" altLang="en-US" sz="2800" b="1" dirty="0">
              <a:solidFill>
                <a:srgbClr val="002060"/>
              </a:solidFill>
              <a:latin typeface="Times New Roman" panose="02020603050405020304" pitchFamily="18" charset="0"/>
            </a:endParaRPr>
          </a:p>
        </p:txBody>
      </p:sp>
      <p:sp>
        <p:nvSpPr>
          <p:cNvPr id="21" name="Text Box 8">
            <a:extLst>
              <a:ext uri="{FF2B5EF4-FFF2-40B4-BE49-F238E27FC236}">
                <a16:creationId xmlns:a16="http://schemas.microsoft.com/office/drawing/2014/main" id="{39C858C5-CB57-440F-AF88-68A2DD1A94B9}"/>
              </a:ext>
            </a:extLst>
          </p:cNvPr>
          <p:cNvSpPr txBox="1">
            <a:spLocks noChangeArrowheads="1"/>
          </p:cNvSpPr>
          <p:nvPr/>
        </p:nvSpPr>
        <p:spPr bwMode="auto">
          <a:xfrm>
            <a:off x="6505354" y="4159580"/>
            <a:ext cx="2989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en-US" altLang="en-US" sz="2800" b="1">
                <a:solidFill>
                  <a:srgbClr val="002060"/>
                </a:solidFill>
                <a:latin typeface="Times New Roman" panose="02020603050405020304" pitchFamily="18" charset="0"/>
              </a:rPr>
              <a:t>săm soi</a:t>
            </a:r>
          </a:p>
        </p:txBody>
      </p:sp>
      <p:sp>
        <p:nvSpPr>
          <p:cNvPr id="22" name="Text Box 6">
            <a:extLst>
              <a:ext uri="{FF2B5EF4-FFF2-40B4-BE49-F238E27FC236}">
                <a16:creationId xmlns:a16="http://schemas.microsoft.com/office/drawing/2014/main" id="{CE73E4B8-8F81-4FE6-93EC-41FE73766B0C}"/>
              </a:ext>
            </a:extLst>
          </p:cNvPr>
          <p:cNvSpPr txBox="1">
            <a:spLocks noChangeArrowheads="1"/>
          </p:cNvSpPr>
          <p:nvPr/>
        </p:nvSpPr>
        <p:spPr bwMode="auto">
          <a:xfrm>
            <a:off x="6505354" y="3626180"/>
            <a:ext cx="2247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vi-VN" altLang="en-US" sz="2800" b="1" dirty="0">
                <a:solidFill>
                  <a:srgbClr val="002060"/>
                </a:solidFill>
                <a:latin typeface="Times New Roman" panose="02020603050405020304" pitchFamily="18" charset="0"/>
              </a:rPr>
              <a:t>nhọn hoắt</a:t>
            </a:r>
            <a:endParaRPr lang="en-US" altLang="en-US" sz="2800" b="1" dirty="0">
              <a:solidFill>
                <a:srgbClr val="002060"/>
              </a:solidFill>
              <a:latin typeface="Times New Roman" panose="02020603050405020304" pitchFamily="18" charset="0"/>
            </a:endParaRPr>
          </a:p>
        </p:txBody>
      </p:sp>
      <p:sp>
        <p:nvSpPr>
          <p:cNvPr id="23" name="TextBox 22">
            <a:extLst>
              <a:ext uri="{FF2B5EF4-FFF2-40B4-BE49-F238E27FC236}">
                <a16:creationId xmlns:a16="http://schemas.microsoft.com/office/drawing/2014/main" id="{807B4DAB-807A-4B58-8573-9007136AE980}"/>
              </a:ext>
            </a:extLst>
          </p:cNvPr>
          <p:cNvSpPr txBox="1">
            <a:spLocks noChangeArrowheads="1"/>
          </p:cNvSpPr>
          <p:nvPr/>
        </p:nvSpPr>
        <p:spPr bwMode="auto">
          <a:xfrm>
            <a:off x="6559329" y="4772355"/>
            <a:ext cx="2014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en-US" sz="2800" b="1">
                <a:solidFill>
                  <a:srgbClr val="002060"/>
                </a:solidFill>
                <a:latin typeface="Times New Roman" panose="02020603050405020304" pitchFamily="18" charset="0"/>
              </a:rPr>
              <a:t>líu ríu</a:t>
            </a:r>
          </a:p>
        </p:txBody>
      </p:sp>
    </p:spTree>
    <p:extLst>
      <p:ext uri="{BB962C8B-B14F-4D97-AF65-F5344CB8AC3E}">
        <p14:creationId xmlns:p14="http://schemas.microsoft.com/office/powerpoint/2010/main" val="201732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4" grpId="0"/>
      <p:bldP spid="15" grpId="0"/>
      <p:bldP spid="17" grpId="0"/>
      <p:bldP spid="18"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26" name="Text Box 4">
            <a:extLst>
              <a:ext uri="{FF2B5EF4-FFF2-40B4-BE49-F238E27FC236}">
                <a16:creationId xmlns:a16="http://schemas.microsoft.com/office/drawing/2014/main" id="{76D394F0-43E6-419D-BED3-6DEAFD61D99D}"/>
              </a:ext>
            </a:extLst>
          </p:cNvPr>
          <p:cNvSpPr txBox="1">
            <a:spLocks noChangeArrowheads="1"/>
          </p:cNvSpPr>
          <p:nvPr/>
        </p:nvSpPr>
        <p:spPr bwMode="auto">
          <a:xfrm>
            <a:off x="3216298" y="1770695"/>
            <a:ext cx="43418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Ngắt</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câu</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dài</a:t>
            </a:r>
            <a:r>
              <a:rPr lang="en-US" altLang="en-US" sz="4400" b="1" dirty="0">
                <a:solidFill>
                  <a:srgbClr val="0000FF"/>
                </a:solidFill>
                <a:latin typeface="Times New Roman" panose="02020603050405020304" pitchFamily="18" charset="0"/>
              </a:rPr>
              <a:t>:</a:t>
            </a:r>
          </a:p>
        </p:txBody>
      </p:sp>
      <p:sp>
        <p:nvSpPr>
          <p:cNvPr id="27" name="TextBox 26">
            <a:extLst>
              <a:ext uri="{FF2B5EF4-FFF2-40B4-BE49-F238E27FC236}">
                <a16:creationId xmlns:a16="http://schemas.microsoft.com/office/drawing/2014/main" id="{D33348D1-F22D-4846-A2CE-BC6965948057}"/>
              </a:ext>
            </a:extLst>
          </p:cNvPr>
          <p:cNvSpPr txBox="1">
            <a:spLocks noChangeArrowheads="1"/>
          </p:cNvSpPr>
          <p:nvPr/>
        </p:nvSpPr>
        <p:spPr bwMode="auto">
          <a:xfrm>
            <a:off x="2689248" y="2453320"/>
            <a:ext cx="81216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4400" dirty="0" err="1">
                <a:solidFill>
                  <a:srgbClr val="002060"/>
                </a:solidFill>
                <a:latin typeface="Times New Roman" panose="02020603050405020304" pitchFamily="18" charset="0"/>
              </a:rPr>
              <a:t>Có</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điều</a:t>
            </a:r>
            <a:r>
              <a:rPr lang="en-US" altLang="en-US" sz="4400" dirty="0">
                <a:solidFill>
                  <a:srgbClr val="002060"/>
                </a:solidFill>
                <a:latin typeface="Times New Roman" panose="02020603050405020304" pitchFamily="18" charset="0"/>
              </a:rPr>
              <a:t> Thu </a:t>
            </a:r>
            <a:r>
              <a:rPr lang="en-US" altLang="en-US" sz="4400" dirty="0" err="1">
                <a:solidFill>
                  <a:srgbClr val="002060"/>
                </a:solidFill>
                <a:latin typeface="Times New Roman" panose="02020603050405020304" pitchFamily="18" charset="0"/>
              </a:rPr>
              <a:t>chưa</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vui</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Cái</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Hằng</a:t>
            </a:r>
            <a:r>
              <a:rPr lang="en-US" altLang="en-US" sz="4400" dirty="0">
                <a:solidFill>
                  <a:srgbClr val="002060"/>
                </a:solidFill>
                <a:latin typeface="Times New Roman" panose="02020603050405020304" pitchFamily="18" charset="0"/>
              </a:rPr>
              <a:t> ở </a:t>
            </a:r>
            <a:r>
              <a:rPr lang="en-US" altLang="en-US" sz="4400" dirty="0" err="1">
                <a:solidFill>
                  <a:srgbClr val="002060"/>
                </a:solidFill>
                <a:latin typeface="Times New Roman" panose="02020603050405020304" pitchFamily="18" charset="0"/>
              </a:rPr>
              <a:t>nhà</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dưới</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cứ</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bảo</a:t>
            </a:r>
            <a:r>
              <a:rPr lang="en-US" altLang="en-US" sz="4400" dirty="0">
                <a:solidFill>
                  <a:srgbClr val="002060"/>
                </a:solidFill>
                <a:latin typeface="Times New Roman" panose="02020603050405020304" pitchFamily="18" charset="0"/>
              </a:rPr>
              <a:t> ban </a:t>
            </a:r>
            <a:r>
              <a:rPr lang="en-US" altLang="en-US" sz="4400" dirty="0" err="1">
                <a:solidFill>
                  <a:srgbClr val="002060"/>
                </a:solidFill>
                <a:latin typeface="Times New Roman" panose="02020603050405020304" pitchFamily="18" charset="0"/>
              </a:rPr>
              <a:t>công</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nhà</a:t>
            </a:r>
            <a:r>
              <a:rPr lang="en-US" altLang="en-US" sz="4400" dirty="0">
                <a:solidFill>
                  <a:srgbClr val="002060"/>
                </a:solidFill>
                <a:latin typeface="Times New Roman" panose="02020603050405020304" pitchFamily="18" charset="0"/>
              </a:rPr>
              <a:t> Thu </a:t>
            </a:r>
            <a:r>
              <a:rPr lang="en-US" altLang="en-US" sz="4400" dirty="0" err="1">
                <a:solidFill>
                  <a:srgbClr val="002060"/>
                </a:solidFill>
                <a:latin typeface="Times New Roman" panose="02020603050405020304" pitchFamily="18" charset="0"/>
              </a:rPr>
              <a:t>không</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phải</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là</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vườn</a:t>
            </a:r>
            <a:r>
              <a:rPr lang="en-US" altLang="en-US" sz="4400" dirty="0">
                <a:solidFill>
                  <a:srgbClr val="002060"/>
                </a:solidFill>
                <a:latin typeface="Times New Roman" panose="02020603050405020304" pitchFamily="18" charset="0"/>
              </a:rPr>
              <a:t>!</a:t>
            </a:r>
          </a:p>
        </p:txBody>
      </p:sp>
      <p:cxnSp>
        <p:nvCxnSpPr>
          <p:cNvPr id="28" name="Straight Connector 27">
            <a:extLst>
              <a:ext uri="{FF2B5EF4-FFF2-40B4-BE49-F238E27FC236}">
                <a16:creationId xmlns:a16="http://schemas.microsoft.com/office/drawing/2014/main" id="{A0B19438-04F2-4EFB-B6F8-41F593F19E28}"/>
              </a:ext>
            </a:extLst>
          </p:cNvPr>
          <p:cNvCxnSpPr/>
          <p:nvPr/>
        </p:nvCxnSpPr>
        <p:spPr>
          <a:xfrm flipH="1">
            <a:off x="7959701" y="2686587"/>
            <a:ext cx="76200" cy="4143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5D8CEC-8ED7-4B98-AE6F-13B1F439D092}"/>
              </a:ext>
            </a:extLst>
          </p:cNvPr>
          <p:cNvCxnSpPr/>
          <p:nvPr/>
        </p:nvCxnSpPr>
        <p:spPr>
          <a:xfrm flipH="1">
            <a:off x="6507356" y="3332238"/>
            <a:ext cx="76200" cy="4143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2674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982" y="1215019"/>
            <a:ext cx="12192000" cy="4316640"/>
          </a:xfrm>
          <a:prstGeom prst="rect">
            <a:avLst/>
          </a:prstGeom>
        </p:spPr>
      </p:pic>
      <p:pic>
        <p:nvPicPr>
          <p:cNvPr id="7" name="图片 6">
            <a:extLst>
              <a:ext uri="{FF2B5EF4-FFF2-40B4-BE49-F238E27FC236}">
                <a16:creationId xmlns:a16="http://schemas.microsoft.com/office/drawing/2014/main" id="{5F236AA7-627F-4B85-BFEB-7C0E48EC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2" y="596483"/>
            <a:ext cx="6216780" cy="6221389"/>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288658" y="2157800"/>
            <a:ext cx="7563656" cy="1046408"/>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TÌM</a:t>
            </a:r>
            <a:r>
              <a:rPr lang="en-US" altLang="zh-CN"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HIỂU</a:t>
            </a:r>
            <a:r>
              <a:rPr lang="en-US" altLang="zh-CN"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BÀI</a:t>
            </a:r>
            <a:endParaRPr lang="zh-CN" altLang="en-US"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2495688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950"/>
                            </p:stCondLst>
                            <p:childTnLst>
                              <p:par>
                                <p:cTn id="26" presetID="2" presetClass="entr" presetSubtype="9"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3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0-#ppt_h/2"/>
                                          </p:val>
                                        </p:tav>
                                        <p:tav tm="100000">
                                          <p:val>
                                            <p:strVal val="#ppt_y"/>
                                          </p:val>
                                        </p:tav>
                                      </p:tavLst>
                                    </p:anim>
                                  </p:childTnLst>
                                </p:cTn>
                              </p:par>
                              <p:par>
                                <p:cTn id="34" presetID="6" presetClass="entr" presetSubtype="16" fill="hold" nodeType="withEffect">
                                  <p:stCondLst>
                                    <p:cond delay="30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2335237"/>
            <a:ext cx="5254840" cy="4607169"/>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11247120" y="156947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7" name="Horizontal Scroll 21">
            <a:extLst>
              <a:ext uri="{FF2B5EF4-FFF2-40B4-BE49-F238E27FC236}">
                <a16:creationId xmlns:a16="http://schemas.microsoft.com/office/drawing/2014/main" id="{A166A2F6-C19F-477D-A522-32217C3C76D0}"/>
              </a:ext>
            </a:extLst>
          </p:cNvPr>
          <p:cNvSpPr/>
          <p:nvPr/>
        </p:nvSpPr>
        <p:spPr>
          <a:xfrm>
            <a:off x="4180338" y="1357532"/>
            <a:ext cx="7066782" cy="1423446"/>
          </a:xfrm>
          <a:prstGeom prst="horizontalScroll">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en-US" sz="3200" b="1" dirty="0" err="1">
                <a:solidFill>
                  <a:srgbClr val="002060"/>
                </a:solidFill>
                <a:latin typeface="Times New Roman" panose="02020603050405020304" pitchFamily="18" charset="0"/>
                <a:cs typeface="Times New Roman" panose="02020603050405020304" pitchFamily="18" charset="0"/>
              </a:rPr>
              <a:t>Bé</a:t>
            </a:r>
            <a:r>
              <a:rPr lang="en-US" sz="3200" b="1" dirty="0">
                <a:solidFill>
                  <a:srgbClr val="002060"/>
                </a:solidFill>
                <a:latin typeface="Times New Roman" panose="02020603050405020304" pitchFamily="18" charset="0"/>
                <a:cs typeface="Times New Roman" panose="02020603050405020304" pitchFamily="18" charset="0"/>
              </a:rPr>
              <a:t> Thu </a:t>
            </a:r>
            <a:r>
              <a:rPr lang="en-US" sz="3200" b="1" dirty="0" err="1">
                <a:solidFill>
                  <a:srgbClr val="002060"/>
                </a:solidFill>
                <a:latin typeface="Times New Roman" panose="02020603050405020304" pitchFamily="18" charset="0"/>
                <a:cs typeface="Times New Roman" panose="02020603050405020304" pitchFamily="18" charset="0"/>
              </a:rPr>
              <a:t>thích</a:t>
            </a:r>
            <a:r>
              <a:rPr lang="en-US" sz="3200" b="1" dirty="0">
                <a:solidFill>
                  <a:srgbClr val="002060"/>
                </a:solidFill>
                <a:latin typeface="Times New Roman" panose="02020603050405020304" pitchFamily="18" charset="0"/>
                <a:cs typeface="Times New Roman" panose="02020603050405020304" pitchFamily="18" charset="0"/>
              </a:rPr>
              <a:t> ra ban </a:t>
            </a:r>
            <a:r>
              <a:rPr lang="en-US" sz="3200" b="1" dirty="0" err="1">
                <a:solidFill>
                  <a:srgbClr val="002060"/>
                </a:solidFill>
                <a:latin typeface="Times New Roman" panose="02020603050405020304" pitchFamily="18" charset="0"/>
                <a:cs typeface="Times New Roman" panose="02020603050405020304" pitchFamily="18" charset="0"/>
              </a:rPr>
              <a:t>công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gì</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9" name="TextBox 1">
            <a:extLst>
              <a:ext uri="{FF2B5EF4-FFF2-40B4-BE49-F238E27FC236}">
                <a16:creationId xmlns:a16="http://schemas.microsoft.com/office/drawing/2014/main" id="{4D006208-A4A0-4692-94DA-916E3FB1643D}"/>
              </a:ext>
            </a:extLst>
          </p:cNvPr>
          <p:cNvSpPr txBox="1">
            <a:spLocks noChangeArrowheads="1"/>
          </p:cNvSpPr>
          <p:nvPr/>
        </p:nvSpPr>
        <p:spPr bwMode="auto">
          <a:xfrm>
            <a:off x="3521501" y="2882339"/>
            <a:ext cx="7725619" cy="1569660"/>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200" dirty="0">
                <a:solidFill>
                  <a:schemeClr val="accent6">
                    <a:lumMod val="50000"/>
                  </a:schemeClr>
                </a:solidFill>
              </a:rPr>
              <a:t>-</a:t>
            </a:r>
            <a:r>
              <a:rPr lang="en-US" altLang="en-US" sz="3200" dirty="0" err="1">
                <a:solidFill>
                  <a:schemeClr val="accent6">
                    <a:lumMod val="50000"/>
                  </a:schemeClr>
                </a:solidFill>
              </a:rPr>
              <a:t>Bé</a:t>
            </a:r>
            <a:r>
              <a:rPr lang="en-US" altLang="en-US" sz="3200" dirty="0">
                <a:solidFill>
                  <a:schemeClr val="accent6">
                    <a:lumMod val="50000"/>
                  </a:schemeClr>
                </a:solidFill>
              </a:rPr>
              <a:t> Thu </a:t>
            </a:r>
            <a:r>
              <a:rPr lang="en-US" altLang="en-US" sz="3200" dirty="0" err="1">
                <a:solidFill>
                  <a:schemeClr val="accent6">
                    <a:lumMod val="50000"/>
                  </a:schemeClr>
                </a:solidFill>
              </a:rPr>
              <a:t>thích</a:t>
            </a:r>
            <a:r>
              <a:rPr lang="en-US" altLang="en-US" sz="3200" dirty="0">
                <a:solidFill>
                  <a:schemeClr val="accent6">
                    <a:lumMod val="50000"/>
                  </a:schemeClr>
                </a:solidFill>
              </a:rPr>
              <a:t> ra ban </a:t>
            </a:r>
            <a:r>
              <a:rPr lang="en-US" altLang="en-US" sz="3200" dirty="0" err="1">
                <a:solidFill>
                  <a:schemeClr val="accent6">
                    <a:lumMod val="50000"/>
                  </a:schemeClr>
                </a:solidFill>
              </a:rPr>
              <a:t>công</a:t>
            </a:r>
            <a:r>
              <a:rPr lang="en-US" altLang="en-US" sz="3200" dirty="0">
                <a:solidFill>
                  <a:schemeClr val="accent6">
                    <a:lumMod val="50000"/>
                  </a:schemeClr>
                </a:solidFill>
              </a:rPr>
              <a:t> </a:t>
            </a:r>
            <a:r>
              <a:rPr lang="en-US" altLang="en-US" sz="3200" dirty="0" err="1">
                <a:solidFill>
                  <a:schemeClr val="accent6">
                    <a:lumMod val="50000"/>
                  </a:schemeClr>
                </a:solidFill>
              </a:rPr>
              <a:t>để</a:t>
            </a:r>
            <a:r>
              <a:rPr lang="en-US" altLang="en-US" sz="3200" dirty="0">
                <a:solidFill>
                  <a:schemeClr val="accent6">
                    <a:lumMod val="50000"/>
                  </a:schemeClr>
                </a:solidFill>
              </a:rPr>
              <a:t> </a:t>
            </a:r>
            <a:r>
              <a:rPr lang="en-US" altLang="en-US" sz="3200" dirty="0" err="1">
                <a:solidFill>
                  <a:schemeClr val="accent6">
                    <a:lumMod val="50000"/>
                  </a:schemeClr>
                </a:solidFill>
              </a:rPr>
              <a:t>được</a:t>
            </a:r>
            <a:r>
              <a:rPr lang="en-US" altLang="en-US" sz="3200" dirty="0">
                <a:solidFill>
                  <a:schemeClr val="accent6">
                    <a:lumMod val="50000"/>
                  </a:schemeClr>
                </a:solidFill>
              </a:rPr>
              <a:t> </a:t>
            </a:r>
            <a:r>
              <a:rPr lang="en-US" altLang="en-US" sz="3200" dirty="0" err="1">
                <a:solidFill>
                  <a:schemeClr val="accent6">
                    <a:lumMod val="50000"/>
                  </a:schemeClr>
                </a:solidFill>
              </a:rPr>
              <a:t>ngắm</a:t>
            </a:r>
            <a:r>
              <a:rPr lang="en-US" altLang="en-US" sz="3200" dirty="0">
                <a:solidFill>
                  <a:schemeClr val="accent6">
                    <a:lumMod val="50000"/>
                  </a:schemeClr>
                </a:solidFill>
              </a:rPr>
              <a:t> </a:t>
            </a:r>
            <a:r>
              <a:rPr lang="en-US" altLang="en-US" sz="3200" dirty="0" err="1">
                <a:solidFill>
                  <a:schemeClr val="accent6">
                    <a:lumMod val="50000"/>
                  </a:schemeClr>
                </a:solidFill>
              </a:rPr>
              <a:t>nhìn</a:t>
            </a:r>
            <a:r>
              <a:rPr lang="en-US" altLang="en-US" sz="3200" dirty="0">
                <a:solidFill>
                  <a:schemeClr val="accent6">
                    <a:lumMod val="50000"/>
                  </a:schemeClr>
                </a:solidFill>
              </a:rPr>
              <a:t> </a:t>
            </a:r>
            <a:r>
              <a:rPr lang="en-US" altLang="en-US" sz="3200" dirty="0" err="1">
                <a:solidFill>
                  <a:schemeClr val="accent6">
                    <a:lumMod val="50000"/>
                  </a:schemeClr>
                </a:solidFill>
              </a:rPr>
              <a:t>cây</a:t>
            </a:r>
            <a:r>
              <a:rPr lang="en-US" altLang="en-US" sz="3200" dirty="0">
                <a:solidFill>
                  <a:schemeClr val="accent6">
                    <a:lumMod val="50000"/>
                  </a:schemeClr>
                </a:solidFill>
              </a:rPr>
              <a:t> </a:t>
            </a:r>
            <a:r>
              <a:rPr lang="en-US" altLang="en-US" sz="3200" dirty="0" err="1">
                <a:solidFill>
                  <a:schemeClr val="accent6">
                    <a:lumMod val="50000"/>
                  </a:schemeClr>
                </a:solidFill>
              </a:rPr>
              <a:t>cối</a:t>
            </a:r>
            <a:r>
              <a:rPr lang="en-US" altLang="en-US" sz="3200" dirty="0">
                <a:solidFill>
                  <a:schemeClr val="accent6">
                    <a:lumMod val="50000"/>
                  </a:schemeClr>
                </a:solidFill>
              </a:rPr>
              <a:t>, </a:t>
            </a:r>
            <a:r>
              <a:rPr lang="en-US" altLang="en-US" sz="3200" dirty="0" err="1">
                <a:solidFill>
                  <a:schemeClr val="accent6">
                    <a:lumMod val="50000"/>
                  </a:schemeClr>
                </a:solidFill>
              </a:rPr>
              <a:t>nghe</a:t>
            </a:r>
            <a:r>
              <a:rPr lang="en-US" altLang="en-US" sz="3200" dirty="0">
                <a:solidFill>
                  <a:schemeClr val="accent6">
                    <a:lumMod val="50000"/>
                  </a:schemeClr>
                </a:solidFill>
              </a:rPr>
              <a:t> </a:t>
            </a:r>
            <a:r>
              <a:rPr lang="en-US" altLang="en-US" sz="3200" dirty="0" err="1">
                <a:solidFill>
                  <a:schemeClr val="accent6">
                    <a:lumMod val="50000"/>
                  </a:schemeClr>
                </a:solidFill>
              </a:rPr>
              <a:t>ông</a:t>
            </a:r>
            <a:r>
              <a:rPr lang="en-US" altLang="en-US" sz="3200" dirty="0">
                <a:solidFill>
                  <a:schemeClr val="accent6">
                    <a:lumMod val="50000"/>
                  </a:schemeClr>
                </a:solidFill>
              </a:rPr>
              <a:t> </a:t>
            </a:r>
            <a:r>
              <a:rPr lang="en-US" altLang="en-US" sz="3200" dirty="0" err="1">
                <a:solidFill>
                  <a:schemeClr val="accent6">
                    <a:lumMod val="50000"/>
                  </a:schemeClr>
                </a:solidFill>
              </a:rPr>
              <a:t>giảng</a:t>
            </a:r>
            <a:r>
              <a:rPr lang="en-US" altLang="en-US" sz="3200" dirty="0">
                <a:solidFill>
                  <a:schemeClr val="accent6">
                    <a:lumMod val="50000"/>
                  </a:schemeClr>
                </a:solidFill>
              </a:rPr>
              <a:t> </a:t>
            </a:r>
            <a:r>
              <a:rPr lang="en-US" altLang="en-US" sz="3200" dirty="0" err="1">
                <a:solidFill>
                  <a:schemeClr val="accent6">
                    <a:lumMod val="50000"/>
                  </a:schemeClr>
                </a:solidFill>
              </a:rPr>
              <a:t>về</a:t>
            </a:r>
            <a:r>
              <a:rPr lang="en-US" altLang="en-US" sz="3200" dirty="0">
                <a:solidFill>
                  <a:schemeClr val="accent6">
                    <a:lumMod val="50000"/>
                  </a:schemeClr>
                </a:solidFill>
              </a:rPr>
              <a:t> </a:t>
            </a:r>
            <a:r>
              <a:rPr lang="en-US" altLang="en-US" sz="3200" dirty="0" err="1">
                <a:solidFill>
                  <a:schemeClr val="accent6">
                    <a:lumMod val="50000"/>
                  </a:schemeClr>
                </a:solidFill>
              </a:rPr>
              <a:t>từng</a:t>
            </a:r>
            <a:r>
              <a:rPr lang="en-US" altLang="en-US" sz="3200" dirty="0">
                <a:solidFill>
                  <a:schemeClr val="accent6">
                    <a:lumMod val="50000"/>
                  </a:schemeClr>
                </a:solidFill>
              </a:rPr>
              <a:t> </a:t>
            </a:r>
            <a:r>
              <a:rPr lang="en-US" altLang="en-US" sz="3200" dirty="0" err="1">
                <a:solidFill>
                  <a:schemeClr val="accent6">
                    <a:lumMod val="50000"/>
                  </a:schemeClr>
                </a:solidFill>
              </a:rPr>
              <a:t>loại</a:t>
            </a:r>
            <a:r>
              <a:rPr lang="en-US" altLang="en-US" sz="3200" dirty="0">
                <a:solidFill>
                  <a:schemeClr val="accent6">
                    <a:lumMod val="50000"/>
                  </a:schemeClr>
                </a:solidFill>
              </a:rPr>
              <a:t> </a:t>
            </a:r>
            <a:r>
              <a:rPr lang="en-US" altLang="en-US" sz="3200" dirty="0" err="1">
                <a:solidFill>
                  <a:schemeClr val="accent6">
                    <a:lumMod val="50000"/>
                  </a:schemeClr>
                </a:solidFill>
              </a:rPr>
              <a:t>cây</a:t>
            </a:r>
            <a:r>
              <a:rPr lang="en-US" altLang="en-US" sz="3200" dirty="0">
                <a:solidFill>
                  <a:schemeClr val="accent6">
                    <a:lumMod val="50000"/>
                  </a:schemeClr>
                </a:solidFill>
              </a:rPr>
              <a:t> ở ban </a:t>
            </a:r>
            <a:r>
              <a:rPr lang="en-US" altLang="en-US" sz="3200" dirty="0" err="1">
                <a:solidFill>
                  <a:schemeClr val="accent6">
                    <a:lumMod val="50000"/>
                  </a:schemeClr>
                </a:solidFill>
              </a:rPr>
              <a:t>công</a:t>
            </a:r>
            <a:r>
              <a:rPr lang="en-US" altLang="en-US" sz="3200" dirty="0">
                <a:solidFill>
                  <a:schemeClr val="accent6">
                    <a:lumMod val="50000"/>
                  </a:schemeClr>
                </a:solidFill>
              </a:rPr>
              <a:t>.</a:t>
            </a:r>
          </a:p>
        </p:txBody>
      </p:sp>
    </p:spTree>
    <p:extLst>
      <p:ext uri="{BB962C8B-B14F-4D97-AF65-F5344CB8AC3E}">
        <p14:creationId xmlns:p14="http://schemas.microsoft.com/office/powerpoint/2010/main" val="28597984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sp>
        <p:nvSpPr>
          <p:cNvPr id="19" name="Horizontal Scroll 6">
            <a:extLst>
              <a:ext uri="{FF2B5EF4-FFF2-40B4-BE49-F238E27FC236}">
                <a16:creationId xmlns:a16="http://schemas.microsoft.com/office/drawing/2014/main" id="{2C3E7F6C-D735-464C-BB57-6B0C1DB891D7}"/>
              </a:ext>
            </a:extLst>
          </p:cNvPr>
          <p:cNvSpPr/>
          <p:nvPr/>
        </p:nvSpPr>
        <p:spPr>
          <a:xfrm>
            <a:off x="2023935" y="506451"/>
            <a:ext cx="7963980" cy="1172399"/>
          </a:xfrm>
          <a:prstGeom prst="horizontalScroll">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spcBef>
                <a:spcPct val="50000"/>
              </a:spcBef>
              <a:defRPr/>
            </a:pPr>
            <a:r>
              <a:rPr 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2060"/>
                </a:solidFill>
                <a:latin typeface="Times New Roman" panose="02020603050405020304" pitchFamily="18" charset="0"/>
              </a:rPr>
              <a:t>Trên</a:t>
            </a:r>
            <a:r>
              <a:rPr lang="en-US" altLang="en-US" sz="2800" b="1" dirty="0">
                <a:solidFill>
                  <a:srgbClr val="002060"/>
                </a:solidFill>
                <a:latin typeface="Times New Roman" panose="02020603050405020304" pitchFamily="18" charset="0"/>
              </a:rPr>
              <a:t> ban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nhà</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trồng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những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loại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cây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gì</a:t>
            </a:r>
            <a:r>
              <a:rPr lang="en-US" altLang="en-US" sz="2800" b="1" dirty="0">
                <a:solidFill>
                  <a:srgbClr val="002060"/>
                </a:solidFill>
                <a:latin typeface="Times New Roman" panose="02020603050405020304" pitchFamily="18" charset="0"/>
              </a:rPr>
              <a:t>? </a:t>
            </a:r>
            <a:endParaRPr lang="en-US" altLang="en-US" sz="2800" b="1" i="1" dirty="0">
              <a:solidFill>
                <a:srgbClr val="002060"/>
              </a:solidFill>
              <a:latin typeface="Times New Roman" panose="02020603050405020304" pitchFamily="18" charset="0"/>
            </a:endParaRPr>
          </a:p>
        </p:txBody>
      </p:sp>
      <p:sp>
        <p:nvSpPr>
          <p:cNvPr id="20" name="Cloud 19">
            <a:extLst>
              <a:ext uri="{FF2B5EF4-FFF2-40B4-BE49-F238E27FC236}">
                <a16:creationId xmlns:a16="http://schemas.microsoft.com/office/drawing/2014/main" id="{35373D3C-8273-4E2A-841A-304875653BAC}"/>
              </a:ext>
            </a:extLst>
          </p:cNvPr>
          <p:cNvSpPr/>
          <p:nvPr/>
        </p:nvSpPr>
        <p:spPr>
          <a:xfrm>
            <a:off x="4937569" y="3522649"/>
            <a:ext cx="2872205" cy="1381178"/>
          </a:xfrm>
          <a:prstGeom prst="cloud">
            <a:avLst/>
          </a:prstGeom>
          <a:solidFill>
            <a:schemeClr val="accent6">
              <a:lumMod val="40000"/>
              <a:lumOff val="60000"/>
            </a:schemeClr>
          </a:solidFill>
          <a:ln w="25400" cap="flat" cmpd="sng" algn="ctr">
            <a:solidFill>
              <a:schemeClr val="accent6"/>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Vườn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Thu</a:t>
            </a:r>
          </a:p>
        </p:txBody>
      </p:sp>
      <p:pic>
        <p:nvPicPr>
          <p:cNvPr id="21" name="Picture 23" descr="hoa giấy">
            <a:extLst>
              <a:ext uri="{FF2B5EF4-FFF2-40B4-BE49-F238E27FC236}">
                <a16:creationId xmlns:a16="http://schemas.microsoft.com/office/drawing/2014/main" id="{61ADDDD1-62EE-45FD-B057-868A1A5AA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376" y="2249859"/>
            <a:ext cx="2332338" cy="17615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D0D91945-5E33-43CF-8B6D-0EADB43B16C5}"/>
              </a:ext>
            </a:extLst>
          </p:cNvPr>
          <p:cNvSpPr/>
          <p:nvPr/>
        </p:nvSpPr>
        <p:spPr>
          <a:xfrm>
            <a:off x="7638140" y="1621625"/>
            <a:ext cx="2675128"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800" b="1" dirty="0" err="1">
                <a:ln w="11430"/>
                <a:solidFill>
                  <a:schemeClr val="accent6">
                    <a:lumMod val="50000"/>
                  </a:schemeClr>
                </a:solidFill>
                <a:latin typeface="Times New Roman" panose="02020603050405020304" pitchFamily="18" charset="0"/>
              </a:rPr>
              <a:t>Cây</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hoa</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giấy</a:t>
            </a:r>
            <a:endParaRPr lang="en-US" sz="2800" b="1" dirty="0">
              <a:ln w="11430"/>
              <a:solidFill>
                <a:schemeClr val="accent6">
                  <a:lumMod val="50000"/>
                </a:schemeClr>
              </a:solidFill>
              <a:latin typeface="Times New Roman" panose="02020603050405020304" pitchFamily="18" charset="0"/>
            </a:endParaRPr>
          </a:p>
        </p:txBody>
      </p:sp>
      <p:pic>
        <p:nvPicPr>
          <p:cNvPr id="23" name="Picture 41" descr="hoa quỳnh">
            <a:extLst>
              <a:ext uri="{FF2B5EF4-FFF2-40B4-BE49-F238E27FC236}">
                <a16:creationId xmlns:a16="http://schemas.microsoft.com/office/drawing/2014/main" id="{C5FC26D0-6782-4A71-8ADC-A2F7C33BE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929" y="2212377"/>
            <a:ext cx="2236299" cy="164931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20FF068D-37A9-4536-A3E8-46F342CCFF0B}"/>
              </a:ext>
            </a:extLst>
          </p:cNvPr>
          <p:cNvSpPr/>
          <p:nvPr/>
        </p:nvSpPr>
        <p:spPr>
          <a:xfrm>
            <a:off x="2027207" y="1621625"/>
            <a:ext cx="2299485"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800" b="1" dirty="0" err="1">
                <a:ln w="11430"/>
                <a:solidFill>
                  <a:schemeClr val="accent6">
                    <a:lumMod val="50000"/>
                  </a:schemeClr>
                </a:solidFill>
                <a:latin typeface="Times New Roman" panose="02020603050405020304" pitchFamily="18" charset="0"/>
              </a:rPr>
              <a:t>Cây</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quỳnh</a:t>
            </a:r>
            <a:endParaRPr lang="en-US" sz="2800" b="1" dirty="0">
              <a:ln w="11430"/>
              <a:solidFill>
                <a:schemeClr val="accent6">
                  <a:lumMod val="50000"/>
                </a:schemeClr>
              </a:solidFill>
              <a:latin typeface="Times New Roman" panose="02020603050405020304" pitchFamily="18" charset="0"/>
            </a:endParaRPr>
          </a:p>
        </p:txBody>
      </p:sp>
      <p:pic>
        <p:nvPicPr>
          <p:cNvPr id="25" name="Picture 24" descr="hoa ti gôn">
            <a:extLst>
              <a:ext uri="{FF2B5EF4-FFF2-40B4-BE49-F238E27FC236}">
                <a16:creationId xmlns:a16="http://schemas.microsoft.com/office/drawing/2014/main" id="{1FE66783-8CD2-4598-9729-404BC073A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4970" y="4948505"/>
            <a:ext cx="2383586" cy="175611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F5D2D780-FD9E-4AE7-AD5C-9B21FA2D4ED1}"/>
              </a:ext>
            </a:extLst>
          </p:cNvPr>
          <p:cNvSpPr/>
          <p:nvPr/>
        </p:nvSpPr>
        <p:spPr>
          <a:xfrm>
            <a:off x="1679277" y="4372066"/>
            <a:ext cx="2776071"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800" b="1" dirty="0" err="1">
                <a:ln w="11430"/>
                <a:solidFill>
                  <a:schemeClr val="accent6">
                    <a:lumMod val="50000"/>
                  </a:schemeClr>
                </a:solidFill>
                <a:latin typeface="Times New Roman" panose="02020603050405020304" pitchFamily="18" charset="0"/>
              </a:rPr>
              <a:t>Cây</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hoa</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ti</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gôn</a:t>
            </a:r>
            <a:endParaRPr lang="en-US" sz="2800" b="1" dirty="0">
              <a:ln w="11430"/>
              <a:solidFill>
                <a:schemeClr val="accent6">
                  <a:lumMod val="50000"/>
                </a:schemeClr>
              </a:solidFill>
              <a:latin typeface="Times New Roman" panose="02020603050405020304" pitchFamily="18" charset="0"/>
            </a:endParaRPr>
          </a:p>
        </p:txBody>
      </p:sp>
      <p:pic>
        <p:nvPicPr>
          <p:cNvPr id="27" name="Picture 26" descr="cây đa">
            <a:extLst>
              <a:ext uri="{FF2B5EF4-FFF2-40B4-BE49-F238E27FC236}">
                <a16:creationId xmlns:a16="http://schemas.microsoft.com/office/drawing/2014/main" id="{56FF1769-C16E-4679-A28A-340654E66E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830" y="5007018"/>
            <a:ext cx="2478871" cy="17508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AF954EAF-600B-406C-BA8C-BD1DDB103E8F}"/>
              </a:ext>
            </a:extLst>
          </p:cNvPr>
          <p:cNvSpPr/>
          <p:nvPr/>
        </p:nvSpPr>
        <p:spPr>
          <a:xfrm>
            <a:off x="8182376" y="4425285"/>
            <a:ext cx="2707785"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800" b="1" dirty="0" err="1">
                <a:ln w="11430"/>
                <a:solidFill>
                  <a:schemeClr val="accent6">
                    <a:lumMod val="50000"/>
                  </a:schemeClr>
                </a:solidFill>
                <a:latin typeface="Times New Roman" panose="02020603050405020304" pitchFamily="18" charset="0"/>
              </a:rPr>
              <a:t>Cây</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đa</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Ấn</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Độ</a:t>
            </a:r>
            <a:endParaRPr lang="en-US" sz="2800" b="1" dirty="0">
              <a:ln w="11430"/>
              <a:solidFill>
                <a:schemeClr val="accent6">
                  <a:lumMod val="50000"/>
                </a:schemeClr>
              </a:solidFill>
              <a:latin typeface="Times New Roman" panose="02020603050405020304" pitchFamily="18" charset="0"/>
            </a:endParaRPr>
          </a:p>
        </p:txBody>
      </p:sp>
      <p:cxnSp>
        <p:nvCxnSpPr>
          <p:cNvPr id="7" name="Connector: Curved 6">
            <a:extLst>
              <a:ext uri="{FF2B5EF4-FFF2-40B4-BE49-F238E27FC236}">
                <a16:creationId xmlns:a16="http://schemas.microsoft.com/office/drawing/2014/main" id="{B04B3B5B-9168-4C94-AF79-4D1C5C4F76A0}"/>
              </a:ext>
            </a:extLst>
          </p:cNvPr>
          <p:cNvCxnSpPr>
            <a:cxnSpLocks/>
          </p:cNvCxnSpPr>
          <p:nvPr/>
        </p:nvCxnSpPr>
        <p:spPr>
          <a:xfrm rot="10800000">
            <a:off x="4382228" y="3013283"/>
            <a:ext cx="564250" cy="1176202"/>
          </a:xfrm>
          <a:prstGeom prst="curvedConnector3">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F4A18B41-D264-4886-881A-084E81E6E7E8}"/>
              </a:ext>
            </a:extLst>
          </p:cNvPr>
          <p:cNvCxnSpPr>
            <a:cxnSpLocks/>
            <a:stCxn id="20" idx="2"/>
            <a:endCxn id="25" idx="6"/>
          </p:cNvCxnSpPr>
          <p:nvPr/>
        </p:nvCxnSpPr>
        <p:spPr>
          <a:xfrm rot="10800000" flipV="1">
            <a:off x="4318556" y="4213238"/>
            <a:ext cx="627922" cy="1613322"/>
          </a:xfrm>
          <a:prstGeom prst="curvedConnector3">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3CD3FD30-4A63-41BE-A962-917A54AAC767}"/>
              </a:ext>
            </a:extLst>
          </p:cNvPr>
          <p:cNvCxnSpPr>
            <a:cxnSpLocks/>
            <a:stCxn id="20" idx="0"/>
            <a:endCxn id="21" idx="2"/>
          </p:cNvCxnSpPr>
          <p:nvPr/>
        </p:nvCxnSpPr>
        <p:spPr>
          <a:xfrm flipV="1">
            <a:off x="7807380" y="3130629"/>
            <a:ext cx="374996" cy="1082609"/>
          </a:xfrm>
          <a:prstGeom prst="curvedConnector3">
            <a:avLst>
              <a:gd name="adj1" fmla="val 5000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D22B48B8-E2D5-4994-8E62-4AFBE31631E2}"/>
              </a:ext>
            </a:extLst>
          </p:cNvPr>
          <p:cNvCxnSpPr>
            <a:cxnSpLocks/>
            <a:stCxn id="20" idx="0"/>
            <a:endCxn id="27" idx="2"/>
          </p:cNvCxnSpPr>
          <p:nvPr/>
        </p:nvCxnSpPr>
        <p:spPr>
          <a:xfrm>
            <a:off x="7807380" y="4213238"/>
            <a:ext cx="689450" cy="1669188"/>
          </a:xfrm>
          <a:prstGeom prst="curvedConnector3">
            <a:avLst>
              <a:gd name="adj1" fmla="val 5000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29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par>
                                <p:cTn id="30" presetID="2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500"/>
                                        <p:tgtEl>
                                          <p:spTgt spid="39"/>
                                        </p:tgtEl>
                                      </p:cBhvr>
                                    </p:animEffect>
                                  </p:childTnLst>
                                </p:cTn>
                              </p:par>
                              <p:par>
                                <p:cTn id="41" presetID="22"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up)">
                                      <p:cBhvr>
                                        <p:cTn id="51" dur="500"/>
                                        <p:tgtEl>
                                          <p:spTgt spid="45"/>
                                        </p:tgtEl>
                                      </p:cBhvr>
                                    </p:animEffect>
                                  </p:childTnLst>
                                </p:cTn>
                              </p:par>
                              <p:par>
                                <p:cTn id="52" presetID="22" presetClass="entr" presetSubtype="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up)">
                                      <p:cBhvr>
                                        <p:cTn id="54" dur="500"/>
                                        <p:tgtEl>
                                          <p:spTgt spid="27"/>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4" grpId="0"/>
      <p:bldP spid="26"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CEF6143D-2033-46DF-B5FB-9A72A76C2B3B}"/>
              </a:ext>
            </a:extLst>
          </p:cNvPr>
          <p:cNvSpPr txBox="1">
            <a:spLocks noChangeArrowheads="1"/>
          </p:cNvSpPr>
          <p:nvPr/>
        </p:nvSpPr>
        <p:spPr bwMode="auto">
          <a:xfrm>
            <a:off x="1354659" y="827650"/>
            <a:ext cx="9175009" cy="944880"/>
          </a:xfrm>
          <a:prstGeom prst="rect">
            <a:avLst/>
          </a:prstGeom>
          <a:solidFill>
            <a:schemeClr val="accent6">
              <a:lumMod val="40000"/>
              <a:lumOff val="60000"/>
            </a:schemeClr>
          </a:solidFill>
          <a:ln>
            <a:solidFill>
              <a:schemeClr val="accent6"/>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2060"/>
                </a:solidFill>
                <a:latin typeface="Times New Roman" panose="02020603050405020304" pitchFamily="18" charset="0"/>
              </a:rPr>
              <a:t>Mỗi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loài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cây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trên</a:t>
            </a:r>
            <a:r>
              <a:rPr lang="en-US" altLang="en-US" sz="2800" b="1" dirty="0">
                <a:solidFill>
                  <a:srgbClr val="002060"/>
                </a:solidFill>
                <a:latin typeface="Times New Roman" panose="02020603050405020304" pitchFamily="18" charset="0"/>
              </a:rPr>
              <a:t> ban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bé</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có</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những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đặc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điểm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gì</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nổi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bật</a:t>
            </a:r>
            <a:r>
              <a:rPr lang="en-US" altLang="en-US" sz="2800" b="1" dirty="0">
                <a:solidFill>
                  <a:srgbClr val="002060"/>
                </a:solidFill>
                <a:latin typeface="Times New Roman" panose="02020603050405020304" pitchFamily="18" charset="0"/>
              </a:rPr>
              <a:t> ? </a:t>
            </a:r>
          </a:p>
        </p:txBody>
      </p:sp>
      <p:pic>
        <p:nvPicPr>
          <p:cNvPr id="14" name="Picture 13" descr="Screen Clipping">
            <a:extLst>
              <a:ext uri="{FF2B5EF4-FFF2-40B4-BE49-F238E27FC236}">
                <a16:creationId xmlns:a16="http://schemas.microsoft.com/office/drawing/2014/main" id="{EE8D564F-E088-4A01-BDAE-011D70C9DFC2}"/>
              </a:ext>
            </a:extLst>
          </p:cNvPr>
          <p:cNvPicPr>
            <a:picLocks noChangeAspect="1"/>
          </p:cNvPicPr>
          <p:nvPr/>
        </p:nvPicPr>
        <p:blipFill>
          <a:blip r:embed="rId2">
            <a:extLst>
              <a:ext uri="{28A0092B-C50C-407E-A947-70E740481C1C}">
                <a14:useLocalDpi xmlns:a14="http://schemas.microsoft.com/office/drawing/2010/main" val="0"/>
              </a:ext>
            </a:extLst>
          </a:blip>
          <a:srcRect l="4376" t="11694" r="578" b="6445"/>
          <a:stretch>
            <a:fillRect/>
          </a:stretch>
        </p:blipFill>
        <p:spPr bwMode="auto">
          <a:xfrm>
            <a:off x="1030785" y="2104291"/>
            <a:ext cx="10130429" cy="369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8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grpSp>
        <p:nvGrpSpPr>
          <p:cNvPr id="38" name="Group 37"/>
          <p:cNvGrpSpPr/>
          <p:nvPr/>
        </p:nvGrpSpPr>
        <p:grpSpPr>
          <a:xfrm>
            <a:off x="9641417" y="2448830"/>
            <a:ext cx="2438438" cy="4409170"/>
            <a:chOff x="4860359" y="282972"/>
            <a:chExt cx="5637786" cy="7972316"/>
          </a:xfrm>
        </p:grpSpPr>
        <p:grpSp>
          <p:nvGrpSpPr>
            <p:cNvPr id="39" name="Group 38"/>
            <p:cNvGrpSpPr/>
            <p:nvPr/>
          </p:nvGrpSpPr>
          <p:grpSpPr>
            <a:xfrm>
              <a:off x="4860359" y="282972"/>
              <a:ext cx="5637786" cy="6484378"/>
              <a:chOff x="1516940" y="1257300"/>
              <a:chExt cx="7067015" cy="8128226"/>
            </a:xfrm>
          </p:grpSpPr>
          <p:pic>
            <p:nvPicPr>
              <p:cNvPr id="41"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26255">
                <a:off x="5159537" y="2733414"/>
                <a:ext cx="2568261" cy="6078724"/>
              </a:xfrm>
              <a:prstGeom prst="rect">
                <a:avLst/>
              </a:prstGeom>
            </p:spPr>
          </p:pic>
          <p:pic>
            <p:nvPicPr>
              <p:cNvPr id="42"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6666" y="1257300"/>
                <a:ext cx="2568261" cy="6078724"/>
              </a:xfrm>
              <a:prstGeom prst="rect">
                <a:avLst/>
              </a:prstGeom>
            </p:spPr>
          </p:pic>
          <p:pic>
            <p:nvPicPr>
              <p:cNvPr id="43"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16940" y="4789030"/>
                <a:ext cx="2858458" cy="3167266"/>
              </a:xfrm>
              <a:prstGeom prst="rect">
                <a:avLst/>
              </a:prstGeom>
            </p:spPr>
          </p:pic>
          <p:pic>
            <p:nvPicPr>
              <p:cNvPr id="44"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11148">
                <a:off x="3428676" y="4005577"/>
                <a:ext cx="5155279" cy="5155279"/>
              </a:xfrm>
              <a:prstGeom prst="rect">
                <a:avLst/>
              </a:prstGeom>
            </p:spPr>
          </p:pic>
          <p:pic>
            <p:nvPicPr>
              <p:cNvPr id="45"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28378">
                <a:off x="5348324" y="6372664"/>
                <a:ext cx="2858458" cy="3167266"/>
              </a:xfrm>
              <a:prstGeom prst="rect">
                <a:avLst/>
              </a:prstGeom>
            </p:spPr>
          </p:pic>
          <p:pic>
            <p:nvPicPr>
              <p:cNvPr id="46" name="Picture 11"/>
              <p:cNvPicPr>
                <a:picLocks noChangeAspect="1"/>
              </p:cNvPicPr>
              <p:nvPr/>
            </p:nvPicPr>
            <p:blipFill>
              <a:blip r:embed="rId12"/>
              <a:srcRect/>
              <a:stretch>
                <a:fillRect/>
              </a:stretch>
            </p:blipFill>
            <p:spPr>
              <a:xfrm rot="20306926">
                <a:off x="2670605" y="2917027"/>
                <a:ext cx="2020380" cy="4552969"/>
              </a:xfrm>
              <a:prstGeom prst="rect">
                <a:avLst/>
              </a:prstGeom>
            </p:spPr>
          </p:pic>
          <p:pic>
            <p:nvPicPr>
              <p:cNvPr id="47"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98344">
                <a:off x="1851156" y="2722744"/>
                <a:ext cx="5590306" cy="5590306"/>
              </a:xfrm>
              <a:prstGeom prst="rect">
                <a:avLst/>
              </a:prstGeom>
            </p:spPr>
          </p:pic>
        </p:grpSp>
        <p:pic>
          <p:nvPicPr>
            <p:cNvPr id="40"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57481">
              <a:off x="5812827" y="4806203"/>
              <a:ext cx="2655795" cy="3449085"/>
            </a:xfrm>
            <a:prstGeom prst="rect">
              <a:avLst/>
            </a:prstGeom>
          </p:spPr>
        </p:pic>
      </p:grpSp>
      <p:pic>
        <p:nvPicPr>
          <p:cNvPr id="50" name="Picture 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273949" y="2163151"/>
            <a:ext cx="7589151" cy="4174033"/>
          </a:xfrm>
          <a:prstGeom prst="rect">
            <a:avLst/>
          </a:prstGeom>
        </p:spPr>
      </p:pic>
      <p:sp>
        <p:nvSpPr>
          <p:cNvPr id="20" name="Text Box 5">
            <a:extLst>
              <a:ext uri="{FF2B5EF4-FFF2-40B4-BE49-F238E27FC236}">
                <a16:creationId xmlns:a16="http://schemas.microsoft.com/office/drawing/2014/main" id="{622454FD-8713-4EBE-8BDF-704FF7B87B49}"/>
              </a:ext>
            </a:extLst>
          </p:cNvPr>
          <p:cNvSpPr txBox="1">
            <a:spLocks noChangeArrowheads="1"/>
          </p:cNvSpPr>
          <p:nvPr/>
        </p:nvSpPr>
        <p:spPr bwMode="auto">
          <a:xfrm>
            <a:off x="3310956" y="1113500"/>
            <a:ext cx="6330461" cy="584775"/>
          </a:xfrm>
          <a:prstGeom prst="rect">
            <a:avLst/>
          </a:prstGeom>
          <a:solidFill>
            <a:schemeClr val="accent6">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solidFill>
                  <a:srgbClr val="002060"/>
                </a:solidFill>
                <a:latin typeface="Times New Roman" panose="02020603050405020304" pitchFamily="18" charset="0"/>
                <a:sym typeface="Wingdings" panose="05000000000000000000" pitchFamily="2" charset="2"/>
              </a:rPr>
              <a:t>Đoạn</a:t>
            </a:r>
            <a:r>
              <a:rPr lang="en-US" altLang="en-US" b="1" dirty="0">
                <a:solidFill>
                  <a:srgbClr val="002060"/>
                </a:solidFill>
                <a:latin typeface="Times New Roman" panose="02020603050405020304" pitchFamily="18" charset="0"/>
                <a:sym typeface="Wingdings" panose="05000000000000000000" pitchFamily="2" charset="2"/>
              </a:rPr>
              <a:t> 1, 2 </a:t>
            </a:r>
            <a:r>
              <a:rPr lang="en-US" altLang="en-US" b="1" dirty="0" err="1">
                <a:solidFill>
                  <a:srgbClr val="002060"/>
                </a:solidFill>
                <a:latin typeface="Times New Roman" panose="02020603050405020304" pitchFamily="18" charset="0"/>
                <a:sym typeface="Wingdings" panose="05000000000000000000" pitchFamily="2" charset="2"/>
              </a:rPr>
              <a:t>cho</a:t>
            </a:r>
            <a:r>
              <a:rPr lang="en-US" altLang="en-US" b="1" dirty="0">
                <a:solidFill>
                  <a:srgbClr val="002060"/>
                </a:solidFill>
                <a:latin typeface="Times New Roman" panose="02020603050405020304" pitchFamily="18" charset="0"/>
                <a:sym typeface="Wingdings" panose="05000000000000000000" pitchFamily="2" charset="2"/>
              </a:rPr>
              <a:t> con </a:t>
            </a:r>
            <a:r>
              <a:rPr lang="en-US" altLang="en-US" b="1" dirty="0" err="1">
                <a:solidFill>
                  <a:srgbClr val="002060"/>
                </a:solidFill>
                <a:latin typeface="Times New Roman" panose="02020603050405020304" pitchFamily="18" charset="0"/>
                <a:sym typeface="Wingdings" panose="05000000000000000000" pitchFamily="2" charset="2"/>
              </a:rPr>
              <a:t>biết</a:t>
            </a:r>
            <a:r>
              <a:rPr lang="en-US" altLang="en-US" b="1" dirty="0">
                <a:solidFill>
                  <a:srgbClr val="002060"/>
                </a:solidFill>
                <a:latin typeface="Times New Roman" panose="02020603050405020304" pitchFamily="18" charset="0"/>
                <a:sym typeface="Wingdings" panose="05000000000000000000" pitchFamily="2" charset="2"/>
              </a:rPr>
              <a:t> </a:t>
            </a:r>
            <a:r>
              <a:rPr lang="en-US" altLang="en-US" b="1" dirty="0" err="1">
                <a:solidFill>
                  <a:srgbClr val="002060"/>
                </a:solidFill>
                <a:latin typeface="Times New Roman" panose="02020603050405020304" pitchFamily="18" charset="0"/>
                <a:sym typeface="Wingdings" panose="05000000000000000000" pitchFamily="2" charset="2"/>
              </a:rPr>
              <a:t>điều</a:t>
            </a:r>
            <a:r>
              <a:rPr lang="en-US" altLang="en-US" b="1" dirty="0">
                <a:solidFill>
                  <a:srgbClr val="002060"/>
                </a:solidFill>
                <a:latin typeface="Times New Roman" panose="02020603050405020304" pitchFamily="18" charset="0"/>
                <a:sym typeface="Wingdings" panose="05000000000000000000" pitchFamily="2" charset="2"/>
              </a:rPr>
              <a:t> </a:t>
            </a:r>
            <a:r>
              <a:rPr lang="en-US" altLang="en-US" b="1" dirty="0" err="1">
                <a:solidFill>
                  <a:srgbClr val="002060"/>
                </a:solidFill>
                <a:latin typeface="Times New Roman" panose="02020603050405020304" pitchFamily="18" charset="0"/>
                <a:sym typeface="Wingdings" panose="05000000000000000000" pitchFamily="2" charset="2"/>
              </a:rPr>
              <a:t>gì</a:t>
            </a:r>
            <a:r>
              <a:rPr lang="en-US" altLang="en-US" b="1" dirty="0">
                <a:solidFill>
                  <a:srgbClr val="002060"/>
                </a:solidFill>
                <a:latin typeface="Times New Roman" panose="02020603050405020304" pitchFamily="18" charset="0"/>
                <a:sym typeface="Wingdings" panose="05000000000000000000" pitchFamily="2" charset="2"/>
              </a:rPr>
              <a:t>?</a:t>
            </a:r>
            <a:endParaRPr lang="en-US" altLang="en-US" b="1" dirty="0">
              <a:solidFill>
                <a:srgbClr val="002060"/>
              </a:solidFill>
              <a:latin typeface="Times New Roman" panose="02020603050405020304" pitchFamily="18" charset="0"/>
            </a:endParaRPr>
          </a:p>
        </p:txBody>
      </p:sp>
      <p:sp>
        <p:nvSpPr>
          <p:cNvPr id="21" name="Text Box 9">
            <a:extLst>
              <a:ext uri="{FF2B5EF4-FFF2-40B4-BE49-F238E27FC236}">
                <a16:creationId xmlns:a16="http://schemas.microsoft.com/office/drawing/2014/main" id="{36B212E3-9BD7-437D-A7D1-80793FD16ED8}"/>
              </a:ext>
            </a:extLst>
          </p:cNvPr>
          <p:cNvSpPr txBox="1">
            <a:spLocks noChangeArrowheads="1"/>
          </p:cNvSpPr>
          <p:nvPr/>
        </p:nvSpPr>
        <p:spPr bwMode="auto">
          <a:xfrm>
            <a:off x="2424406" y="4020007"/>
            <a:ext cx="7344070" cy="1323439"/>
          </a:xfrm>
          <a:prstGeom prst="rect">
            <a:avLst/>
          </a:prstGeom>
          <a:solidFill>
            <a:srgbClr val="EDEEF1"/>
          </a:solid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000" dirty="0">
                <a:solidFill>
                  <a:srgbClr val="002060"/>
                </a:solidFill>
                <a:latin typeface="Times New Roman" panose="02020603050405020304" pitchFamily="18" charset="0"/>
                <a:cs typeface="Times New Roman" panose="02020603050405020304" pitchFamily="18" charset="0"/>
              </a:rPr>
              <a:t>Ý 1: </a:t>
            </a:r>
            <a:r>
              <a:rPr lang="en-US" altLang="en-US" sz="4000" dirty="0" err="1">
                <a:solidFill>
                  <a:srgbClr val="002060"/>
                </a:solidFill>
                <a:latin typeface="Times New Roman" panose="02020603050405020304" pitchFamily="18" charset="0"/>
                <a:cs typeface="Times New Roman" panose="02020603050405020304" pitchFamily="18" charset="0"/>
              </a:rPr>
              <a:t>Đặc</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điểm</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của</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các</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loài</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cây</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trong</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vườn</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nhà</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bé</a:t>
            </a:r>
            <a:r>
              <a:rPr lang="en-US" altLang="en-US" sz="4000" dirty="0">
                <a:solidFill>
                  <a:srgbClr val="002060"/>
                </a:solidFill>
                <a:latin typeface="Times New Roman" panose="02020603050405020304" pitchFamily="18" charset="0"/>
                <a:cs typeface="Times New Roman" panose="02020603050405020304" pitchFamily="18" charset="0"/>
              </a:rPr>
              <a:t> Thu.</a:t>
            </a:r>
          </a:p>
        </p:txBody>
      </p:sp>
    </p:spTree>
    <p:extLst>
      <p:ext uri="{BB962C8B-B14F-4D97-AF65-F5344CB8AC3E}">
        <p14:creationId xmlns:p14="http://schemas.microsoft.com/office/powerpoint/2010/main" val="354746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32" y="3429000"/>
            <a:ext cx="3927651" cy="3258965"/>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8774400" y="27749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3">
            <a:extLst>
              <a:ext uri="{FF2B5EF4-FFF2-40B4-BE49-F238E27FC236}">
                <a16:creationId xmlns:a16="http://schemas.microsoft.com/office/drawing/2014/main" id="{CF78E019-1F5A-4336-9584-0A57F20F3693}"/>
              </a:ext>
            </a:extLst>
          </p:cNvPr>
          <p:cNvSpPr txBox="1">
            <a:spLocks noChangeArrowheads="1"/>
          </p:cNvSpPr>
          <p:nvPr/>
        </p:nvSpPr>
        <p:spPr bwMode="auto">
          <a:xfrm>
            <a:off x="3768064" y="1533378"/>
            <a:ext cx="7666037" cy="523220"/>
          </a:xfrm>
          <a:prstGeom prst="rect">
            <a:avLst/>
          </a:prstGeom>
          <a:solidFill>
            <a:schemeClr val="accent6">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a:solidFill>
                  <a:srgbClr val="002060"/>
                </a:solidFill>
                <a:latin typeface="Times New Roman" panose="02020603050405020304" pitchFamily="18" charset="0"/>
              </a:rPr>
              <a:t>B</a:t>
            </a:r>
            <a:r>
              <a:rPr lang="vi-VN" altLang="en-US" sz="2800" b="1" dirty="0">
                <a:solidFill>
                  <a:srgbClr val="002060"/>
                </a:solidFill>
                <a:latin typeface="Times New Roman" panose="02020603050405020304" pitchFamily="18" charset="0"/>
              </a:rPr>
              <a:t>ạn</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ch</a:t>
            </a:r>
            <a:r>
              <a:rPr lang="vi-VN" altLang="en-US" sz="2800" b="1" dirty="0">
                <a:solidFill>
                  <a:srgbClr val="002060"/>
                </a:solidFill>
                <a:latin typeface="Times New Roman" panose="02020603050405020304" pitchFamily="18" charset="0"/>
              </a:rPr>
              <a:t>ư</a:t>
            </a:r>
            <a:r>
              <a:rPr lang="en-US" altLang="en-US" sz="2800" b="1" dirty="0">
                <a:solidFill>
                  <a:srgbClr val="002060"/>
                </a:solidFill>
                <a:latin typeface="Times New Roman" panose="02020603050405020304" pitchFamily="18" charset="0"/>
              </a:rPr>
              <a:t>a </a:t>
            </a:r>
            <a:r>
              <a:rPr lang="en-US" altLang="en-US" sz="2800" b="1" dirty="0" err="1">
                <a:solidFill>
                  <a:srgbClr val="002060"/>
                </a:solidFill>
                <a:latin typeface="Times New Roman" panose="02020603050405020304" pitchFamily="18" charset="0"/>
              </a:rPr>
              <a:t>vui</a:t>
            </a:r>
            <a:r>
              <a:rPr lang="en-US" altLang="en-US" sz="2800" b="1" dirty="0">
                <a:solidFill>
                  <a:srgbClr val="002060"/>
                </a:solidFill>
                <a:latin typeface="Times New Roman" panose="02020603050405020304" pitchFamily="18" charset="0"/>
              </a:rPr>
              <a:t> v</a:t>
            </a:r>
            <a:r>
              <a:rPr lang="vi-VN" altLang="en-US" sz="2800" b="1" dirty="0">
                <a:solidFill>
                  <a:srgbClr val="002060"/>
                </a:solidFill>
                <a:latin typeface="Times New Roman" panose="02020603050405020304" pitchFamily="18" charset="0"/>
              </a:rPr>
              <a:t>ì</a:t>
            </a:r>
            <a:r>
              <a:rPr lang="en-US" altLang="en-US" sz="2800" b="1" dirty="0">
                <a:solidFill>
                  <a:srgbClr val="002060"/>
                </a:solidFill>
                <a:latin typeface="Times New Roman" panose="02020603050405020304" pitchFamily="18" charset="0"/>
              </a:rPr>
              <a:t> </a:t>
            </a:r>
            <a:r>
              <a:rPr lang="vi-VN" altLang="en-US" sz="2800" b="1" dirty="0">
                <a:solidFill>
                  <a:srgbClr val="002060"/>
                </a:solidFill>
                <a:latin typeface="Times New Roman" panose="02020603050405020304" pitchFamily="18" charset="0"/>
              </a:rPr>
              <a:t>đ</a:t>
            </a:r>
            <a:r>
              <a:rPr lang="en-US" altLang="en-US" sz="2800" b="1" dirty="0" err="1">
                <a:solidFill>
                  <a:srgbClr val="002060"/>
                </a:solidFill>
                <a:latin typeface="Times New Roman" panose="02020603050405020304" pitchFamily="18" charset="0"/>
              </a:rPr>
              <a:t>i</a:t>
            </a:r>
            <a:r>
              <a:rPr lang="vi-VN" altLang="en-US" sz="2800" b="1" dirty="0">
                <a:solidFill>
                  <a:srgbClr val="002060"/>
                </a:solidFill>
                <a:latin typeface="Times New Roman" panose="02020603050405020304" pitchFamily="18" charset="0"/>
              </a:rPr>
              <a:t>ều gì? </a:t>
            </a:r>
          </a:p>
        </p:txBody>
      </p:sp>
      <p:sp>
        <p:nvSpPr>
          <p:cNvPr id="9" name="TextBox 8">
            <a:extLst>
              <a:ext uri="{FF2B5EF4-FFF2-40B4-BE49-F238E27FC236}">
                <a16:creationId xmlns:a16="http://schemas.microsoft.com/office/drawing/2014/main" id="{ADDBCF09-3488-4E05-9707-54F5E6029F52}"/>
              </a:ext>
            </a:extLst>
          </p:cNvPr>
          <p:cNvSpPr txBox="1">
            <a:spLocks noChangeArrowheads="1"/>
          </p:cNvSpPr>
          <p:nvPr/>
        </p:nvSpPr>
        <p:spPr bwMode="auto">
          <a:xfrm>
            <a:off x="3768065" y="3528646"/>
            <a:ext cx="7688262" cy="954088"/>
          </a:xfrm>
          <a:prstGeom prst="rect">
            <a:avLst/>
          </a:prstGeom>
          <a:solidFill>
            <a:schemeClr val="accent6">
              <a:lumMod val="60000"/>
              <a:lumOff val="4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2060"/>
                </a:solidFill>
                <a:latin typeface="Times New Roman" panose="02020603050405020304" pitchFamily="18" charset="0"/>
              </a:rPr>
              <a:t>Một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sớm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chủ</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nhật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đầu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xuân</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phát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hiện</a:t>
            </a:r>
            <a:r>
              <a:rPr lang="en-US" altLang="en-US" sz="2800" b="1" dirty="0">
                <a:solidFill>
                  <a:srgbClr val="002060"/>
                </a:solidFill>
                <a:latin typeface="Times New Roman" panose="02020603050405020304" pitchFamily="18" charset="0"/>
              </a:rPr>
              <a:t> ra </a:t>
            </a:r>
            <a:r>
              <a:rPr lang="en-US" altLang="en-US" sz="2800" b="1" dirty="0" err="1">
                <a:solidFill>
                  <a:srgbClr val="002060"/>
                </a:solidFill>
                <a:latin typeface="Times New Roman" panose="02020603050405020304" pitchFamily="18" charset="0"/>
              </a:rPr>
              <a:t>điều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gì</a:t>
            </a:r>
            <a:r>
              <a:rPr lang="vi-VN" altLang="en-US" sz="2800" b="1" dirty="0">
                <a:solidFill>
                  <a:srgbClr val="002060"/>
                </a:solidFill>
                <a:latin typeface="Times New Roman" panose="02020603050405020304" pitchFamily="18" charset="0"/>
              </a:rPr>
              <a:t>? </a:t>
            </a:r>
          </a:p>
        </p:txBody>
      </p:sp>
      <p:sp>
        <p:nvSpPr>
          <p:cNvPr id="10" name="TextBox 13">
            <a:extLst>
              <a:ext uri="{FF2B5EF4-FFF2-40B4-BE49-F238E27FC236}">
                <a16:creationId xmlns:a16="http://schemas.microsoft.com/office/drawing/2014/main" id="{36D6674F-BE55-414A-ABF1-DE4A9B0BE685}"/>
              </a:ext>
            </a:extLst>
          </p:cNvPr>
          <p:cNvSpPr txBox="1">
            <a:spLocks noChangeArrowheads="1"/>
          </p:cNvSpPr>
          <p:nvPr/>
        </p:nvSpPr>
        <p:spPr bwMode="auto">
          <a:xfrm>
            <a:off x="3768064" y="2301709"/>
            <a:ext cx="7696200" cy="954087"/>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a:solidFill>
                  <a:srgbClr val="0000FF"/>
                </a:solidFill>
                <a:latin typeface="Times New Roman" panose="02020603050405020304" pitchFamily="18" charset="0"/>
              </a:rPr>
              <a:t>Thu </a:t>
            </a:r>
            <a:r>
              <a:rPr lang="en-US" altLang="en-US" sz="2800" dirty="0" err="1">
                <a:solidFill>
                  <a:srgbClr val="0000FF"/>
                </a:solidFill>
                <a:latin typeface="Times New Roman" panose="02020603050405020304" pitchFamily="18" charset="0"/>
              </a:rPr>
              <a:t>ch</a:t>
            </a:r>
            <a:r>
              <a:rPr lang="vi-VN" altLang="en-US" sz="2800" dirty="0">
                <a:solidFill>
                  <a:srgbClr val="0000FF"/>
                </a:solidFill>
                <a:latin typeface="Times New Roman" panose="02020603050405020304" pitchFamily="18" charset="0"/>
              </a:rPr>
              <a:t>ư</a:t>
            </a:r>
            <a:r>
              <a:rPr lang="en-US" altLang="en-US" sz="2800" dirty="0">
                <a:solidFill>
                  <a:srgbClr val="0000FF"/>
                </a:solidFill>
                <a:latin typeface="Times New Roman" panose="02020603050405020304" pitchFamily="18" charset="0"/>
              </a:rPr>
              <a:t>a </a:t>
            </a:r>
            <a:r>
              <a:rPr lang="en-US" altLang="en-US" sz="2800" dirty="0" err="1">
                <a:solidFill>
                  <a:srgbClr val="0000FF"/>
                </a:solidFill>
                <a:latin typeface="Times New Roman" panose="02020603050405020304" pitchFamily="18" charset="0"/>
              </a:rPr>
              <a:t>vui</a:t>
            </a:r>
            <a:r>
              <a:rPr lang="en-US" altLang="en-US" sz="2800" dirty="0">
                <a:solidFill>
                  <a:srgbClr val="0000FF"/>
                </a:solidFill>
                <a:latin typeface="Times New Roman" panose="02020603050405020304" pitchFamily="18" charset="0"/>
              </a:rPr>
              <a:t> v</a:t>
            </a:r>
            <a:r>
              <a:rPr lang="vi-VN" altLang="en-US" sz="2800" dirty="0">
                <a:solidFill>
                  <a:srgbClr val="0000FF"/>
                </a:solidFill>
                <a:latin typeface="Times New Roman" panose="02020603050405020304" pitchFamily="18" charset="0"/>
              </a:rPr>
              <a:t>ì</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bạn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Hằng</a:t>
            </a:r>
            <a:r>
              <a:rPr lang="en-US" altLang="en-US" sz="2800" dirty="0">
                <a:solidFill>
                  <a:srgbClr val="0000FF"/>
                </a:solidFill>
                <a:latin typeface="Times New Roman" panose="02020603050405020304" pitchFamily="18" charset="0"/>
              </a:rPr>
              <a:t> ở </a:t>
            </a:r>
            <a:r>
              <a:rPr lang="en-US" altLang="en-US" sz="2800" dirty="0" err="1">
                <a:solidFill>
                  <a:srgbClr val="0000FF"/>
                </a:solidFill>
                <a:latin typeface="Times New Roman" panose="02020603050405020304" pitchFamily="18" charset="0"/>
              </a:rPr>
              <a:t>nhà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dưới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bảo</a:t>
            </a:r>
            <a:r>
              <a:rPr lang="en-US" altLang="en-US" sz="2800" dirty="0">
                <a:solidFill>
                  <a:srgbClr val="0000FF"/>
                </a:solidFill>
                <a:latin typeface="Times New Roman" panose="02020603050405020304" pitchFamily="18" charset="0"/>
              </a:rPr>
              <a:t> ban </a:t>
            </a: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nhà</a:t>
            </a:r>
            <a:r>
              <a:rPr lang="en-US" altLang="en-US" sz="2800" dirty="0">
                <a:solidFill>
                  <a:srgbClr val="0000FF"/>
                </a:solidFill>
                <a:latin typeface="Times New Roman" panose="02020603050405020304" pitchFamily="18" charset="0"/>
              </a:rPr>
              <a:t> Thu </a:t>
            </a:r>
            <a:r>
              <a:rPr lang="en-US" altLang="en-US" sz="2800" dirty="0" err="1">
                <a:solidFill>
                  <a:srgbClr val="0000FF"/>
                </a:solidFill>
                <a:latin typeface="Times New Roman" panose="02020603050405020304" pitchFamily="18" charset="0"/>
              </a:rPr>
              <a:t>không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phải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vườn</a:t>
            </a:r>
            <a:r>
              <a:rPr lang="en-US" altLang="en-US" sz="2800" dirty="0">
                <a:solidFill>
                  <a:srgbClr val="0000FF"/>
                </a:solidFill>
                <a:latin typeface="Times New Roman" panose="02020603050405020304" pitchFamily="18" charset="0"/>
              </a:rPr>
              <a:t>.</a:t>
            </a:r>
            <a:endParaRPr lang="vi-VN" altLang="en-US" sz="2800" dirty="0">
              <a:solidFill>
                <a:srgbClr val="0000FF"/>
              </a:solidFill>
              <a:latin typeface="Times New Roman" panose="02020603050405020304" pitchFamily="18" charset="0"/>
            </a:endParaRPr>
          </a:p>
        </p:txBody>
      </p:sp>
      <p:sp>
        <p:nvSpPr>
          <p:cNvPr id="11" name="TextBox 13">
            <a:extLst>
              <a:ext uri="{FF2B5EF4-FFF2-40B4-BE49-F238E27FC236}">
                <a16:creationId xmlns:a16="http://schemas.microsoft.com/office/drawing/2014/main" id="{B84AD18F-3762-464E-B9FE-E1F20C6C584D}"/>
              </a:ext>
            </a:extLst>
          </p:cNvPr>
          <p:cNvSpPr txBox="1">
            <a:spLocks noChangeArrowheads="1"/>
          </p:cNvSpPr>
          <p:nvPr/>
        </p:nvSpPr>
        <p:spPr bwMode="auto">
          <a:xfrm>
            <a:off x="3768064" y="4755584"/>
            <a:ext cx="7696200" cy="954088"/>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a:solidFill>
                  <a:srgbClr val="0000FF"/>
                </a:solidFill>
                <a:latin typeface="Times New Roman" panose="02020603050405020304" pitchFamily="18" charset="0"/>
              </a:rPr>
              <a:t>Thu </a:t>
            </a:r>
            <a:r>
              <a:rPr lang="en-US" altLang="en-US" sz="2800" dirty="0" err="1">
                <a:solidFill>
                  <a:srgbClr val="0000FF"/>
                </a:solidFill>
                <a:latin typeface="Times New Roman" panose="02020603050405020304" pitchFamily="18" charset="0"/>
              </a:rPr>
              <a:t>phát</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hiện</a:t>
            </a:r>
            <a:r>
              <a:rPr lang="en-US" altLang="en-US" sz="2800" dirty="0">
                <a:solidFill>
                  <a:srgbClr val="0000FF"/>
                </a:solidFill>
                <a:latin typeface="Times New Roman" panose="02020603050405020304" pitchFamily="18" charset="0"/>
              </a:rPr>
              <a:t> ra </a:t>
            </a:r>
            <a:r>
              <a:rPr lang="en-US" altLang="en-US" sz="2800" dirty="0" err="1">
                <a:solidFill>
                  <a:srgbClr val="0000FF"/>
                </a:solidFill>
                <a:latin typeface="Times New Roman" panose="02020603050405020304" pitchFamily="18" charset="0"/>
              </a:rPr>
              <a:t>chú</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chim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xanh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biếc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xuống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cành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lựu</a:t>
            </a:r>
            <a:endParaRPr lang="vi-VN" altLang="en-US" sz="2800"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29609155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19" name="Picture 2" descr="Đề thi học kì 2 lớp 2 năm 2020 - 2021 theo Thông tư 22 (14 đề)">
            <a:extLst>
              <a:ext uri="{FF2B5EF4-FFF2-40B4-BE49-F238E27FC236}">
                <a16:creationId xmlns:a16="http://schemas.microsoft.com/office/drawing/2014/main" id="{A4669C86-FF86-4200-99A0-FC6A0901EE0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77" b="90741" l="7097" r="91613">
                        <a14:foregroundMark x1="42258" y1="79012" x2="42258" y2="79012"/>
                        <a14:foregroundMark x1="40968" y1="72222" x2="40968" y2="72222"/>
                        <a14:foregroundMark x1="9677" y1="51235" x2="9677" y2="51235"/>
                        <a14:foregroundMark x1="7419" y1="57407" x2="7419" y2="57407"/>
                        <a14:foregroundMark x1="50645" y1="9877" x2="50645" y2="9877"/>
                        <a14:foregroundMark x1="89677" y1="53086" x2="89677" y2="53086"/>
                        <a14:foregroundMark x1="91935" y1="61728" x2="91935" y2="61728"/>
                        <a14:foregroundMark x1="56774" y1="88272" x2="56774" y2="88272"/>
                        <a14:foregroundMark x1="47742" y1="79630" x2="47742" y2="79630"/>
                        <a14:foregroundMark x1="42258" y1="65432" x2="42258" y2="65432"/>
                        <a14:foregroundMark x1="37097" y1="73457" x2="37097" y2="73457"/>
                        <a14:foregroundMark x1="37742" y1="66049" x2="37742" y2="66049"/>
                        <a14:foregroundMark x1="46129" y1="78395" x2="46129" y2="78395"/>
                        <a14:foregroundMark x1="49677" y1="85185" x2="49677" y2="85185"/>
                        <a14:foregroundMark x1="58710" y1="87654" x2="58710" y2="87654"/>
                        <a14:foregroundMark x1="54516" y1="83333" x2="54516" y2="83333"/>
                        <a14:foregroundMark x1="62258" y1="84568" x2="62258" y2="84568"/>
                        <a14:foregroundMark x1="69355" y1="85185" x2="69355" y2="85185"/>
                        <a14:foregroundMark x1="64194" y1="84568" x2="64194" y2="84568"/>
                        <a14:foregroundMark x1="60645" y1="89506" x2="60645" y2="89506"/>
                        <a14:foregroundMark x1="53226" y1="90741" x2="53226" y2="90741"/>
                        <a14:foregroundMark x1="85806" y1="81481" x2="85806" y2="81481"/>
                        <a14:foregroundMark x1="16452" y1="89506" x2="16452" y2="89506"/>
                        <a14:foregroundMark x1="11935" y1="82099" x2="11935" y2="82099"/>
                        <a14:foregroundMark x1="11935" y1="87037" x2="11935" y2="87037"/>
                        <a14:foregroundMark x1="84839" y1="86420" x2="84839" y2="86420"/>
                      </a14:backgroundRemoval>
                    </a14:imgEffect>
                  </a14:imgLayer>
                </a14:imgProps>
              </a:ext>
              <a:ext uri="{28A0092B-C50C-407E-A947-70E740481C1C}">
                <a14:useLocalDpi xmlns:a14="http://schemas.microsoft.com/office/drawing/2010/main" val="0"/>
              </a:ext>
            </a:extLst>
          </a:blip>
          <a:srcRect/>
          <a:stretch>
            <a:fillRect/>
          </a:stretch>
        </p:blipFill>
        <p:spPr bwMode="auto">
          <a:xfrm>
            <a:off x="7659761" y="4643510"/>
            <a:ext cx="4677507" cy="244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3">
            <a:extLst>
              <a:ext uri="{FF2B5EF4-FFF2-40B4-BE49-F238E27FC236}">
                <a16:creationId xmlns:a16="http://schemas.microsoft.com/office/drawing/2014/main" id="{F23EF5BB-FFF2-4366-BA46-4F7821CACF23}"/>
              </a:ext>
            </a:extLst>
          </p:cNvPr>
          <p:cNvSpPr txBox="1">
            <a:spLocks noChangeArrowheads="1"/>
          </p:cNvSpPr>
          <p:nvPr/>
        </p:nvSpPr>
        <p:spPr bwMode="auto">
          <a:xfrm>
            <a:off x="2009335" y="707130"/>
            <a:ext cx="7500425" cy="954087"/>
          </a:xfrm>
          <a:prstGeom prst="rect">
            <a:avLst/>
          </a:prstGeom>
          <a:solidFill>
            <a:schemeClr val="accent6">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2060"/>
                </a:solidFill>
                <a:latin typeface="Times New Roman" panose="02020603050405020304" pitchFamily="18" charset="0"/>
              </a:rPr>
              <a:t>Vì</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sao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khi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thấy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chim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về</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đậu</a:t>
            </a:r>
            <a:r>
              <a:rPr lang="en-US" altLang="en-US" sz="2800" b="1" dirty="0">
                <a:solidFill>
                  <a:srgbClr val="002060"/>
                </a:solidFill>
                <a:latin typeface="Times New Roman" panose="02020603050405020304" pitchFamily="18" charset="0"/>
              </a:rPr>
              <a:t> ở ban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muốn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báo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ngay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Hằng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biết</a:t>
            </a:r>
            <a:r>
              <a:rPr lang="en-US" altLang="en-US" sz="2800" b="1" dirty="0">
                <a:solidFill>
                  <a:srgbClr val="002060"/>
                </a:solidFill>
                <a:latin typeface="Times New Roman" panose="02020603050405020304" pitchFamily="18" charset="0"/>
              </a:rPr>
              <a:t> ?</a:t>
            </a:r>
            <a:endParaRPr lang="en-US" altLang="en-US" sz="2800" dirty="0">
              <a:solidFill>
                <a:srgbClr val="002060"/>
              </a:solidFill>
              <a:latin typeface="Times New Roman" panose="02020603050405020304" pitchFamily="18" charset="0"/>
            </a:endParaRPr>
          </a:p>
        </p:txBody>
      </p:sp>
      <p:sp>
        <p:nvSpPr>
          <p:cNvPr id="21" name="TextBox 20">
            <a:extLst>
              <a:ext uri="{FF2B5EF4-FFF2-40B4-BE49-F238E27FC236}">
                <a16:creationId xmlns:a16="http://schemas.microsoft.com/office/drawing/2014/main" id="{6CB9186D-2E1D-4999-AB8D-22B9760A0065}"/>
              </a:ext>
            </a:extLst>
          </p:cNvPr>
          <p:cNvSpPr txBox="1">
            <a:spLocks noChangeArrowheads="1"/>
          </p:cNvSpPr>
          <p:nvPr/>
        </p:nvSpPr>
        <p:spPr bwMode="auto">
          <a:xfrm>
            <a:off x="2017273" y="3056630"/>
            <a:ext cx="8342312" cy="522288"/>
          </a:xfrm>
          <a:prstGeom prst="rect">
            <a:avLst/>
          </a:prstGeom>
          <a:solidFill>
            <a:schemeClr val="accent6">
              <a:lumMod val="60000"/>
              <a:lumOff val="4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a:solidFill>
                  <a:srgbClr val="002060"/>
                </a:solidFill>
                <a:latin typeface="Times New Roman" panose="02020603050405020304" pitchFamily="18" charset="0"/>
              </a:rPr>
              <a:t>Con </a:t>
            </a:r>
            <a:r>
              <a:rPr lang="en-US" altLang="en-US" sz="2800" b="1" dirty="0" err="1">
                <a:solidFill>
                  <a:srgbClr val="002060"/>
                </a:solidFill>
                <a:latin typeface="Times New Roman" panose="02020603050405020304" pitchFamily="18" charset="0"/>
              </a:rPr>
              <a:t>hiểu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Đất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lành</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chim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đậu</a:t>
            </a:r>
            <a:r>
              <a:rPr lang="en-US" altLang="en-US" sz="2800" b="1" dirty="0">
                <a:solidFill>
                  <a:srgbClr val="002060"/>
                </a:solidFill>
                <a:latin typeface="Times New Roman" panose="02020603050405020304" pitchFamily="18" charset="0"/>
              </a:rPr>
              <a:t> “ </a:t>
            </a:r>
            <a:r>
              <a:rPr lang="en-US" altLang="en-US" sz="2800" b="1" dirty="0" err="1">
                <a:solidFill>
                  <a:srgbClr val="002060"/>
                </a:solidFill>
                <a:latin typeface="Times New Roman" panose="02020603050405020304" pitchFamily="18" charset="0"/>
              </a:rPr>
              <a:t>là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như</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thế</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nào</a:t>
            </a:r>
            <a:r>
              <a:rPr lang="en-US" altLang="en-US" sz="2800" b="1" dirty="0">
                <a:solidFill>
                  <a:srgbClr val="002060"/>
                </a:solidFill>
                <a:latin typeface="Times New Roman" panose="02020603050405020304" pitchFamily="18" charset="0"/>
              </a:rPr>
              <a:t>?</a:t>
            </a:r>
          </a:p>
        </p:txBody>
      </p:sp>
      <p:sp>
        <p:nvSpPr>
          <p:cNvPr id="22" name="TextBox 13">
            <a:extLst>
              <a:ext uri="{FF2B5EF4-FFF2-40B4-BE49-F238E27FC236}">
                <a16:creationId xmlns:a16="http://schemas.microsoft.com/office/drawing/2014/main" id="{C3996A2E-5E3A-4286-AE39-1C84A3CB84F0}"/>
              </a:ext>
            </a:extLst>
          </p:cNvPr>
          <p:cNvSpPr txBox="1">
            <a:spLocks noChangeArrowheads="1"/>
          </p:cNvSpPr>
          <p:nvPr/>
        </p:nvSpPr>
        <p:spPr bwMode="auto">
          <a:xfrm>
            <a:off x="2009335" y="1879004"/>
            <a:ext cx="8668043" cy="954107"/>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800" dirty="0" err="1">
                <a:solidFill>
                  <a:srgbClr val="0000FF"/>
                </a:solidFill>
                <a:latin typeface="Times New Roman" panose="02020603050405020304" pitchFamily="18" charset="0"/>
              </a:rPr>
              <a:t>Vì</a:t>
            </a:r>
            <a:r>
              <a:rPr lang="en-US" altLang="en-US" sz="2800" dirty="0">
                <a:solidFill>
                  <a:srgbClr val="0000FF"/>
                </a:solidFill>
                <a:latin typeface="Times New Roman" panose="02020603050405020304" pitchFamily="18" charset="0"/>
              </a:rPr>
              <a:t> Thu </a:t>
            </a:r>
            <a:r>
              <a:rPr lang="en-US" altLang="en-US" sz="2800" dirty="0" err="1">
                <a:solidFill>
                  <a:srgbClr val="0000FF"/>
                </a:solidFill>
                <a:latin typeface="Times New Roman" panose="02020603050405020304" pitchFamily="18" charset="0"/>
              </a:rPr>
              <a:t>muốn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Hằng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nhận</a:t>
            </a:r>
            <a:r>
              <a:rPr lang="en-US" altLang="en-US" sz="2800" dirty="0">
                <a:solidFill>
                  <a:srgbClr val="0000FF"/>
                </a:solidFill>
                <a:latin typeface="Times New Roman" panose="02020603050405020304" pitchFamily="18" charset="0"/>
              </a:rPr>
              <a:t> ban </a:t>
            </a: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mình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cũng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vườn</a:t>
            </a:r>
            <a:r>
              <a:rPr lang="en-US" altLang="en-US" sz="2800" dirty="0">
                <a:solidFill>
                  <a:srgbClr val="0000FF"/>
                </a:solidFill>
                <a:latin typeface="Times New Roman" panose="02020603050405020304" pitchFamily="18" charset="0"/>
              </a:rPr>
              <a:t>.</a:t>
            </a:r>
            <a:endParaRPr lang="vi-VN" altLang="en-US" sz="2800" dirty="0">
              <a:solidFill>
                <a:srgbClr val="0000FF"/>
              </a:solidFill>
              <a:latin typeface="Times New Roman" panose="02020603050405020304" pitchFamily="18" charset="0"/>
            </a:endParaRPr>
          </a:p>
        </p:txBody>
      </p:sp>
      <p:sp>
        <p:nvSpPr>
          <p:cNvPr id="23" name="TextBox 13">
            <a:extLst>
              <a:ext uri="{FF2B5EF4-FFF2-40B4-BE49-F238E27FC236}">
                <a16:creationId xmlns:a16="http://schemas.microsoft.com/office/drawing/2014/main" id="{6E402802-0BCD-4D81-870E-68CFE6321246}"/>
              </a:ext>
            </a:extLst>
          </p:cNvPr>
          <p:cNvSpPr txBox="1">
            <a:spLocks noChangeArrowheads="1"/>
          </p:cNvSpPr>
          <p:nvPr/>
        </p:nvSpPr>
        <p:spPr bwMode="auto">
          <a:xfrm>
            <a:off x="1987110" y="3757730"/>
            <a:ext cx="8668043" cy="954107"/>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a:solidFill>
                  <a:srgbClr val="0000FF"/>
                </a:solidFill>
                <a:latin typeface="Times New Roman" panose="02020603050405020304" pitchFamily="18" charset="0"/>
              </a:rPr>
              <a:t>“Đất lành chim đậu” có nghĩa là n</a:t>
            </a:r>
            <a:r>
              <a:rPr lang="vi-VN" altLang="en-US" sz="2800">
                <a:solidFill>
                  <a:srgbClr val="0000FF"/>
                </a:solidFill>
                <a:latin typeface="Times New Roman" panose="02020603050405020304" pitchFamily="18" charset="0"/>
              </a:rPr>
              <a:t>ơi tốt đẹp, thanh bìn</a:t>
            </a:r>
            <a:r>
              <a:rPr lang="en-US" altLang="en-US" sz="2800">
                <a:solidFill>
                  <a:srgbClr val="0000FF"/>
                </a:solidFill>
                <a:latin typeface="Times New Roman" panose="02020603050405020304" pitchFamily="18" charset="0"/>
              </a:rPr>
              <a:t>h sẽ có chim về đậu, sẽ </a:t>
            </a:r>
            <a:r>
              <a:rPr lang="vi-VN" altLang="en-US" sz="2800">
                <a:solidFill>
                  <a:srgbClr val="0000FF"/>
                </a:solidFill>
                <a:latin typeface="Times New Roman" panose="02020603050405020304" pitchFamily="18" charset="0"/>
              </a:rPr>
              <a:t>có nhiều người đến làm ăn, sinh sống. </a:t>
            </a:r>
          </a:p>
        </p:txBody>
      </p:sp>
    </p:spTree>
    <p:extLst>
      <p:ext uri="{BB962C8B-B14F-4D97-AF65-F5344CB8AC3E}">
        <p14:creationId xmlns:p14="http://schemas.microsoft.com/office/powerpoint/2010/main" val="16210029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8938951C-905D-4130-B8A9-9D3CD476FC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851" y="2774731"/>
            <a:ext cx="3548964" cy="4083269"/>
          </a:xfrm>
          <a:prstGeom prst="rect">
            <a:avLst/>
          </a:prstGeom>
        </p:spPr>
      </p:pic>
      <p:pic>
        <p:nvPicPr>
          <p:cNvPr id="14" name="图片 1">
            <a:extLst>
              <a:ext uri="{FF2B5EF4-FFF2-40B4-BE49-F238E27FC236}">
                <a16:creationId xmlns:a16="http://schemas.microsoft.com/office/drawing/2014/main" id="{A0D68EC9-8530-42DD-9347-059716CF5A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15" name="图片 2">
            <a:extLst>
              <a:ext uri="{FF2B5EF4-FFF2-40B4-BE49-F238E27FC236}">
                <a16:creationId xmlns:a16="http://schemas.microsoft.com/office/drawing/2014/main" id="{6EF5AA5C-F4BB-4FB4-B1A8-EBF7545CEB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pic>
        <p:nvPicPr>
          <p:cNvPr id="3" name="Em yêu cây xanh- Bài hát cực hay cho thiếu nhi về môi trường">
            <a:hlinkClick r:id="" action="ppaction://media"/>
            <a:extLst>
              <a:ext uri="{FF2B5EF4-FFF2-40B4-BE49-F238E27FC236}">
                <a16:creationId xmlns:a16="http://schemas.microsoft.com/office/drawing/2014/main" id="{5E81AC4B-8358-4BBA-B204-8100FF81C7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33824" y="671856"/>
            <a:ext cx="6785757" cy="5380776"/>
          </a:xfrm>
          <a:prstGeom prst="rect">
            <a:avLst/>
          </a:prstGeom>
        </p:spPr>
      </p:pic>
    </p:spTree>
    <p:extLst>
      <p:ext uri="{BB962C8B-B14F-4D97-AF65-F5344CB8AC3E}">
        <p14:creationId xmlns:p14="http://schemas.microsoft.com/office/powerpoint/2010/main" val="27359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3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7" name="图片 6">
            <a:extLst>
              <a:ext uri="{FF2B5EF4-FFF2-40B4-BE49-F238E27FC236}">
                <a16:creationId xmlns:a16="http://schemas.microsoft.com/office/drawing/2014/main" id="{5F236AA7-627F-4B85-BFEB-7C0E48EC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853" y="596483"/>
            <a:ext cx="4796318" cy="6221389"/>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1102042" y="2343488"/>
            <a:ext cx="6021813"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ĐOẠN</a:t>
            </a:r>
            <a:r>
              <a:rPr lang="en-US" altLang="zh-CN"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3</a:t>
            </a:r>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4259649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700"/>
                            </p:stCondLst>
                            <p:childTnLst>
                              <p:par>
                                <p:cTn id="26" presetID="2" presetClass="entr" presetSubtype="9"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3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0-#ppt_h/2"/>
                                          </p:val>
                                        </p:tav>
                                        <p:tav tm="100000">
                                          <p:val>
                                            <p:strVal val="#ppt_y"/>
                                          </p:val>
                                        </p:tav>
                                      </p:tavLst>
                                    </p:anim>
                                  </p:childTnLst>
                                </p:cTn>
                              </p:par>
                              <p:par>
                                <p:cTn id="34" presetID="6" presetClass="entr" presetSubtype="16" fill="hold" nodeType="withEffect">
                                  <p:stCondLst>
                                    <p:cond delay="30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75884" y="3164938"/>
            <a:ext cx="3243798" cy="3922729"/>
          </a:xfrm>
          <a:prstGeom prst="rect">
            <a:avLst/>
          </a:prstGeom>
        </p:spPr>
      </p:pic>
      <p:sp>
        <p:nvSpPr>
          <p:cNvPr id="9" name="Text Box 5">
            <a:extLst>
              <a:ext uri="{FF2B5EF4-FFF2-40B4-BE49-F238E27FC236}">
                <a16:creationId xmlns:a16="http://schemas.microsoft.com/office/drawing/2014/main" id="{D8C5588C-9692-448B-A981-726F0F101FE9}"/>
              </a:ext>
            </a:extLst>
          </p:cNvPr>
          <p:cNvSpPr txBox="1">
            <a:spLocks noChangeArrowheads="1"/>
          </p:cNvSpPr>
          <p:nvPr/>
        </p:nvSpPr>
        <p:spPr bwMode="auto">
          <a:xfrm>
            <a:off x="4191000" y="952196"/>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3600" b="1" dirty="0" err="1">
                <a:solidFill>
                  <a:srgbClr val="002060"/>
                </a:solidFill>
                <a:latin typeface="Times New Roman" panose="02020603050405020304" pitchFamily="18" charset="0"/>
                <a:sym typeface="Wingdings" panose="05000000000000000000" pitchFamily="2" charset="2"/>
              </a:rPr>
              <a:t>Nêu</a:t>
            </a:r>
            <a:r>
              <a:rPr lang="en-US" altLang="en-US" sz="3600" b="1" dirty="0">
                <a:solidFill>
                  <a:srgbClr val="002060"/>
                </a:solidFill>
                <a:latin typeface="Times New Roman" panose="02020603050405020304" pitchFamily="18" charset="0"/>
                <a:sym typeface="Wingdings" panose="05000000000000000000" pitchFamily="2" charset="2"/>
              </a:rPr>
              <a:t> ý </a:t>
            </a:r>
            <a:r>
              <a:rPr lang="en-US" altLang="en-US" sz="3600" b="1" dirty="0" err="1">
                <a:solidFill>
                  <a:srgbClr val="002060"/>
                </a:solidFill>
                <a:latin typeface="Times New Roman" panose="02020603050405020304" pitchFamily="18" charset="0"/>
                <a:sym typeface="Wingdings" panose="05000000000000000000" pitchFamily="2" charset="2"/>
              </a:rPr>
              <a:t>chính</a:t>
            </a:r>
            <a:r>
              <a:rPr lang="en-US" altLang="en-US" sz="3600" b="1" dirty="0">
                <a:solidFill>
                  <a:srgbClr val="002060"/>
                </a:solidFill>
                <a:latin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sym typeface="Wingdings" panose="05000000000000000000" pitchFamily="2" charset="2"/>
              </a:rPr>
              <a:t>đoạn</a:t>
            </a:r>
            <a:r>
              <a:rPr lang="en-US" altLang="en-US" sz="3600" b="1" dirty="0">
                <a:solidFill>
                  <a:srgbClr val="002060"/>
                </a:solidFill>
                <a:latin typeface="Times New Roman" panose="02020603050405020304" pitchFamily="18" charset="0"/>
                <a:sym typeface="Wingdings" panose="05000000000000000000" pitchFamily="2" charset="2"/>
              </a:rPr>
              <a:t> 3?</a:t>
            </a:r>
            <a:endParaRPr lang="en-US" altLang="en-US" sz="3600" b="1" dirty="0">
              <a:solidFill>
                <a:srgbClr val="002060"/>
              </a:solidFill>
              <a:latin typeface="Times New Roman" panose="02020603050405020304" pitchFamily="18" charset="0"/>
            </a:endParaRPr>
          </a:p>
        </p:txBody>
      </p:sp>
      <p:sp>
        <p:nvSpPr>
          <p:cNvPr id="10" name="Text Box 9">
            <a:extLst>
              <a:ext uri="{FF2B5EF4-FFF2-40B4-BE49-F238E27FC236}">
                <a16:creationId xmlns:a16="http://schemas.microsoft.com/office/drawing/2014/main" id="{645FDCA1-A074-467A-B5E8-5016E5BF08CB}"/>
              </a:ext>
            </a:extLst>
          </p:cNvPr>
          <p:cNvSpPr txBox="1">
            <a:spLocks noChangeArrowheads="1"/>
          </p:cNvSpPr>
          <p:nvPr/>
        </p:nvSpPr>
        <p:spPr bwMode="auto">
          <a:xfrm>
            <a:off x="1366324" y="1967083"/>
            <a:ext cx="9078937" cy="646331"/>
          </a:xfrm>
          <a:prstGeom prst="rect">
            <a:avLst/>
          </a:prstGeom>
          <a:solidFill>
            <a:srgbClr val="FFFF00"/>
          </a:solidFill>
          <a:ln w="9525">
            <a:solidFill>
              <a:schemeClr val="accent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3600">
                <a:solidFill>
                  <a:srgbClr val="002060"/>
                </a:solidFill>
                <a:latin typeface="Times New Roman" panose="02020603050405020304" pitchFamily="18" charset="0"/>
                <a:cs typeface="Times New Roman" panose="02020603050405020304" pitchFamily="18" charset="0"/>
              </a:rPr>
              <a:t>Ý 2: Khu vườn nhỏ trên ban công nhà Thu.</a:t>
            </a:r>
            <a:endParaRPr lang="vi-VN" altLang="en-US" sz="3600">
              <a:solidFill>
                <a:srgbClr val="002060"/>
              </a:solidFill>
              <a:latin typeface="Times New Roman" panose="02020603050405020304" pitchFamily="18" charset="0"/>
              <a:cs typeface="Times New Roman" panose="02020603050405020304" pitchFamily="18" charset="0"/>
            </a:endParaRPr>
          </a:p>
        </p:txBody>
      </p:sp>
      <p:pic>
        <p:nvPicPr>
          <p:cNvPr id="11" name="图片 32">
            <a:extLst>
              <a:ext uri="{FF2B5EF4-FFF2-40B4-BE49-F238E27FC236}">
                <a16:creationId xmlns:a16="http://schemas.microsoft.com/office/drawing/2014/main" id="{4F7456E5-94CE-4B11-B502-6C317AD9C7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46514" y="3091058"/>
            <a:ext cx="2647847" cy="3491313"/>
          </a:xfrm>
          <a:prstGeom prst="rect">
            <a:avLst/>
          </a:prstGeom>
        </p:spPr>
      </p:pic>
      <p:pic>
        <p:nvPicPr>
          <p:cNvPr id="12" name="图片 2">
            <a:extLst>
              <a:ext uri="{FF2B5EF4-FFF2-40B4-BE49-F238E27FC236}">
                <a16:creationId xmlns:a16="http://schemas.microsoft.com/office/drawing/2014/main" id="{E93B9F13-EA05-4A15-88C2-62DF98640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17144" y="4454513"/>
            <a:ext cx="2647847" cy="2403487"/>
          </a:xfrm>
          <a:prstGeom prst="rect">
            <a:avLst/>
          </a:prstGeom>
        </p:spPr>
      </p:pic>
      <p:pic>
        <p:nvPicPr>
          <p:cNvPr id="13" name="图片 16">
            <a:extLst>
              <a:ext uri="{FF2B5EF4-FFF2-40B4-BE49-F238E27FC236}">
                <a16:creationId xmlns:a16="http://schemas.microsoft.com/office/drawing/2014/main" id="{320F57ED-7C24-40AC-BD25-66526B8AA2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a:off x="6919716" y="4589875"/>
            <a:ext cx="2414207" cy="1819587"/>
          </a:xfrm>
          <a:prstGeom prst="rect">
            <a:avLst/>
          </a:prstGeom>
        </p:spPr>
      </p:pic>
      <p:pic>
        <p:nvPicPr>
          <p:cNvPr id="14" name="图片 64">
            <a:extLst>
              <a:ext uri="{FF2B5EF4-FFF2-40B4-BE49-F238E27FC236}">
                <a16:creationId xmlns:a16="http://schemas.microsoft.com/office/drawing/2014/main" id="{D78AE524-0A56-4F83-BC4F-9D5FF8811E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614752" y="2981970"/>
            <a:ext cx="3243798" cy="3922729"/>
          </a:xfrm>
          <a:prstGeom prst="rect">
            <a:avLst/>
          </a:prstGeom>
        </p:spPr>
      </p:pic>
    </p:spTree>
    <p:extLst>
      <p:ext uri="{BB962C8B-B14F-4D97-AF65-F5344CB8AC3E}">
        <p14:creationId xmlns:p14="http://schemas.microsoft.com/office/powerpoint/2010/main" val="357556664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42177" y="0"/>
            <a:ext cx="1950720" cy="1770695"/>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ext Box 5">
            <a:extLst>
              <a:ext uri="{FF2B5EF4-FFF2-40B4-BE49-F238E27FC236}">
                <a16:creationId xmlns:a16="http://schemas.microsoft.com/office/drawing/2014/main" id="{5E3ADADA-3B1A-4358-A033-8D4FD6B1374D}"/>
              </a:ext>
            </a:extLst>
          </p:cNvPr>
          <p:cNvSpPr txBox="1">
            <a:spLocks noChangeArrowheads="1"/>
          </p:cNvSpPr>
          <p:nvPr/>
        </p:nvSpPr>
        <p:spPr bwMode="auto">
          <a:xfrm>
            <a:off x="1802338" y="1074010"/>
            <a:ext cx="8900112" cy="646331"/>
          </a:xfrm>
          <a:prstGeom prst="rect">
            <a:avLst/>
          </a:prstGeom>
          <a:solidFill>
            <a:schemeClr val="accent6">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có</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nhận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xét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gì</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hai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ông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bé</a:t>
            </a:r>
            <a:r>
              <a:rPr lang="en-US" altLang="en-US" sz="3600" b="1" dirty="0">
                <a:solidFill>
                  <a:srgbClr val="002060"/>
                </a:solidFill>
                <a:latin typeface="Times New Roman" panose="02020603050405020304" pitchFamily="18" charset="0"/>
                <a:cs typeface="Times New Roman" panose="02020603050405020304" pitchFamily="18" charset="0"/>
              </a:rPr>
              <a:t> Thu?</a:t>
            </a:r>
          </a:p>
        </p:txBody>
      </p:sp>
      <p:sp>
        <p:nvSpPr>
          <p:cNvPr id="13" name="TextBox 13">
            <a:extLst>
              <a:ext uri="{FF2B5EF4-FFF2-40B4-BE49-F238E27FC236}">
                <a16:creationId xmlns:a16="http://schemas.microsoft.com/office/drawing/2014/main" id="{7F1E57B6-CCF4-4173-B8BD-1F10F3B9FA72}"/>
              </a:ext>
            </a:extLst>
          </p:cNvPr>
          <p:cNvSpPr txBox="1">
            <a:spLocks noChangeArrowheads="1"/>
          </p:cNvSpPr>
          <p:nvPr/>
        </p:nvSpPr>
        <p:spPr bwMode="auto">
          <a:xfrm>
            <a:off x="1870384" y="2127922"/>
            <a:ext cx="8973514" cy="1770695"/>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3600" dirty="0">
                <a:solidFill>
                  <a:srgbClr val="0000FF"/>
                </a:solidFill>
                <a:latin typeface="Times New Roman" panose="02020603050405020304" pitchFamily="18" charset="0"/>
              </a:rPr>
              <a:t>Hai </a:t>
            </a:r>
            <a:r>
              <a:rPr lang="en-US" altLang="en-US" sz="3600" dirty="0" err="1">
                <a:solidFill>
                  <a:srgbClr val="0000FF"/>
                </a:solidFill>
                <a:latin typeface="Times New Roman" panose="02020603050405020304" pitchFamily="18" charset="0"/>
              </a:rPr>
              <a:t>ông</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cháu</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bé</a:t>
            </a:r>
            <a:r>
              <a:rPr lang="en-US" altLang="en-US" sz="3600" dirty="0">
                <a:solidFill>
                  <a:srgbClr val="0000FF"/>
                </a:solidFill>
                <a:latin typeface="Times New Roman" panose="02020603050405020304" pitchFamily="18" charset="0"/>
              </a:rPr>
              <a:t> Thu </a:t>
            </a:r>
            <a:r>
              <a:rPr lang="en-US" altLang="en-US" sz="3600" dirty="0" err="1">
                <a:solidFill>
                  <a:srgbClr val="0000FF"/>
                </a:solidFill>
                <a:latin typeface="Times New Roman" panose="02020603050405020304" pitchFamily="18" charset="0"/>
              </a:rPr>
              <a:t>rất</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yêu</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thiên</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nhiên</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cây</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cối</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chim</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chóc</a:t>
            </a:r>
            <a:r>
              <a:rPr lang="en-US" altLang="en-US" sz="3600" dirty="0">
                <a:solidFill>
                  <a:srgbClr val="0000FF"/>
                </a:solidFill>
                <a:latin typeface="Times New Roman" panose="02020603050405020304" pitchFamily="18" charset="0"/>
              </a:rPr>
              <a:t>. Hai </a:t>
            </a:r>
            <a:r>
              <a:rPr lang="en-US" altLang="en-US" sz="3600" dirty="0" err="1">
                <a:solidFill>
                  <a:srgbClr val="0000FF"/>
                </a:solidFill>
                <a:latin typeface="Times New Roman" panose="02020603050405020304" pitchFamily="18" charset="0"/>
              </a:rPr>
              <a:t>ông</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cháu</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chăm</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sóc</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cho</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từng</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loài</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cây</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rất</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tỉ</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mỉ</a:t>
            </a:r>
            <a:r>
              <a:rPr lang="en-US" altLang="en-US" sz="3600" dirty="0">
                <a:solidFill>
                  <a:srgbClr val="0000FF"/>
                </a:solidFill>
                <a:latin typeface="Times New Roman" panose="02020603050405020304" pitchFamily="18" charset="0"/>
              </a:rPr>
              <a:t>.</a:t>
            </a:r>
            <a:endParaRPr lang="vi-VN" altLang="en-US" sz="3600" dirty="0">
              <a:solidFill>
                <a:srgbClr val="0000FF"/>
              </a:solidFill>
              <a:latin typeface="Times New Roman" panose="02020603050405020304" pitchFamily="18" charset="0"/>
            </a:endParaRPr>
          </a:p>
        </p:txBody>
      </p:sp>
      <p:pic>
        <p:nvPicPr>
          <p:cNvPr id="14" name="图片 14">
            <a:extLst>
              <a:ext uri="{FF2B5EF4-FFF2-40B4-BE49-F238E27FC236}">
                <a16:creationId xmlns:a16="http://schemas.microsoft.com/office/drawing/2014/main" id="{27E5B276-EB13-4DD2-AC88-928739FAFC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7784" y="3224285"/>
            <a:ext cx="928516" cy="831459"/>
          </a:xfrm>
          <a:prstGeom prst="rect">
            <a:avLst/>
          </a:prstGeom>
        </p:spPr>
      </p:pic>
      <p:pic>
        <p:nvPicPr>
          <p:cNvPr id="15" name="图片 15">
            <a:extLst>
              <a:ext uri="{FF2B5EF4-FFF2-40B4-BE49-F238E27FC236}">
                <a16:creationId xmlns:a16="http://schemas.microsoft.com/office/drawing/2014/main" id="{82831D70-AEF6-4C11-A1C1-C65FA5D18F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0238192" y="874417"/>
            <a:ext cx="928516" cy="831459"/>
          </a:xfrm>
          <a:prstGeom prst="rect">
            <a:avLst/>
          </a:prstGeom>
        </p:spPr>
      </p:pic>
      <p:pic>
        <p:nvPicPr>
          <p:cNvPr id="18" name="图片 8">
            <a:extLst>
              <a:ext uri="{FF2B5EF4-FFF2-40B4-BE49-F238E27FC236}">
                <a16:creationId xmlns:a16="http://schemas.microsoft.com/office/drawing/2014/main" id="{D6BD67C5-A72E-496F-A5EC-B6EA1915D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0731" y="3738609"/>
            <a:ext cx="5930538" cy="2895443"/>
          </a:xfrm>
          <a:prstGeom prst="rect">
            <a:avLst/>
          </a:prstGeom>
        </p:spPr>
      </p:pic>
    </p:spTree>
    <p:extLst>
      <p:ext uri="{BB962C8B-B14F-4D97-AF65-F5344CB8AC3E}">
        <p14:creationId xmlns:p14="http://schemas.microsoft.com/office/powerpoint/2010/main" val="20362330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2" presetClass="entr" presetSubtype="9" decel="10000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000" fill="hold"/>
                                        <p:tgtEl>
                                          <p:spTgt spid="14"/>
                                        </p:tgtEl>
                                        <p:attrNameLst>
                                          <p:attrName>ppt_x</p:attrName>
                                        </p:attrNameLst>
                                      </p:cBhvr>
                                      <p:tavLst>
                                        <p:tav tm="0">
                                          <p:val>
                                            <p:strVal val="0-#ppt_w/2"/>
                                          </p:val>
                                        </p:tav>
                                        <p:tav tm="100000">
                                          <p:val>
                                            <p:strVal val="#ppt_x"/>
                                          </p:val>
                                        </p:tav>
                                      </p:tavLst>
                                    </p:anim>
                                    <p:anim calcmode="lin" valueType="num">
                                      <p:cBhvr additive="base">
                                        <p:cTn id="17" dur="20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decel="100000"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2000" fill="hold"/>
                                        <p:tgtEl>
                                          <p:spTgt spid="15"/>
                                        </p:tgtEl>
                                        <p:attrNameLst>
                                          <p:attrName>ppt_x</p:attrName>
                                        </p:attrNameLst>
                                      </p:cBhvr>
                                      <p:tavLst>
                                        <p:tav tm="0">
                                          <p:val>
                                            <p:strVal val="1+#ppt_w/2"/>
                                          </p:val>
                                        </p:tav>
                                        <p:tav tm="100000">
                                          <p:val>
                                            <p:strVal val="#ppt_x"/>
                                          </p:val>
                                        </p:tav>
                                      </p:tavLst>
                                    </p:anim>
                                    <p:anim calcmode="lin" valueType="num">
                                      <p:cBhvr additive="base">
                                        <p:cTn id="21" dur="20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8" decel="10000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2000" fill="hold"/>
                                        <p:tgtEl>
                                          <p:spTgt spid="18"/>
                                        </p:tgtEl>
                                        <p:attrNameLst>
                                          <p:attrName>ppt_x</p:attrName>
                                        </p:attrNameLst>
                                      </p:cBhvr>
                                      <p:tavLst>
                                        <p:tav tm="0">
                                          <p:val>
                                            <p:strVal val="0-#ppt_w/2"/>
                                          </p:val>
                                        </p:tav>
                                        <p:tav tm="100000">
                                          <p:val>
                                            <p:strVal val="#ppt_x"/>
                                          </p:val>
                                        </p:tav>
                                      </p:tavLst>
                                    </p:anim>
                                    <p:anim calcmode="lin" valueType="num">
                                      <p:cBhvr additive="base">
                                        <p:cTn id="25"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4234237" y="4990030"/>
            <a:ext cx="290407" cy="290407"/>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fontAlgn="base">
                <a:spcBef>
                  <a:spcPct val="0"/>
                </a:spcBef>
                <a:spcAft>
                  <a:spcPct val="0"/>
                </a:spcAft>
              </a:pPr>
              <a:endParaRPr lang="zh-CN" altLang="en-US" sz="900">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grpSp>
      <p:sp>
        <p:nvSpPr>
          <p:cNvPr id="13" name="Text Box 9">
            <a:extLst>
              <a:ext uri="{FF2B5EF4-FFF2-40B4-BE49-F238E27FC236}">
                <a16:creationId xmlns:a16="http://schemas.microsoft.com/office/drawing/2014/main" id="{BCEB5BEF-F327-40B8-88C9-EDF0C8D112A1}"/>
              </a:ext>
            </a:extLst>
          </p:cNvPr>
          <p:cNvSpPr txBox="1">
            <a:spLocks noChangeArrowheads="1"/>
          </p:cNvSpPr>
          <p:nvPr/>
        </p:nvSpPr>
        <p:spPr bwMode="auto">
          <a:xfrm>
            <a:off x="1561514" y="1577563"/>
            <a:ext cx="7983415" cy="3139321"/>
          </a:xfrm>
          <a:prstGeom prst="rect">
            <a:avLst/>
          </a:prstGeom>
          <a:solidFill>
            <a:schemeClr val="accent6">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Nội</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dung </a:t>
            </a:r>
          </a:p>
          <a:p>
            <a:pPr algn="just" eaLnBrk="1" hangingPunct="1">
              <a:spcBef>
                <a:spcPct val="50000"/>
              </a:spcBef>
              <a:buFontTx/>
              <a:buNone/>
            </a:pP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văn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lên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yêu</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quý</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thiên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nhiên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hai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ông</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cháu</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bé</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Thu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và</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muốn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mọi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có</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ý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đẹp</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môi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trường</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xung</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mình</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a:t>
            </a:r>
            <a:endParaRPr lang="vi-VN" altLang="en-US" sz="36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文本框 14">
            <a:extLst>
              <a:ext uri="{FF2B5EF4-FFF2-40B4-BE49-F238E27FC236}">
                <a16:creationId xmlns:a16="http://schemas.microsoft.com/office/drawing/2014/main" id="{CD6BF381-A719-4384-851C-0BF5DEF477F8}"/>
              </a:ext>
            </a:extLst>
          </p:cNvPr>
          <p:cNvSpPr txBox="1"/>
          <p:nvPr/>
        </p:nvSpPr>
        <p:spPr>
          <a:xfrm>
            <a:off x="5455920" y="2379798"/>
            <a:ext cx="5844640" cy="215440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6600" dirty="0" err="1">
                <a:ln w="38100">
                  <a:noFill/>
                </a:ln>
                <a:solidFill>
                  <a:srgbClr val="3E830E"/>
                </a:solidFill>
                <a:effectLst/>
                <a:latin typeface="Times New Roman" pitchFamily="18" charset="0"/>
                <a:ea typeface="+mn-ea"/>
                <a:cs typeface="Times New Roman" pitchFamily="18" charset="0"/>
                <a:sym typeface="+mn-lt"/>
              </a:rPr>
              <a:t>LUYỆN</a:t>
            </a:r>
            <a:r>
              <a:rPr lang="en-US" altLang="zh-CN" sz="6600" dirty="0">
                <a:ln w="38100">
                  <a:noFill/>
                </a:ln>
                <a:solidFill>
                  <a:srgbClr val="3E830E"/>
                </a:solidFill>
                <a:effectLst/>
                <a:latin typeface="Times New Roman" pitchFamily="18" charset="0"/>
                <a:ea typeface="+mn-ea"/>
                <a:cs typeface="Times New Roman" pitchFamily="18" charset="0"/>
                <a:sym typeface="+mn-lt"/>
              </a:rPr>
              <a:t> </a:t>
            </a:r>
            <a:r>
              <a:rPr lang="en-US" altLang="zh-CN" sz="6600" dirty="0" err="1">
                <a:ln w="38100">
                  <a:noFill/>
                </a:ln>
                <a:solidFill>
                  <a:srgbClr val="3E830E"/>
                </a:solidFill>
                <a:effectLst/>
                <a:latin typeface="Times New Roman" pitchFamily="18" charset="0"/>
                <a:ea typeface="+mn-ea"/>
                <a:cs typeface="Times New Roman" pitchFamily="18" charset="0"/>
                <a:sym typeface="+mn-lt"/>
              </a:rPr>
              <a:t>ĐỌC</a:t>
            </a:r>
            <a:r>
              <a:rPr lang="en-US" altLang="zh-CN" sz="6600" dirty="0">
                <a:ln w="38100">
                  <a:noFill/>
                </a:ln>
                <a:solidFill>
                  <a:srgbClr val="3E830E"/>
                </a:solidFill>
                <a:effectLst/>
                <a:latin typeface="Times New Roman" pitchFamily="18" charset="0"/>
                <a:ea typeface="+mn-ea"/>
                <a:cs typeface="Times New Roman" pitchFamily="18" charset="0"/>
                <a:sym typeface="+mn-lt"/>
              </a:rPr>
              <a:t> </a:t>
            </a:r>
          </a:p>
          <a:p>
            <a:r>
              <a:rPr lang="en-US" altLang="zh-CN" sz="6600" dirty="0" err="1">
                <a:ln w="38100">
                  <a:noFill/>
                </a:ln>
                <a:solidFill>
                  <a:srgbClr val="3E830E"/>
                </a:solidFill>
                <a:effectLst/>
                <a:latin typeface="Times New Roman" pitchFamily="18" charset="0"/>
                <a:ea typeface="+mn-ea"/>
                <a:cs typeface="Times New Roman" pitchFamily="18" charset="0"/>
                <a:sym typeface="+mn-lt"/>
              </a:rPr>
              <a:t>DIỄN</a:t>
            </a:r>
            <a:r>
              <a:rPr lang="en-US" altLang="zh-CN" sz="6600" dirty="0">
                <a:ln w="38100">
                  <a:noFill/>
                </a:ln>
                <a:solidFill>
                  <a:srgbClr val="3E830E"/>
                </a:solidFill>
                <a:effectLst/>
                <a:latin typeface="Times New Roman" pitchFamily="18" charset="0"/>
                <a:ea typeface="+mn-ea"/>
                <a:cs typeface="Times New Roman" pitchFamily="18" charset="0"/>
                <a:sym typeface="+mn-lt"/>
              </a:rPr>
              <a:t> </a:t>
            </a:r>
            <a:r>
              <a:rPr lang="en-US" altLang="zh-CN" sz="6600" dirty="0" err="1">
                <a:ln w="38100">
                  <a:noFill/>
                </a:ln>
                <a:solidFill>
                  <a:srgbClr val="3E830E"/>
                </a:solidFill>
                <a:effectLst/>
                <a:latin typeface="Times New Roman" pitchFamily="18" charset="0"/>
                <a:ea typeface="+mn-ea"/>
                <a:cs typeface="Times New Roman" pitchFamily="18" charset="0"/>
                <a:sym typeface="+mn-lt"/>
              </a:rPr>
              <a:t>CẢM</a:t>
            </a:r>
            <a:endParaRPr lang="zh-CN" altLang="en-US" sz="6600" dirty="0">
              <a:ln w="38100">
                <a:noFill/>
              </a:ln>
              <a:solidFill>
                <a:srgbClr val="3E830E"/>
              </a:solidFill>
              <a:effectLst/>
              <a:latin typeface="Times New Roman" pitchFamily="18" charset="0"/>
              <a:ea typeface="+mn-ea"/>
              <a:cs typeface="Times New Roman" pitchFamily="18" charset="0"/>
              <a:sym typeface="+mn-lt"/>
            </a:endParaRPr>
          </a:p>
        </p:txBody>
      </p:sp>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09155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5"/>
                                        </p:tgtEl>
                                        <p:attrNameLst>
                                          <p:attrName>style.visibility</p:attrName>
                                        </p:attrNameLst>
                                      </p:cBhvr>
                                      <p:to>
                                        <p:strVal val="visible"/>
                                      </p:to>
                                    </p:set>
                                    <p:anim to="" calcmode="lin" valueType="num">
                                      <p:cBhvr>
                                        <p:cTn id="7" dur="1000" fill="hold">
                                          <p:stCondLst>
                                            <p:cond delay="0"/>
                                          </p:stCondLst>
                                        </p:cTn>
                                        <p:tgtEl>
                                          <p:spTgt spid="15"/>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5"/>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5"/>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5"/>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0-#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pic>
        <p:nvPicPr>
          <p:cNvPr id="9" name="Picture 2" descr="Đề thi học kì 2 lớp 2 năm 2020 - 2021 theo Thông tư 22 (14 đề)">
            <a:extLst>
              <a:ext uri="{FF2B5EF4-FFF2-40B4-BE49-F238E27FC236}">
                <a16:creationId xmlns:a16="http://schemas.microsoft.com/office/drawing/2014/main" id="{78C5376C-8A05-45A7-93E9-DE10DE7D4F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77" b="90741" l="7097" r="91613">
                        <a14:foregroundMark x1="42258" y1="79012" x2="42258" y2="79012"/>
                        <a14:foregroundMark x1="40968" y1="72222" x2="40968" y2="72222"/>
                        <a14:foregroundMark x1="9677" y1="51235" x2="9677" y2="51235"/>
                        <a14:foregroundMark x1="7419" y1="57407" x2="7419" y2="57407"/>
                        <a14:foregroundMark x1="50645" y1="9877" x2="50645" y2="9877"/>
                        <a14:foregroundMark x1="89677" y1="53086" x2="89677" y2="53086"/>
                        <a14:foregroundMark x1="91935" y1="61728" x2="91935" y2="61728"/>
                        <a14:foregroundMark x1="56774" y1="88272" x2="56774" y2="88272"/>
                        <a14:foregroundMark x1="47742" y1="79630" x2="47742" y2="79630"/>
                        <a14:foregroundMark x1="42258" y1="65432" x2="42258" y2="65432"/>
                        <a14:foregroundMark x1="37097" y1="73457" x2="37097" y2="73457"/>
                        <a14:foregroundMark x1="37742" y1="66049" x2="37742" y2="66049"/>
                        <a14:foregroundMark x1="46129" y1="78395" x2="46129" y2="78395"/>
                        <a14:foregroundMark x1="49677" y1="85185" x2="49677" y2="85185"/>
                        <a14:foregroundMark x1="58710" y1="87654" x2="58710" y2="87654"/>
                        <a14:foregroundMark x1="54516" y1="83333" x2="54516" y2="83333"/>
                        <a14:foregroundMark x1="62258" y1="84568" x2="62258" y2="84568"/>
                        <a14:foregroundMark x1="69355" y1="85185" x2="69355" y2="85185"/>
                        <a14:foregroundMark x1="64194" y1="84568" x2="64194" y2="84568"/>
                        <a14:foregroundMark x1="60645" y1="89506" x2="60645" y2="89506"/>
                        <a14:foregroundMark x1="53226" y1="90741" x2="53226" y2="90741"/>
                        <a14:foregroundMark x1="85806" y1="81481" x2="85806" y2="81481"/>
                        <a14:foregroundMark x1="16452" y1="89506" x2="16452" y2="89506"/>
                        <a14:foregroundMark x1="11935" y1="82099" x2="11935" y2="82099"/>
                        <a14:foregroundMark x1="11935" y1="87037" x2="11935" y2="87037"/>
                        <a14:foregroundMark x1="84839" y1="86420" x2="84839" y2="86420"/>
                      </a14:backgroundRemoval>
                    </a14:imgEffect>
                  </a14:imgLayer>
                </a14:imgProps>
              </a:ext>
              <a:ext uri="{28A0092B-C50C-407E-A947-70E740481C1C}">
                <a14:useLocalDpi xmlns:a14="http://schemas.microsoft.com/office/drawing/2010/main" val="0"/>
              </a:ext>
            </a:extLst>
          </a:blip>
          <a:srcRect/>
          <a:stretch>
            <a:fillRect/>
          </a:stretch>
        </p:blipFill>
        <p:spPr bwMode="auto">
          <a:xfrm>
            <a:off x="264942" y="3955719"/>
            <a:ext cx="5388024" cy="281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hought Bubble: Cloud 2">
            <a:extLst>
              <a:ext uri="{FF2B5EF4-FFF2-40B4-BE49-F238E27FC236}">
                <a16:creationId xmlns:a16="http://schemas.microsoft.com/office/drawing/2014/main" id="{ABE9FCE3-5159-41FF-8B26-10C96F4F9574}"/>
              </a:ext>
            </a:extLst>
          </p:cNvPr>
          <p:cNvSpPr/>
          <p:nvPr/>
        </p:nvSpPr>
        <p:spPr>
          <a:xfrm>
            <a:off x="2323514" y="752621"/>
            <a:ext cx="9704363" cy="3256672"/>
          </a:xfrm>
          <a:prstGeom prst="cloudCallout">
            <a:avLst>
              <a:gd name="adj1" fmla="val -34547"/>
              <a:gd name="adj2" fmla="val 65968"/>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Thu: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nhảnh</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19588076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flipH="1">
            <a:off x="11247120" y="156947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88B41D7C-2F9E-4DB4-884B-9344621D791E}"/>
              </a:ext>
            </a:extLst>
          </p:cNvPr>
          <p:cNvSpPr txBox="1">
            <a:spLocks noChangeArrowheads="1"/>
          </p:cNvSpPr>
          <p:nvPr/>
        </p:nvSpPr>
        <p:spPr bwMode="auto">
          <a:xfrm>
            <a:off x="2734896" y="711801"/>
            <a:ext cx="8699500" cy="5047536"/>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en-US" altLang="en-US" sz="2800" dirty="0">
                <a:solidFill>
                  <a:srgbClr val="660066"/>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Một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sớm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chủ</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nhật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đầu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xuân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khi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mặt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trời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vừa</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hé</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mây</a:t>
            </a:r>
            <a:r>
              <a:rPr lang="en-US" altLang="en-US" sz="2800" dirty="0">
                <a:solidFill>
                  <a:srgbClr val="FF0000"/>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nhìn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xuống</a:t>
            </a:r>
            <a:r>
              <a:rPr lang="en-US" altLang="en-US" sz="2800" dirty="0">
                <a:solidFill>
                  <a:prstClr val="black"/>
                </a:solidFill>
                <a:latin typeface="Times New Roman" panose="02020603050405020304" pitchFamily="18" charset="0"/>
              </a:rPr>
              <a:t>, Thu </a:t>
            </a:r>
            <a:r>
              <a:rPr lang="en-US" altLang="en-US" sz="2800" dirty="0" err="1">
                <a:solidFill>
                  <a:srgbClr val="FF0000"/>
                </a:solidFill>
                <a:latin typeface="Times New Roman" panose="02020603050405020304" pitchFamily="18" charset="0"/>
              </a:rPr>
              <a:t>phát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hiện</a:t>
            </a:r>
            <a:r>
              <a:rPr lang="en-US" altLang="en-US" sz="2800" dirty="0">
                <a:solidFill>
                  <a:srgbClr val="FF0000"/>
                </a:solidFill>
                <a:latin typeface="Times New Roman" panose="02020603050405020304" pitchFamily="18" charset="0"/>
              </a:rPr>
              <a:t> </a:t>
            </a:r>
            <a:r>
              <a:rPr lang="en-US" altLang="en-US" sz="2800" dirty="0">
                <a:solidFill>
                  <a:prstClr val="black"/>
                </a:solidFill>
                <a:latin typeface="Times New Roman" panose="02020603050405020304" pitchFamily="18" charset="0"/>
              </a:rPr>
              <a:t>ra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xanh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biếc</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xuống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cành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lựu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Nó</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săm</a:t>
            </a:r>
            <a:r>
              <a:rPr lang="en-US" altLang="en-US" sz="2800" dirty="0">
                <a:solidFill>
                  <a:srgbClr val="FF0000"/>
                </a:solidFill>
                <a:latin typeface="Times New Roman" panose="02020603050405020304" pitchFamily="18" charset="0"/>
              </a:rPr>
              <a:t> soi</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mổ</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mổ</a:t>
            </a:r>
            <a:r>
              <a:rPr lang="en-US" altLang="en-US" sz="2800" dirty="0">
                <a:solidFill>
                  <a:srgbClr val="FF0000"/>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mấy</a:t>
            </a:r>
            <a:r>
              <a:rPr lang="en-US" altLang="en-US" sz="2800" dirty="0">
                <a:solidFill>
                  <a:prstClr val="black"/>
                </a:solidFill>
                <a:latin typeface="Times New Roman" panose="02020603050405020304" pitchFamily="18" charset="0"/>
              </a:rPr>
              <a:t> con </a:t>
            </a:r>
            <a:r>
              <a:rPr lang="en-US" altLang="en-US" sz="2800" dirty="0" err="1">
                <a:solidFill>
                  <a:prstClr val="black"/>
                </a:solidFill>
                <a:latin typeface="Times New Roman" panose="02020603050405020304" pitchFamily="18" charset="0"/>
              </a:rPr>
              <a:t>sâu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rồi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thản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nhiên</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rỉa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cánh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hót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lên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mấy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tiếng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líu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ríu</a:t>
            </a:r>
            <a:r>
              <a:rPr lang="en-US" altLang="en-US" sz="2800" dirty="0">
                <a:solidFill>
                  <a:prstClr val="black"/>
                </a:solidFill>
                <a:latin typeface="Times New Roman" panose="02020603050405020304" pitchFamily="18" charset="0"/>
              </a:rPr>
              <a:t>. Thu </a:t>
            </a:r>
            <a:r>
              <a:rPr lang="en-US" altLang="en-US" sz="2800" dirty="0" err="1">
                <a:solidFill>
                  <a:srgbClr val="FF0000"/>
                </a:solidFill>
                <a:latin typeface="Times New Roman" panose="02020603050405020304" pitchFamily="18" charset="0"/>
              </a:rPr>
              <a:t>vội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xuống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Hằng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mời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bạn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lên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xem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để</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biết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rằng</a:t>
            </a:r>
            <a:r>
              <a:rPr lang="en-US" altLang="en-US" sz="2800" dirty="0">
                <a:solidFill>
                  <a:prstClr val="black"/>
                </a:solidFill>
                <a:latin typeface="Times New Roman" panose="02020603050405020304" pitchFamily="18" charset="0"/>
              </a:rPr>
              <a:t>: Ban </a:t>
            </a:r>
            <a:r>
              <a:rPr lang="en-US" altLang="en-US" sz="2800" dirty="0" err="1">
                <a:solidFill>
                  <a:prstClr val="black"/>
                </a:solidFill>
                <a:latin typeface="Times New Roman" panose="02020603050405020304" pitchFamily="18" charset="0"/>
              </a:rPr>
              <a:t>công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về</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đậu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tức</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là</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vườn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rồi</a:t>
            </a:r>
            <a:r>
              <a:rPr lang="en-US" altLang="en-US" sz="2800" dirty="0">
                <a:solidFill>
                  <a:prstClr val="black"/>
                </a:solidFill>
                <a:latin typeface="Times New Roman" panose="02020603050405020304" pitchFamily="18" charset="0"/>
              </a:rPr>
              <a:t> ! </a:t>
            </a:r>
            <a:r>
              <a:rPr lang="en-US" altLang="en-US" sz="2800" dirty="0" err="1">
                <a:solidFill>
                  <a:prstClr val="black"/>
                </a:solidFill>
                <a:latin typeface="Times New Roman" panose="02020603050405020304" pitchFamily="18" charset="0"/>
              </a:rPr>
              <a:t>Chẳng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ngờ</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khi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hai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bạn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lên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đến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nơi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thì</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đã</a:t>
            </a:r>
            <a:r>
              <a:rPr lang="en-US" altLang="en-US" sz="2800" dirty="0">
                <a:solidFill>
                  <a:prstClr val="black"/>
                </a:solidFill>
                <a:latin typeface="Times New Roman" panose="02020603050405020304" pitchFamily="18" charset="0"/>
              </a:rPr>
              <a:t> bay </a:t>
            </a:r>
            <a:r>
              <a:rPr lang="en-US" altLang="en-US" sz="2800" dirty="0" err="1">
                <a:solidFill>
                  <a:prstClr val="black"/>
                </a:solidFill>
                <a:latin typeface="Times New Roman" panose="02020603050405020304" pitchFamily="18" charset="0"/>
              </a:rPr>
              <a:t>đi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Hằng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không</a:t>
            </a:r>
            <a:r>
              <a:rPr lang="en-US" altLang="en-US" sz="2800" dirty="0">
                <a:solidFill>
                  <a:prstClr val="black"/>
                </a:solidFill>
                <a:latin typeface="Times New Roman" panose="02020603050405020304" pitchFamily="18" charset="0"/>
              </a:rPr>
              <a:t> tin, Thu </a:t>
            </a:r>
            <a:r>
              <a:rPr lang="en-US" altLang="en-US" sz="2800" dirty="0" err="1">
                <a:solidFill>
                  <a:srgbClr val="FF0000"/>
                </a:solidFill>
                <a:latin typeface="Times New Roman" panose="02020603050405020304" pitchFamily="18" charset="0"/>
              </a:rPr>
              <a:t>cầu</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viện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ông</a:t>
            </a:r>
            <a:r>
              <a:rPr lang="en-US" altLang="en-US" sz="2800" dirty="0">
                <a:solidFill>
                  <a:prstClr val="black"/>
                </a:solidFill>
                <a:latin typeface="Times New Roman" panose="02020603050405020304" pitchFamily="18" charset="0"/>
              </a:rPr>
              <a:t>:</a:t>
            </a:r>
            <a:br>
              <a:rPr lang="en-US" altLang="en-US" sz="2800" dirty="0">
                <a:solidFill>
                  <a:prstClr val="black"/>
                </a:solidFill>
                <a:latin typeface="Times New Roman" panose="02020603050405020304" pitchFamily="18" charset="0"/>
              </a:rPr>
            </a:br>
            <a:r>
              <a:rPr lang="en-US" altLang="en-US" sz="2800" dirty="0">
                <a:solidFill>
                  <a:prstClr val="black"/>
                </a:solidFill>
                <a:latin typeface="Times New Roman" panose="02020603050405020304" pitchFamily="18" charset="0"/>
              </a:rPr>
              <a:t> - </a:t>
            </a:r>
            <a:r>
              <a:rPr lang="en-US" altLang="en-US" sz="2800" dirty="0" err="1">
                <a:solidFill>
                  <a:prstClr val="black"/>
                </a:solidFill>
                <a:latin typeface="Times New Roman" panose="02020603050405020304" pitchFamily="18" charset="0"/>
              </a:rPr>
              <a:t>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ơi</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đúng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là</a:t>
            </a:r>
            <a:r>
              <a:rPr lang="en-US" altLang="en-US" sz="2800" dirty="0">
                <a:solidFill>
                  <a:srgbClr val="FF0000"/>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vừa</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đỗ</a:t>
            </a:r>
            <a:r>
              <a:rPr lang="en-US" altLang="en-US" sz="2800" dirty="0">
                <a:solidFill>
                  <a:prstClr val="black"/>
                </a:solidFill>
                <a:latin typeface="Times New Roman" panose="02020603050405020304" pitchFamily="18" charset="0"/>
              </a:rPr>
              <a:t> ở </a:t>
            </a:r>
            <a:r>
              <a:rPr lang="en-US" altLang="en-US" sz="2800" dirty="0" err="1">
                <a:solidFill>
                  <a:prstClr val="black"/>
                </a:solidFill>
                <a:latin typeface="Times New Roman" panose="02020603050405020304" pitchFamily="18" charset="0"/>
              </a:rPr>
              <a:t>đây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bắt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sâu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hót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nữa</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nhỉ</a:t>
            </a:r>
            <a:r>
              <a:rPr lang="en-US" altLang="en-US" sz="2800" dirty="0">
                <a:solidFill>
                  <a:prstClr val="black"/>
                </a:solidFill>
                <a:latin typeface="Times New Roman" panose="02020603050405020304" pitchFamily="18" charset="0"/>
              </a:rPr>
              <a:t> !</a:t>
            </a:r>
            <a:br>
              <a:rPr lang="en-US" altLang="en-US" sz="2800" dirty="0">
                <a:solidFill>
                  <a:prstClr val="black"/>
                </a:solidFill>
                <a:latin typeface="Times New Roman" panose="02020603050405020304" pitchFamily="18" charset="0"/>
              </a:rPr>
            </a:b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nó</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hiền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hậu</a:t>
            </a:r>
            <a:r>
              <a:rPr lang="en-US" altLang="en-US" sz="2800" dirty="0">
                <a:solidFill>
                  <a:srgbClr val="FF0000"/>
                </a:solidFill>
                <a:latin typeface="Times New Roman" panose="02020603050405020304" pitchFamily="18" charset="0"/>
              </a:rPr>
              <a:t> </a:t>
            </a:r>
            <a:r>
              <a:rPr lang="en-US" altLang="en-US" sz="2800" dirty="0">
                <a:solidFill>
                  <a:prstClr val="black"/>
                </a:solidFill>
                <a:latin typeface="Times New Roman" panose="02020603050405020304" pitchFamily="18" charset="0"/>
              </a:rPr>
              <a:t>quay </a:t>
            </a:r>
            <a:r>
              <a:rPr lang="en-US" altLang="en-US" sz="2800" dirty="0" err="1">
                <a:solidFill>
                  <a:prstClr val="black"/>
                </a:solidFill>
                <a:latin typeface="Times New Roman" panose="02020603050405020304" pitchFamily="18" charset="0"/>
              </a:rPr>
              <a:t>lại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xoa</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đầu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hai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đứa</a:t>
            </a:r>
            <a:r>
              <a:rPr lang="en-US" altLang="en-US" sz="2800" dirty="0">
                <a:solidFill>
                  <a:prstClr val="black"/>
                </a:solidFill>
                <a:latin typeface="Times New Roman" panose="02020603050405020304" pitchFamily="18" charset="0"/>
              </a:rPr>
              <a:t>:</a:t>
            </a:r>
          </a:p>
          <a:p>
            <a:pPr algn="just" eaLnBrk="0" fontAlgn="base" hangingPunct="0">
              <a:spcBef>
                <a:spcPct val="50000"/>
              </a:spcBef>
              <a:spcAft>
                <a:spcPct val="0"/>
              </a:spcAft>
              <a:buFontTx/>
              <a:buNone/>
            </a:pPr>
            <a:r>
              <a:rPr lang="en-US" altLang="en-US" sz="2800" dirty="0">
                <a:solidFill>
                  <a:prstClr val="black"/>
                </a:solidFill>
                <a:latin typeface="Times New Roman" panose="02020603050405020304" pitchFamily="18" charset="0"/>
              </a:rPr>
              <a:t>    - Ừ, </a:t>
            </a:r>
            <a:r>
              <a:rPr lang="en-US" altLang="en-US" sz="2800" dirty="0" err="1">
                <a:solidFill>
                  <a:srgbClr val="FF0000"/>
                </a:solidFill>
                <a:latin typeface="Times New Roman" panose="02020603050405020304" pitchFamily="18" charset="0"/>
              </a:rPr>
              <a:t>đúng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rồi</a:t>
            </a:r>
            <a:r>
              <a:rPr lang="en-US" altLang="en-US" sz="2800" dirty="0">
                <a:solidFill>
                  <a:srgbClr val="FF0000"/>
                </a:solidFill>
                <a:latin typeface="Times New Roman" panose="02020603050405020304" pitchFamily="18" charset="0"/>
              </a:rPr>
              <a:t> </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Đất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lành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chim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đậu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gì</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lạ</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đâu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cháu</a:t>
            </a:r>
            <a:r>
              <a:rPr lang="en-US" altLang="en-US" sz="2800" dirty="0">
                <a:solidFill>
                  <a:prstClr val="black"/>
                </a:solidFill>
                <a:latin typeface="Times New Roman" panose="02020603050405020304" pitchFamily="18" charset="0"/>
              </a:rPr>
              <a:t> ?</a:t>
            </a: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05509" y="3762211"/>
            <a:ext cx="3530992" cy="3095789"/>
          </a:xfrm>
          <a:prstGeom prst="rect">
            <a:avLst/>
          </a:prstGeom>
        </p:spPr>
      </p:pic>
    </p:spTree>
    <p:extLst>
      <p:ext uri="{BB962C8B-B14F-4D97-AF65-F5344CB8AC3E}">
        <p14:creationId xmlns:p14="http://schemas.microsoft.com/office/powerpoint/2010/main" val="12127635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21"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4)">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D651152B-455E-4973-9771-A192D830C3F8}"/>
              </a:ext>
            </a:extLst>
          </p:cNvPr>
          <p:cNvSpPr txBox="1">
            <a:spLocks noChangeArrowheads="1"/>
          </p:cNvSpPr>
          <p:nvPr/>
        </p:nvSpPr>
        <p:spPr bwMode="auto">
          <a:xfrm>
            <a:off x="6042941" y="2519298"/>
            <a:ext cx="755332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Luyện</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lại</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bài</a:t>
            </a:r>
            <a:endParaRPr lang="en-US" altLang="en-US" sz="4800" b="1" dirty="0">
              <a:solidFill>
                <a:schemeClr val="accent6">
                  <a:lumMod val="50000"/>
                </a:schemeClr>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buNone/>
            </a:pP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Chuẩn</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bị</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bài</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sau</a:t>
            </a:r>
            <a:endParaRPr lang="en-US" altLang="en-US" sz="4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02A61F63-BB89-40AD-95F7-50F29C7A70EF}"/>
              </a:ext>
            </a:extLst>
          </p:cNvPr>
          <p:cNvSpPr txBox="1">
            <a:spLocks noChangeArrowheads="1"/>
          </p:cNvSpPr>
          <p:nvPr/>
        </p:nvSpPr>
        <p:spPr bwMode="auto">
          <a:xfrm>
            <a:off x="7149428" y="1773173"/>
            <a:ext cx="26701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4800" b="1">
                <a:solidFill>
                  <a:schemeClr val="accent6">
                    <a:lumMod val="50000"/>
                  </a:schemeClr>
                </a:solidFill>
                <a:latin typeface="Times New Roman" panose="02020603050405020304" pitchFamily="18" charset="0"/>
                <a:cs typeface="Times New Roman" panose="02020603050405020304" pitchFamily="18" charset="0"/>
              </a:rPr>
              <a:t>Về nhà</a:t>
            </a:r>
            <a:endParaRPr lang="vi-VN" altLang="en-US" sz="480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6481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94965" y="1595239"/>
            <a:ext cx="6002595"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1F866497-FF8C-41C6-8AF0-798BFA27B539}"/>
              </a:ext>
            </a:extLst>
          </p:cNvPr>
          <p:cNvSpPr>
            <a:spLocks noChangeArrowheads="1"/>
          </p:cNvSpPr>
          <p:nvPr/>
        </p:nvSpPr>
        <p:spPr bwMode="auto">
          <a:xfrm>
            <a:off x="3574366" y="951914"/>
            <a:ext cx="701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solidFill>
                  <a:srgbClr val="002060"/>
                </a:solidFill>
                <a:latin typeface="Times New Roman" panose="02020603050405020304" pitchFamily="18" charset="0"/>
              </a:rPr>
              <a:t>Em</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đã</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được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học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những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chủ</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điểm</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nào</a:t>
            </a:r>
            <a:r>
              <a:rPr lang="en-US" altLang="en-US" b="1" dirty="0">
                <a:solidFill>
                  <a:srgbClr val="002060"/>
                </a:solidFill>
                <a:latin typeface="Times New Roman" panose="02020603050405020304" pitchFamily="18" charset="0"/>
              </a:rPr>
              <a:t> ?</a:t>
            </a:r>
          </a:p>
        </p:txBody>
      </p:sp>
      <p:sp>
        <p:nvSpPr>
          <p:cNvPr id="9" name="Rectangle 6">
            <a:extLst>
              <a:ext uri="{FF2B5EF4-FFF2-40B4-BE49-F238E27FC236}">
                <a16:creationId xmlns:a16="http://schemas.microsoft.com/office/drawing/2014/main" id="{E27BD454-29D4-45CD-95F2-3CD5AF7A2C17}"/>
              </a:ext>
            </a:extLst>
          </p:cNvPr>
          <p:cNvSpPr>
            <a:spLocks noChangeArrowheads="1"/>
          </p:cNvSpPr>
          <p:nvPr/>
        </p:nvSpPr>
        <p:spPr bwMode="auto">
          <a:xfrm>
            <a:off x="4183966" y="2171114"/>
            <a:ext cx="6124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Char char="-"/>
            </a:pP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Việt</a:t>
            </a:r>
            <a:r>
              <a:rPr lang="en-US" altLang="en-US" b="1" dirty="0">
                <a:solidFill>
                  <a:srgbClr val="3E830E"/>
                </a:solidFill>
                <a:latin typeface="Times New Roman" panose="02020603050405020304" pitchFamily="18" charset="0"/>
              </a:rPr>
              <a:t> Nam – </a:t>
            </a:r>
            <a:r>
              <a:rPr lang="en-US" altLang="en-US" b="1" dirty="0" err="1">
                <a:solidFill>
                  <a:srgbClr val="3E830E"/>
                </a:solidFill>
                <a:latin typeface="Times New Roman" panose="02020603050405020304" pitchFamily="18" charset="0"/>
              </a:rPr>
              <a:t>Tổ</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quốc</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em</a:t>
            </a:r>
            <a:endParaRPr lang="en-US" altLang="en-US" b="1" dirty="0">
              <a:solidFill>
                <a:srgbClr val="3E830E"/>
              </a:solidFill>
              <a:latin typeface="Times New Roman" panose="02020603050405020304" pitchFamily="18" charset="0"/>
            </a:endParaRPr>
          </a:p>
          <a:p>
            <a:pPr eaLnBrk="1" hangingPunct="1">
              <a:buFontTx/>
              <a:buChar char="-"/>
            </a:pP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Cánh</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chim</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hoà</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bình</a:t>
            </a:r>
            <a:endParaRPr lang="en-US" altLang="en-US" b="1" dirty="0">
              <a:solidFill>
                <a:srgbClr val="3E830E"/>
              </a:solidFill>
              <a:latin typeface="Times New Roman" panose="02020603050405020304" pitchFamily="18" charset="0"/>
            </a:endParaRPr>
          </a:p>
          <a:p>
            <a:pPr eaLnBrk="1" hangingPunct="1">
              <a:buFontTx/>
              <a:buNone/>
            </a:pPr>
            <a:r>
              <a:rPr lang="en-US" altLang="en-US" b="1" dirty="0">
                <a:solidFill>
                  <a:srgbClr val="3E830E"/>
                </a:solidFill>
                <a:latin typeface="Times New Roman" panose="02020603050405020304" pitchFamily="18" charset="0"/>
              </a:rPr>
              <a:t>- Con </a:t>
            </a:r>
            <a:r>
              <a:rPr lang="en-US" altLang="en-US" b="1" dirty="0" err="1">
                <a:solidFill>
                  <a:srgbClr val="3E830E"/>
                </a:solidFill>
                <a:latin typeface="Times New Roman" panose="02020603050405020304" pitchFamily="18" charset="0"/>
              </a:rPr>
              <a:t>người</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với</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thiên</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nhiên</a:t>
            </a:r>
            <a:endParaRPr lang="en-US" altLang="en-US" b="1" dirty="0">
              <a:solidFill>
                <a:srgbClr val="3E830E"/>
              </a:solidFill>
              <a:latin typeface="Times New Roman" panose="02020603050405020304" pitchFamily="18" charset="0"/>
            </a:endParaRPr>
          </a:p>
        </p:txBody>
      </p:sp>
    </p:spTree>
    <p:extLst>
      <p:ext uri="{BB962C8B-B14F-4D97-AF65-F5344CB8AC3E}">
        <p14:creationId xmlns:p14="http://schemas.microsoft.com/office/powerpoint/2010/main" val="35856338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up)">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up)">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wipe(up)">
                                      <p:cBhvr>
                                        <p:cTn id="3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805729A-477B-45BE-9310-57B0DDA99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840" y="938661"/>
            <a:ext cx="7268308" cy="53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Picture28">
            <a:extLst>
              <a:ext uri="{FF2B5EF4-FFF2-40B4-BE49-F238E27FC236}">
                <a16:creationId xmlns:a16="http://schemas.microsoft.com/office/drawing/2014/main" id="{094B0BE3-A170-4399-8C51-9BE82F6A5B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3173" y="3629236"/>
            <a:ext cx="3790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Picture27">
            <a:extLst>
              <a:ext uri="{FF2B5EF4-FFF2-40B4-BE49-F238E27FC236}">
                <a16:creationId xmlns:a16="http://schemas.microsoft.com/office/drawing/2014/main" id="{AB353004-4616-4F2C-A975-9FE3DE61047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65052">
            <a:off x="4572000" y="1447800"/>
            <a:ext cx="12382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8D4B0F9-DEC5-433F-B9ED-D0B6E0E765A1}"/>
              </a:ext>
            </a:extLst>
          </p:cNvPr>
          <p:cNvSpPr/>
          <p:nvPr/>
        </p:nvSpPr>
        <p:spPr>
          <a:xfrm>
            <a:off x="3834804" y="181604"/>
            <a:ext cx="4522392" cy="769441"/>
          </a:xfrm>
          <a:prstGeom prst="rect">
            <a:avLst/>
          </a:prstGeom>
          <a:noFill/>
        </p:spPr>
        <p:txBody>
          <a:bodyPr wrap="none">
            <a:spAutoFit/>
          </a:bodyPr>
          <a:lstStyle/>
          <a:p>
            <a:pPr algn="ctr" fontAlgn="base">
              <a:spcBef>
                <a:spcPct val="0"/>
              </a:spcBef>
              <a:spcAft>
                <a:spcPct val="0"/>
              </a:spcAft>
              <a:defRPr/>
            </a:pPr>
            <a:r>
              <a:rPr lang="en-US" sz="4400" b="1" dirty="0" err="1">
                <a:ln w="1905"/>
                <a:solidFill>
                  <a:srgbClr val="3E830E"/>
                </a:solidFill>
                <a:effectLst>
                  <a:innerShdw blurRad="69850" dist="43180" dir="5400000">
                    <a:srgbClr val="000000">
                      <a:alpha val="65000"/>
                    </a:srgbClr>
                  </a:innerShdw>
                </a:effectLst>
                <a:latin typeface="Times New Roman" panose="02020603050405020304" pitchFamily="18" charset="0"/>
              </a:rPr>
              <a:t>Giữ</a:t>
            </a:r>
            <a:r>
              <a:rPr lang="en-US" sz="4400" b="1" dirty="0">
                <a:ln w="1905"/>
                <a:solidFill>
                  <a:srgbClr val="3E830E"/>
                </a:solidFill>
                <a:effectLst>
                  <a:innerShdw blurRad="69850" dist="43180" dir="5400000">
                    <a:srgbClr val="000000">
                      <a:alpha val="65000"/>
                    </a:srgbClr>
                  </a:innerShdw>
                </a:effectLst>
                <a:latin typeface="Times New Roman" panose="02020603050405020304" pitchFamily="18" charset="0"/>
              </a:rPr>
              <a:t> </a:t>
            </a:r>
            <a:r>
              <a:rPr lang="en-US" sz="4400" b="1" dirty="0" err="1">
                <a:ln w="1905"/>
                <a:solidFill>
                  <a:srgbClr val="3E830E"/>
                </a:solidFill>
                <a:effectLst>
                  <a:innerShdw blurRad="69850" dist="43180" dir="5400000">
                    <a:srgbClr val="000000">
                      <a:alpha val="65000"/>
                    </a:srgbClr>
                  </a:innerShdw>
                </a:effectLst>
                <a:latin typeface="Times New Roman" panose="02020603050405020304" pitchFamily="18" charset="0"/>
              </a:rPr>
              <a:t>lấy</a:t>
            </a:r>
            <a:r>
              <a:rPr lang="en-US" sz="4400" b="1" dirty="0">
                <a:ln w="1905"/>
                <a:solidFill>
                  <a:srgbClr val="3E830E"/>
                </a:solidFill>
                <a:effectLst>
                  <a:innerShdw blurRad="69850" dist="43180" dir="5400000">
                    <a:srgbClr val="000000">
                      <a:alpha val="65000"/>
                    </a:srgbClr>
                  </a:innerShdw>
                </a:effectLst>
                <a:latin typeface="Times New Roman" panose="02020603050405020304" pitchFamily="18" charset="0"/>
              </a:rPr>
              <a:t> </a:t>
            </a:r>
            <a:r>
              <a:rPr lang="en-US" sz="4400" b="1" dirty="0" err="1">
                <a:ln w="1905"/>
                <a:solidFill>
                  <a:srgbClr val="3E830E"/>
                </a:solidFill>
                <a:effectLst>
                  <a:innerShdw blurRad="69850" dist="43180" dir="5400000">
                    <a:srgbClr val="000000">
                      <a:alpha val="65000"/>
                    </a:srgbClr>
                  </a:innerShdw>
                </a:effectLst>
                <a:latin typeface="Times New Roman" panose="02020603050405020304" pitchFamily="18" charset="0"/>
              </a:rPr>
              <a:t>màu</a:t>
            </a:r>
            <a:r>
              <a:rPr lang="en-US" sz="4400" b="1" dirty="0">
                <a:ln w="1905"/>
                <a:solidFill>
                  <a:srgbClr val="3E830E"/>
                </a:solidFill>
                <a:effectLst>
                  <a:innerShdw blurRad="69850" dist="43180" dir="5400000">
                    <a:srgbClr val="000000">
                      <a:alpha val="65000"/>
                    </a:srgbClr>
                  </a:innerShdw>
                </a:effectLst>
                <a:latin typeface="Times New Roman" panose="02020603050405020304" pitchFamily="18" charset="0"/>
              </a:rPr>
              <a:t> </a:t>
            </a:r>
            <a:r>
              <a:rPr lang="en-US" sz="4400" b="1" dirty="0" err="1">
                <a:ln w="1905"/>
                <a:solidFill>
                  <a:srgbClr val="3E830E"/>
                </a:solidFill>
                <a:effectLst>
                  <a:innerShdw blurRad="69850" dist="43180" dir="5400000">
                    <a:srgbClr val="000000">
                      <a:alpha val="65000"/>
                    </a:srgbClr>
                  </a:innerShdw>
                </a:effectLst>
                <a:latin typeface="Times New Roman" panose="02020603050405020304" pitchFamily="18" charset="0"/>
              </a:rPr>
              <a:t>xanh</a:t>
            </a:r>
            <a:endParaRPr lang="en-US" sz="4400" b="1" dirty="0">
              <a:ln w="1905"/>
              <a:solidFill>
                <a:srgbClr val="3E830E"/>
              </a:solidFill>
              <a:effectLst>
                <a:innerShdw blurRad="69850" dist="43180" dir="5400000">
                  <a:srgbClr val="000000">
                    <a:alpha val="65000"/>
                  </a:srgbClr>
                </a:innerShdw>
              </a:effectLst>
              <a:latin typeface="Times New Roman" panose="02020603050405020304" pitchFamily="18" charset="0"/>
            </a:endParaRPr>
          </a:p>
        </p:txBody>
      </p:sp>
      <p:pic>
        <p:nvPicPr>
          <p:cNvPr id="10" name="图片 16">
            <a:extLst>
              <a:ext uri="{FF2B5EF4-FFF2-40B4-BE49-F238E27FC236}">
                <a16:creationId xmlns:a16="http://schemas.microsoft.com/office/drawing/2014/main" id="{D7D19FDB-EB19-4AF4-B908-8427D73CEA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1" name="图片 15">
            <a:extLst>
              <a:ext uri="{FF2B5EF4-FFF2-40B4-BE49-F238E27FC236}">
                <a16:creationId xmlns:a16="http://schemas.microsoft.com/office/drawing/2014/main" id="{4FA4C89F-A07A-41B0-90B8-9A75A003B0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12" name="图片 64">
            <a:extLst>
              <a:ext uri="{FF2B5EF4-FFF2-40B4-BE49-F238E27FC236}">
                <a16:creationId xmlns:a16="http://schemas.microsoft.com/office/drawing/2014/main" id="{1F29A273-D317-4749-80A5-F9C4B66A3E9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13" name="图片 64">
            <a:extLst>
              <a:ext uri="{FF2B5EF4-FFF2-40B4-BE49-F238E27FC236}">
                <a16:creationId xmlns:a16="http://schemas.microsoft.com/office/drawing/2014/main" id="{1BA19165-23AB-4089-9CA4-6173FB8C710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522119" y="3296237"/>
            <a:ext cx="3243798" cy="3922729"/>
          </a:xfrm>
          <a:prstGeom prst="rect">
            <a:avLst/>
          </a:prstGeom>
        </p:spPr>
      </p:pic>
    </p:spTree>
    <p:extLst>
      <p:ext uri="{BB962C8B-B14F-4D97-AF65-F5344CB8AC3E}">
        <p14:creationId xmlns:p14="http://schemas.microsoft.com/office/powerpoint/2010/main" val="402481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pic>
        <p:nvPicPr>
          <p:cNvPr id="33" name="图片 32">
            <a:extLst>
              <a:ext uri="{FF2B5EF4-FFF2-40B4-BE49-F238E27FC236}">
                <a16:creationId xmlns:a16="http://schemas.microsoft.com/office/drawing/2014/main" id="{F4375262-61D9-4807-9C9D-27D1DB00FC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24" y="4116634"/>
            <a:ext cx="2072752" cy="2733023"/>
          </a:xfrm>
          <a:prstGeom prst="rect">
            <a:avLst/>
          </a:prstGeom>
        </p:spPr>
      </p:pic>
      <p:sp>
        <p:nvSpPr>
          <p:cNvPr id="7" name="TextBox 6">
            <a:extLst>
              <a:ext uri="{FF2B5EF4-FFF2-40B4-BE49-F238E27FC236}">
                <a16:creationId xmlns:a16="http://schemas.microsoft.com/office/drawing/2014/main" id="{8506CDAC-5754-4FF5-92D9-0CFAB1DA3194}"/>
              </a:ext>
            </a:extLst>
          </p:cNvPr>
          <p:cNvSpPr txBox="1"/>
          <p:nvPr/>
        </p:nvSpPr>
        <p:spPr>
          <a:xfrm>
            <a:off x="4380586" y="4331677"/>
            <a:ext cx="7620000" cy="1446550"/>
          </a:xfrm>
          <a:prstGeom prst="rect">
            <a:avLst/>
          </a:prstGeom>
          <a:noFill/>
        </p:spPr>
        <p:txBody>
          <a:bodyPr>
            <a:spAutoFit/>
          </a:bodyPr>
          <a:lstStyle/>
          <a:p>
            <a:pPr>
              <a:defRPr/>
            </a:pPr>
            <a:r>
              <a:rPr lang="en-US" sz="4800" dirty="0" err="1">
                <a:solidFill>
                  <a:srgbClr val="3E830E"/>
                </a:solidFill>
                <a:latin typeface="Times New Roman" panose="02020603050405020304" pitchFamily="18" charset="0"/>
                <a:cs typeface="Times New Roman" panose="02020603050405020304" pitchFamily="18" charset="0"/>
              </a:rPr>
              <a:t>Chuyện</a:t>
            </a:r>
            <a:r>
              <a:rPr lang="en-US" sz="4800" dirty="0">
                <a:solidFill>
                  <a:srgbClr val="3E830E"/>
                </a:solidFill>
                <a:latin typeface="Times New Roman" panose="02020603050405020304" pitchFamily="18" charset="0"/>
                <a:cs typeface="Times New Roman" panose="02020603050405020304" pitchFamily="18" charset="0"/>
              </a:rPr>
              <a:t> </a:t>
            </a:r>
            <a:r>
              <a:rPr lang="en-US" sz="4800" dirty="0" err="1">
                <a:solidFill>
                  <a:srgbClr val="3E830E"/>
                </a:solidFill>
                <a:latin typeface="Times New Roman" panose="02020603050405020304" pitchFamily="18" charset="0"/>
                <a:cs typeface="Times New Roman" panose="02020603050405020304" pitchFamily="18" charset="0"/>
              </a:rPr>
              <a:t>một</a:t>
            </a:r>
            <a:r>
              <a:rPr lang="en-US" sz="4800" dirty="0">
                <a:solidFill>
                  <a:srgbClr val="3E830E"/>
                </a:solidFill>
                <a:latin typeface="Times New Roman" panose="02020603050405020304" pitchFamily="18" charset="0"/>
                <a:cs typeface="Times New Roman" panose="02020603050405020304" pitchFamily="18" charset="0"/>
              </a:rPr>
              <a:t> </a:t>
            </a:r>
            <a:r>
              <a:rPr lang="en-US" sz="4800" dirty="0" err="1">
                <a:solidFill>
                  <a:srgbClr val="3E830E"/>
                </a:solidFill>
                <a:latin typeface="Times New Roman" panose="02020603050405020304" pitchFamily="18" charset="0"/>
                <a:cs typeface="Times New Roman" panose="02020603050405020304" pitchFamily="18" charset="0"/>
              </a:rPr>
              <a:t>khu</a:t>
            </a:r>
            <a:r>
              <a:rPr lang="en-US" sz="4800" dirty="0">
                <a:solidFill>
                  <a:srgbClr val="3E830E"/>
                </a:solidFill>
                <a:latin typeface="Times New Roman" panose="02020603050405020304" pitchFamily="18" charset="0"/>
                <a:cs typeface="Times New Roman" panose="02020603050405020304" pitchFamily="18" charset="0"/>
              </a:rPr>
              <a:t> </a:t>
            </a:r>
            <a:r>
              <a:rPr lang="en-US" sz="4800" dirty="0" err="1">
                <a:solidFill>
                  <a:srgbClr val="3E830E"/>
                </a:solidFill>
                <a:latin typeface="Times New Roman" panose="02020603050405020304" pitchFamily="18" charset="0"/>
                <a:cs typeface="Times New Roman" panose="02020603050405020304" pitchFamily="18" charset="0"/>
              </a:rPr>
              <a:t>vườn</a:t>
            </a:r>
            <a:r>
              <a:rPr lang="en-US" sz="4800" dirty="0">
                <a:solidFill>
                  <a:srgbClr val="3E830E"/>
                </a:solidFill>
                <a:latin typeface="Times New Roman" panose="02020603050405020304" pitchFamily="18" charset="0"/>
                <a:cs typeface="Times New Roman" panose="02020603050405020304" pitchFamily="18" charset="0"/>
              </a:rPr>
              <a:t> </a:t>
            </a:r>
            <a:r>
              <a:rPr lang="en-US" sz="4800" dirty="0" err="1">
                <a:solidFill>
                  <a:srgbClr val="3E830E"/>
                </a:solidFill>
                <a:latin typeface="Times New Roman" panose="02020603050405020304" pitchFamily="18" charset="0"/>
                <a:cs typeface="Times New Roman" panose="02020603050405020304" pitchFamily="18" charset="0"/>
              </a:rPr>
              <a:t>nhỏ</a:t>
            </a:r>
            <a:endParaRPr lang="en-US" sz="4800" dirty="0">
              <a:solidFill>
                <a:srgbClr val="3E830E"/>
              </a:solidFill>
              <a:latin typeface="Times New Roman" panose="02020603050405020304" pitchFamily="18" charset="0"/>
              <a:cs typeface="Times New Roman" panose="02020603050405020304" pitchFamily="18" charset="0"/>
            </a:endParaRPr>
          </a:p>
          <a:p>
            <a:pPr lvl="6">
              <a:defRPr/>
            </a:pPr>
            <a:r>
              <a:rPr lang="en-US" sz="4000" dirty="0">
                <a:solidFill>
                  <a:srgbClr val="3E830E"/>
                </a:solidFill>
                <a:latin typeface="Times New Roman" panose="02020603050405020304" pitchFamily="18" charset="0"/>
                <a:cs typeface="Times New Roman" panose="02020603050405020304" pitchFamily="18" charset="0"/>
              </a:rPr>
              <a:t>Theo </a:t>
            </a:r>
            <a:r>
              <a:rPr lang="en-US" sz="4000" i="1" dirty="0" err="1">
                <a:solidFill>
                  <a:srgbClr val="3E830E"/>
                </a:solidFill>
                <a:latin typeface="Times New Roman" panose="02020603050405020304" pitchFamily="18" charset="0"/>
                <a:cs typeface="Times New Roman" panose="02020603050405020304" pitchFamily="18" charset="0"/>
              </a:rPr>
              <a:t>Văn</a:t>
            </a:r>
            <a:r>
              <a:rPr lang="en-US" sz="4000" i="1" dirty="0">
                <a:solidFill>
                  <a:srgbClr val="3E830E"/>
                </a:solidFill>
                <a:latin typeface="Times New Roman" panose="02020603050405020304" pitchFamily="18" charset="0"/>
                <a:cs typeface="Times New Roman" panose="02020603050405020304" pitchFamily="18" charset="0"/>
              </a:rPr>
              <a:t> Long</a:t>
            </a:r>
          </a:p>
        </p:txBody>
      </p:sp>
      <p:pic>
        <p:nvPicPr>
          <p:cNvPr id="8" name="Picture 6">
            <a:extLst>
              <a:ext uri="{FF2B5EF4-FFF2-40B4-BE49-F238E27FC236}">
                <a16:creationId xmlns:a16="http://schemas.microsoft.com/office/drawing/2014/main" id="{5437C171-813A-452C-8959-5D1AB779E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101" y="728463"/>
            <a:ext cx="6986955" cy="35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3" name="Thought Bubble: Cloud 2">
            <a:extLst>
              <a:ext uri="{FF2B5EF4-FFF2-40B4-BE49-F238E27FC236}">
                <a16:creationId xmlns:a16="http://schemas.microsoft.com/office/drawing/2014/main" id="{EF8653A6-B2DF-4143-905F-413F6FA1E283}"/>
              </a:ext>
            </a:extLst>
          </p:cNvPr>
          <p:cNvSpPr/>
          <p:nvPr/>
        </p:nvSpPr>
        <p:spPr>
          <a:xfrm>
            <a:off x="927622" y="2039815"/>
            <a:ext cx="2659639" cy="2223381"/>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accent6">
                    <a:lumMod val="50000"/>
                  </a:schemeClr>
                </a:solidFill>
                <a:latin typeface="Times New Roman" panose="02020603050405020304" pitchFamily="18" charset="0"/>
                <a:cs typeface="Times New Roman" panose="02020603050405020304" pitchFamily="18" charset="0"/>
              </a:rPr>
              <a:t>Bức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tranh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vẽ</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20320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64930E62-EE14-4AF0-826B-C3F0FCE7D9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a:extLst>
              <a:ext uri="{FF2B5EF4-FFF2-40B4-BE49-F238E27FC236}">
                <a16:creationId xmlns:a16="http://schemas.microsoft.com/office/drawing/2014/main" id="{503665E5-8DA8-450A-901F-60F026D722E3}"/>
              </a:ext>
            </a:extLst>
          </p:cNvPr>
          <p:cNvSpPr txBox="1">
            <a:spLocks noChangeArrowheads="1"/>
          </p:cNvSpPr>
          <p:nvPr/>
        </p:nvSpPr>
        <p:spPr bwMode="auto">
          <a:xfrm>
            <a:off x="4114800" y="762000"/>
            <a:ext cx="464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4400" b="1" dirty="0" err="1">
                <a:solidFill>
                  <a:schemeClr val="bg1"/>
                </a:solidFill>
                <a:latin typeface="Times New Roman" panose="02020603050405020304" pitchFamily="18" charset="0"/>
              </a:rPr>
              <a:t>Yêu</a:t>
            </a:r>
            <a:r>
              <a:rPr lang="en-US" altLang="en-US" sz="4400" b="1" dirty="0">
                <a:solidFill>
                  <a:schemeClr val="bg1"/>
                </a:solidFill>
                <a:latin typeface="Times New Roman" panose="02020603050405020304" pitchFamily="18" charset="0"/>
              </a:rPr>
              <a:t> </a:t>
            </a:r>
            <a:r>
              <a:rPr lang="en-US" altLang="en-US" sz="4400" b="1" dirty="0" err="1">
                <a:solidFill>
                  <a:schemeClr val="bg1"/>
                </a:solidFill>
                <a:latin typeface="Times New Roman" panose="02020603050405020304" pitchFamily="18" charset="0"/>
              </a:rPr>
              <a:t>cầu</a:t>
            </a:r>
            <a:r>
              <a:rPr lang="en-US" altLang="en-US" sz="4400" b="1" dirty="0">
                <a:solidFill>
                  <a:schemeClr val="bg1"/>
                </a:solidFill>
                <a:latin typeface="Times New Roman" panose="02020603050405020304" pitchFamily="18" charset="0"/>
              </a:rPr>
              <a:t> </a:t>
            </a:r>
            <a:r>
              <a:rPr lang="en-US" altLang="en-US" sz="4400" b="1" dirty="0" err="1">
                <a:solidFill>
                  <a:schemeClr val="bg1"/>
                </a:solidFill>
                <a:latin typeface="Times New Roman" panose="02020603050405020304" pitchFamily="18" charset="0"/>
              </a:rPr>
              <a:t>cần</a:t>
            </a:r>
            <a:r>
              <a:rPr lang="en-US" altLang="en-US" sz="4400" b="1" dirty="0">
                <a:solidFill>
                  <a:schemeClr val="bg1"/>
                </a:solidFill>
                <a:latin typeface="Times New Roman" panose="02020603050405020304" pitchFamily="18" charset="0"/>
              </a:rPr>
              <a:t> </a:t>
            </a:r>
            <a:r>
              <a:rPr lang="en-US" altLang="en-US" sz="4400" b="1" dirty="0" err="1">
                <a:solidFill>
                  <a:schemeClr val="bg1"/>
                </a:solidFill>
                <a:latin typeface="Times New Roman" panose="02020603050405020304" pitchFamily="18" charset="0"/>
              </a:rPr>
              <a:t>đạt</a:t>
            </a:r>
            <a:endParaRPr lang="en-US" altLang="en-US" sz="4400" b="1" dirty="0">
              <a:solidFill>
                <a:schemeClr val="bg1"/>
              </a:solidFill>
              <a:latin typeface="Times New Roman" panose="02020603050405020304" pitchFamily="18" charset="0"/>
            </a:endParaRPr>
          </a:p>
        </p:txBody>
      </p:sp>
      <p:sp>
        <p:nvSpPr>
          <p:cNvPr id="4" name="TextBox 3">
            <a:extLst>
              <a:ext uri="{FF2B5EF4-FFF2-40B4-BE49-F238E27FC236}">
                <a16:creationId xmlns:a16="http://schemas.microsoft.com/office/drawing/2014/main" id="{D9C846ED-004A-481C-BD14-54BA873F059A}"/>
              </a:ext>
            </a:extLst>
          </p:cNvPr>
          <p:cNvSpPr txBox="1">
            <a:spLocks noChangeArrowheads="1"/>
          </p:cNvSpPr>
          <p:nvPr/>
        </p:nvSpPr>
        <p:spPr bwMode="auto">
          <a:xfrm>
            <a:off x="2476500" y="2057401"/>
            <a:ext cx="7239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None/>
            </a:pPr>
            <a:r>
              <a:rPr lang="en-US" altLang="en-US" sz="4000" b="1">
                <a:solidFill>
                  <a:srgbClr val="002060"/>
                </a:solidFill>
                <a:latin typeface="Times New Roman" panose="02020603050405020304" pitchFamily="18" charset="0"/>
                <a:sym typeface="Wingdings" panose="05000000000000000000" pitchFamily="2" charset="2"/>
              </a:rPr>
              <a:t></a:t>
            </a:r>
            <a:r>
              <a:rPr lang="en-US" altLang="en-US" sz="2800">
                <a:solidFill>
                  <a:srgbClr val="002060"/>
                </a:solidFill>
                <a:latin typeface="Times New Roman" panose="02020603050405020304" pitchFamily="18" charset="0"/>
              </a:rPr>
              <a:t>Đọc trôi chảy, diễn cảm bài văn phù hợp với tâm lí nhân vật.</a:t>
            </a:r>
          </a:p>
          <a:p>
            <a:pPr algn="just" eaLnBrk="0" fontAlgn="base" hangingPunct="0">
              <a:spcBef>
                <a:spcPct val="0"/>
              </a:spcBef>
              <a:spcAft>
                <a:spcPct val="0"/>
              </a:spcAft>
              <a:buNone/>
            </a:pPr>
            <a:r>
              <a:rPr lang="en-US" altLang="en-US" sz="4000" b="1">
                <a:solidFill>
                  <a:srgbClr val="002060"/>
                </a:solidFill>
                <a:latin typeface="Times New Roman" panose="02020603050405020304" pitchFamily="18" charset="0"/>
                <a:sym typeface="Wingdings" panose="05000000000000000000" pitchFamily="2" charset="2"/>
              </a:rPr>
              <a:t> </a:t>
            </a:r>
            <a:r>
              <a:rPr lang="en-US" altLang="en-US" sz="2800">
                <a:solidFill>
                  <a:srgbClr val="002060"/>
                </a:solidFill>
                <a:latin typeface="Times New Roman" panose="02020603050405020304" pitchFamily="18" charset="0"/>
                <a:sym typeface="Wingdings" panose="05000000000000000000" pitchFamily="2" charset="2"/>
              </a:rPr>
              <a:t>Hiểu các từ ngữ khó trong bài</a:t>
            </a:r>
            <a:endParaRPr lang="en-US" altLang="en-US" sz="2800">
              <a:solidFill>
                <a:srgbClr val="002060"/>
              </a:solidFill>
              <a:latin typeface="Times New Roman" panose="02020603050405020304" pitchFamily="18" charset="0"/>
            </a:endParaRPr>
          </a:p>
          <a:p>
            <a:pPr algn="just" eaLnBrk="0" fontAlgn="base" hangingPunct="0">
              <a:spcBef>
                <a:spcPct val="0"/>
              </a:spcBef>
              <a:spcAft>
                <a:spcPct val="0"/>
              </a:spcAft>
              <a:buNone/>
            </a:pPr>
            <a:r>
              <a:rPr lang="en-US" altLang="en-US" sz="4000" b="1">
                <a:solidFill>
                  <a:srgbClr val="002060"/>
                </a:solidFill>
                <a:latin typeface="Times New Roman" panose="02020603050405020304" pitchFamily="18" charset="0"/>
                <a:sym typeface="Wingdings" panose="05000000000000000000" pitchFamily="2" charset="2"/>
              </a:rPr>
              <a:t></a:t>
            </a:r>
            <a:r>
              <a:rPr lang="en-US" altLang="en-US" sz="2800">
                <a:solidFill>
                  <a:srgbClr val="002060"/>
                </a:solidFill>
                <a:latin typeface="Times New Roman" panose="02020603050405020304" pitchFamily="18" charset="0"/>
                <a:sym typeface="Wingdings" panose="05000000000000000000" pitchFamily="2" charset="2"/>
              </a:rPr>
              <a:t> </a:t>
            </a:r>
            <a:r>
              <a:rPr lang="en-US" altLang="en-US" sz="2800">
                <a:solidFill>
                  <a:srgbClr val="002060"/>
                </a:solidFill>
                <a:latin typeface="Times New Roman" panose="02020603050405020304" pitchFamily="18" charset="0"/>
              </a:rPr>
              <a:t>Hiểu được tình cảm yêu quý thiên nhiên của hai ông cháu trong bài. Có ý thức làm đẹp môi trường sống trong gia đình và xung quanh.</a:t>
            </a:r>
          </a:p>
          <a:p>
            <a:pPr algn="just" eaLnBrk="0" fontAlgn="base" hangingPunct="0">
              <a:spcBef>
                <a:spcPct val="0"/>
              </a:spcBef>
              <a:spcAft>
                <a:spcPct val="0"/>
              </a:spcAft>
              <a:buNone/>
            </a:pPr>
            <a:endParaRPr lang="en-US" altLang="en-US" sz="280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D68EC9-8530-42DD-9347-059716CF5A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3" name="图片 2">
            <a:extLst>
              <a:ext uri="{FF2B5EF4-FFF2-40B4-BE49-F238E27FC236}">
                <a16:creationId xmlns:a16="http://schemas.microsoft.com/office/drawing/2014/main" id="{6EF5AA5C-F4BB-4FB4-B1A8-EBF7545CE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pic>
        <p:nvPicPr>
          <p:cNvPr id="9" name="图片 8">
            <a:extLst>
              <a:ext uri="{FF2B5EF4-FFF2-40B4-BE49-F238E27FC236}">
                <a16:creationId xmlns:a16="http://schemas.microsoft.com/office/drawing/2014/main" id="{F358BEB1-FF96-4D56-A294-1DE8CDD39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34" y="1045680"/>
            <a:ext cx="5930538" cy="2895443"/>
          </a:xfrm>
          <a:prstGeom prst="rect">
            <a:avLst/>
          </a:prstGeom>
        </p:spPr>
      </p:pic>
      <p:pic>
        <p:nvPicPr>
          <p:cNvPr id="11" name="图片 10">
            <a:extLst>
              <a:ext uri="{FF2B5EF4-FFF2-40B4-BE49-F238E27FC236}">
                <a16:creationId xmlns:a16="http://schemas.microsoft.com/office/drawing/2014/main" id="{1CD25B1B-49D6-4716-8F9B-9C95812942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079873"/>
            <a:ext cx="3971109" cy="3778127"/>
          </a:xfrm>
          <a:prstGeom prst="rect">
            <a:avLst/>
          </a:prstGeom>
        </p:spPr>
      </p:pic>
      <p:sp>
        <p:nvSpPr>
          <p:cNvPr id="14" name="文本框 13">
            <a:extLst>
              <a:ext uri="{FF2B5EF4-FFF2-40B4-BE49-F238E27FC236}">
                <a16:creationId xmlns:a16="http://schemas.microsoft.com/office/drawing/2014/main" id="{CFA89D0F-CAAB-4436-A012-A3A466F18B59}"/>
              </a:ext>
            </a:extLst>
          </p:cNvPr>
          <p:cNvSpPr txBox="1"/>
          <p:nvPr/>
        </p:nvSpPr>
        <p:spPr>
          <a:xfrm>
            <a:off x="6804068" y="1199762"/>
            <a:ext cx="4943313"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3 </a:t>
            </a:r>
            <a:r>
              <a:rPr lang="en-US" altLang="zh-CN" sz="72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đoạn</a:t>
            </a:r>
            <a:endParaRPr lang="zh-CN" altLang="en-US" sz="72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nvGrpSpPr>
          <p:cNvPr id="33" name="组合 32">
            <a:extLst>
              <a:ext uri="{FF2B5EF4-FFF2-40B4-BE49-F238E27FC236}">
                <a16:creationId xmlns:a16="http://schemas.microsoft.com/office/drawing/2014/main" id="{06DBD873-2DC7-4E7B-9C0A-515363BA5A36}"/>
              </a:ext>
            </a:extLst>
          </p:cNvPr>
          <p:cNvGrpSpPr/>
          <p:nvPr/>
        </p:nvGrpSpPr>
        <p:grpSpPr>
          <a:xfrm>
            <a:off x="6183312" y="2579658"/>
            <a:ext cx="874304" cy="786472"/>
            <a:chOff x="6818812" y="2162158"/>
            <a:chExt cx="1038497" cy="934170"/>
          </a:xfrm>
        </p:grpSpPr>
        <p:pic>
          <p:nvPicPr>
            <p:cNvPr id="34" name="图片 33">
              <a:extLst>
                <a:ext uri="{FF2B5EF4-FFF2-40B4-BE49-F238E27FC236}">
                  <a16:creationId xmlns:a16="http://schemas.microsoft.com/office/drawing/2014/main" id="{450624B6-390F-46D3-B745-09F81D4434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5" name="文本框 34">
              <a:extLst>
                <a:ext uri="{FF2B5EF4-FFF2-40B4-BE49-F238E27FC236}">
                  <a16:creationId xmlns:a16="http://schemas.microsoft.com/office/drawing/2014/main" id="{A0739807-858B-48A9-8095-099C60F31BE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1</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36" name="文本框 35">
            <a:extLst>
              <a:ext uri="{FF2B5EF4-FFF2-40B4-BE49-F238E27FC236}">
                <a16:creationId xmlns:a16="http://schemas.microsoft.com/office/drawing/2014/main" id="{32351AA0-5578-4E4F-B2C2-9F2E9C995F95}"/>
              </a:ext>
            </a:extLst>
          </p:cNvPr>
          <p:cNvSpPr txBox="1"/>
          <p:nvPr/>
        </p:nvSpPr>
        <p:spPr>
          <a:xfrm>
            <a:off x="7221807" y="2726689"/>
            <a:ext cx="4843813"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Từ</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đầu</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đến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từng</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loài</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cây</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grpSp>
        <p:nvGrpSpPr>
          <p:cNvPr id="37" name="组合 36">
            <a:extLst>
              <a:ext uri="{FF2B5EF4-FFF2-40B4-BE49-F238E27FC236}">
                <a16:creationId xmlns:a16="http://schemas.microsoft.com/office/drawing/2014/main" id="{266A2A11-F486-4AA8-A725-B3329C8CD56A}"/>
              </a:ext>
            </a:extLst>
          </p:cNvPr>
          <p:cNvGrpSpPr/>
          <p:nvPr/>
        </p:nvGrpSpPr>
        <p:grpSpPr>
          <a:xfrm>
            <a:off x="6183312" y="3551659"/>
            <a:ext cx="874304" cy="786472"/>
            <a:chOff x="6818812" y="2162158"/>
            <a:chExt cx="1038497" cy="934170"/>
          </a:xfrm>
        </p:grpSpPr>
        <p:pic>
          <p:nvPicPr>
            <p:cNvPr id="38" name="图片 37">
              <a:extLst>
                <a:ext uri="{FF2B5EF4-FFF2-40B4-BE49-F238E27FC236}">
                  <a16:creationId xmlns:a16="http://schemas.microsoft.com/office/drawing/2014/main" id="{1514D7E2-1231-4014-B28F-5F53E4AB70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9" name="文本框 38">
              <a:extLst>
                <a:ext uri="{FF2B5EF4-FFF2-40B4-BE49-F238E27FC236}">
                  <a16:creationId xmlns:a16="http://schemas.microsoft.com/office/drawing/2014/main" id="{A418F440-34E8-489F-93C4-4CBCA8F4952D}"/>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2</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40" name="文本框 39">
            <a:extLst>
              <a:ext uri="{FF2B5EF4-FFF2-40B4-BE49-F238E27FC236}">
                <a16:creationId xmlns:a16="http://schemas.microsoft.com/office/drawing/2014/main" id="{3481A5E0-6DC5-4A71-A078-203EB8F677E1}"/>
              </a:ext>
            </a:extLst>
          </p:cNvPr>
          <p:cNvSpPr txBox="1"/>
          <p:nvPr/>
        </p:nvSpPr>
        <p:spPr>
          <a:xfrm>
            <a:off x="7221808" y="3707468"/>
            <a:ext cx="5115558"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Tiếp</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đến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không</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phải</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là</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vườn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grpSp>
        <p:nvGrpSpPr>
          <p:cNvPr id="41" name="组合 40">
            <a:extLst>
              <a:ext uri="{FF2B5EF4-FFF2-40B4-BE49-F238E27FC236}">
                <a16:creationId xmlns:a16="http://schemas.microsoft.com/office/drawing/2014/main" id="{A5495285-D350-427D-92C9-C2BC6FB5C005}"/>
              </a:ext>
            </a:extLst>
          </p:cNvPr>
          <p:cNvGrpSpPr/>
          <p:nvPr/>
        </p:nvGrpSpPr>
        <p:grpSpPr>
          <a:xfrm>
            <a:off x="6183312" y="4523660"/>
            <a:ext cx="874304" cy="786472"/>
            <a:chOff x="6818812" y="2162158"/>
            <a:chExt cx="1038497" cy="934170"/>
          </a:xfrm>
        </p:grpSpPr>
        <p:pic>
          <p:nvPicPr>
            <p:cNvPr id="42" name="图片 41">
              <a:extLst>
                <a:ext uri="{FF2B5EF4-FFF2-40B4-BE49-F238E27FC236}">
                  <a16:creationId xmlns:a16="http://schemas.microsoft.com/office/drawing/2014/main" id="{CBB46714-E490-4483-BF8C-2732037B06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3" name="文本框 42">
              <a:extLst>
                <a:ext uri="{FF2B5EF4-FFF2-40B4-BE49-F238E27FC236}">
                  <a16:creationId xmlns:a16="http://schemas.microsoft.com/office/drawing/2014/main" id="{1530F6F0-FF46-47C9-ADC5-F8C01311486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3</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44" name="文本框 43">
            <a:extLst>
              <a:ext uri="{FF2B5EF4-FFF2-40B4-BE49-F238E27FC236}">
                <a16:creationId xmlns:a16="http://schemas.microsoft.com/office/drawing/2014/main" id="{2891A0AE-216C-4992-AF69-90BC42C34E42}"/>
              </a:ext>
            </a:extLst>
          </p:cNvPr>
          <p:cNvSpPr txBox="1"/>
          <p:nvPr/>
        </p:nvSpPr>
        <p:spPr>
          <a:xfrm>
            <a:off x="7221808" y="4688249"/>
            <a:ext cx="4542729"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Phần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còn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lại</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pic>
        <p:nvPicPr>
          <p:cNvPr id="24" name="图片 23">
            <a:extLst>
              <a:ext uri="{FF2B5EF4-FFF2-40B4-BE49-F238E27FC236}">
                <a16:creationId xmlns:a16="http://schemas.microsoft.com/office/drawing/2014/main" id="{3F1B0382-18A8-4C35-B77F-1DA5B2B542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36845" y="1245488"/>
            <a:ext cx="928516" cy="831459"/>
          </a:xfrm>
          <a:prstGeom prst="rect">
            <a:avLst/>
          </a:prstGeom>
        </p:spPr>
      </p:pic>
      <p:pic>
        <p:nvPicPr>
          <p:cNvPr id="25" name="图片 24">
            <a:extLst>
              <a:ext uri="{FF2B5EF4-FFF2-40B4-BE49-F238E27FC236}">
                <a16:creationId xmlns:a16="http://schemas.microsoft.com/office/drawing/2014/main" id="{EF934D37-5F73-47C1-B224-A1D09A149F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8818645" y="150046"/>
            <a:ext cx="928516" cy="831459"/>
          </a:xfrm>
          <a:prstGeom prst="rect">
            <a:avLst/>
          </a:prstGeom>
        </p:spPr>
      </p:pic>
    </p:spTree>
    <p:extLst>
      <p:ext uri="{BB962C8B-B14F-4D97-AF65-F5344CB8AC3E}">
        <p14:creationId xmlns:p14="http://schemas.microsoft.com/office/powerpoint/2010/main" val="164417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000" fill="hold"/>
                                        <p:tgtEl>
                                          <p:spTgt spid="11"/>
                                        </p:tgtEl>
                                        <p:attrNameLst>
                                          <p:attrName>ppt_x</p:attrName>
                                        </p:attrNameLst>
                                      </p:cBhvr>
                                      <p:tavLst>
                                        <p:tav tm="0">
                                          <p:val>
                                            <p:strVal val="0-#ppt_w/2"/>
                                          </p:val>
                                        </p:tav>
                                        <p:tav tm="100000">
                                          <p:val>
                                            <p:strVal val="#ppt_x"/>
                                          </p:val>
                                        </p:tav>
                                      </p:tavLst>
                                    </p:anim>
                                    <p:anim calcmode="lin" valueType="num">
                                      <p:cBhvr additive="base">
                                        <p:cTn id="22" dur="20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7" presetClass="entr" presetSubtype="1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childTnLst>
                                </p:cTn>
                              </p:par>
                            </p:childTnLst>
                          </p:cTn>
                        </p:par>
                        <p:par>
                          <p:cTn id="28" fill="hold">
                            <p:stCondLst>
                              <p:cond delay="2700"/>
                            </p:stCondLst>
                            <p:childTnLst>
                              <p:par>
                                <p:cTn id="29" presetID="53" presetClass="entr" presetSubtype="16"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23" presetClass="entr" presetSubtype="528" fill="hold" grpId="0" nodeType="withEffect">
                                  <p:stCondLst>
                                    <p:cond delay="0"/>
                                  </p:stCondLst>
                                  <p:iterate type="lt">
                                    <p:tmPct val="5000"/>
                                  </p:iterate>
                                  <p:childTnLst>
                                    <p:set>
                                      <p:cBhvr>
                                        <p:cTn id="35" dur="1" fill="hold">
                                          <p:stCondLst>
                                            <p:cond delay="0"/>
                                          </p:stCondLst>
                                        </p:cTn>
                                        <p:tgtEl>
                                          <p:spTgt spid="36"/>
                                        </p:tgtEl>
                                        <p:attrNameLst>
                                          <p:attrName>style.visibility</p:attrName>
                                        </p:attrNameLst>
                                      </p:cBhvr>
                                      <p:to>
                                        <p:strVal val="visible"/>
                                      </p:to>
                                    </p:set>
                                    <p:anim to="" calcmode="lin" valueType="num">
                                      <p:cBhvr>
                                        <p:cTn id="36" dur="1000" fill="hold">
                                          <p:stCondLst>
                                            <p:cond delay="0"/>
                                          </p:stCondLst>
                                        </p:cTn>
                                        <p:tgtEl>
                                          <p:spTgt spid="36"/>
                                        </p:tgtEl>
                                        <p:attrNameLst>
                                          <p:attrName>ppt_x</p:attrName>
                                        </p:attrNameLst>
                                      </p:cBhvr>
                                      <p:tavLst>
                                        <p:tav tm="0" fmla="#ppt_x+(8/9)*(#ppt_x-(#ppt_x-#ppt_w/2))*((1.5-1.5*$)^2-(1.5-1.5*$)^3)">
                                          <p:val>
                                            <p:strVal val="0"/>
                                          </p:val>
                                        </p:tav>
                                        <p:tav tm="100000">
                                          <p:val>
                                            <p:strVal val="1"/>
                                          </p:val>
                                        </p:tav>
                                      </p:tavLst>
                                    </p:anim>
                                    <p:anim to="" calcmode="lin" valueType="num">
                                      <p:cBhvr>
                                        <p:cTn id="37" dur="1000" fill="hold">
                                          <p:stCondLst>
                                            <p:cond delay="0"/>
                                          </p:stCondLst>
                                        </p:cTn>
                                        <p:tgtEl>
                                          <p:spTgt spid="36"/>
                                        </p:tgtEl>
                                        <p:attrNameLst>
                                          <p:attrName>ppt_y</p:attrName>
                                        </p:attrNameLst>
                                      </p:cBhvr>
                                      <p:tavLst>
                                        <p:tav tm="0" fmla="#ppt_y+(8/9)*(#ppt_y-(#ppt_y+#ppt_h/2))*((1.5-1.5*$)^2-(1.5-1.5*$)^3)">
                                          <p:val>
                                            <p:strVal val="0"/>
                                          </p:val>
                                        </p:tav>
                                        <p:tav tm="100000">
                                          <p:val>
                                            <p:strVal val="1"/>
                                          </p:val>
                                        </p:tav>
                                      </p:tavLst>
                                    </p:anim>
                                    <p:anim to="" calcmode="lin" valueType="num">
                                      <p:cBhvr>
                                        <p:cTn id="38" dur="1000" fill="hold">
                                          <p:stCondLst>
                                            <p:cond delay="0"/>
                                          </p:stCondLst>
                                        </p:cTn>
                                        <p:tgtEl>
                                          <p:spTgt spid="36"/>
                                        </p:tgtEl>
                                        <p:attrNameLst>
                                          <p:attrName>ppt_w</p:attrName>
                                        </p:attrNameLst>
                                      </p:cBhvr>
                                      <p:tavLst>
                                        <p:tav tm="0" fmla="#ppt_w+(8/9)*(#ppt_w-0)*((1.5-1.5*$)^2-(1.5-1.5*$)^3)">
                                          <p:val>
                                            <p:strVal val="0"/>
                                          </p:val>
                                        </p:tav>
                                        <p:tav tm="100000">
                                          <p:val>
                                            <p:strVal val="1"/>
                                          </p:val>
                                        </p:tav>
                                      </p:tavLst>
                                    </p:anim>
                                    <p:anim to="" calcmode="lin" valueType="num">
                                      <p:cBhvr>
                                        <p:cTn id="39" dur="1000" fill="hold">
                                          <p:stCondLst>
                                            <p:cond delay="0"/>
                                          </p:stCondLst>
                                        </p:cTn>
                                        <p:tgtEl>
                                          <p:spTgt spid="36"/>
                                        </p:tgtEl>
                                        <p:attrNameLst>
                                          <p:attrName>ppt_h</p:attrName>
                                        </p:attrNameLst>
                                      </p:cBhvr>
                                      <p:tavLst>
                                        <p:tav tm="0" fmla="#ppt_h+(8/9)*(#ppt_h-0)*((1.5-1.5*$)^2-(1.5-1.5*$)^3)">
                                          <p:val>
                                            <p:strVal val="0"/>
                                          </p:val>
                                        </p:tav>
                                        <p:tav tm="100000">
                                          <p:val>
                                            <p:strVal val="1"/>
                                          </p:val>
                                        </p:tav>
                                      </p:tavLst>
                                    </p:anim>
                                  </p:childTnLst>
                                </p:cTn>
                              </p:par>
                            </p:childTnLst>
                          </p:cTn>
                        </p:par>
                        <p:par>
                          <p:cTn id="40" fill="hold">
                            <p:stCondLst>
                              <p:cond delay="4700"/>
                            </p:stCondLst>
                            <p:childTnLst>
                              <p:par>
                                <p:cTn id="41" presetID="53" presetClass="entr" presetSubtype="16"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par>
                                <p:cTn id="46" presetID="23" presetClass="entr" presetSubtype="528" fill="hold" grpId="0" nodeType="withEffect">
                                  <p:stCondLst>
                                    <p:cond delay="0"/>
                                  </p:stCondLst>
                                  <p:iterate type="lt">
                                    <p:tmPct val="5000"/>
                                  </p:iterate>
                                  <p:childTnLst>
                                    <p:set>
                                      <p:cBhvr>
                                        <p:cTn id="47" dur="1" fill="hold">
                                          <p:stCondLst>
                                            <p:cond delay="0"/>
                                          </p:stCondLst>
                                        </p:cTn>
                                        <p:tgtEl>
                                          <p:spTgt spid="40"/>
                                        </p:tgtEl>
                                        <p:attrNameLst>
                                          <p:attrName>style.visibility</p:attrName>
                                        </p:attrNameLst>
                                      </p:cBhvr>
                                      <p:to>
                                        <p:strVal val="visible"/>
                                      </p:to>
                                    </p:set>
                                    <p:anim to="" calcmode="lin" valueType="num">
                                      <p:cBhvr>
                                        <p:cTn id="48" dur="1000" fill="hold">
                                          <p:stCondLst>
                                            <p:cond delay="0"/>
                                          </p:stCondLst>
                                        </p:cTn>
                                        <p:tgtEl>
                                          <p:spTgt spid="40"/>
                                        </p:tgtEl>
                                        <p:attrNameLst>
                                          <p:attrName>ppt_x</p:attrName>
                                        </p:attrNameLst>
                                      </p:cBhvr>
                                      <p:tavLst>
                                        <p:tav tm="0" fmla="#ppt_x+(8/9)*(#ppt_x-(#ppt_x-#ppt_w/2))*((1.5-1.5*$)^2-(1.5-1.5*$)^3)">
                                          <p:val>
                                            <p:strVal val="0"/>
                                          </p:val>
                                        </p:tav>
                                        <p:tav tm="100000">
                                          <p:val>
                                            <p:strVal val="1"/>
                                          </p:val>
                                        </p:tav>
                                      </p:tavLst>
                                    </p:anim>
                                    <p:anim to="" calcmode="lin" valueType="num">
                                      <p:cBhvr>
                                        <p:cTn id="49" dur="1000" fill="hold">
                                          <p:stCondLst>
                                            <p:cond delay="0"/>
                                          </p:stCondLst>
                                        </p:cTn>
                                        <p:tgtEl>
                                          <p:spTgt spid="40"/>
                                        </p:tgtEl>
                                        <p:attrNameLst>
                                          <p:attrName>ppt_y</p:attrName>
                                        </p:attrNameLst>
                                      </p:cBhvr>
                                      <p:tavLst>
                                        <p:tav tm="0" fmla="#ppt_y+(8/9)*(#ppt_y-(#ppt_y+#ppt_h/2))*((1.5-1.5*$)^2-(1.5-1.5*$)^3)">
                                          <p:val>
                                            <p:strVal val="0"/>
                                          </p:val>
                                        </p:tav>
                                        <p:tav tm="100000">
                                          <p:val>
                                            <p:strVal val="1"/>
                                          </p:val>
                                        </p:tav>
                                      </p:tavLst>
                                    </p:anim>
                                    <p:anim to="" calcmode="lin" valueType="num">
                                      <p:cBhvr>
                                        <p:cTn id="50" dur="1000" fill="hold">
                                          <p:stCondLst>
                                            <p:cond delay="0"/>
                                          </p:stCondLst>
                                        </p:cTn>
                                        <p:tgtEl>
                                          <p:spTgt spid="40"/>
                                        </p:tgtEl>
                                        <p:attrNameLst>
                                          <p:attrName>ppt_w</p:attrName>
                                        </p:attrNameLst>
                                      </p:cBhvr>
                                      <p:tavLst>
                                        <p:tav tm="0" fmla="#ppt_w+(8/9)*(#ppt_w-0)*((1.5-1.5*$)^2-(1.5-1.5*$)^3)">
                                          <p:val>
                                            <p:strVal val="0"/>
                                          </p:val>
                                        </p:tav>
                                        <p:tav tm="100000">
                                          <p:val>
                                            <p:strVal val="1"/>
                                          </p:val>
                                        </p:tav>
                                      </p:tavLst>
                                    </p:anim>
                                    <p:anim to="" calcmode="lin" valueType="num">
                                      <p:cBhvr>
                                        <p:cTn id="51" dur="1000" fill="hold">
                                          <p:stCondLst>
                                            <p:cond delay="0"/>
                                          </p:stCondLst>
                                        </p:cTn>
                                        <p:tgtEl>
                                          <p:spTgt spid="40"/>
                                        </p:tgtEl>
                                        <p:attrNameLst>
                                          <p:attrName>ppt_h</p:attrName>
                                        </p:attrNameLst>
                                      </p:cBhvr>
                                      <p:tavLst>
                                        <p:tav tm="0" fmla="#ppt_h+(8/9)*(#ppt_h-0)*((1.5-1.5*$)^2-(1.5-1.5*$)^3)">
                                          <p:val>
                                            <p:strVal val="0"/>
                                          </p:val>
                                        </p:tav>
                                        <p:tav tm="100000">
                                          <p:val>
                                            <p:strVal val="1"/>
                                          </p:val>
                                        </p:tav>
                                      </p:tavLst>
                                    </p:anim>
                                  </p:childTnLst>
                                </p:cTn>
                              </p:par>
                            </p:childTnLst>
                          </p:cTn>
                        </p:par>
                        <p:par>
                          <p:cTn id="52" fill="hold">
                            <p:stCondLst>
                              <p:cond delay="6900"/>
                            </p:stCondLst>
                            <p:childTnLst>
                              <p:par>
                                <p:cTn id="53" presetID="53" presetClass="entr" presetSubtype="16"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par>
                                <p:cTn id="58" presetID="23" presetClass="entr" presetSubtype="528" fill="hold" grpId="0" nodeType="withEffect">
                                  <p:stCondLst>
                                    <p:cond delay="0"/>
                                  </p:stCondLst>
                                  <p:iterate type="lt">
                                    <p:tmPct val="5000"/>
                                  </p:iterate>
                                  <p:childTnLst>
                                    <p:set>
                                      <p:cBhvr>
                                        <p:cTn id="59" dur="1" fill="hold">
                                          <p:stCondLst>
                                            <p:cond delay="0"/>
                                          </p:stCondLst>
                                        </p:cTn>
                                        <p:tgtEl>
                                          <p:spTgt spid="44"/>
                                        </p:tgtEl>
                                        <p:attrNameLst>
                                          <p:attrName>style.visibility</p:attrName>
                                        </p:attrNameLst>
                                      </p:cBhvr>
                                      <p:to>
                                        <p:strVal val="visible"/>
                                      </p:to>
                                    </p:set>
                                    <p:anim to="" calcmode="lin" valueType="num">
                                      <p:cBhvr>
                                        <p:cTn id="60" dur="1000" fill="hold">
                                          <p:stCondLst>
                                            <p:cond delay="0"/>
                                          </p:stCondLst>
                                        </p:cTn>
                                        <p:tgtEl>
                                          <p:spTgt spid="44"/>
                                        </p:tgtEl>
                                        <p:attrNameLst>
                                          <p:attrName>ppt_x</p:attrName>
                                        </p:attrNameLst>
                                      </p:cBhvr>
                                      <p:tavLst>
                                        <p:tav tm="0" fmla="#ppt_x+(8/9)*(#ppt_x-(#ppt_x-#ppt_w/2))*((1.5-1.5*$)^2-(1.5-1.5*$)^3)">
                                          <p:val>
                                            <p:strVal val="0"/>
                                          </p:val>
                                        </p:tav>
                                        <p:tav tm="100000">
                                          <p:val>
                                            <p:strVal val="1"/>
                                          </p:val>
                                        </p:tav>
                                      </p:tavLst>
                                    </p:anim>
                                    <p:anim to="" calcmode="lin" valueType="num">
                                      <p:cBhvr>
                                        <p:cTn id="61" dur="1000" fill="hold">
                                          <p:stCondLst>
                                            <p:cond delay="0"/>
                                          </p:stCondLst>
                                        </p:cTn>
                                        <p:tgtEl>
                                          <p:spTgt spid="44"/>
                                        </p:tgtEl>
                                        <p:attrNameLst>
                                          <p:attrName>ppt_y</p:attrName>
                                        </p:attrNameLst>
                                      </p:cBhvr>
                                      <p:tavLst>
                                        <p:tav tm="0" fmla="#ppt_y+(8/9)*(#ppt_y-(#ppt_y+#ppt_h/2))*((1.5-1.5*$)^2-(1.5-1.5*$)^3)">
                                          <p:val>
                                            <p:strVal val="0"/>
                                          </p:val>
                                        </p:tav>
                                        <p:tav tm="100000">
                                          <p:val>
                                            <p:strVal val="1"/>
                                          </p:val>
                                        </p:tav>
                                      </p:tavLst>
                                    </p:anim>
                                    <p:anim to="" calcmode="lin" valueType="num">
                                      <p:cBhvr>
                                        <p:cTn id="62" dur="1000" fill="hold">
                                          <p:stCondLst>
                                            <p:cond delay="0"/>
                                          </p:stCondLst>
                                        </p:cTn>
                                        <p:tgtEl>
                                          <p:spTgt spid="44"/>
                                        </p:tgtEl>
                                        <p:attrNameLst>
                                          <p:attrName>ppt_w</p:attrName>
                                        </p:attrNameLst>
                                      </p:cBhvr>
                                      <p:tavLst>
                                        <p:tav tm="0" fmla="#ppt_w+(8/9)*(#ppt_w-0)*((1.5-1.5*$)^2-(1.5-1.5*$)^3)">
                                          <p:val>
                                            <p:strVal val="0"/>
                                          </p:val>
                                        </p:tav>
                                        <p:tav tm="100000">
                                          <p:val>
                                            <p:strVal val="1"/>
                                          </p:val>
                                        </p:tav>
                                      </p:tavLst>
                                    </p:anim>
                                    <p:anim to="" calcmode="lin" valueType="num">
                                      <p:cBhvr>
                                        <p:cTn id="63" dur="1000" fill="hold">
                                          <p:stCondLst>
                                            <p:cond delay="0"/>
                                          </p:stCondLst>
                                        </p:cTn>
                                        <p:tgtEl>
                                          <p:spTgt spid="44"/>
                                        </p:tgtEl>
                                        <p:attrNameLst>
                                          <p:attrName>ppt_h</p:attrName>
                                        </p:attrNameLst>
                                      </p:cBhvr>
                                      <p:tavLst>
                                        <p:tav tm="0" fmla="#ppt_h+(8/9)*(#ppt_h-0)*((1.5-1.5*$)^2-(1.5-1.5*$)^3)">
                                          <p:val>
                                            <p:strVal val="0"/>
                                          </p:val>
                                        </p:tav>
                                        <p:tav tm="100000">
                                          <p:val>
                                            <p:strVal val="1"/>
                                          </p:val>
                                        </p:tav>
                                      </p:tavLst>
                                    </p:anim>
                                  </p:childTnLst>
                                </p:cTn>
                              </p:par>
                            </p:childTnLst>
                          </p:cTn>
                        </p:par>
                        <p:par>
                          <p:cTn id="64" fill="hold">
                            <p:stCondLst>
                              <p:cond delay="8350"/>
                            </p:stCondLst>
                            <p:childTnLst>
                              <p:par>
                                <p:cTn id="65" presetID="2" presetClass="entr" presetSubtype="9" decel="10000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2000" fill="hold"/>
                                        <p:tgtEl>
                                          <p:spTgt spid="24"/>
                                        </p:tgtEl>
                                        <p:attrNameLst>
                                          <p:attrName>ppt_x</p:attrName>
                                        </p:attrNameLst>
                                      </p:cBhvr>
                                      <p:tavLst>
                                        <p:tav tm="0">
                                          <p:val>
                                            <p:strVal val="0-#ppt_w/2"/>
                                          </p:val>
                                        </p:tav>
                                        <p:tav tm="100000">
                                          <p:val>
                                            <p:strVal val="#ppt_x"/>
                                          </p:val>
                                        </p:tav>
                                      </p:tavLst>
                                    </p:anim>
                                    <p:anim calcmode="lin" valueType="num">
                                      <p:cBhvr additive="base">
                                        <p:cTn id="68" dur="2000" fill="hold"/>
                                        <p:tgtEl>
                                          <p:spTgt spid="24"/>
                                        </p:tgtEl>
                                        <p:attrNameLst>
                                          <p:attrName>ppt_y</p:attrName>
                                        </p:attrNameLst>
                                      </p:cBhvr>
                                      <p:tavLst>
                                        <p:tav tm="0">
                                          <p:val>
                                            <p:strVal val="0-#ppt_h/2"/>
                                          </p:val>
                                        </p:tav>
                                        <p:tav tm="100000">
                                          <p:val>
                                            <p:strVal val="#ppt_y"/>
                                          </p:val>
                                        </p:tav>
                                      </p:tavLst>
                                    </p:anim>
                                  </p:childTnLst>
                                </p:cTn>
                              </p:par>
                              <p:par>
                                <p:cTn id="69" presetID="2" presetClass="entr" presetSubtype="3" decel="100000" fill="hold" nodeType="withEffect">
                                  <p:stCondLst>
                                    <p:cond delay="30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2000" fill="hold"/>
                                        <p:tgtEl>
                                          <p:spTgt spid="25"/>
                                        </p:tgtEl>
                                        <p:attrNameLst>
                                          <p:attrName>ppt_x</p:attrName>
                                        </p:attrNameLst>
                                      </p:cBhvr>
                                      <p:tavLst>
                                        <p:tav tm="0">
                                          <p:val>
                                            <p:strVal val="1+#ppt_w/2"/>
                                          </p:val>
                                        </p:tav>
                                        <p:tav tm="100000">
                                          <p:val>
                                            <p:strVal val="#ppt_x"/>
                                          </p:val>
                                        </p:tav>
                                      </p:tavLst>
                                    </p:anim>
                                    <p:anim calcmode="lin" valueType="num">
                                      <p:cBhvr additive="base">
                                        <p:cTn id="72" dur="2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P spid="40"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7" name="图片 6">
            <a:extLst>
              <a:ext uri="{FF2B5EF4-FFF2-40B4-BE49-F238E27FC236}">
                <a16:creationId xmlns:a16="http://schemas.microsoft.com/office/drawing/2014/main" id="{5F236AA7-627F-4B85-BFEB-7C0E48EC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045" y="570037"/>
            <a:ext cx="6600111" cy="5494673"/>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507549" y="2024727"/>
            <a:ext cx="6021813" cy="258529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LUYỆN</a:t>
            </a:r>
            <a:r>
              <a:rPr lang="en-US" altLang="zh-CN"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ĐỌC</a:t>
            </a:r>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1001959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850"/>
                            </p:stCondLst>
                            <p:childTnLst>
                              <p:par>
                                <p:cTn id="26" presetID="2" presetClass="entr" presetSubtype="9"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3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0-#ppt_h/2"/>
                                          </p:val>
                                        </p:tav>
                                        <p:tav tm="100000">
                                          <p:val>
                                            <p:strVal val="#ppt_y"/>
                                          </p:val>
                                        </p:tav>
                                      </p:tavLst>
                                    </p:anim>
                                  </p:childTnLst>
                                </p:cTn>
                              </p:par>
                              <p:par>
                                <p:cTn id="34" presetID="6" presetClass="entr" presetSubtype="16" fill="hold" nodeType="withEffect">
                                  <p:stCondLst>
                                    <p:cond delay="30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sp>
        <p:nvSpPr>
          <p:cNvPr id="49" name="文本框 48">
            <a:extLst>
              <a:ext uri="{FF2B5EF4-FFF2-40B4-BE49-F238E27FC236}">
                <a16:creationId xmlns:a16="http://schemas.microsoft.com/office/drawing/2014/main" id="{8F677159-0056-4B30-8D6D-6569AB9C595E}"/>
              </a:ext>
            </a:extLst>
          </p:cNvPr>
          <p:cNvSpPr txBox="1"/>
          <p:nvPr/>
        </p:nvSpPr>
        <p:spPr>
          <a:xfrm>
            <a:off x="2284097" y="2920172"/>
            <a:ext cx="2625150" cy="707886"/>
          </a:xfrm>
          <a:prstGeom prst="rect">
            <a:avLst/>
          </a:prstGeom>
          <a:noFill/>
        </p:spPr>
        <p:txBody>
          <a:bodyPr wrap="square" rtlCol="0">
            <a:spAutoFit/>
          </a:bodyPr>
          <a:lstStyle/>
          <a:p>
            <a:pPr algn="ctr"/>
            <a:r>
              <a:rPr lang="en-US" altLang="zh-CN" sz="4000" b="1" dirty="0" err="1">
                <a:solidFill>
                  <a:schemeClr val="accent6">
                    <a:lumMod val="50000"/>
                  </a:schemeClr>
                </a:solidFill>
                <a:latin typeface="Times New Roman" pitchFamily="18" charset="0"/>
                <a:cs typeface="Times New Roman" pitchFamily="18" charset="0"/>
                <a:sym typeface="+mn-lt"/>
              </a:rPr>
              <a:t>Luyện</a:t>
            </a:r>
            <a:r>
              <a:rPr lang="en-US" altLang="zh-CN" sz="4000" b="1" dirty="0">
                <a:solidFill>
                  <a:schemeClr val="accent6">
                    <a:lumMod val="50000"/>
                  </a:schemeClr>
                </a:solidFill>
                <a:latin typeface="Times New Roman" pitchFamily="18" charset="0"/>
                <a:cs typeface="Times New Roman" pitchFamily="18" charset="0"/>
                <a:sym typeface="+mn-lt"/>
              </a:rPr>
              <a:t> </a:t>
            </a:r>
            <a:r>
              <a:rPr lang="en-US" altLang="zh-CN" sz="4000" b="1" dirty="0" err="1">
                <a:solidFill>
                  <a:schemeClr val="accent6">
                    <a:lumMod val="50000"/>
                  </a:schemeClr>
                </a:solidFill>
                <a:latin typeface="Times New Roman" pitchFamily="18" charset="0"/>
                <a:cs typeface="Times New Roman" pitchFamily="18" charset="0"/>
                <a:sym typeface="+mn-lt"/>
              </a:rPr>
              <a:t>đọc</a:t>
            </a:r>
            <a:endParaRPr lang="en-US" altLang="zh-CN" sz="4000" b="1" dirty="0">
              <a:solidFill>
                <a:schemeClr val="accent6">
                  <a:lumMod val="50000"/>
                </a:schemeClr>
              </a:solidFill>
              <a:latin typeface="Times New Roman" pitchFamily="18" charset="0"/>
              <a:cs typeface="Times New Roman" pitchFamily="18" charset="0"/>
              <a:sym typeface="+mn-lt"/>
            </a:endParaRPr>
          </a:p>
        </p:txBody>
      </p:sp>
      <p:grpSp>
        <p:nvGrpSpPr>
          <p:cNvPr id="53" name="组合 52">
            <a:extLst>
              <a:ext uri="{FF2B5EF4-FFF2-40B4-BE49-F238E27FC236}">
                <a16:creationId xmlns:a16="http://schemas.microsoft.com/office/drawing/2014/main" id="{D8692A94-A2E9-4EC3-A5BB-769143E5A0E6}"/>
              </a:ext>
            </a:extLst>
          </p:cNvPr>
          <p:cNvGrpSpPr/>
          <p:nvPr/>
        </p:nvGrpSpPr>
        <p:grpSpPr>
          <a:xfrm>
            <a:off x="4909247" y="2236372"/>
            <a:ext cx="713730" cy="725614"/>
            <a:chOff x="6597495" y="2020590"/>
            <a:chExt cx="713730" cy="725614"/>
          </a:xfrm>
          <a:solidFill>
            <a:srgbClr val="65BDAA"/>
          </a:solidFill>
        </p:grpSpPr>
        <p:sp>
          <p:nvSpPr>
            <p:cNvPr id="54" name="任意多边形 16">
              <a:extLst>
                <a:ext uri="{FF2B5EF4-FFF2-40B4-BE49-F238E27FC236}">
                  <a16:creationId xmlns:a16="http://schemas.microsoft.com/office/drawing/2014/main" id="{FDF0E8DF-8E70-4420-A771-174426472DD3}"/>
                </a:ext>
              </a:extLst>
            </p:cNvPr>
            <p:cNvSpPr/>
            <p:nvPr/>
          </p:nvSpPr>
          <p:spPr>
            <a:xfrm>
              <a:off x="6597495" y="2020590"/>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b="1">
                <a:solidFill>
                  <a:schemeClr val="bg1"/>
                </a:solidFill>
                <a:cs typeface="+mn-ea"/>
                <a:sym typeface="+mn-lt"/>
              </a:endParaRPr>
            </a:p>
          </p:txBody>
        </p:sp>
        <p:sp>
          <p:nvSpPr>
            <p:cNvPr id="55" name="TextBox 14">
              <a:extLst>
                <a:ext uri="{FF2B5EF4-FFF2-40B4-BE49-F238E27FC236}">
                  <a16:creationId xmlns:a16="http://schemas.microsoft.com/office/drawing/2014/main" id="{37A1775D-F7E5-48F6-956A-9F9DC5676600}"/>
                </a:ext>
              </a:extLst>
            </p:cNvPr>
            <p:cNvSpPr txBox="1"/>
            <p:nvPr/>
          </p:nvSpPr>
          <p:spPr>
            <a:xfrm>
              <a:off x="6722894" y="2158180"/>
              <a:ext cx="471419" cy="430887"/>
            </a:xfrm>
            <a:prstGeom prst="rect">
              <a:avLst/>
            </a:prstGeom>
            <a:noFill/>
          </p:spPr>
          <p:txBody>
            <a:bodyPr wrap="square" lIns="0" tIns="0" rIns="0" bIns="0" rtlCol="0" anchor="t">
              <a:spAutoFit/>
            </a:bodyPr>
            <a:lstStyle/>
            <a:p>
              <a:pPr algn="ctr"/>
              <a:r>
                <a:rPr lang="en-US" altLang="zh-CN" sz="2800" b="1" dirty="0">
                  <a:solidFill>
                    <a:schemeClr val="bg1"/>
                  </a:solidFill>
                  <a:cs typeface="+mn-ea"/>
                  <a:sym typeface="+mn-lt"/>
                </a:rPr>
                <a:t>01</a:t>
              </a:r>
              <a:endParaRPr lang="zh-CN" altLang="en-US" sz="2800" b="1" dirty="0">
                <a:solidFill>
                  <a:schemeClr val="bg1"/>
                </a:solidFill>
                <a:cs typeface="+mn-ea"/>
                <a:sym typeface="+mn-lt"/>
              </a:endParaRPr>
            </a:p>
          </p:txBody>
        </p:sp>
      </p:grpSp>
      <p:grpSp>
        <p:nvGrpSpPr>
          <p:cNvPr id="56" name="组合 55">
            <a:extLst>
              <a:ext uri="{FF2B5EF4-FFF2-40B4-BE49-F238E27FC236}">
                <a16:creationId xmlns:a16="http://schemas.microsoft.com/office/drawing/2014/main" id="{98017510-98C0-4B1D-B92B-BDECA3A40DED}"/>
              </a:ext>
            </a:extLst>
          </p:cNvPr>
          <p:cNvGrpSpPr/>
          <p:nvPr/>
        </p:nvGrpSpPr>
        <p:grpSpPr>
          <a:xfrm>
            <a:off x="5176455" y="3067036"/>
            <a:ext cx="713730" cy="725614"/>
            <a:chOff x="7303153" y="3341445"/>
            <a:chExt cx="713730" cy="725614"/>
          </a:xfrm>
          <a:solidFill>
            <a:srgbClr val="65BDAA"/>
          </a:solidFill>
        </p:grpSpPr>
        <p:sp>
          <p:nvSpPr>
            <p:cNvPr id="57" name="任意多边形 15">
              <a:extLst>
                <a:ext uri="{FF2B5EF4-FFF2-40B4-BE49-F238E27FC236}">
                  <a16:creationId xmlns:a16="http://schemas.microsoft.com/office/drawing/2014/main" id="{33BFC344-50A5-4130-AB4B-9FCF8562B20D}"/>
                </a:ext>
              </a:extLst>
            </p:cNvPr>
            <p:cNvSpPr/>
            <p:nvPr/>
          </p:nvSpPr>
          <p:spPr>
            <a:xfrm>
              <a:off x="7303153" y="3341445"/>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b="1">
                <a:solidFill>
                  <a:schemeClr val="bg1"/>
                </a:solidFill>
                <a:cs typeface="+mn-ea"/>
                <a:sym typeface="+mn-lt"/>
              </a:endParaRPr>
            </a:p>
          </p:txBody>
        </p:sp>
        <p:sp>
          <p:nvSpPr>
            <p:cNvPr id="58" name="TextBox 14">
              <a:extLst>
                <a:ext uri="{FF2B5EF4-FFF2-40B4-BE49-F238E27FC236}">
                  <a16:creationId xmlns:a16="http://schemas.microsoft.com/office/drawing/2014/main" id="{CAC91838-2228-4EBA-B0F2-8CF18CCC8BB6}"/>
                </a:ext>
              </a:extLst>
            </p:cNvPr>
            <p:cNvSpPr txBox="1"/>
            <p:nvPr/>
          </p:nvSpPr>
          <p:spPr>
            <a:xfrm>
              <a:off x="7436468" y="3489465"/>
              <a:ext cx="471419" cy="430887"/>
            </a:xfrm>
            <a:prstGeom prst="rect">
              <a:avLst/>
            </a:prstGeom>
            <a:noFill/>
          </p:spPr>
          <p:txBody>
            <a:bodyPr wrap="square" lIns="0" tIns="0" rIns="0" bIns="0" rtlCol="0" anchor="t">
              <a:spAutoFit/>
            </a:bodyPr>
            <a:lstStyle/>
            <a:p>
              <a:pPr algn="ctr"/>
              <a:r>
                <a:rPr lang="en-US" altLang="zh-CN" sz="2800" b="1" dirty="0">
                  <a:solidFill>
                    <a:schemeClr val="bg1"/>
                  </a:solidFill>
                  <a:cs typeface="+mn-ea"/>
                  <a:sym typeface="+mn-lt"/>
                </a:rPr>
                <a:t>02</a:t>
              </a:r>
              <a:endParaRPr lang="zh-CN" altLang="en-US" sz="2800" b="1" dirty="0">
                <a:solidFill>
                  <a:schemeClr val="bg1"/>
                </a:solidFill>
                <a:cs typeface="+mn-ea"/>
                <a:sym typeface="+mn-lt"/>
              </a:endParaRPr>
            </a:p>
          </p:txBody>
        </p:sp>
      </p:grpSp>
      <p:sp>
        <p:nvSpPr>
          <p:cNvPr id="62" name="TextBox 39">
            <a:extLst>
              <a:ext uri="{FF2B5EF4-FFF2-40B4-BE49-F238E27FC236}">
                <a16:creationId xmlns:a16="http://schemas.microsoft.com/office/drawing/2014/main" id="{BBB7D065-8005-49DF-9E3E-D24CB8228B04}"/>
              </a:ext>
            </a:extLst>
          </p:cNvPr>
          <p:cNvSpPr txBox="1"/>
          <p:nvPr/>
        </p:nvSpPr>
        <p:spPr>
          <a:xfrm>
            <a:off x="5661418" y="2331128"/>
            <a:ext cx="2223686" cy="406330"/>
          </a:xfrm>
          <a:prstGeom prst="rect">
            <a:avLst/>
          </a:prstGeom>
          <a:noFill/>
        </p:spPr>
        <p:txBody>
          <a:bodyPr wrap="none" tIns="0" bIns="0" rtlCol="0" anchor="t">
            <a:spAutoFit/>
          </a:bodyPr>
          <a:lstStyle/>
          <a:p>
            <a:pPr>
              <a:lnSpc>
                <a:spcPct val="150000"/>
              </a:lnSpc>
            </a:pPr>
            <a:r>
              <a:rPr lang="en-US" altLang="zh-CN" sz="2000" b="1" dirty="0" err="1">
                <a:solidFill>
                  <a:schemeClr val="accent6">
                    <a:lumMod val="50000"/>
                  </a:schemeClr>
                </a:solidFill>
                <a:latin typeface="Times New Roman" pitchFamily="18" charset="0"/>
                <a:cs typeface="Times New Roman" pitchFamily="18" charset="0"/>
                <a:sym typeface="+mn-lt"/>
              </a:rPr>
              <a:t>Giọng</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đọc</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tươi</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vui</a:t>
            </a:r>
            <a:endParaRPr lang="zh-CN" altLang="en-US" sz="2000" b="1" dirty="0">
              <a:solidFill>
                <a:schemeClr val="accent6">
                  <a:lumMod val="50000"/>
                </a:schemeClr>
              </a:solidFill>
              <a:latin typeface="Times New Roman" pitchFamily="18" charset="0"/>
              <a:cs typeface="Times New Roman" pitchFamily="18" charset="0"/>
              <a:sym typeface="+mn-lt"/>
            </a:endParaRPr>
          </a:p>
        </p:txBody>
      </p:sp>
      <p:sp>
        <p:nvSpPr>
          <p:cNvPr id="64" name="TextBox 39">
            <a:extLst>
              <a:ext uri="{FF2B5EF4-FFF2-40B4-BE49-F238E27FC236}">
                <a16:creationId xmlns:a16="http://schemas.microsoft.com/office/drawing/2014/main" id="{FED67C5E-5940-4A7C-B2B7-7205E80D1213}"/>
              </a:ext>
            </a:extLst>
          </p:cNvPr>
          <p:cNvSpPr txBox="1"/>
          <p:nvPr/>
        </p:nvSpPr>
        <p:spPr>
          <a:xfrm>
            <a:off x="5979960" y="3067036"/>
            <a:ext cx="4204997" cy="461665"/>
          </a:xfrm>
          <a:prstGeom prst="rect">
            <a:avLst/>
          </a:prstGeom>
          <a:noFill/>
        </p:spPr>
        <p:txBody>
          <a:bodyPr wrap="none" tIns="0" bIns="0" rtlCol="0" anchor="t">
            <a:spAutoFit/>
          </a:bodyPr>
          <a:lstStyle/>
          <a:p>
            <a:pPr>
              <a:lnSpc>
                <a:spcPct val="150000"/>
              </a:lnSpc>
            </a:pPr>
            <a:r>
              <a:rPr lang="en-US" altLang="zh-CN" sz="2000" b="1" dirty="0" err="1">
                <a:solidFill>
                  <a:schemeClr val="accent6">
                    <a:lumMod val="50000"/>
                  </a:schemeClr>
                </a:solidFill>
                <a:latin typeface="Times New Roman" pitchFamily="18" charset="0"/>
                <a:cs typeface="Times New Roman" pitchFamily="18" charset="0"/>
                <a:sym typeface="+mn-lt"/>
              </a:rPr>
              <a:t>Nhấn</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giọng</a:t>
            </a:r>
            <a:r>
              <a:rPr lang="en-US" altLang="zh-CN" sz="2000" b="1" dirty="0">
                <a:solidFill>
                  <a:schemeClr val="accent6">
                    <a:lumMod val="50000"/>
                  </a:schemeClr>
                </a:solidFill>
                <a:latin typeface="Times New Roman" pitchFamily="18" charset="0"/>
                <a:cs typeface="Times New Roman" pitchFamily="18" charset="0"/>
                <a:sym typeface="+mn-lt"/>
              </a:rPr>
              <a:t> ở </a:t>
            </a:r>
            <a:r>
              <a:rPr lang="en-US" altLang="zh-CN" sz="2000" b="1" dirty="0" err="1">
                <a:solidFill>
                  <a:schemeClr val="accent6">
                    <a:lumMod val="50000"/>
                  </a:schemeClr>
                </a:solidFill>
                <a:latin typeface="Times New Roman" pitchFamily="18" charset="0"/>
                <a:cs typeface="Times New Roman" pitchFamily="18" charset="0"/>
                <a:sym typeface="+mn-lt"/>
              </a:rPr>
              <a:t>các</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từ</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gợi</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tả</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cảm</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thán</a:t>
            </a:r>
            <a:endParaRPr lang="zh-CN" altLang="en-US" sz="2000" b="1" dirty="0">
              <a:solidFill>
                <a:schemeClr val="accent6">
                  <a:lumMod val="50000"/>
                </a:schemeClr>
              </a:solidFill>
              <a:latin typeface="Times New Roman" pitchFamily="18" charset="0"/>
              <a:cs typeface="Times New Roman" pitchFamily="18" charset="0"/>
              <a:sym typeface="+mn-lt"/>
            </a:endParaRPr>
          </a:p>
        </p:txBody>
      </p:sp>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Tree>
    <p:extLst>
      <p:ext uri="{BB962C8B-B14F-4D97-AF65-F5344CB8AC3E}">
        <p14:creationId xmlns:p14="http://schemas.microsoft.com/office/powerpoint/2010/main" val="34132789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ppt_w</p:attrName>
                                        </p:attrNameLst>
                                      </p:cBhvr>
                                      <p:tavLst>
                                        <p:tav tm="0">
                                          <p:val>
                                            <p:strVal val="#ppt_w+.3"/>
                                          </p:val>
                                        </p:tav>
                                        <p:tav tm="100000">
                                          <p:val>
                                            <p:strVal val="#ppt_w"/>
                                          </p:val>
                                        </p:tav>
                                      </p:tavLst>
                                    </p:anim>
                                    <p:anim calcmode="lin" valueType="num">
                                      <p:cBhvr>
                                        <p:cTn id="13" dur="1000" fill="hold"/>
                                        <p:tgtEl>
                                          <p:spTgt spid="49"/>
                                        </p:tgtEl>
                                        <p:attrNameLst>
                                          <p:attrName>ppt_h</p:attrName>
                                        </p:attrNameLst>
                                      </p:cBhvr>
                                      <p:tavLst>
                                        <p:tav tm="0">
                                          <p:val>
                                            <p:strVal val="#ppt_h"/>
                                          </p:val>
                                        </p:tav>
                                        <p:tav tm="100000">
                                          <p:val>
                                            <p:strVal val="#ppt_h"/>
                                          </p:val>
                                        </p:tav>
                                      </p:tavLst>
                                    </p:anim>
                                    <p:animEffect transition="in" filter="fade">
                                      <p:cBhvr>
                                        <p:cTn id="14" dur="10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500" fill="hold"/>
                                        <p:tgtEl>
                                          <p:spTgt spid="56"/>
                                        </p:tgtEl>
                                        <p:attrNameLst>
                                          <p:attrName>ppt_w</p:attrName>
                                        </p:attrNameLst>
                                      </p:cBhvr>
                                      <p:tavLst>
                                        <p:tav tm="0">
                                          <p:val>
                                            <p:fltVal val="0"/>
                                          </p:val>
                                        </p:tav>
                                        <p:tav tm="100000">
                                          <p:val>
                                            <p:strVal val="#ppt_w"/>
                                          </p:val>
                                        </p:tav>
                                      </p:tavLst>
                                    </p:anim>
                                    <p:anim calcmode="lin" valueType="num">
                                      <p:cBhvr>
                                        <p:cTn id="33" dur="500" fill="hold"/>
                                        <p:tgtEl>
                                          <p:spTgt spid="56"/>
                                        </p:tgtEl>
                                        <p:attrNameLst>
                                          <p:attrName>ppt_h</p:attrName>
                                        </p:attrNameLst>
                                      </p:cBhvr>
                                      <p:tavLst>
                                        <p:tav tm="0">
                                          <p:val>
                                            <p:fltVal val="0"/>
                                          </p:val>
                                        </p:tav>
                                        <p:tav tm="100000">
                                          <p:val>
                                            <p:strVal val="#ppt_h"/>
                                          </p:val>
                                        </p:tav>
                                      </p:tavLst>
                                    </p:anim>
                                    <p:animEffect transition="in" filter="fade">
                                      <p:cBhvr>
                                        <p:cTn id="34" dur="500"/>
                                        <p:tgtEl>
                                          <p:spTgt spid="56"/>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p:cTn id="38" dur="500" fill="hold"/>
                                        <p:tgtEl>
                                          <p:spTgt spid="64"/>
                                        </p:tgtEl>
                                        <p:attrNameLst>
                                          <p:attrName>ppt_w</p:attrName>
                                        </p:attrNameLst>
                                      </p:cBhvr>
                                      <p:tavLst>
                                        <p:tav tm="0">
                                          <p:val>
                                            <p:fltVal val="0"/>
                                          </p:val>
                                        </p:tav>
                                        <p:tav tm="100000">
                                          <p:val>
                                            <p:strVal val="#ppt_w"/>
                                          </p:val>
                                        </p:tav>
                                      </p:tavLst>
                                    </p:anim>
                                    <p:anim calcmode="lin" valueType="num">
                                      <p:cBhvr>
                                        <p:cTn id="39" dur="500" fill="hold"/>
                                        <p:tgtEl>
                                          <p:spTgt spid="64"/>
                                        </p:tgtEl>
                                        <p:attrNameLst>
                                          <p:attrName>ppt_h</p:attrName>
                                        </p:attrNameLst>
                                      </p:cBhvr>
                                      <p:tavLst>
                                        <p:tav tm="0">
                                          <p:val>
                                            <p:fltVal val="0"/>
                                          </p:val>
                                        </p:tav>
                                        <p:tav tm="100000">
                                          <p:val>
                                            <p:strVal val="#ppt_h"/>
                                          </p:val>
                                        </p:tav>
                                      </p:tavLst>
                                    </p:anim>
                                    <p:animEffect transition="in" filter="fade">
                                      <p:cBhvr>
                                        <p:cTn id="4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2" grpId="0"/>
      <p:bldP spid="64" grpId="0"/>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1098</Words>
  <Application>Microsoft Office PowerPoint</Application>
  <PresentationFormat>Widescreen</PresentationFormat>
  <Paragraphs>86</Paragraphs>
  <Slides>27</Slides>
  <Notes>1</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KaiTi</vt:lpstr>
      <vt:lpstr>Microsoft YaHei</vt:lpstr>
      <vt:lpstr>Arial</vt:lpstr>
      <vt:lpstr>Calibri</vt:lpstr>
      <vt:lpstr>Times New Roman</vt:lpstr>
      <vt:lpstr>www.jpppt.com</vt:lpstr>
      <vt:lpstr>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www.jpppt.com</dc:creator>
  <cp:keywords>www.jpppt.com</cp:keywords>
  <dc:description>www.jpppt.com</dc:description>
  <cp:lastModifiedBy>Hoàng Anh Đinh</cp:lastModifiedBy>
  <cp:revision>176</cp:revision>
  <dcterms:created xsi:type="dcterms:W3CDTF">2021-02-28T11:59:59Z</dcterms:created>
  <dcterms:modified xsi:type="dcterms:W3CDTF">2021-11-14T15:50:25Z</dcterms:modified>
</cp:coreProperties>
</file>