
<file path=[Content_Types].xml><?xml version="1.0" encoding="utf-8"?>
<Types xmlns="http://schemas.openxmlformats.org/package/2006/content-types">
  <Default Extension="jpeg" ContentType="image/jpeg"/>
  <Default Extension="rels" ContentType="application/vnd.openxmlformats-package.relationships+xml"/>
  <Default Extension="wav" ContentType="audio/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77" r:id="rId2"/>
    <p:sldId id="257" r:id="rId3"/>
    <p:sldId id="258" r:id="rId4"/>
    <p:sldId id="259" r:id="rId5"/>
    <p:sldId id="278"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2" d="100"/>
          <a:sy n="102" d="100"/>
        </p:scale>
        <p:origin x="1806"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0436857-FD83-434A-83AA-BAD8C6AAB54D}" type="datetimeFigureOut">
              <a:rPr lang="en-US" smtClean="0"/>
              <a:t>3/27/2023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BD831B3-B74C-416F-AE63-5B1ADDE39C8F}" type="slidenum">
              <a:rPr lang="en-US" smtClean="0"/>
              <a:t>‹#›</a:t>
            </a:fld>
            <a:endParaRPr lang="en-US"/>
          </a:p>
        </p:txBody>
      </p:sp>
    </p:spTree>
    <p:extLst>
      <p:ext uri="{BB962C8B-B14F-4D97-AF65-F5344CB8AC3E}">
        <p14:creationId xmlns:p14="http://schemas.microsoft.com/office/powerpoint/2010/main" val="29736829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204F02E-0086-49BA-BB6C-91AFDCC7506B}" type="slidenum">
              <a:rPr lang="en-US"/>
              <a:pPr/>
              <a:t>1</a:t>
            </a:fld>
            <a:endParaRPr lang="en-US"/>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xfrm>
            <a:off x="914400" y="4343400"/>
            <a:ext cx="5029200" cy="4114800"/>
          </a:xfrm>
        </p:spPr>
        <p:txBody>
          <a:bodyPr/>
          <a:lstStyle/>
          <a:p>
            <a:r>
              <a:rPr lang="en-US"/>
              <a:t>Giao an dien tu – Truong Tieu hoc Hoang Le – Thi xa Hung yen – Hung Yen</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DEF84D9-A396-4864-98C4-A45CD6DF510B}" type="datetimeFigureOut">
              <a:rPr lang="en-US" smtClean="0"/>
              <a:t>3/27/2023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BE6D0-5AFE-4568-87B8-AC622884FA73}" type="slidenum">
              <a:rPr lang="en-US" smtClean="0"/>
              <a:t>‹#›</a:t>
            </a:fld>
            <a:endParaRPr lang="en-US"/>
          </a:p>
        </p:txBody>
      </p:sp>
    </p:spTree>
    <p:extLst>
      <p:ext uri="{BB962C8B-B14F-4D97-AF65-F5344CB8AC3E}">
        <p14:creationId xmlns:p14="http://schemas.microsoft.com/office/powerpoint/2010/main" val="37910791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EF84D9-A396-4864-98C4-A45CD6DF510B}" type="datetimeFigureOut">
              <a:rPr lang="en-US" smtClean="0"/>
              <a:t>3/27/2023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BE6D0-5AFE-4568-87B8-AC622884FA73}" type="slidenum">
              <a:rPr lang="en-US" smtClean="0"/>
              <a:t>‹#›</a:t>
            </a:fld>
            <a:endParaRPr lang="en-US"/>
          </a:p>
        </p:txBody>
      </p:sp>
    </p:spTree>
    <p:extLst>
      <p:ext uri="{BB962C8B-B14F-4D97-AF65-F5344CB8AC3E}">
        <p14:creationId xmlns:p14="http://schemas.microsoft.com/office/powerpoint/2010/main" val="8711702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EF84D9-A396-4864-98C4-A45CD6DF510B}" type="datetimeFigureOut">
              <a:rPr lang="en-US" smtClean="0"/>
              <a:t>3/27/2023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BE6D0-5AFE-4568-87B8-AC622884FA73}" type="slidenum">
              <a:rPr lang="en-US" smtClean="0"/>
              <a:t>‹#›</a:t>
            </a:fld>
            <a:endParaRPr lang="en-US"/>
          </a:p>
        </p:txBody>
      </p:sp>
    </p:spTree>
    <p:extLst>
      <p:ext uri="{BB962C8B-B14F-4D97-AF65-F5344CB8AC3E}">
        <p14:creationId xmlns:p14="http://schemas.microsoft.com/office/powerpoint/2010/main" val="2167805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EF84D9-A396-4864-98C4-A45CD6DF510B}" type="datetimeFigureOut">
              <a:rPr lang="en-US" smtClean="0"/>
              <a:t>3/27/2023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BE6D0-5AFE-4568-87B8-AC622884FA73}" type="slidenum">
              <a:rPr lang="en-US" smtClean="0"/>
              <a:t>‹#›</a:t>
            </a:fld>
            <a:endParaRPr lang="en-US"/>
          </a:p>
        </p:txBody>
      </p:sp>
    </p:spTree>
    <p:extLst>
      <p:ext uri="{BB962C8B-B14F-4D97-AF65-F5344CB8AC3E}">
        <p14:creationId xmlns:p14="http://schemas.microsoft.com/office/powerpoint/2010/main" val="1002881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EF84D9-A396-4864-98C4-A45CD6DF510B}" type="datetimeFigureOut">
              <a:rPr lang="en-US" smtClean="0"/>
              <a:t>3/27/2023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BE6D0-5AFE-4568-87B8-AC622884FA73}" type="slidenum">
              <a:rPr lang="en-US" smtClean="0"/>
              <a:t>‹#›</a:t>
            </a:fld>
            <a:endParaRPr lang="en-US"/>
          </a:p>
        </p:txBody>
      </p:sp>
    </p:spTree>
    <p:extLst>
      <p:ext uri="{BB962C8B-B14F-4D97-AF65-F5344CB8AC3E}">
        <p14:creationId xmlns:p14="http://schemas.microsoft.com/office/powerpoint/2010/main" val="2531673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DEF84D9-A396-4864-98C4-A45CD6DF510B}" type="datetimeFigureOut">
              <a:rPr lang="en-US" smtClean="0"/>
              <a:t>3/27/2023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2BE6D0-5AFE-4568-87B8-AC622884FA73}" type="slidenum">
              <a:rPr lang="en-US" smtClean="0"/>
              <a:t>‹#›</a:t>
            </a:fld>
            <a:endParaRPr lang="en-US"/>
          </a:p>
        </p:txBody>
      </p:sp>
    </p:spTree>
    <p:extLst>
      <p:ext uri="{BB962C8B-B14F-4D97-AF65-F5344CB8AC3E}">
        <p14:creationId xmlns:p14="http://schemas.microsoft.com/office/powerpoint/2010/main" val="2082870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DEF84D9-A396-4864-98C4-A45CD6DF510B}" type="datetimeFigureOut">
              <a:rPr lang="en-US" smtClean="0"/>
              <a:t>3/27/2023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2BE6D0-5AFE-4568-87B8-AC622884FA73}" type="slidenum">
              <a:rPr lang="en-US" smtClean="0"/>
              <a:t>‹#›</a:t>
            </a:fld>
            <a:endParaRPr lang="en-US"/>
          </a:p>
        </p:txBody>
      </p:sp>
    </p:spTree>
    <p:extLst>
      <p:ext uri="{BB962C8B-B14F-4D97-AF65-F5344CB8AC3E}">
        <p14:creationId xmlns:p14="http://schemas.microsoft.com/office/powerpoint/2010/main" val="35695255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DEF84D9-A396-4864-98C4-A45CD6DF510B}" type="datetimeFigureOut">
              <a:rPr lang="en-US" smtClean="0"/>
              <a:t>3/27/2023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2BE6D0-5AFE-4568-87B8-AC622884FA73}" type="slidenum">
              <a:rPr lang="en-US" smtClean="0"/>
              <a:t>‹#›</a:t>
            </a:fld>
            <a:endParaRPr lang="en-US"/>
          </a:p>
        </p:txBody>
      </p:sp>
    </p:spTree>
    <p:extLst>
      <p:ext uri="{BB962C8B-B14F-4D97-AF65-F5344CB8AC3E}">
        <p14:creationId xmlns:p14="http://schemas.microsoft.com/office/powerpoint/2010/main" val="9471198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EF84D9-A396-4864-98C4-A45CD6DF510B}" type="datetimeFigureOut">
              <a:rPr lang="en-US" smtClean="0"/>
              <a:t>3/27/2023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2BE6D0-5AFE-4568-87B8-AC622884FA73}" type="slidenum">
              <a:rPr lang="en-US" smtClean="0"/>
              <a:t>‹#›</a:t>
            </a:fld>
            <a:endParaRPr lang="en-US"/>
          </a:p>
        </p:txBody>
      </p:sp>
    </p:spTree>
    <p:extLst>
      <p:ext uri="{BB962C8B-B14F-4D97-AF65-F5344CB8AC3E}">
        <p14:creationId xmlns:p14="http://schemas.microsoft.com/office/powerpoint/2010/main" val="3857698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DEF84D9-A396-4864-98C4-A45CD6DF510B}" type="datetimeFigureOut">
              <a:rPr lang="en-US" smtClean="0"/>
              <a:t>3/27/2023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2BE6D0-5AFE-4568-87B8-AC622884FA73}" type="slidenum">
              <a:rPr lang="en-US" smtClean="0"/>
              <a:t>‹#›</a:t>
            </a:fld>
            <a:endParaRPr lang="en-US"/>
          </a:p>
        </p:txBody>
      </p:sp>
    </p:spTree>
    <p:extLst>
      <p:ext uri="{BB962C8B-B14F-4D97-AF65-F5344CB8AC3E}">
        <p14:creationId xmlns:p14="http://schemas.microsoft.com/office/powerpoint/2010/main" val="132118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DEF84D9-A396-4864-98C4-A45CD6DF510B}" type="datetimeFigureOut">
              <a:rPr lang="en-US" smtClean="0"/>
              <a:t>3/27/2023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2BE6D0-5AFE-4568-87B8-AC622884FA73}" type="slidenum">
              <a:rPr lang="en-US" smtClean="0"/>
              <a:t>‹#›</a:t>
            </a:fld>
            <a:endParaRPr lang="en-US"/>
          </a:p>
        </p:txBody>
      </p:sp>
    </p:spTree>
    <p:extLst>
      <p:ext uri="{BB962C8B-B14F-4D97-AF65-F5344CB8AC3E}">
        <p14:creationId xmlns:p14="http://schemas.microsoft.com/office/powerpoint/2010/main" val="3177353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EF84D9-A396-4864-98C4-A45CD6DF510B}" type="datetimeFigureOut">
              <a:rPr lang="en-US" smtClean="0"/>
              <a:t>3/27/2023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2BE6D0-5AFE-4568-87B8-AC622884FA73}" type="slidenum">
              <a:rPr lang="en-US" smtClean="0"/>
              <a:t>‹#›</a:t>
            </a:fld>
            <a:endParaRPr lang="en-US"/>
          </a:p>
        </p:txBody>
      </p:sp>
    </p:spTree>
    <p:extLst>
      <p:ext uri="{BB962C8B-B14F-4D97-AF65-F5344CB8AC3E}">
        <p14:creationId xmlns:p14="http://schemas.microsoft.com/office/powerpoint/2010/main" val="29189302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539" name="Group 11"/>
          <p:cNvGrpSpPr>
            <a:grpSpLocks/>
          </p:cNvGrpSpPr>
          <p:nvPr/>
        </p:nvGrpSpPr>
        <p:grpSpPr bwMode="auto">
          <a:xfrm>
            <a:off x="1295400" y="533400"/>
            <a:ext cx="6934200" cy="5791200"/>
            <a:chOff x="816" y="480"/>
            <a:chExt cx="4368" cy="3600"/>
          </a:xfrm>
        </p:grpSpPr>
        <p:grpSp>
          <p:nvGrpSpPr>
            <p:cNvPr id="22540" name="Group 12"/>
            <p:cNvGrpSpPr>
              <a:grpSpLocks/>
            </p:cNvGrpSpPr>
            <p:nvPr/>
          </p:nvGrpSpPr>
          <p:grpSpPr bwMode="auto">
            <a:xfrm>
              <a:off x="816" y="480"/>
              <a:ext cx="4128" cy="3600"/>
              <a:chOff x="816" y="816"/>
              <a:chExt cx="4128" cy="3600"/>
            </a:xfrm>
          </p:grpSpPr>
          <p:sp>
            <p:nvSpPr>
              <p:cNvPr id="22541" name="WordArt 13"/>
              <p:cNvSpPr>
                <a:spLocks noChangeArrowheads="1" noChangeShapeType="1" noTextEdit="1"/>
              </p:cNvSpPr>
              <p:nvPr/>
            </p:nvSpPr>
            <p:spPr bwMode="auto">
              <a:xfrm>
                <a:off x="816" y="816"/>
                <a:ext cx="4128" cy="3600"/>
              </a:xfrm>
              <a:prstGeom prst="rect">
                <a:avLst/>
              </a:prstGeom>
              <a:extLst>
                <a:ext uri="{AF507438-7753-43E0-B8FC-AC1667EBCBE1}">
                  <a14:hiddenEffects xmlns:a14="http://schemas.microsoft.com/office/drawing/2010/main">
                    <a:effectLst/>
                  </a14:hiddenEffects>
                </a:ext>
              </a:extLst>
            </p:spPr>
            <p:txBody>
              <a:bodyPr spcFirstLastPara="1" wrap="none" fromWordArt="1">
                <a:prstTxWarp prst="textArchUp">
                  <a:avLst>
                    <a:gd name="adj" fmla="val 10800000"/>
                  </a:avLst>
                </a:prstTxWarp>
              </a:bodyPr>
              <a:lstStyle/>
              <a:p>
                <a:pPr algn="ctr"/>
                <a:r>
                  <a:rPr lang="pt-BR" sz="3600" kern="10" dirty="0">
                    <a:ln w="9525">
                      <a:solidFill>
                        <a:srgbClr val="66FF33"/>
                      </a:solidFill>
                      <a:round/>
                      <a:headEnd/>
                      <a:tailEnd/>
                    </a:ln>
                    <a:solidFill>
                      <a:srgbClr val="FF0066"/>
                    </a:solidFill>
                    <a:latin typeface=".VnBahamasBH"/>
                  </a:rPr>
                  <a:t>Chµo mõng c¸c thÇy gi¸o, c« gi¸o</a:t>
                </a:r>
                <a:endParaRPr lang="en-US" sz="3600" kern="10" dirty="0">
                  <a:ln w="9525">
                    <a:solidFill>
                      <a:srgbClr val="66FF33"/>
                    </a:solidFill>
                    <a:round/>
                    <a:headEnd/>
                    <a:tailEnd/>
                  </a:ln>
                  <a:solidFill>
                    <a:srgbClr val="FF0066"/>
                  </a:solidFill>
                  <a:latin typeface=".VnBahamasBH"/>
                </a:endParaRPr>
              </a:p>
            </p:txBody>
          </p:sp>
          <p:sp>
            <p:nvSpPr>
              <p:cNvPr id="22542" name="WordArt 14"/>
              <p:cNvSpPr>
                <a:spLocks noChangeArrowheads="1" noChangeShapeType="1" noTextEdit="1"/>
              </p:cNvSpPr>
              <p:nvPr/>
            </p:nvSpPr>
            <p:spPr bwMode="auto">
              <a:xfrm>
                <a:off x="1152" y="2448"/>
                <a:ext cx="3552" cy="528"/>
              </a:xfrm>
              <a:prstGeom prst="rect">
                <a:avLst/>
              </a:prstGeom>
            </p:spPr>
            <p:txBody>
              <a:bodyPr wrap="none" fromWordArt="1">
                <a:prstTxWarp prst="textPlain">
                  <a:avLst>
                    <a:gd name="adj" fmla="val 50000"/>
                  </a:avLst>
                </a:prstTxWarp>
              </a:bodyPr>
              <a:lstStyle/>
              <a:p>
                <a:pPr algn="ctr"/>
                <a:r>
                  <a:rPr lang="en-US" sz="3600" kern="10">
                    <a:ln w="19050">
                      <a:solidFill>
                        <a:schemeClr val="accent2"/>
                      </a:solidFill>
                      <a:round/>
                      <a:headEnd/>
                      <a:tailEnd/>
                    </a:ln>
                    <a:solidFill>
                      <a:srgbClr val="0066CC"/>
                    </a:solidFill>
                    <a:effectLst>
                      <a:outerShdw dist="35921" dir="2700000" algn="ctr" rotWithShape="0">
                        <a:srgbClr val="990000"/>
                      </a:outerShdw>
                    </a:effectLst>
                    <a:latin typeface=".VnHelvetInsH"/>
                  </a:rPr>
                  <a:t>®· vÒ dù giê th¨m líp</a:t>
                </a:r>
              </a:p>
            </p:txBody>
          </p:sp>
        </p:grpSp>
        <p:grpSp>
          <p:nvGrpSpPr>
            <p:cNvPr id="22543" name="Group 15"/>
            <p:cNvGrpSpPr>
              <a:grpSpLocks/>
            </p:cNvGrpSpPr>
            <p:nvPr/>
          </p:nvGrpSpPr>
          <p:grpSpPr bwMode="auto">
            <a:xfrm>
              <a:off x="864" y="2880"/>
              <a:ext cx="4320" cy="1004"/>
              <a:chOff x="864" y="2880"/>
              <a:chExt cx="4320" cy="1004"/>
            </a:xfrm>
          </p:grpSpPr>
          <p:sp>
            <p:nvSpPr>
              <p:cNvPr id="22544" name="Text Box 16"/>
              <p:cNvSpPr txBox="1">
                <a:spLocks noChangeArrowheads="1"/>
              </p:cNvSpPr>
              <p:nvPr/>
            </p:nvSpPr>
            <p:spPr bwMode="auto">
              <a:xfrm>
                <a:off x="864" y="2880"/>
                <a:ext cx="4320" cy="2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solidFill>
                      <a:srgbClr val="F60064"/>
                    </a:solidFill>
                    <a:latin typeface=".VnTime" pitchFamily="34" charset="0"/>
                  </a:rPr>
                  <a:t>M«n		   : </a:t>
                </a:r>
                <a:r>
                  <a:rPr lang="en-US" b="1" i="1">
                    <a:solidFill>
                      <a:srgbClr val="F60064"/>
                    </a:solidFill>
                    <a:latin typeface=".VnTime" pitchFamily="34" charset="0"/>
                  </a:rPr>
                  <a:t>§¹o ®øc  - Líp 5</a:t>
                </a:r>
              </a:p>
            </p:txBody>
          </p:sp>
          <p:sp>
            <p:nvSpPr>
              <p:cNvPr id="22547" name="Text Box 19"/>
              <p:cNvSpPr txBox="1">
                <a:spLocks noChangeArrowheads="1"/>
              </p:cNvSpPr>
              <p:nvPr/>
            </p:nvSpPr>
            <p:spPr bwMode="auto">
              <a:xfrm>
                <a:off x="2544" y="3600"/>
                <a:ext cx="2592" cy="2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b="1" i="1">
                  <a:solidFill>
                    <a:srgbClr val="CCCC00"/>
                  </a:solidFill>
                  <a:latin typeface=".VnTime" pitchFamily="34" charset="0"/>
                </a:endParaRPr>
              </a:p>
            </p:txBody>
          </p:sp>
        </p:grpSp>
      </p:grpSp>
      <p:pic>
        <p:nvPicPr>
          <p:cNvPr id="9" name="Picture 4" descr="50840"/>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WordArt 5" descr="p2_002"/>
          <p:cNvSpPr>
            <a:spLocks noChangeArrowheads="1" noChangeShapeType="1" noTextEdit="1"/>
          </p:cNvSpPr>
          <p:nvPr/>
        </p:nvSpPr>
        <p:spPr bwMode="auto">
          <a:xfrm>
            <a:off x="1447800" y="2057400"/>
            <a:ext cx="6172200" cy="1395413"/>
          </a:xfrm>
          <a:prstGeom prst="rect">
            <a:avLst/>
          </a:prstGeom>
        </p:spPr>
        <p:txBody>
          <a:bodyPr wrap="none" fromWordArt="1">
            <a:prstTxWarp prst="textPlain">
              <a:avLst>
                <a:gd name="adj" fmla="val 50000"/>
              </a:avLst>
            </a:prstTxWarp>
          </a:bodyPr>
          <a:lstStyle/>
          <a:p>
            <a:pPr algn="ctr"/>
            <a:r>
              <a:rPr lang="en-US" sz="3600" kern="10" dirty="0" err="1">
                <a:ln w="12700">
                  <a:solidFill>
                    <a:srgbClr val="6600FF"/>
                  </a:solidFill>
                  <a:round/>
                  <a:headEnd/>
                  <a:tailEnd/>
                </a:ln>
                <a:solidFill>
                  <a:srgbClr val="FF0000"/>
                </a:solidFill>
                <a:effectLst>
                  <a:outerShdw sy="50000" kx="-2453608" rotWithShape="0">
                    <a:srgbClr val="868686">
                      <a:alpha val="50000"/>
                    </a:srgbClr>
                  </a:outerShdw>
                </a:effectLst>
                <a:latin typeface="Times New Roman"/>
                <a:cs typeface="Times New Roman"/>
              </a:rPr>
              <a:t>Đạo</a:t>
            </a:r>
            <a:r>
              <a:rPr lang="en-US" sz="3600" kern="10" dirty="0">
                <a:ln w="12700">
                  <a:solidFill>
                    <a:srgbClr val="6600FF"/>
                  </a:solidFill>
                  <a:round/>
                  <a:headEnd/>
                  <a:tailEnd/>
                </a:ln>
                <a:solidFill>
                  <a:srgbClr val="FF0000"/>
                </a:solidFill>
                <a:effectLst>
                  <a:outerShdw sy="50000" kx="-2453608" rotWithShape="0">
                    <a:srgbClr val="868686">
                      <a:alpha val="50000"/>
                    </a:srgbClr>
                  </a:outerShdw>
                </a:effectLst>
                <a:latin typeface="Times New Roman"/>
                <a:cs typeface="Times New Roman"/>
              </a:rPr>
              <a:t> </a:t>
            </a:r>
            <a:r>
              <a:rPr lang="en-US" sz="3600" kern="10" dirty="0" err="1">
                <a:ln w="12700">
                  <a:solidFill>
                    <a:srgbClr val="6600FF"/>
                  </a:solidFill>
                  <a:round/>
                  <a:headEnd/>
                  <a:tailEnd/>
                </a:ln>
                <a:solidFill>
                  <a:srgbClr val="FF0000"/>
                </a:solidFill>
                <a:effectLst>
                  <a:outerShdw sy="50000" kx="-2453608" rotWithShape="0">
                    <a:srgbClr val="868686">
                      <a:alpha val="50000"/>
                    </a:srgbClr>
                  </a:outerShdw>
                </a:effectLst>
                <a:latin typeface="Times New Roman"/>
                <a:cs typeface="Times New Roman"/>
              </a:rPr>
              <a:t>đức</a:t>
            </a:r>
            <a:r>
              <a:rPr lang="en-US" sz="3600" kern="10" dirty="0">
                <a:ln w="12700">
                  <a:solidFill>
                    <a:srgbClr val="6600FF"/>
                  </a:solidFill>
                  <a:round/>
                  <a:headEnd/>
                  <a:tailEnd/>
                </a:ln>
                <a:solidFill>
                  <a:srgbClr val="FF0000"/>
                </a:solidFill>
                <a:effectLst>
                  <a:outerShdw sy="50000" kx="-2453608" rotWithShape="0">
                    <a:srgbClr val="868686">
                      <a:alpha val="50000"/>
                    </a:srgbClr>
                  </a:outerShdw>
                </a:effectLst>
                <a:latin typeface="Times New Roman"/>
                <a:cs typeface="Times New Roman"/>
              </a:rPr>
              <a:t> </a:t>
            </a:r>
          </a:p>
        </p:txBody>
      </p:sp>
      <p:sp>
        <p:nvSpPr>
          <p:cNvPr id="3" name="TextBox 2">
            <a:extLst>
              <a:ext uri="{FF2B5EF4-FFF2-40B4-BE49-F238E27FC236}">
                <a16:creationId xmlns:a16="http://schemas.microsoft.com/office/drawing/2014/main" id="{59F73D97-CCFB-4F68-BD45-A369F1F6E2B8}"/>
              </a:ext>
            </a:extLst>
          </p:cNvPr>
          <p:cNvSpPr txBox="1"/>
          <p:nvPr/>
        </p:nvSpPr>
        <p:spPr>
          <a:xfrm>
            <a:off x="1676400" y="3886200"/>
            <a:ext cx="6858000" cy="1938992"/>
          </a:xfrm>
          <a:prstGeom prst="rect">
            <a:avLst/>
          </a:prstGeom>
          <a:noFill/>
        </p:spPr>
        <p:txBody>
          <a:bodyPr wrap="square" rtlCol="0">
            <a:spAutoFit/>
          </a:bodyPr>
          <a:lstStyle/>
          <a:p>
            <a:pPr algn="ctr"/>
            <a:r>
              <a:rPr lang="vi-VN" sz="6000" b="1" i="1" dirty="0">
                <a:solidFill>
                  <a:srgbClr val="002060"/>
                </a:solidFill>
                <a:latin typeface="+mj-lt"/>
              </a:rPr>
              <a:t>EM TÌM HIỂU VỀ LIÊN HỢP QUỐC</a:t>
            </a:r>
            <a:endParaRPr lang="en-US" sz="6000" b="1" i="1" dirty="0">
              <a:solidFill>
                <a:srgbClr val="002060"/>
              </a:solidFill>
              <a:latin typeface="+mj-lt"/>
            </a:endParaRPr>
          </a:p>
        </p:txBody>
      </p:sp>
    </p:spTree>
    <p:extLst>
      <p:ext uri="{BB962C8B-B14F-4D97-AF65-F5344CB8AC3E}">
        <p14:creationId xmlns:p14="http://schemas.microsoft.com/office/powerpoint/2010/main" val="2596052937"/>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nodeType="clickEffect">
                                  <p:stCondLst>
                                    <p:cond delay="0"/>
                                  </p:stCondLst>
                                  <p:childTnLst>
                                    <p:set>
                                      <p:cBhvr>
                                        <p:cTn id="6" dur="1" fill="hold">
                                          <p:stCondLst>
                                            <p:cond delay="0"/>
                                          </p:stCondLst>
                                        </p:cTn>
                                        <p:tgtEl>
                                          <p:spTgt spid="22539"/>
                                        </p:tgtEl>
                                        <p:attrNameLst>
                                          <p:attrName>style.visibility</p:attrName>
                                        </p:attrNameLst>
                                      </p:cBhvr>
                                      <p:to>
                                        <p:strVal val="visible"/>
                                      </p:to>
                                    </p:set>
                                    <p:anim calcmode="lin" valueType="num">
                                      <p:cBhvr>
                                        <p:cTn id="7" dur="1000" fill="hold"/>
                                        <p:tgtEl>
                                          <p:spTgt spid="22539"/>
                                        </p:tgtEl>
                                        <p:attrNameLst>
                                          <p:attrName>ppt_w</p:attrName>
                                        </p:attrNameLst>
                                      </p:cBhvr>
                                      <p:tavLst>
                                        <p:tav tm="0">
                                          <p:val>
                                            <p:fltVal val="0"/>
                                          </p:val>
                                        </p:tav>
                                        <p:tav tm="100000">
                                          <p:val>
                                            <p:strVal val="#ppt_w"/>
                                          </p:val>
                                        </p:tav>
                                      </p:tavLst>
                                    </p:anim>
                                    <p:anim calcmode="lin" valueType="num">
                                      <p:cBhvr>
                                        <p:cTn id="8" dur="1000" fill="hold"/>
                                        <p:tgtEl>
                                          <p:spTgt spid="22539"/>
                                        </p:tgtEl>
                                        <p:attrNameLst>
                                          <p:attrName>ppt_h</p:attrName>
                                        </p:attrNameLst>
                                      </p:cBhvr>
                                      <p:tavLst>
                                        <p:tav tm="0">
                                          <p:val>
                                            <p:fltVal val="0"/>
                                          </p:val>
                                        </p:tav>
                                        <p:tav tm="100000">
                                          <p:val>
                                            <p:strVal val="#ppt_h"/>
                                          </p:val>
                                        </p:tav>
                                      </p:tavLst>
                                    </p:anim>
                                    <p:anim calcmode="lin" valueType="num">
                                      <p:cBhvr>
                                        <p:cTn id="9" dur="1000" fill="hold"/>
                                        <p:tgtEl>
                                          <p:spTgt spid="22539"/>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2539"/>
                                        </p:tgtEl>
                                        <p:attrNameLst>
                                          <p:attrName>ppt_y</p:attrName>
                                        </p:attrNameLst>
                                      </p:cBhvr>
                                      <p:tavLst>
                                        <p:tav tm="0" fmla="#ppt_y+(sin(-2*pi*(1-$))*-#ppt_x+cos(-2*pi*(1-$))*(1-#ppt_y))*(1-$)">
                                          <p:val>
                                            <p:fltVal val="0"/>
                                          </p:val>
                                        </p:tav>
                                        <p:tav tm="100000">
                                          <p:val>
                                            <p:fltVal val="1"/>
                                          </p:val>
                                        </p:tav>
                                      </p:tavLst>
                                    </p:anim>
                                  </p:childTnLst>
                                  <p:subTnLst>
                                    <p:audio>
                                      <p:cMediaNode vol="100000">
                                        <p:cTn display="0" masterRel="sameClick">
                                          <p:stCondLst>
                                            <p:cond evt="begin" delay="0">
                                              <p:tn val="5"/>
                                            </p:cond>
                                          </p:stCondLst>
                                          <p:endCondLst>
                                            <p:cond evt="onStopAudio" delay="0">
                                              <p:tgtEl>
                                                <p:sldTgt/>
                                              </p:tgtEl>
                                            </p:cond>
                                          </p:endCondLst>
                                        </p:cTn>
                                        <p:tgtEl>
                                          <p:sndTgt r:embed="rId3" name="applause.wav"/>
                                        </p:tgtEl>
                                      </p:cMediaNode>
                                    </p:audio>
                                  </p:subTnLst>
                                </p:cTn>
                              </p:par>
                            </p:childTnLst>
                          </p:cTn>
                        </p:par>
                      </p:childTnLst>
                    </p:cTn>
                  </p:par>
                  <p:par>
                    <p:cTn id="11" fill="hold">
                      <p:stCondLst>
                        <p:cond delay="indefinite"/>
                      </p:stCondLst>
                      <p:childTnLst>
                        <p:par>
                          <p:cTn id="12" fill="hold">
                            <p:stCondLst>
                              <p:cond delay="0"/>
                            </p:stCondLst>
                            <p:childTnLst>
                              <p:par>
                                <p:cTn id="13" presetID="55"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 calcmode="lin" valueType="num">
                                      <p:cBhvr>
                                        <p:cTn id="15" dur="1000" fill="hold"/>
                                        <p:tgtEl>
                                          <p:spTgt spid="13"/>
                                        </p:tgtEl>
                                        <p:attrNameLst>
                                          <p:attrName>ppt_w</p:attrName>
                                        </p:attrNameLst>
                                      </p:cBhvr>
                                      <p:tavLst>
                                        <p:tav tm="0">
                                          <p:val>
                                            <p:strVal val="#ppt_w*0.70"/>
                                          </p:val>
                                        </p:tav>
                                        <p:tav tm="100000">
                                          <p:val>
                                            <p:strVal val="#ppt_w"/>
                                          </p:val>
                                        </p:tav>
                                      </p:tavLst>
                                    </p:anim>
                                    <p:anim calcmode="lin" valueType="num">
                                      <p:cBhvr>
                                        <p:cTn id="16" dur="1000" fill="hold"/>
                                        <p:tgtEl>
                                          <p:spTgt spid="13"/>
                                        </p:tgtEl>
                                        <p:attrNameLst>
                                          <p:attrName>ppt_h</p:attrName>
                                        </p:attrNameLst>
                                      </p:cBhvr>
                                      <p:tavLst>
                                        <p:tav tm="0">
                                          <p:val>
                                            <p:strVal val="#ppt_h"/>
                                          </p:val>
                                        </p:tav>
                                        <p:tav tm="100000">
                                          <p:val>
                                            <p:strVal val="#ppt_h"/>
                                          </p:val>
                                        </p:tav>
                                      </p:tavLst>
                                    </p:anim>
                                    <p:animEffect transition="in" filter="fade">
                                      <p:cBhvr>
                                        <p:cTn id="17"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Rectangle 2"/>
          <p:cNvSpPr txBox="1">
            <a:spLocks noChangeArrowheads="1"/>
          </p:cNvSpPr>
          <p:nvPr/>
        </p:nvSpPr>
        <p:spPr>
          <a:xfrm>
            <a:off x="914400" y="5334000"/>
            <a:ext cx="73914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dirty="0" err="1">
                <a:latin typeface=".VnTime" pitchFamily="34" charset="0"/>
              </a:rPr>
              <a:t>Liªn</a:t>
            </a:r>
            <a:r>
              <a:rPr lang="en-US" sz="2400" dirty="0">
                <a:latin typeface=".VnTime" pitchFamily="34" charset="0"/>
              </a:rPr>
              <a:t> </a:t>
            </a:r>
            <a:r>
              <a:rPr lang="en-US" sz="2400" dirty="0" err="1">
                <a:latin typeface=".VnTime" pitchFamily="34" charset="0"/>
              </a:rPr>
              <a:t>Hîp</a:t>
            </a:r>
            <a:r>
              <a:rPr lang="en-US" sz="2400" dirty="0">
                <a:latin typeface=".VnTime" pitchFamily="34" charset="0"/>
              </a:rPr>
              <a:t> </a:t>
            </a:r>
            <a:r>
              <a:rPr lang="en-US" sz="2400" dirty="0" err="1">
                <a:latin typeface=".VnTime" pitchFamily="34" charset="0"/>
              </a:rPr>
              <a:t>Quèc</a:t>
            </a:r>
            <a:r>
              <a:rPr lang="en-US" sz="2400" dirty="0">
                <a:latin typeface=".VnTime" pitchFamily="34" charset="0"/>
              </a:rPr>
              <a:t> </a:t>
            </a:r>
            <a:r>
              <a:rPr lang="en-US" sz="2400" dirty="0" err="1">
                <a:latin typeface=".VnTime" pitchFamily="34" charset="0"/>
              </a:rPr>
              <a:t>th«ng</a:t>
            </a:r>
            <a:r>
              <a:rPr lang="en-US" sz="2400" dirty="0">
                <a:latin typeface=".VnTime" pitchFamily="34" charset="0"/>
              </a:rPr>
              <a:t> qua </a:t>
            </a:r>
            <a:r>
              <a:rPr lang="en-US" sz="2400" dirty="0" err="1">
                <a:latin typeface=".VnTime" pitchFamily="34" charset="0"/>
              </a:rPr>
              <a:t>HiÖp</a:t>
            </a:r>
            <a:r>
              <a:rPr lang="en-US" sz="2400" dirty="0">
                <a:latin typeface=".VnTime" pitchFamily="34" charset="0"/>
              </a:rPr>
              <a:t> ­</a:t>
            </a:r>
            <a:r>
              <a:rPr lang="en-US" sz="2400" dirty="0" err="1">
                <a:latin typeface="Times New Roman" pitchFamily="18" charset="0"/>
                <a:cs typeface="Times New Roman" pitchFamily="18" charset="0"/>
              </a:rPr>
              <a:t>ước</a:t>
            </a:r>
            <a:r>
              <a:rPr lang="en-US" sz="2400" dirty="0">
                <a:latin typeface=".VnTime" pitchFamily="34" charset="0"/>
              </a:rPr>
              <a:t> </a:t>
            </a:r>
            <a:r>
              <a:rPr lang="en-US" sz="2400" dirty="0" err="1">
                <a:latin typeface=".VnTime" pitchFamily="34" charset="0"/>
              </a:rPr>
              <a:t>chèng</a:t>
            </a:r>
            <a:r>
              <a:rPr lang="en-US" sz="2400" dirty="0">
                <a:latin typeface=".VnTime" pitchFamily="34" charset="0"/>
              </a:rPr>
              <a:t> </a:t>
            </a:r>
            <a:r>
              <a:rPr lang="en-US" sz="2400" dirty="0" err="1">
                <a:latin typeface=".VnTime" pitchFamily="34" charset="0"/>
              </a:rPr>
              <a:t>khñng</a:t>
            </a:r>
            <a:r>
              <a:rPr lang="en-US" sz="2400" dirty="0">
                <a:latin typeface=".VnTime" pitchFamily="34" charset="0"/>
              </a:rPr>
              <a:t> </a:t>
            </a:r>
            <a:r>
              <a:rPr lang="en-US" sz="2400" dirty="0" err="1">
                <a:latin typeface=".VnTime" pitchFamily="34" charset="0"/>
              </a:rPr>
              <a:t>bè</a:t>
            </a:r>
            <a:r>
              <a:rPr lang="en-US" sz="2400" dirty="0">
                <a:latin typeface=".VnTime" pitchFamily="34" charset="0"/>
              </a:rPr>
              <a:t> h¹t </a:t>
            </a:r>
            <a:r>
              <a:rPr lang="en-US" sz="2400" dirty="0" err="1">
                <a:latin typeface=".VnTime" pitchFamily="34" charset="0"/>
              </a:rPr>
              <a:t>nh©n</a:t>
            </a:r>
            <a:endParaRPr lang="en-US" sz="2400" dirty="0">
              <a:latin typeface=".VnTime" pitchFamily="34" charset="0"/>
            </a:endParaRPr>
          </a:p>
        </p:txBody>
      </p:sp>
      <p:pic>
        <p:nvPicPr>
          <p:cNvPr id="5" name="Picture 4" descr="Picture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228600"/>
            <a:ext cx="6337300" cy="48942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081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1371600" y="533400"/>
            <a:ext cx="75438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600" b="1">
                <a:latin typeface=".VnTime" pitchFamily="34" charset="0"/>
              </a:rPr>
              <a:t>  ViÖt Nam</a:t>
            </a:r>
            <a:r>
              <a:rPr lang="en-US" sz="2600">
                <a:latin typeface=".VnTime" pitchFamily="34" charset="0"/>
              </a:rPr>
              <a:t>:  Gia nhËp Liªn Hîp Quèc ngµy 20/9/1977</a:t>
            </a:r>
            <a:br>
              <a:rPr lang="en-US" sz="2600">
                <a:latin typeface=".VnTime" pitchFamily="34" charset="0"/>
              </a:rPr>
            </a:br>
            <a:endParaRPr lang="en-US" sz="2600">
              <a:latin typeface=".VnTime" pitchFamily="34" charset="0"/>
            </a:endParaRPr>
          </a:p>
        </p:txBody>
      </p:sp>
      <p:sp>
        <p:nvSpPr>
          <p:cNvPr id="5" name="Rectangle 3"/>
          <p:cNvSpPr txBox="1">
            <a:spLocks noChangeArrowheads="1"/>
          </p:cNvSpPr>
          <p:nvPr/>
        </p:nvSpPr>
        <p:spPr>
          <a:xfrm>
            <a:off x="533400" y="1981200"/>
            <a:ext cx="8229600" cy="44958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buFont typeface="Wingdings" pitchFamily="2" charset="2"/>
              <a:buNone/>
            </a:pPr>
            <a:endParaRPr lang="en-US">
              <a:solidFill>
                <a:srgbClr val="FF0000"/>
              </a:solidFill>
            </a:endParaRPr>
          </a:p>
          <a:p>
            <a:pPr>
              <a:lnSpc>
                <a:spcPct val="90000"/>
              </a:lnSpc>
              <a:buFont typeface="Wingdings" pitchFamily="2" charset="2"/>
              <a:buNone/>
            </a:pPr>
            <a:endParaRPr lang="en-US">
              <a:solidFill>
                <a:srgbClr val="FF0000"/>
              </a:solidFill>
            </a:endParaRPr>
          </a:p>
          <a:p>
            <a:pPr>
              <a:lnSpc>
                <a:spcPct val="90000"/>
              </a:lnSpc>
              <a:buFont typeface="Wingdings" pitchFamily="2" charset="2"/>
              <a:buNone/>
            </a:pPr>
            <a:endParaRPr lang="en-US">
              <a:solidFill>
                <a:srgbClr val="FF0000"/>
              </a:solidFill>
            </a:endParaRPr>
          </a:p>
          <a:p>
            <a:pPr>
              <a:lnSpc>
                <a:spcPct val="90000"/>
              </a:lnSpc>
              <a:buFont typeface="Wingdings" pitchFamily="2" charset="2"/>
              <a:buNone/>
            </a:pPr>
            <a:endParaRPr lang="en-US">
              <a:solidFill>
                <a:srgbClr val="FF0000"/>
              </a:solidFill>
            </a:endParaRPr>
          </a:p>
          <a:p>
            <a:pPr>
              <a:lnSpc>
                <a:spcPct val="90000"/>
              </a:lnSpc>
              <a:buFont typeface="Wingdings" pitchFamily="2" charset="2"/>
              <a:buNone/>
            </a:pPr>
            <a:endParaRPr lang="en-US">
              <a:solidFill>
                <a:srgbClr val="FF0000"/>
              </a:solidFill>
            </a:endParaRPr>
          </a:p>
          <a:p>
            <a:pPr>
              <a:lnSpc>
                <a:spcPct val="90000"/>
              </a:lnSpc>
              <a:buFont typeface="Wingdings" pitchFamily="2" charset="2"/>
              <a:buNone/>
            </a:pPr>
            <a:endParaRPr lang="en-US">
              <a:solidFill>
                <a:srgbClr val="FF0000"/>
              </a:solidFill>
            </a:endParaRPr>
          </a:p>
          <a:p>
            <a:pPr>
              <a:lnSpc>
                <a:spcPct val="90000"/>
              </a:lnSpc>
              <a:buFont typeface="Wingdings" pitchFamily="2" charset="2"/>
              <a:buNone/>
            </a:pPr>
            <a:endParaRPr lang="en-US">
              <a:solidFill>
                <a:srgbClr val="FF0000"/>
              </a:solidFill>
            </a:endParaRPr>
          </a:p>
          <a:p>
            <a:pPr>
              <a:lnSpc>
                <a:spcPct val="90000"/>
              </a:lnSpc>
              <a:buFont typeface="Wingdings" pitchFamily="2" charset="2"/>
              <a:buNone/>
            </a:pPr>
            <a:r>
              <a:rPr lang="en-US" sz="1800" b="1">
                <a:solidFill>
                  <a:srgbClr val="FF0000"/>
                </a:solidFill>
                <a:latin typeface=".VnTime" pitchFamily="34" charset="0"/>
              </a:rPr>
              <a:t>                             </a:t>
            </a:r>
          </a:p>
          <a:p>
            <a:pPr>
              <a:lnSpc>
                <a:spcPct val="90000"/>
              </a:lnSpc>
              <a:buFont typeface="Wingdings" pitchFamily="2" charset="2"/>
              <a:buNone/>
            </a:pPr>
            <a:r>
              <a:rPr lang="en-US" sz="1800" b="1">
                <a:solidFill>
                  <a:srgbClr val="FF0000"/>
                </a:solidFill>
                <a:latin typeface=".VnTime" pitchFamily="34" charset="0"/>
              </a:rPr>
              <a:t>                    </a:t>
            </a:r>
            <a:r>
              <a:rPr lang="en-US" sz="2400" b="1">
                <a:solidFill>
                  <a:srgbClr val="FF0000"/>
                </a:solidFill>
                <a:latin typeface=".VnTime" pitchFamily="34" charset="0"/>
              </a:rPr>
              <a:t>Ph¸i ®oµn ViÖt Nam t¹i Liªn Hîp Quèc</a:t>
            </a:r>
          </a:p>
        </p:txBody>
      </p:sp>
      <p:pic>
        <p:nvPicPr>
          <p:cNvPr id="6" name="Picture 4" descr="Picture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1447800"/>
            <a:ext cx="7261225" cy="4498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9608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2000" fill="hold"/>
                                        <p:tgtEl>
                                          <p:spTgt spid="4"/>
                                        </p:tgtEl>
                                        <p:attrNameLst>
                                          <p:attrName>ppt_w</p:attrName>
                                        </p:attrNameLst>
                                      </p:cBhvr>
                                      <p:tavLst>
                                        <p:tav tm="0">
                                          <p:val>
                                            <p:strVal val="#ppt_w"/>
                                          </p:val>
                                        </p:tav>
                                        <p:tav tm="100000">
                                          <p:val>
                                            <p:strVal val="#ppt_w"/>
                                          </p:val>
                                        </p:tav>
                                      </p:tavLst>
                                    </p:anim>
                                    <p:anim calcmode="lin" valueType="num">
                                      <p:cBhvr>
                                        <p:cTn id="8" dur="2000" fill="hold"/>
                                        <p:tgtEl>
                                          <p:spTgt spid="4"/>
                                        </p:tgtEl>
                                        <p:attrNameLst>
                                          <p:attrName>ppt_h</p:attrName>
                                        </p:attrNameLst>
                                      </p:cBhvr>
                                      <p:tavLst>
                                        <p:tav tm="0">
                                          <p:val>
                                            <p:strVal val="#ppt_h"/>
                                          </p:val>
                                        </p:tav>
                                        <p:tav tm="30000">
                                          <p:val>
                                            <p:strVal val="#ppt_h/2"/>
                                          </p:val>
                                        </p:tav>
                                        <p:tav tm="40000">
                                          <p:val>
                                            <p:strVal val="#ppt_h"/>
                                          </p:val>
                                        </p:tav>
                                        <p:tav tm="50000">
                                          <p:val>
                                            <p:strVal val="#ppt_h/2"/>
                                          </p:val>
                                        </p:tav>
                                        <p:tav tm="60000">
                                          <p:val>
                                            <p:strVal val="#ppt_h"/>
                                          </p:val>
                                        </p:tav>
                                        <p:tav tm="69900">
                                          <p:val>
                                            <p:strVal val="#ppt_h/2"/>
                                          </p:val>
                                        </p:tav>
                                        <p:tav tm="80000">
                                          <p:val>
                                            <p:strVal val="#ppt_h"/>
                                          </p:val>
                                        </p:tav>
                                        <p:tav tm="100000">
                                          <p:val>
                                            <p:strVal val="#ppt_h"/>
                                          </p:val>
                                        </p:tav>
                                      </p:tavLst>
                                    </p:anim>
                                    <p:anim calcmode="lin" valueType="num">
                                      <p:cBhvr>
                                        <p:cTn id="9" dur="2000" fill="hold"/>
                                        <p:tgtEl>
                                          <p:spTgt spid="4"/>
                                        </p:tgtEl>
                                        <p:attrNameLst>
                                          <p:attrName>ppt_x</p:attrName>
                                        </p:attrNameLst>
                                      </p:cBhvr>
                                      <p:tavLst>
                                        <p:tav tm="0">
                                          <p:val>
                                            <p:strVal val="#ppt_x-.4"/>
                                          </p:val>
                                        </p:tav>
                                        <p:tav tm="100000">
                                          <p:val>
                                            <p:strVal val="#ppt_x"/>
                                          </p:val>
                                        </p:tav>
                                      </p:tavLst>
                                    </p:anim>
                                    <p:anim calcmode="lin" valueType="num">
                                      <p:cBhvr>
                                        <p:cTn id="10" dur="2000" fill="hold"/>
                                        <p:tgtEl>
                                          <p:spTgt spid="4"/>
                                        </p:tgtEl>
                                        <p:attrNameLst>
                                          <p:attrName>ppt_y</p:attrName>
                                        </p:attrNameLst>
                                      </p:cBhvr>
                                      <p:tavLst>
                                        <p:tav tm="0">
                                          <p:val>
                                            <p:strVal val="#ppt_y-.5"/>
                                          </p:val>
                                        </p:tav>
                                        <p:tav tm="20000">
                                          <p:val>
                                            <p:strVal val="#ppt_y-.2"/>
                                          </p:val>
                                        </p:tav>
                                        <p:tav tm="30000">
                                          <p:val>
                                            <p:strVal val="#ppt_y"/>
                                          </p:val>
                                        </p:tav>
                                        <p:tav tm="40000">
                                          <p:val>
                                            <p:strVal val="#ppt_y-.15"/>
                                          </p:val>
                                        </p:tav>
                                        <p:tav tm="50000">
                                          <p:val>
                                            <p:strVal val="#ppt_y"/>
                                          </p:val>
                                        </p:tav>
                                        <p:tav tm="60000">
                                          <p:val>
                                            <p:strVal val="#ppt_y-.1"/>
                                          </p:val>
                                        </p:tav>
                                        <p:tav tm="69900">
                                          <p:val>
                                            <p:strVal val="#ppt_y"/>
                                          </p:val>
                                        </p:tav>
                                        <p:tav tm="80000">
                                          <p:val>
                                            <p:strVal val="#ppt_y-.05"/>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40" presetClass="entr" presetSubtype="0" fill="hold" grpId="0" nodeType="clickEffect">
                                  <p:stCondLst>
                                    <p:cond delay="0"/>
                                  </p:stCondLst>
                                  <p:iterate type="lt">
                                    <p:tmPct val="10000"/>
                                  </p:iterate>
                                  <p:childTnLst>
                                    <p:set>
                                      <p:cBhvr>
                                        <p:cTn id="14" dur="1" fill="hold">
                                          <p:stCondLst>
                                            <p:cond delay="0"/>
                                          </p:stCondLst>
                                        </p:cTn>
                                        <p:tgtEl>
                                          <p:spTgt spid="5">
                                            <p:txEl>
                                              <p:pRg st="7" end="7"/>
                                            </p:txEl>
                                          </p:spTgt>
                                        </p:tgtEl>
                                        <p:attrNameLst>
                                          <p:attrName>style.visibility</p:attrName>
                                        </p:attrNameLst>
                                      </p:cBhvr>
                                      <p:to>
                                        <p:strVal val="visible"/>
                                      </p:to>
                                    </p:set>
                                    <p:animEffect transition="in" filter="fade">
                                      <p:cBhvr>
                                        <p:cTn id="15" dur="500">
                                          <p:stCondLst>
                                            <p:cond delay="0"/>
                                          </p:stCondLst>
                                        </p:cTn>
                                        <p:tgtEl>
                                          <p:spTgt spid="5">
                                            <p:txEl>
                                              <p:pRg st="7" end="7"/>
                                            </p:txEl>
                                          </p:spTgt>
                                        </p:tgtEl>
                                      </p:cBhvr>
                                    </p:animEffect>
                                    <p:anim calcmode="lin" valueType="num">
                                      <p:cBhvr>
                                        <p:cTn id="16" dur="500" fill="hold">
                                          <p:stCondLst>
                                            <p:cond delay="0"/>
                                          </p:stCondLst>
                                        </p:cTn>
                                        <p:tgtEl>
                                          <p:spTgt spid="5">
                                            <p:txEl>
                                              <p:pRg st="7" end="7"/>
                                            </p:txEl>
                                          </p:spTgt>
                                        </p:tgtEl>
                                        <p:attrNameLst>
                                          <p:attrName>ppt_x</p:attrName>
                                        </p:attrNameLst>
                                      </p:cBhvr>
                                      <p:tavLst>
                                        <p:tav tm="0">
                                          <p:val>
                                            <p:strVal val="#ppt_x-.1"/>
                                          </p:val>
                                        </p:tav>
                                        <p:tav tm="100000">
                                          <p:val>
                                            <p:strVal val="#ppt_x"/>
                                          </p:val>
                                        </p:tav>
                                      </p:tavLst>
                                    </p:anim>
                                    <p:anim calcmode="lin" valueType="num">
                                      <p:cBhvr>
                                        <p:cTn id="17" dur="500" fill="hold">
                                          <p:stCondLst>
                                            <p:cond delay="0"/>
                                          </p:stCondLst>
                                        </p:cTn>
                                        <p:tgtEl>
                                          <p:spTgt spid="5">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0" presetClass="entr" presetSubtype="0" fill="hold" grpId="0" nodeType="clickEffect">
                                  <p:stCondLst>
                                    <p:cond delay="0"/>
                                  </p:stCondLst>
                                  <p:iterate type="lt">
                                    <p:tmPct val="10000"/>
                                  </p:iterate>
                                  <p:childTnLst>
                                    <p:set>
                                      <p:cBhvr>
                                        <p:cTn id="21" dur="1" fill="hold">
                                          <p:stCondLst>
                                            <p:cond delay="0"/>
                                          </p:stCondLst>
                                        </p:cTn>
                                        <p:tgtEl>
                                          <p:spTgt spid="5">
                                            <p:txEl>
                                              <p:pRg st="8" end="8"/>
                                            </p:txEl>
                                          </p:spTgt>
                                        </p:tgtEl>
                                        <p:attrNameLst>
                                          <p:attrName>style.visibility</p:attrName>
                                        </p:attrNameLst>
                                      </p:cBhvr>
                                      <p:to>
                                        <p:strVal val="visible"/>
                                      </p:to>
                                    </p:set>
                                    <p:animEffect transition="in" filter="fade">
                                      <p:cBhvr>
                                        <p:cTn id="22" dur="500">
                                          <p:stCondLst>
                                            <p:cond delay="0"/>
                                          </p:stCondLst>
                                        </p:cTn>
                                        <p:tgtEl>
                                          <p:spTgt spid="5">
                                            <p:txEl>
                                              <p:pRg st="8" end="8"/>
                                            </p:txEl>
                                          </p:spTgt>
                                        </p:tgtEl>
                                      </p:cBhvr>
                                    </p:animEffect>
                                    <p:anim calcmode="lin" valueType="num">
                                      <p:cBhvr>
                                        <p:cTn id="23" dur="500" fill="hold">
                                          <p:stCondLst>
                                            <p:cond delay="0"/>
                                          </p:stCondLst>
                                        </p:cTn>
                                        <p:tgtEl>
                                          <p:spTgt spid="5">
                                            <p:txEl>
                                              <p:pRg st="8" end="8"/>
                                            </p:txEl>
                                          </p:spTgt>
                                        </p:tgtEl>
                                        <p:attrNameLst>
                                          <p:attrName>ppt_x</p:attrName>
                                        </p:attrNameLst>
                                      </p:cBhvr>
                                      <p:tavLst>
                                        <p:tav tm="0">
                                          <p:val>
                                            <p:strVal val="#ppt_x-.1"/>
                                          </p:val>
                                        </p:tav>
                                        <p:tav tm="100000">
                                          <p:val>
                                            <p:strVal val="#ppt_x"/>
                                          </p:val>
                                        </p:tav>
                                      </p:tavLst>
                                    </p:anim>
                                    <p:anim calcmode="lin" valueType="num">
                                      <p:cBhvr>
                                        <p:cTn id="24" dur="500" fill="hold">
                                          <p:stCondLst>
                                            <p:cond delay="0"/>
                                          </p:stCondLst>
                                        </p:cTn>
                                        <p:tgtEl>
                                          <p:spTgt spid="5">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533400" y="5257800"/>
            <a:ext cx="8610600" cy="1143000"/>
          </a:xfrm>
          <a:prstGeom prst="rect">
            <a:avLst/>
          </a:prstGeom>
          <a:noFill/>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80000"/>
              </a:lnSpc>
            </a:pPr>
            <a:r>
              <a:rPr lang="en-US" sz="2400" b="1" dirty="0" err="1">
                <a:solidFill>
                  <a:srgbClr val="FF0000"/>
                </a:solidFill>
                <a:latin typeface=".VnTime" pitchFamily="34" charset="0"/>
              </a:rPr>
              <a:t>Thñ</a:t>
            </a:r>
            <a:r>
              <a:rPr lang="en-US" sz="2400" b="1" dirty="0">
                <a:solidFill>
                  <a:srgbClr val="FF0000"/>
                </a:solidFill>
                <a:latin typeface=".VnTime" pitchFamily="34" charset="0"/>
              </a:rPr>
              <a:t> </a:t>
            </a:r>
            <a:r>
              <a:rPr lang="en-US" sz="2400" b="1" dirty="0" err="1">
                <a:solidFill>
                  <a:srgbClr val="FF0000"/>
                </a:solidFill>
                <a:latin typeface="Times New Roman" pitchFamily="18" charset="0"/>
                <a:cs typeface="Times New Roman" pitchFamily="18" charset="0"/>
              </a:rPr>
              <a:t>t­ướng</a:t>
            </a:r>
            <a:r>
              <a:rPr lang="en-US" sz="2400" b="1" dirty="0">
                <a:solidFill>
                  <a:srgbClr val="FF0000"/>
                </a:solidFill>
                <a:latin typeface=".VnTime" pitchFamily="34" charset="0"/>
              </a:rPr>
              <a:t> </a:t>
            </a:r>
            <a:r>
              <a:rPr lang="en-US" sz="2400" b="1" dirty="0" err="1">
                <a:solidFill>
                  <a:srgbClr val="FF0000"/>
                </a:solidFill>
                <a:latin typeface=".VnTime" pitchFamily="34" charset="0"/>
              </a:rPr>
              <a:t>NguyÔn</a:t>
            </a:r>
            <a:r>
              <a:rPr lang="en-US" sz="2400" b="1" dirty="0">
                <a:solidFill>
                  <a:srgbClr val="FF0000"/>
                </a:solidFill>
                <a:latin typeface=".VnTime" pitchFamily="34" charset="0"/>
              </a:rPr>
              <a:t> </a:t>
            </a:r>
            <a:r>
              <a:rPr lang="en-US" sz="2400" b="1" dirty="0" err="1">
                <a:solidFill>
                  <a:srgbClr val="FF0000"/>
                </a:solidFill>
                <a:latin typeface=".VnTime" pitchFamily="34" charset="0"/>
              </a:rPr>
              <a:t>TÊn</a:t>
            </a:r>
            <a:r>
              <a:rPr lang="en-US" sz="2400" b="1" dirty="0">
                <a:solidFill>
                  <a:srgbClr val="FF0000"/>
                </a:solidFill>
                <a:latin typeface=".VnTime" pitchFamily="34" charset="0"/>
              </a:rPr>
              <a:t> </a:t>
            </a:r>
            <a:r>
              <a:rPr lang="en-US" sz="2400" b="1" dirty="0" err="1">
                <a:solidFill>
                  <a:srgbClr val="FF0000"/>
                </a:solidFill>
                <a:latin typeface=".VnTime" pitchFamily="34" charset="0"/>
              </a:rPr>
              <a:t>Dòng</a:t>
            </a:r>
            <a:r>
              <a:rPr lang="en-US" sz="2400" b="1" dirty="0">
                <a:solidFill>
                  <a:srgbClr val="FF0000"/>
                </a:solidFill>
                <a:latin typeface=".VnTime" pitchFamily="34" charset="0"/>
              </a:rPr>
              <a:t> </a:t>
            </a:r>
            <a:r>
              <a:rPr lang="en-US" sz="2400" b="1" dirty="0" err="1">
                <a:solidFill>
                  <a:srgbClr val="FF0000"/>
                </a:solidFill>
                <a:latin typeface=".VnTime" pitchFamily="34" charset="0"/>
              </a:rPr>
              <a:t>ph¸t</a:t>
            </a:r>
            <a:r>
              <a:rPr lang="en-US" sz="2400" b="1" dirty="0">
                <a:solidFill>
                  <a:srgbClr val="FF0000"/>
                </a:solidFill>
                <a:latin typeface=".VnTime" pitchFamily="34" charset="0"/>
              </a:rPr>
              <a:t> </a:t>
            </a:r>
            <a:r>
              <a:rPr lang="en-US" sz="2400" b="1" dirty="0" err="1">
                <a:solidFill>
                  <a:srgbClr val="FF0000"/>
                </a:solidFill>
                <a:latin typeface=".VnTime" pitchFamily="34" charset="0"/>
              </a:rPr>
              <a:t>biÓu</a:t>
            </a:r>
            <a:r>
              <a:rPr lang="en-US" sz="2400" b="1" dirty="0">
                <a:solidFill>
                  <a:srgbClr val="FF0000"/>
                </a:solidFill>
                <a:latin typeface=".VnTime" pitchFamily="34" charset="0"/>
              </a:rPr>
              <a:t> t¹i §¹i </a:t>
            </a:r>
            <a:r>
              <a:rPr lang="en-US" sz="2400" b="1" dirty="0" err="1">
                <a:solidFill>
                  <a:srgbClr val="FF0000"/>
                </a:solidFill>
                <a:latin typeface=".VnTime" pitchFamily="34" charset="0"/>
              </a:rPr>
              <a:t>Héi</a:t>
            </a:r>
            <a:r>
              <a:rPr lang="en-US" sz="2400" b="1" dirty="0">
                <a:solidFill>
                  <a:srgbClr val="FF0000"/>
                </a:solidFill>
                <a:latin typeface=".VnTime" pitchFamily="34" charset="0"/>
              </a:rPr>
              <a:t> §</a:t>
            </a:r>
            <a:r>
              <a:rPr lang="en-US" sz="2400" b="1" dirty="0" err="1">
                <a:solidFill>
                  <a:srgbClr val="FF0000"/>
                </a:solidFill>
                <a:latin typeface=".VnTime" pitchFamily="34" charset="0"/>
              </a:rPr>
              <a:t>ång</a:t>
            </a:r>
            <a:r>
              <a:rPr lang="en-US" sz="2400" b="1" dirty="0">
                <a:solidFill>
                  <a:srgbClr val="FF0000"/>
                </a:solidFill>
                <a:latin typeface=".VnTime" pitchFamily="34" charset="0"/>
              </a:rPr>
              <a:t> </a:t>
            </a:r>
            <a:r>
              <a:rPr lang="en-US" sz="2400" b="1" dirty="0" err="1">
                <a:solidFill>
                  <a:srgbClr val="FF0000"/>
                </a:solidFill>
                <a:latin typeface=".VnTime" pitchFamily="34" charset="0"/>
              </a:rPr>
              <a:t>Liªn</a:t>
            </a:r>
            <a:r>
              <a:rPr lang="en-US" sz="2400" b="1" dirty="0">
                <a:solidFill>
                  <a:srgbClr val="FF0000"/>
                </a:solidFill>
                <a:latin typeface=".VnTime" pitchFamily="34" charset="0"/>
              </a:rPr>
              <a:t> </a:t>
            </a:r>
            <a:r>
              <a:rPr lang="en-US" sz="2400" b="1" dirty="0" err="1">
                <a:solidFill>
                  <a:srgbClr val="FF0000"/>
                </a:solidFill>
                <a:latin typeface=".VnTime" pitchFamily="34" charset="0"/>
              </a:rPr>
              <a:t>Hîp</a:t>
            </a:r>
            <a:r>
              <a:rPr lang="en-US" sz="2400" b="1" dirty="0">
                <a:solidFill>
                  <a:srgbClr val="FF0000"/>
                </a:solidFill>
                <a:latin typeface=".VnTime" pitchFamily="34" charset="0"/>
              </a:rPr>
              <a:t> </a:t>
            </a:r>
            <a:r>
              <a:rPr lang="en-US" sz="2400" b="1" dirty="0" err="1">
                <a:solidFill>
                  <a:srgbClr val="FF0000"/>
                </a:solidFill>
                <a:latin typeface=".VnTime" pitchFamily="34" charset="0"/>
              </a:rPr>
              <a:t>Quèc</a:t>
            </a:r>
            <a:r>
              <a:rPr lang="en-US" sz="2400" b="1" dirty="0">
                <a:solidFill>
                  <a:srgbClr val="FF0000"/>
                </a:solidFill>
                <a:latin typeface=".VnTime" pitchFamily="34" charset="0"/>
              </a:rPr>
              <a:t>: </a:t>
            </a:r>
            <a:r>
              <a:rPr lang="en-US" sz="2400" b="1" dirty="0" err="1">
                <a:solidFill>
                  <a:srgbClr val="FF0000"/>
                </a:solidFill>
                <a:latin typeface=".VnTime" pitchFamily="34" charset="0"/>
              </a:rPr>
              <a:t>ViÖt</a:t>
            </a:r>
            <a:r>
              <a:rPr lang="en-US" sz="2400" b="1" dirty="0">
                <a:solidFill>
                  <a:srgbClr val="FF0000"/>
                </a:solidFill>
                <a:latin typeface=".VnTime" pitchFamily="34" charset="0"/>
              </a:rPr>
              <a:t> Nam </a:t>
            </a:r>
            <a:r>
              <a:rPr lang="en-US" sz="2400" b="1" dirty="0" err="1">
                <a:solidFill>
                  <a:srgbClr val="FF0000"/>
                </a:solidFill>
                <a:latin typeface=".VnTime" pitchFamily="34" charset="0"/>
              </a:rPr>
              <a:t>sÏ</a:t>
            </a:r>
            <a:r>
              <a:rPr lang="en-US" sz="2400" b="1" dirty="0">
                <a:solidFill>
                  <a:srgbClr val="FF0000"/>
                </a:solidFill>
                <a:latin typeface=".VnTime" pitchFamily="34" charset="0"/>
              </a:rPr>
              <a:t> </a:t>
            </a:r>
            <a:r>
              <a:rPr lang="en-US" sz="2400" b="1" dirty="0" err="1">
                <a:solidFill>
                  <a:srgbClr val="FF0000"/>
                </a:solidFill>
                <a:latin typeface=".VnTime" pitchFamily="34" charset="0"/>
              </a:rPr>
              <a:t>lu«n</a:t>
            </a:r>
            <a:r>
              <a:rPr lang="en-US" sz="2400" b="1" dirty="0">
                <a:solidFill>
                  <a:srgbClr val="FF0000"/>
                </a:solidFill>
                <a:latin typeface=".VnTime" pitchFamily="34" charset="0"/>
              </a:rPr>
              <a:t> lµ </a:t>
            </a:r>
            <a:r>
              <a:rPr lang="en-US" sz="2400" b="1" dirty="0" err="1">
                <a:solidFill>
                  <a:srgbClr val="FF0000"/>
                </a:solidFill>
                <a:latin typeface=".VnTime" pitchFamily="34" charset="0"/>
              </a:rPr>
              <a:t>thµnh</a:t>
            </a:r>
            <a:r>
              <a:rPr lang="en-US" sz="2400" b="1" dirty="0">
                <a:solidFill>
                  <a:srgbClr val="FF0000"/>
                </a:solidFill>
                <a:latin typeface=".VnTime" pitchFamily="34" charset="0"/>
              </a:rPr>
              <a:t> </a:t>
            </a:r>
            <a:r>
              <a:rPr lang="en-US" sz="2400" b="1" dirty="0" err="1">
                <a:solidFill>
                  <a:srgbClr val="FF0000"/>
                </a:solidFill>
                <a:latin typeface=".VnTime" pitchFamily="34" charset="0"/>
              </a:rPr>
              <a:t>viªn</a:t>
            </a:r>
            <a:r>
              <a:rPr lang="en-US" sz="2400" b="1" dirty="0">
                <a:solidFill>
                  <a:srgbClr val="FF0000"/>
                </a:solidFill>
                <a:latin typeface=".VnTime" pitchFamily="34" charset="0"/>
              </a:rPr>
              <a:t> </a:t>
            </a:r>
            <a:r>
              <a:rPr lang="en-US" sz="2400" b="1" dirty="0" err="1">
                <a:solidFill>
                  <a:srgbClr val="FF0000"/>
                </a:solidFill>
                <a:latin typeface=".VnTime" pitchFamily="34" charset="0"/>
              </a:rPr>
              <a:t>tÝch</a:t>
            </a:r>
            <a:r>
              <a:rPr lang="en-US" sz="2400" b="1" dirty="0">
                <a:solidFill>
                  <a:srgbClr val="FF0000"/>
                </a:solidFill>
                <a:latin typeface=".VnTime" pitchFamily="34" charset="0"/>
              </a:rPr>
              <a:t> </a:t>
            </a:r>
            <a:r>
              <a:rPr lang="en-US" sz="2400" b="1" dirty="0" err="1">
                <a:solidFill>
                  <a:srgbClr val="FF0000"/>
                </a:solidFill>
                <a:latin typeface=".VnTime" pitchFamily="34" charset="0"/>
              </a:rPr>
              <a:t>cùc</a:t>
            </a:r>
            <a:r>
              <a:rPr lang="en-US" sz="2400" b="1" dirty="0">
                <a:solidFill>
                  <a:srgbClr val="FF0000"/>
                </a:solidFill>
                <a:latin typeface=".VnTime" pitchFamily="34" charset="0"/>
              </a:rPr>
              <a:t> </a:t>
            </a:r>
            <a:r>
              <a:rPr lang="en-US" sz="2400" b="1" dirty="0" err="1">
                <a:solidFill>
                  <a:srgbClr val="FF0000"/>
                </a:solidFill>
                <a:latin typeface=".VnTime" pitchFamily="34" charset="0"/>
              </a:rPr>
              <a:t>x©y</a:t>
            </a:r>
            <a:r>
              <a:rPr lang="en-US" sz="2400" b="1" dirty="0">
                <a:solidFill>
                  <a:srgbClr val="FF0000"/>
                </a:solidFill>
                <a:latin typeface=".VnTime" pitchFamily="34" charset="0"/>
              </a:rPr>
              <a:t> </a:t>
            </a:r>
            <a:r>
              <a:rPr lang="en-US" sz="2400" b="1" dirty="0" err="1">
                <a:solidFill>
                  <a:srgbClr val="FF0000"/>
                </a:solidFill>
                <a:latin typeface=".VnTime" pitchFamily="34" charset="0"/>
              </a:rPr>
              <a:t>dùng</a:t>
            </a:r>
            <a:r>
              <a:rPr lang="en-US" sz="2400" b="1" dirty="0">
                <a:solidFill>
                  <a:srgbClr val="FF0000"/>
                </a:solidFill>
                <a:latin typeface=".VnTime" pitchFamily="34" charset="0"/>
              </a:rPr>
              <a:t> </a:t>
            </a:r>
            <a:r>
              <a:rPr lang="en-US" sz="2400" b="1" dirty="0" err="1">
                <a:solidFill>
                  <a:srgbClr val="FF0000"/>
                </a:solidFill>
                <a:latin typeface=".VnTime" pitchFamily="34" charset="0"/>
              </a:rPr>
              <a:t>hîp</a:t>
            </a:r>
            <a:r>
              <a:rPr lang="en-US" sz="2400" b="1" dirty="0">
                <a:solidFill>
                  <a:srgbClr val="FF0000"/>
                </a:solidFill>
                <a:latin typeface=".VnTime" pitchFamily="34" charset="0"/>
              </a:rPr>
              <a:t> </a:t>
            </a:r>
            <a:r>
              <a:rPr lang="en-US" sz="2400" b="1" dirty="0" err="1">
                <a:solidFill>
                  <a:srgbClr val="FF0000"/>
                </a:solidFill>
                <a:latin typeface=".VnTime" pitchFamily="34" charset="0"/>
              </a:rPr>
              <a:t>t¸c</a:t>
            </a:r>
            <a:r>
              <a:rPr lang="en-US" sz="2400" b="1" dirty="0">
                <a:solidFill>
                  <a:srgbClr val="FF0000"/>
                </a:solidFill>
                <a:latin typeface=".VnTime" pitchFamily="34" charset="0"/>
              </a:rPr>
              <a:t> vµ </a:t>
            </a:r>
            <a:r>
              <a:rPr lang="en-US" sz="2400" b="1" dirty="0" err="1">
                <a:solidFill>
                  <a:srgbClr val="FF0000"/>
                </a:solidFill>
                <a:latin typeface=".VnTime" pitchFamily="34" charset="0"/>
              </a:rPr>
              <a:t>cã</a:t>
            </a:r>
            <a:r>
              <a:rPr lang="en-US" sz="2400" b="1" dirty="0">
                <a:solidFill>
                  <a:srgbClr val="FF0000"/>
                </a:solidFill>
                <a:latin typeface=".VnTime" pitchFamily="34" charset="0"/>
              </a:rPr>
              <a:t> </a:t>
            </a:r>
            <a:r>
              <a:rPr lang="en-US" sz="2400" b="1" dirty="0" err="1">
                <a:solidFill>
                  <a:srgbClr val="FF0000"/>
                </a:solidFill>
                <a:latin typeface=".VnTime" pitchFamily="34" charset="0"/>
              </a:rPr>
              <a:t>tr¸ch</a:t>
            </a:r>
            <a:r>
              <a:rPr lang="en-US" sz="2400" b="1" dirty="0">
                <a:solidFill>
                  <a:srgbClr val="FF0000"/>
                </a:solidFill>
                <a:latin typeface=".VnTime" pitchFamily="34" charset="0"/>
              </a:rPr>
              <a:t> </a:t>
            </a:r>
            <a:r>
              <a:rPr lang="en-US" sz="2400" b="1" dirty="0" err="1">
                <a:solidFill>
                  <a:srgbClr val="FF0000"/>
                </a:solidFill>
                <a:latin typeface=".VnTime" pitchFamily="34" charset="0"/>
              </a:rPr>
              <a:t>nhiÖm</a:t>
            </a:r>
            <a:r>
              <a:rPr lang="en-US" sz="2400" b="1" dirty="0">
                <a:solidFill>
                  <a:srgbClr val="FF0000"/>
                </a:solidFill>
                <a:latin typeface=".VnTime" pitchFamily="34" charset="0"/>
              </a:rPr>
              <a:t> </a:t>
            </a:r>
            <a:r>
              <a:rPr lang="en-US" sz="2400" b="1" dirty="0" err="1">
                <a:solidFill>
                  <a:srgbClr val="FF0000"/>
                </a:solidFill>
                <a:latin typeface=".VnTime" pitchFamily="34" charset="0"/>
              </a:rPr>
              <a:t>trong</a:t>
            </a:r>
            <a:r>
              <a:rPr lang="en-US" sz="2400" b="1" dirty="0">
                <a:solidFill>
                  <a:srgbClr val="FF0000"/>
                </a:solidFill>
                <a:latin typeface=".VnTime" pitchFamily="34" charset="0"/>
              </a:rPr>
              <a:t> ®</a:t>
            </a:r>
            <a:r>
              <a:rPr lang="en-US" sz="2400" b="1" dirty="0" err="1">
                <a:solidFill>
                  <a:srgbClr val="FF0000"/>
                </a:solidFill>
                <a:latin typeface=".VnTime" pitchFamily="34" charset="0"/>
              </a:rPr>
              <a:t>êi</a:t>
            </a:r>
            <a:r>
              <a:rPr lang="en-US" sz="2400" b="1" dirty="0">
                <a:solidFill>
                  <a:srgbClr val="FF0000"/>
                </a:solidFill>
                <a:latin typeface=".VnTime" pitchFamily="34" charset="0"/>
              </a:rPr>
              <a:t> </a:t>
            </a:r>
            <a:r>
              <a:rPr lang="en-US" sz="2400" b="1" dirty="0" err="1">
                <a:solidFill>
                  <a:srgbClr val="FF0000"/>
                </a:solidFill>
                <a:latin typeface=".VnTime" pitchFamily="34" charset="0"/>
              </a:rPr>
              <a:t>sèng</a:t>
            </a:r>
            <a:r>
              <a:rPr lang="en-US" sz="2400" b="1" dirty="0">
                <a:solidFill>
                  <a:srgbClr val="FF0000"/>
                </a:solidFill>
                <a:latin typeface=".VnTime" pitchFamily="34" charset="0"/>
              </a:rPr>
              <a:t> </a:t>
            </a:r>
            <a:r>
              <a:rPr lang="en-US" sz="2400" b="1" dirty="0" err="1">
                <a:solidFill>
                  <a:srgbClr val="FF0000"/>
                </a:solidFill>
                <a:latin typeface=".VnTime" pitchFamily="34" charset="0"/>
              </a:rPr>
              <a:t>quèc</a:t>
            </a:r>
            <a:r>
              <a:rPr lang="en-US" sz="2400" b="1" dirty="0">
                <a:solidFill>
                  <a:srgbClr val="FF0000"/>
                </a:solidFill>
                <a:latin typeface=".VnTime" pitchFamily="34" charset="0"/>
              </a:rPr>
              <a:t> </a:t>
            </a:r>
            <a:r>
              <a:rPr lang="en-US" sz="2400" b="1" dirty="0" err="1">
                <a:solidFill>
                  <a:srgbClr val="FF0000"/>
                </a:solidFill>
                <a:latin typeface=".VnTime" pitchFamily="34" charset="0"/>
              </a:rPr>
              <a:t>tÕ</a:t>
            </a:r>
            <a:r>
              <a:rPr lang="en-US" sz="2400" b="1" dirty="0">
                <a:solidFill>
                  <a:srgbClr val="FF0000"/>
                </a:solidFill>
                <a:latin typeface=".VnTime" pitchFamily="34" charset="0"/>
              </a:rPr>
              <a:t>.</a:t>
            </a:r>
          </a:p>
        </p:txBody>
      </p:sp>
      <p:pic>
        <p:nvPicPr>
          <p:cNvPr id="5" name="Picture 4" descr="Copy of images[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533400"/>
            <a:ext cx="5638800" cy="4419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032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609600" y="5181600"/>
            <a:ext cx="3733800" cy="1143000"/>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80000"/>
              </a:lnSpc>
            </a:pPr>
            <a:r>
              <a:rPr lang="en-US" sz="2000" dirty="0" err="1">
                <a:latin typeface=".VnTime" pitchFamily="34" charset="0"/>
              </a:rPr>
              <a:t>ViÖt</a:t>
            </a:r>
            <a:r>
              <a:rPr lang="en-US" sz="2000" dirty="0">
                <a:latin typeface=".VnTime" pitchFamily="34" charset="0"/>
              </a:rPr>
              <a:t> Nam vµ </a:t>
            </a:r>
            <a:r>
              <a:rPr lang="en-US" sz="2000" dirty="0" err="1">
                <a:latin typeface=".VnTime" pitchFamily="34" charset="0"/>
              </a:rPr>
              <a:t>Quü</a:t>
            </a:r>
            <a:r>
              <a:rPr lang="en-US" sz="2000" dirty="0">
                <a:latin typeface=".VnTime" pitchFamily="34" charset="0"/>
              </a:rPr>
              <a:t> </a:t>
            </a:r>
            <a:r>
              <a:rPr lang="en-US" sz="2000" dirty="0" err="1">
                <a:latin typeface=".VnTime" pitchFamily="34" charset="0"/>
              </a:rPr>
              <a:t>Nhi</a:t>
            </a:r>
            <a:r>
              <a:rPr lang="en-US" sz="2000" dirty="0">
                <a:latin typeface=".VnTime" pitchFamily="34" charset="0"/>
              </a:rPr>
              <a:t> ®</a:t>
            </a:r>
            <a:r>
              <a:rPr lang="en-US" sz="2000" dirty="0" err="1">
                <a:latin typeface=".VnTime" pitchFamily="34" charset="0"/>
              </a:rPr>
              <a:t>ång</a:t>
            </a:r>
            <a:r>
              <a:rPr lang="en-US" sz="2000" dirty="0">
                <a:latin typeface=".VnTime" pitchFamily="34" charset="0"/>
              </a:rPr>
              <a:t> </a:t>
            </a:r>
            <a:r>
              <a:rPr lang="en-US" sz="2000" dirty="0" err="1">
                <a:latin typeface=".VnTime" pitchFamily="34" charset="0"/>
              </a:rPr>
              <a:t>Liªn</a:t>
            </a:r>
            <a:r>
              <a:rPr lang="en-US" sz="2000" dirty="0">
                <a:latin typeface=".VnTime" pitchFamily="34" charset="0"/>
              </a:rPr>
              <a:t> </a:t>
            </a:r>
            <a:r>
              <a:rPr lang="en-US" sz="2000" dirty="0" err="1">
                <a:latin typeface=".VnTime" pitchFamily="34" charset="0"/>
              </a:rPr>
              <a:t>Hîp</a:t>
            </a:r>
            <a:r>
              <a:rPr lang="en-US" sz="2000" dirty="0">
                <a:latin typeface=".VnTime" pitchFamily="34" charset="0"/>
              </a:rPr>
              <a:t> </a:t>
            </a:r>
            <a:r>
              <a:rPr lang="en-US" sz="2000" dirty="0" err="1">
                <a:latin typeface=".VnTime" pitchFamily="34" charset="0"/>
              </a:rPr>
              <a:t>Quèc</a:t>
            </a:r>
            <a:r>
              <a:rPr lang="en-US" sz="2000" dirty="0">
                <a:latin typeface=".VnTime" pitchFamily="34" charset="0"/>
              </a:rPr>
              <a:t> (UNICEF) </a:t>
            </a:r>
            <a:r>
              <a:rPr lang="en-US" sz="2000" dirty="0" err="1">
                <a:latin typeface=".VnTime" pitchFamily="34" charset="0"/>
              </a:rPr>
              <a:t>kÝ</a:t>
            </a:r>
            <a:r>
              <a:rPr lang="en-US" sz="2000" dirty="0">
                <a:latin typeface=".VnTime" pitchFamily="34" charset="0"/>
              </a:rPr>
              <a:t> </a:t>
            </a:r>
            <a:r>
              <a:rPr lang="en-US" sz="2000" dirty="0" err="1">
                <a:latin typeface=".VnTime" pitchFamily="34" charset="0"/>
              </a:rPr>
              <a:t>kÕt</a:t>
            </a:r>
            <a:r>
              <a:rPr lang="en-US" sz="2000" dirty="0">
                <a:latin typeface=".VnTime" pitchFamily="34" charset="0"/>
              </a:rPr>
              <a:t> </a:t>
            </a:r>
            <a:r>
              <a:rPr lang="en-US" sz="2000" dirty="0" err="1">
                <a:latin typeface=".VnTime" pitchFamily="34" charset="0"/>
              </a:rPr>
              <a:t>kÕ</a:t>
            </a:r>
            <a:r>
              <a:rPr lang="en-US" sz="2000" dirty="0">
                <a:latin typeface=".VnTime" pitchFamily="34" charset="0"/>
              </a:rPr>
              <a:t> ho¹ch </a:t>
            </a:r>
            <a:r>
              <a:rPr lang="en-US" sz="2000" dirty="0" err="1">
                <a:latin typeface=".VnTime" pitchFamily="34" charset="0"/>
              </a:rPr>
              <a:t>hµnh</a:t>
            </a:r>
            <a:r>
              <a:rPr lang="en-US" sz="2000" dirty="0">
                <a:latin typeface=".VnTime" pitchFamily="34" charset="0"/>
              </a:rPr>
              <a:t> ®</a:t>
            </a:r>
            <a:r>
              <a:rPr lang="en-US" sz="2000" dirty="0" err="1">
                <a:latin typeface=".VnTime" pitchFamily="34" charset="0"/>
              </a:rPr>
              <a:t>éng</a:t>
            </a:r>
            <a:r>
              <a:rPr lang="en-US" sz="2000" dirty="0">
                <a:latin typeface=".VnTime" pitchFamily="34" charset="0"/>
              </a:rPr>
              <a:t> </a:t>
            </a:r>
            <a:r>
              <a:rPr lang="en-US" sz="2000" dirty="0" err="1">
                <a:latin typeface="Times New Roman" pitchFamily="18" charset="0"/>
                <a:cs typeface="Times New Roman" pitchFamily="18" charset="0"/>
              </a:rPr>
              <a:t>Chương</a:t>
            </a:r>
            <a:r>
              <a:rPr lang="en-US" sz="2000" dirty="0">
                <a:latin typeface=".VnTime" pitchFamily="34" charset="0"/>
              </a:rPr>
              <a:t> </a:t>
            </a:r>
            <a:r>
              <a:rPr lang="en-US" sz="2000" dirty="0" err="1">
                <a:latin typeface=".VnTime" pitchFamily="34" charset="0"/>
              </a:rPr>
              <a:t>tr×nh</a:t>
            </a:r>
            <a:r>
              <a:rPr lang="en-US" sz="2000" dirty="0">
                <a:latin typeface=".VnTime" pitchFamily="34" charset="0"/>
              </a:rPr>
              <a:t> </a:t>
            </a:r>
            <a:r>
              <a:rPr lang="en-US" sz="2000" dirty="0" err="1">
                <a:latin typeface=".VnTime" pitchFamily="34" charset="0"/>
              </a:rPr>
              <a:t>Hîp</a:t>
            </a:r>
            <a:r>
              <a:rPr lang="en-US" sz="2000" dirty="0">
                <a:latin typeface=".VnTime" pitchFamily="34" charset="0"/>
              </a:rPr>
              <a:t> </a:t>
            </a:r>
            <a:r>
              <a:rPr lang="en-US" sz="2000" dirty="0" err="1">
                <a:latin typeface=".VnTime" pitchFamily="34" charset="0"/>
              </a:rPr>
              <a:t>t¸c</a:t>
            </a:r>
            <a:r>
              <a:rPr lang="en-US" sz="2000" dirty="0">
                <a:latin typeface=".VnTime" pitchFamily="34" charset="0"/>
              </a:rPr>
              <a:t> </a:t>
            </a:r>
            <a:r>
              <a:rPr lang="en-US" sz="2000" dirty="0" err="1">
                <a:latin typeface=".VnTime" pitchFamily="34" charset="0"/>
              </a:rPr>
              <a:t>Quèc</a:t>
            </a:r>
            <a:r>
              <a:rPr lang="en-US" sz="2000" dirty="0">
                <a:latin typeface=".VnTime" pitchFamily="34" charset="0"/>
              </a:rPr>
              <a:t> </a:t>
            </a:r>
            <a:r>
              <a:rPr lang="en-US" sz="2000" dirty="0" err="1">
                <a:latin typeface=".VnTime" pitchFamily="34" charset="0"/>
              </a:rPr>
              <a:t>gia</a:t>
            </a:r>
            <a:r>
              <a:rPr lang="en-US" sz="2000" dirty="0">
                <a:latin typeface=".VnTime" pitchFamily="34" charset="0"/>
              </a:rPr>
              <a:t> 2006 – 2010</a:t>
            </a:r>
            <a:r>
              <a:rPr lang="en-US" sz="2400" dirty="0">
                <a:latin typeface=".VnTime" pitchFamily="34" charset="0"/>
              </a:rPr>
              <a:t> </a:t>
            </a:r>
          </a:p>
        </p:txBody>
      </p:sp>
      <p:pic>
        <p:nvPicPr>
          <p:cNvPr id="5" name="Picture 4" descr="IMG_5448[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762000"/>
            <a:ext cx="3657600" cy="35814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new_of_new_of_thumb55164_kyket[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76800" y="762000"/>
            <a:ext cx="3733800" cy="3581400"/>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a:spLocks noChangeArrowheads="1"/>
          </p:cNvSpPr>
          <p:nvPr/>
        </p:nvSpPr>
        <p:spPr bwMode="auto">
          <a:xfrm>
            <a:off x="4800600" y="5181600"/>
            <a:ext cx="43434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nSpc>
                <a:spcPct val="80000"/>
              </a:lnSpc>
            </a:pPr>
            <a:r>
              <a:rPr lang="en-US" sz="2000" dirty="0" err="1">
                <a:latin typeface=".VnTime" pitchFamily="34" charset="0"/>
              </a:rPr>
              <a:t>Bé</a:t>
            </a:r>
            <a:r>
              <a:rPr lang="en-US" sz="2000" dirty="0">
                <a:latin typeface=".VnTime" pitchFamily="34" charset="0"/>
              </a:rPr>
              <a:t> </a:t>
            </a:r>
            <a:r>
              <a:rPr lang="en-US" sz="2000" dirty="0" err="1">
                <a:latin typeface=".VnTime" pitchFamily="34" charset="0"/>
              </a:rPr>
              <a:t>Khoa</a:t>
            </a:r>
            <a:r>
              <a:rPr lang="en-US" sz="2000" dirty="0">
                <a:latin typeface=".VnTime" pitchFamily="34" charset="0"/>
              </a:rPr>
              <a:t> </a:t>
            </a:r>
            <a:r>
              <a:rPr lang="en-US" sz="2000" dirty="0" err="1">
                <a:latin typeface=".VnTime" pitchFamily="34" charset="0"/>
              </a:rPr>
              <a:t>häc</a:t>
            </a:r>
            <a:r>
              <a:rPr lang="en-US" sz="2000" dirty="0">
                <a:latin typeface=".VnTime" pitchFamily="34" charset="0"/>
              </a:rPr>
              <a:t> </a:t>
            </a:r>
            <a:r>
              <a:rPr lang="en-US" sz="2000" dirty="0" err="1">
                <a:latin typeface=".VnTime" pitchFamily="34" charset="0"/>
              </a:rPr>
              <a:t>C«ng</a:t>
            </a:r>
            <a:r>
              <a:rPr lang="en-US" sz="2000" dirty="0">
                <a:latin typeface=".VnTime" pitchFamily="34" charset="0"/>
              </a:rPr>
              <a:t> </a:t>
            </a:r>
            <a:r>
              <a:rPr lang="en-US" sz="2000" dirty="0" err="1">
                <a:latin typeface=".VnTime" pitchFamily="34" charset="0"/>
              </a:rPr>
              <a:t>nghÖ</a:t>
            </a:r>
            <a:r>
              <a:rPr lang="en-US" sz="2000" dirty="0">
                <a:latin typeface=".VnTime" pitchFamily="34" charset="0"/>
              </a:rPr>
              <a:t> </a:t>
            </a:r>
            <a:r>
              <a:rPr lang="en-US" sz="2000" dirty="0" err="1">
                <a:latin typeface=".VnTime" pitchFamily="34" charset="0"/>
              </a:rPr>
              <a:t>ViÖt</a:t>
            </a:r>
            <a:r>
              <a:rPr lang="en-US" sz="2000" dirty="0">
                <a:latin typeface=".VnTime" pitchFamily="34" charset="0"/>
              </a:rPr>
              <a:t> Nam vµ </a:t>
            </a:r>
            <a:r>
              <a:rPr lang="en-US" sz="2000" dirty="0" err="1">
                <a:latin typeface="Times New Roman" pitchFamily="18" charset="0"/>
                <a:cs typeface="Times New Roman" pitchFamily="18" charset="0"/>
              </a:rPr>
              <a:t>Chương</a:t>
            </a:r>
            <a:r>
              <a:rPr lang="en-US" sz="2000" dirty="0">
                <a:latin typeface=".VnTime" pitchFamily="34" charset="0"/>
              </a:rPr>
              <a:t> </a:t>
            </a:r>
            <a:r>
              <a:rPr lang="en-US" sz="2000" dirty="0" err="1">
                <a:latin typeface=".VnTime" pitchFamily="34" charset="0"/>
              </a:rPr>
              <a:t>tr×nh</a:t>
            </a:r>
            <a:r>
              <a:rPr lang="en-US" sz="2000" dirty="0">
                <a:latin typeface=".VnTime" pitchFamily="34" charset="0"/>
              </a:rPr>
              <a:t> </a:t>
            </a:r>
            <a:r>
              <a:rPr lang="en-US" sz="2000" dirty="0" err="1">
                <a:latin typeface=".VnTime" pitchFamily="34" charset="0"/>
              </a:rPr>
              <a:t>Ph¸t</a:t>
            </a:r>
            <a:r>
              <a:rPr lang="en-US" sz="2000" dirty="0">
                <a:latin typeface=".VnTime" pitchFamily="34" charset="0"/>
              </a:rPr>
              <a:t> </a:t>
            </a:r>
            <a:r>
              <a:rPr lang="en-US" sz="2000" dirty="0" err="1">
                <a:latin typeface=".VnTime" pitchFamily="34" charset="0"/>
              </a:rPr>
              <a:t>triÓn</a:t>
            </a:r>
            <a:r>
              <a:rPr lang="en-US" sz="2000" dirty="0">
                <a:latin typeface=".VnTime" pitchFamily="34" charset="0"/>
              </a:rPr>
              <a:t> </a:t>
            </a:r>
            <a:r>
              <a:rPr lang="en-US" sz="2000" dirty="0" err="1">
                <a:latin typeface=".VnTime" pitchFamily="34" charset="0"/>
              </a:rPr>
              <a:t>Liªn</a:t>
            </a:r>
            <a:r>
              <a:rPr lang="en-US" sz="2000" dirty="0">
                <a:latin typeface=".VnTime" pitchFamily="34" charset="0"/>
              </a:rPr>
              <a:t> </a:t>
            </a:r>
            <a:r>
              <a:rPr lang="en-US" sz="2000" dirty="0" err="1">
                <a:latin typeface=".VnTime" pitchFamily="34" charset="0"/>
              </a:rPr>
              <a:t>Hîp</a:t>
            </a:r>
            <a:r>
              <a:rPr lang="en-US" sz="2000" dirty="0">
                <a:latin typeface=".VnTime" pitchFamily="34" charset="0"/>
              </a:rPr>
              <a:t> </a:t>
            </a:r>
            <a:r>
              <a:rPr lang="en-US" sz="2000" dirty="0" err="1">
                <a:latin typeface=".VnTime" pitchFamily="34" charset="0"/>
              </a:rPr>
              <a:t>Quèc</a:t>
            </a:r>
            <a:r>
              <a:rPr lang="en-US" sz="2000" dirty="0">
                <a:latin typeface=".VnTime" pitchFamily="34" charset="0"/>
              </a:rPr>
              <a:t> </a:t>
            </a:r>
            <a:r>
              <a:rPr lang="en-US" sz="2000" dirty="0" err="1">
                <a:latin typeface=".VnTime" pitchFamily="34" charset="0"/>
              </a:rPr>
              <a:t>kÝ</a:t>
            </a:r>
            <a:r>
              <a:rPr lang="en-US" sz="2000" dirty="0">
                <a:latin typeface=".VnTime" pitchFamily="34" charset="0"/>
              </a:rPr>
              <a:t> </a:t>
            </a:r>
            <a:r>
              <a:rPr lang="en-US" sz="2000" dirty="0" err="1">
                <a:latin typeface=".VnTime" pitchFamily="34" charset="0"/>
              </a:rPr>
              <a:t>kÕt</a:t>
            </a:r>
            <a:r>
              <a:rPr lang="en-US" sz="2000" dirty="0">
                <a:latin typeface=".VnTime" pitchFamily="34" charset="0"/>
              </a:rPr>
              <a:t> </a:t>
            </a:r>
            <a:r>
              <a:rPr lang="en-US" sz="2000" dirty="0" err="1">
                <a:latin typeface=".VnTime" pitchFamily="34" charset="0"/>
              </a:rPr>
              <a:t>tho</a:t>
            </a:r>
            <a:r>
              <a:rPr lang="en-US" sz="2000" dirty="0">
                <a:latin typeface=".VnTime" pitchFamily="34" charset="0"/>
              </a:rPr>
              <a:t>¶ </a:t>
            </a:r>
            <a:r>
              <a:rPr lang="en-US" sz="2000" dirty="0" err="1">
                <a:latin typeface=".VnTime" pitchFamily="34" charset="0"/>
              </a:rPr>
              <a:t>thuËn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Ch­ương</a:t>
            </a:r>
            <a:r>
              <a:rPr lang="en-US" sz="2000" dirty="0">
                <a:latin typeface="Times New Roman" pitchFamily="18" charset="0"/>
                <a:cs typeface="Times New Roman" pitchFamily="18" charset="0"/>
              </a:rPr>
              <a:t> </a:t>
            </a:r>
            <a:r>
              <a:rPr lang="en-US" sz="2000" dirty="0" err="1">
                <a:latin typeface=".VnTime" pitchFamily="34" charset="0"/>
              </a:rPr>
              <a:t>tr×nh</a:t>
            </a:r>
            <a:r>
              <a:rPr lang="en-US" sz="2000" dirty="0">
                <a:latin typeface=".VnTime" pitchFamily="34" charset="0"/>
              </a:rPr>
              <a:t> </a:t>
            </a:r>
            <a:r>
              <a:rPr lang="en-US" sz="2000" dirty="0" err="1">
                <a:latin typeface=".VnTime" pitchFamily="34" charset="0"/>
              </a:rPr>
              <a:t>B¶o</a:t>
            </a:r>
            <a:r>
              <a:rPr lang="en-US" sz="2000" dirty="0">
                <a:latin typeface=".VnTime" pitchFamily="34" charset="0"/>
              </a:rPr>
              <a:t> </a:t>
            </a:r>
            <a:r>
              <a:rPr lang="en-US" sz="2000" dirty="0" err="1">
                <a:latin typeface=".VnTime" pitchFamily="34" charset="0"/>
              </a:rPr>
              <a:t>l·nh</a:t>
            </a:r>
            <a:r>
              <a:rPr lang="en-US" sz="2000" dirty="0">
                <a:latin typeface=".VnTime" pitchFamily="34" charset="0"/>
              </a:rPr>
              <a:t> </a:t>
            </a:r>
            <a:r>
              <a:rPr lang="en-US" sz="2000" dirty="0" err="1">
                <a:latin typeface=".VnTime" pitchFamily="34" charset="0"/>
              </a:rPr>
              <a:t>Vèn</a:t>
            </a:r>
            <a:r>
              <a:rPr lang="en-US" sz="2000" dirty="0">
                <a:latin typeface=".VnTime" pitchFamily="34" charset="0"/>
              </a:rPr>
              <a:t> </a:t>
            </a:r>
            <a:r>
              <a:rPr lang="en-US" sz="2000" dirty="0" err="1">
                <a:latin typeface=".VnTime" pitchFamily="34" charset="0"/>
              </a:rPr>
              <a:t>vay</a:t>
            </a:r>
            <a:r>
              <a:rPr lang="en-US" sz="2000" dirty="0">
                <a:latin typeface=".VnTime" pitchFamily="34" charset="0"/>
              </a:rPr>
              <a:t> </a:t>
            </a:r>
            <a:r>
              <a:rPr lang="en-US" sz="2000" dirty="0" err="1">
                <a:latin typeface=".VnTime" pitchFamily="34" charset="0"/>
              </a:rPr>
              <a:t>cho</a:t>
            </a:r>
            <a:r>
              <a:rPr lang="en-US" sz="2000" dirty="0">
                <a:latin typeface=".VnTime" pitchFamily="34" charset="0"/>
              </a:rPr>
              <a:t> </a:t>
            </a:r>
            <a:r>
              <a:rPr lang="en-US" sz="2000" dirty="0" err="1">
                <a:latin typeface=".VnTime" pitchFamily="34" charset="0"/>
              </a:rPr>
              <a:t>c¸c</a:t>
            </a:r>
            <a:r>
              <a:rPr lang="en-US" sz="2000" dirty="0">
                <a:latin typeface=".VnTime" pitchFamily="34" charset="0"/>
              </a:rPr>
              <a:t> </a:t>
            </a:r>
            <a:r>
              <a:rPr lang="en-US" sz="2000" dirty="0" err="1">
                <a:latin typeface=".VnTime" pitchFamily="34" charset="0"/>
              </a:rPr>
              <a:t>dù</a:t>
            </a:r>
            <a:r>
              <a:rPr lang="en-US" sz="2000" dirty="0">
                <a:latin typeface=".VnTime" pitchFamily="34" charset="0"/>
              </a:rPr>
              <a:t> ¸n </a:t>
            </a:r>
            <a:r>
              <a:rPr lang="en-US" sz="2000" dirty="0" err="1">
                <a:latin typeface=".VnTime" pitchFamily="34" charset="0"/>
              </a:rPr>
              <a:t>tiÕt</a:t>
            </a:r>
            <a:r>
              <a:rPr lang="en-US" sz="2000" dirty="0">
                <a:latin typeface=".VnTime" pitchFamily="34" charset="0"/>
              </a:rPr>
              <a:t> </a:t>
            </a:r>
            <a:r>
              <a:rPr lang="en-US" sz="2000" dirty="0" err="1">
                <a:latin typeface=".VnTime" pitchFamily="34" charset="0"/>
              </a:rPr>
              <a:t>kiÖm</a:t>
            </a:r>
            <a:r>
              <a:rPr lang="en-US" sz="2000" dirty="0">
                <a:latin typeface=".VnTime" pitchFamily="34" charset="0"/>
              </a:rPr>
              <a:t> vµ </a:t>
            </a:r>
            <a:r>
              <a:rPr lang="en-US" sz="2000" dirty="0" err="1">
                <a:latin typeface=".VnTime" pitchFamily="34" charset="0"/>
              </a:rPr>
              <a:t>hiÖu</a:t>
            </a:r>
            <a:r>
              <a:rPr lang="en-US" sz="2000" dirty="0">
                <a:latin typeface=".VnTime" pitchFamily="34" charset="0"/>
              </a:rPr>
              <a:t> </a:t>
            </a:r>
            <a:r>
              <a:rPr lang="en-US" sz="2000" dirty="0" err="1">
                <a:latin typeface=".VnTime" pitchFamily="34" charset="0"/>
              </a:rPr>
              <a:t>qu</a:t>
            </a:r>
            <a:r>
              <a:rPr lang="en-US" sz="2000" dirty="0">
                <a:latin typeface=".VnTime" pitchFamily="34" charset="0"/>
              </a:rPr>
              <a:t>¶ </a:t>
            </a:r>
            <a:r>
              <a:rPr lang="en-US" sz="2000" dirty="0" err="1">
                <a:latin typeface=".VnTime" pitchFamily="34" charset="0"/>
              </a:rPr>
              <a:t>n¨ng</a:t>
            </a:r>
            <a:r>
              <a:rPr lang="en-US" sz="2000" dirty="0">
                <a:latin typeface=".VnTime" pitchFamily="34" charset="0"/>
              </a:rPr>
              <a:t> </a:t>
            </a:r>
            <a:r>
              <a:rPr lang="en-US" sz="2000" dirty="0" err="1">
                <a:latin typeface=".VnTime" pitchFamily="34" charset="0"/>
              </a:rPr>
              <a:t>l­îng</a:t>
            </a:r>
            <a:r>
              <a:rPr lang="en-US" sz="2000" dirty="0">
                <a:latin typeface=".VnTime" pitchFamily="34" charset="0"/>
              </a:rPr>
              <a:t>.  </a:t>
            </a:r>
          </a:p>
        </p:txBody>
      </p:sp>
    </p:spTree>
    <p:extLst>
      <p:ext uri="{BB962C8B-B14F-4D97-AF65-F5344CB8AC3E}">
        <p14:creationId xmlns:p14="http://schemas.microsoft.com/office/powerpoint/2010/main" val="1084435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 calcmode="lin" valueType="num">
                                      <p:cBhvr additive="base">
                                        <p:cTn id="12"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ox(in)">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7">
                                            <p:txEl>
                                              <p:pRg st="0" end="0"/>
                                            </p:txEl>
                                          </p:spTgt>
                                        </p:tgtEl>
                                        <p:attrNameLst>
                                          <p:attrName>style.visibility</p:attrName>
                                        </p:attrNameLst>
                                      </p:cBhvr>
                                      <p:to>
                                        <p:strVal val="visible"/>
                                      </p:to>
                                    </p:set>
                                    <p:anim calcmode="lin" valueType="num">
                                      <p:cBhvr additive="base">
                                        <p:cTn id="23"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7"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UnitedNationsLogo(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152400"/>
            <a:ext cx="6096000" cy="60960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990600" y="5638800"/>
            <a:ext cx="6553200" cy="584775"/>
          </a:xfrm>
          <a:prstGeom prst="rect">
            <a:avLst/>
          </a:prstGeom>
          <a:noFill/>
        </p:spPr>
        <p:txBody>
          <a:bodyPr wrap="square" rtlCol="0">
            <a:spAutoFit/>
          </a:bodyPr>
          <a:lstStyle/>
          <a:p>
            <a:pPr algn="ctr"/>
            <a:r>
              <a:rPr lang="en-US" sz="3200" b="1" dirty="0" err="1">
                <a:latin typeface="Times New Roman" pitchFamily="18" charset="0"/>
                <a:cs typeface="Times New Roman" pitchFamily="18" charset="0"/>
              </a:rPr>
              <a:t>Biểu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tượng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của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Liên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hợp</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quốc</a:t>
            </a:r>
            <a:endParaRPr lang="en-US" sz="3200" b="1" dirty="0">
              <a:latin typeface="Times New Roman" pitchFamily="18" charset="0"/>
              <a:cs typeface="Times New Roman" pitchFamily="18" charset="0"/>
            </a:endParaRPr>
          </a:p>
        </p:txBody>
      </p:sp>
    </p:spTree>
    <p:extLst>
      <p:ext uri="{BB962C8B-B14F-4D97-AF65-F5344CB8AC3E}">
        <p14:creationId xmlns:p14="http://schemas.microsoft.com/office/powerpoint/2010/main" val="1581854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81000" y="1981200"/>
            <a:ext cx="2514600" cy="523220"/>
          </a:xfrm>
          <a:prstGeom prst="rect">
            <a:avLst/>
          </a:prstGeom>
          <a:noFill/>
        </p:spPr>
        <p:txBody>
          <a:bodyPr wrap="square" rtlCol="0">
            <a:spAutoFit/>
          </a:bodyPr>
          <a:lstStyle/>
          <a:p>
            <a:r>
              <a:rPr lang="en-US" sz="2800" b="1" dirty="0" err="1">
                <a:latin typeface="Times New Roman" pitchFamily="18" charset="0"/>
                <a:cs typeface="Times New Roman" pitchFamily="18" charset="0"/>
              </a:rPr>
              <a:t>Kết</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luận</a:t>
            </a:r>
            <a:r>
              <a:rPr lang="en-US" sz="2800" b="1" dirty="0">
                <a:latin typeface="Times New Roman" pitchFamily="18" charset="0"/>
                <a:cs typeface="Times New Roman" pitchFamily="18" charset="0"/>
              </a:rPr>
              <a:t>:</a:t>
            </a:r>
          </a:p>
        </p:txBody>
      </p:sp>
      <p:sp>
        <p:nvSpPr>
          <p:cNvPr id="6" name="TextBox 5"/>
          <p:cNvSpPr txBox="1"/>
          <p:nvPr/>
        </p:nvSpPr>
        <p:spPr>
          <a:xfrm>
            <a:off x="762000" y="2895600"/>
            <a:ext cx="7315200" cy="3539430"/>
          </a:xfrm>
          <a:prstGeom prst="rect">
            <a:avLst/>
          </a:prstGeom>
          <a:noFill/>
        </p:spPr>
        <p:txBody>
          <a:bodyPr wrap="square" rtlCol="0">
            <a:spAutoFit/>
          </a:bodyPr>
          <a:lstStyle/>
          <a:p>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Liên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hợp</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quốc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là</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tổ</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chức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Quốc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Tế</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lớn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nhất</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hiện</a:t>
            </a:r>
            <a:r>
              <a:rPr lang="en-US" sz="3200" b="1" dirty="0">
                <a:latin typeface="Times New Roman" pitchFamily="18" charset="0"/>
                <a:cs typeface="Times New Roman" pitchFamily="18" charset="0"/>
              </a:rPr>
              <a:t> nay</a:t>
            </a:r>
          </a:p>
          <a:p>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Từ</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khi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thành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lập</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Liên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hợp</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quốc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đã</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có</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nhiều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hoạt</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động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vì</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hòa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bình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công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bằng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và</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tiến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bộ</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xã</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hội</a:t>
            </a:r>
            <a:r>
              <a:rPr lang="en-US" sz="3200" b="1" dirty="0">
                <a:latin typeface="Times New Roman" pitchFamily="18" charset="0"/>
                <a:cs typeface="Times New Roman" pitchFamily="18" charset="0"/>
              </a:rPr>
              <a:t>.</a:t>
            </a:r>
          </a:p>
          <a:p>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Việt</a:t>
            </a:r>
            <a:r>
              <a:rPr lang="en-US" sz="3200" b="1" dirty="0">
                <a:latin typeface="Times New Roman" pitchFamily="18" charset="0"/>
                <a:cs typeface="Times New Roman" pitchFamily="18" charset="0"/>
              </a:rPr>
              <a:t> Nam </a:t>
            </a:r>
            <a:r>
              <a:rPr lang="en-US" sz="3200" b="1" dirty="0" err="1">
                <a:latin typeface="Times New Roman" pitchFamily="18" charset="0"/>
                <a:cs typeface="Times New Roman" pitchFamily="18" charset="0"/>
              </a:rPr>
              <a:t>là</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một</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thành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viên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của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Liên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hợp</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quốc</a:t>
            </a:r>
            <a:r>
              <a:rPr lang="en-US" sz="3200" b="1" dirty="0">
                <a:latin typeface="Times New Roman" pitchFamily="18" charset="0"/>
                <a:cs typeface="Times New Roman" pitchFamily="18" charset="0"/>
              </a:rPr>
              <a:t>. </a:t>
            </a:r>
          </a:p>
        </p:txBody>
      </p:sp>
    </p:spTree>
    <p:extLst>
      <p:ext uri="{BB962C8B-B14F-4D97-AF65-F5344CB8AC3E}">
        <p14:creationId xmlns:p14="http://schemas.microsoft.com/office/powerpoint/2010/main" val="3314087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p:tgtEl>
                                          <p:spTgt spid="5"/>
                                        </p:tgtEl>
                                        <p:attrNameLst>
                                          <p:attrName>ppt_y</p:attrName>
                                        </p:attrNameLst>
                                      </p:cBhvr>
                                      <p:tavLst>
                                        <p:tav tm="0">
                                          <p:val>
                                            <p:strVal val="#ppt_y+#ppt_h*1.125000"/>
                                          </p:val>
                                        </p:tav>
                                        <p:tav tm="100000">
                                          <p:val>
                                            <p:strVal val="#ppt_y"/>
                                          </p:val>
                                        </p:tav>
                                      </p:tavLst>
                                    </p:anim>
                                    <p:animEffect transition="in" filter="wipe(up)">
                                      <p:cBhvr>
                                        <p:cTn id="8" dur="500"/>
                                        <p:tgtEl>
                                          <p:spTgt spid="5"/>
                                        </p:tgtEl>
                                      </p:cBhvr>
                                    </p:animEffect>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ox(in)">
                                      <p:cBhvr>
                                        <p:cTn id="13"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667000" y="2667000"/>
            <a:ext cx="3810000" cy="707886"/>
          </a:xfrm>
          <a:prstGeom prst="rect">
            <a:avLst/>
          </a:prstGeom>
          <a:noFill/>
        </p:spPr>
        <p:txBody>
          <a:bodyPr wrap="square" rtlCol="0">
            <a:spAutoFit/>
          </a:bodyPr>
          <a:lstStyle/>
          <a:p>
            <a:pPr algn="ctr"/>
            <a:r>
              <a:rPr lang="en-US" sz="4000" b="1" dirty="0">
                <a:solidFill>
                  <a:srgbClr val="FF0000"/>
                </a:solidFill>
                <a:latin typeface="Times New Roman" pitchFamily="18" charset="0"/>
                <a:cs typeface="Times New Roman" pitchFamily="18" charset="0"/>
              </a:rPr>
              <a:t>TRÒ CHƠI</a:t>
            </a:r>
          </a:p>
        </p:txBody>
      </p:sp>
      <p:sp>
        <p:nvSpPr>
          <p:cNvPr id="7" name="TextBox 6"/>
          <p:cNvSpPr txBox="1"/>
          <p:nvPr/>
        </p:nvSpPr>
        <p:spPr>
          <a:xfrm>
            <a:off x="1905000" y="4114800"/>
            <a:ext cx="5181600" cy="646331"/>
          </a:xfrm>
          <a:prstGeom prst="rect">
            <a:avLst/>
          </a:prstGeom>
          <a:noFill/>
        </p:spPr>
        <p:txBody>
          <a:bodyPr wrap="square" rtlCol="0">
            <a:spAutoFit/>
          </a:bodyPr>
          <a:lstStyle/>
          <a:p>
            <a:pPr algn="ctr"/>
            <a:r>
              <a:rPr lang="en-US" sz="3600" b="1" dirty="0" err="1">
                <a:solidFill>
                  <a:srgbClr val="FF0000"/>
                </a:solidFill>
                <a:latin typeface="Times New Roman" pitchFamily="18" charset="0"/>
                <a:cs typeface="Times New Roman" pitchFamily="18" charset="0"/>
              </a:rPr>
              <a:t>Hộp</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quà</a:t>
            </a:r>
            <a:r>
              <a:rPr lang="en-US" sz="3600" b="1" dirty="0">
                <a:solidFill>
                  <a:srgbClr val="FF0000"/>
                </a:solidFill>
                <a:latin typeface="Times New Roman" pitchFamily="18" charset="0"/>
                <a:cs typeface="Times New Roman" pitchFamily="18" charset="0"/>
              </a:rPr>
              <a:t> may </a:t>
            </a:r>
            <a:r>
              <a:rPr lang="en-US" sz="3600" b="1" dirty="0" err="1">
                <a:solidFill>
                  <a:srgbClr val="FF0000"/>
                </a:solidFill>
                <a:latin typeface="Times New Roman" pitchFamily="18" charset="0"/>
                <a:cs typeface="Times New Roman" pitchFamily="18" charset="0"/>
              </a:rPr>
              <a:t>mắng</a:t>
            </a:r>
            <a:endParaRPr lang="en-US" sz="3600" b="1" dirty="0">
              <a:solidFill>
                <a:srgbClr val="FF0000"/>
              </a:solidFill>
              <a:latin typeface="Times New Roman" pitchFamily="18" charset="0"/>
              <a:cs typeface="Times New Roman" pitchFamily="18" charset="0"/>
            </a:endParaRPr>
          </a:p>
        </p:txBody>
      </p:sp>
      <p:sp>
        <p:nvSpPr>
          <p:cNvPr id="8" name="TextBox 7"/>
          <p:cNvSpPr txBox="1"/>
          <p:nvPr/>
        </p:nvSpPr>
        <p:spPr>
          <a:xfrm>
            <a:off x="450273" y="2133600"/>
            <a:ext cx="2750127" cy="553998"/>
          </a:xfrm>
          <a:prstGeom prst="rect">
            <a:avLst/>
          </a:prstGeom>
          <a:noFill/>
        </p:spPr>
        <p:txBody>
          <a:bodyPr wrap="square" rtlCol="0">
            <a:spAutoFit/>
          </a:bodyPr>
          <a:lstStyle/>
          <a:p>
            <a:r>
              <a:rPr lang="en-US" sz="3000" b="1" dirty="0" err="1">
                <a:latin typeface="Times New Roman" pitchFamily="18" charset="0"/>
                <a:cs typeface="Times New Roman" pitchFamily="18" charset="0"/>
              </a:rPr>
              <a:t>Bài</a:t>
            </a:r>
            <a:r>
              <a:rPr lang="en-US" sz="3000" b="1" dirty="0">
                <a:latin typeface="Times New Roman" pitchFamily="18" charset="0"/>
                <a:cs typeface="Times New Roman" pitchFamily="18" charset="0"/>
              </a:rPr>
              <a:t> </a:t>
            </a:r>
            <a:r>
              <a:rPr lang="en-US" sz="3000" b="1" dirty="0" err="1">
                <a:latin typeface="Times New Roman" pitchFamily="18" charset="0"/>
                <a:cs typeface="Times New Roman" pitchFamily="18" charset="0"/>
              </a:rPr>
              <a:t>tập</a:t>
            </a:r>
            <a:r>
              <a:rPr lang="en-US" sz="3000" b="1" dirty="0">
                <a:latin typeface="Times New Roman" pitchFamily="18" charset="0"/>
                <a:cs typeface="Times New Roman" pitchFamily="18" charset="0"/>
              </a:rPr>
              <a:t> 1:</a:t>
            </a:r>
          </a:p>
        </p:txBody>
      </p:sp>
    </p:spTree>
    <p:extLst>
      <p:ext uri="{BB962C8B-B14F-4D97-AF65-F5344CB8AC3E}">
        <p14:creationId xmlns:p14="http://schemas.microsoft.com/office/powerpoint/2010/main" val="3953964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wipe(down)">
                                      <p:cBhvr>
                                        <p:cTn id="14" dur="580">
                                          <p:stCondLst>
                                            <p:cond delay="0"/>
                                          </p:stCondLst>
                                        </p:cTn>
                                        <p:tgtEl>
                                          <p:spTgt spid="6"/>
                                        </p:tgtEl>
                                      </p:cBhvr>
                                    </p:animEffect>
                                    <p:anim calcmode="lin" valueType="num">
                                      <p:cBhvr>
                                        <p:cTn id="15"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20" dur="26">
                                          <p:stCondLst>
                                            <p:cond delay="650"/>
                                          </p:stCondLst>
                                        </p:cTn>
                                        <p:tgtEl>
                                          <p:spTgt spid="6"/>
                                        </p:tgtEl>
                                      </p:cBhvr>
                                      <p:to x="100000" y="60000"/>
                                    </p:animScale>
                                    <p:animScale>
                                      <p:cBhvr>
                                        <p:cTn id="21" dur="166" decel="50000">
                                          <p:stCondLst>
                                            <p:cond delay="676"/>
                                          </p:stCondLst>
                                        </p:cTn>
                                        <p:tgtEl>
                                          <p:spTgt spid="6"/>
                                        </p:tgtEl>
                                      </p:cBhvr>
                                      <p:to x="100000" y="100000"/>
                                    </p:animScale>
                                    <p:animScale>
                                      <p:cBhvr>
                                        <p:cTn id="22" dur="26">
                                          <p:stCondLst>
                                            <p:cond delay="1312"/>
                                          </p:stCondLst>
                                        </p:cTn>
                                        <p:tgtEl>
                                          <p:spTgt spid="6"/>
                                        </p:tgtEl>
                                      </p:cBhvr>
                                      <p:to x="100000" y="80000"/>
                                    </p:animScale>
                                    <p:animScale>
                                      <p:cBhvr>
                                        <p:cTn id="23" dur="166" decel="50000">
                                          <p:stCondLst>
                                            <p:cond delay="1338"/>
                                          </p:stCondLst>
                                        </p:cTn>
                                        <p:tgtEl>
                                          <p:spTgt spid="6"/>
                                        </p:tgtEl>
                                      </p:cBhvr>
                                      <p:to x="100000" y="100000"/>
                                    </p:animScale>
                                    <p:animScale>
                                      <p:cBhvr>
                                        <p:cTn id="24" dur="26">
                                          <p:stCondLst>
                                            <p:cond delay="1642"/>
                                          </p:stCondLst>
                                        </p:cTn>
                                        <p:tgtEl>
                                          <p:spTgt spid="6"/>
                                        </p:tgtEl>
                                      </p:cBhvr>
                                      <p:to x="100000" y="90000"/>
                                    </p:animScale>
                                    <p:animScale>
                                      <p:cBhvr>
                                        <p:cTn id="25" dur="166" decel="50000">
                                          <p:stCondLst>
                                            <p:cond delay="1668"/>
                                          </p:stCondLst>
                                        </p:cTn>
                                        <p:tgtEl>
                                          <p:spTgt spid="6"/>
                                        </p:tgtEl>
                                      </p:cBhvr>
                                      <p:to x="100000" y="100000"/>
                                    </p:animScale>
                                    <p:animScale>
                                      <p:cBhvr>
                                        <p:cTn id="26" dur="26">
                                          <p:stCondLst>
                                            <p:cond delay="1808"/>
                                          </p:stCondLst>
                                        </p:cTn>
                                        <p:tgtEl>
                                          <p:spTgt spid="6"/>
                                        </p:tgtEl>
                                      </p:cBhvr>
                                      <p:to x="100000" y="95000"/>
                                    </p:animScale>
                                    <p:animScale>
                                      <p:cBhvr>
                                        <p:cTn id="27" dur="166" decel="50000">
                                          <p:stCondLst>
                                            <p:cond delay="1834"/>
                                          </p:stCondLst>
                                        </p:cTn>
                                        <p:tgtEl>
                                          <p:spTgt spid="6"/>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 calcmode="lin" valueType="num">
                                      <p:cBhvr>
                                        <p:cTn id="32" dur="500" fill="hold"/>
                                        <p:tgtEl>
                                          <p:spTgt spid="7"/>
                                        </p:tgtEl>
                                        <p:attrNameLst>
                                          <p:attrName>ppt_w</p:attrName>
                                        </p:attrNameLst>
                                      </p:cBhvr>
                                      <p:tavLst>
                                        <p:tav tm="0">
                                          <p:val>
                                            <p:fltVal val="0"/>
                                          </p:val>
                                        </p:tav>
                                        <p:tav tm="100000">
                                          <p:val>
                                            <p:strVal val="#ppt_w"/>
                                          </p:val>
                                        </p:tav>
                                      </p:tavLst>
                                    </p:anim>
                                    <p:anim calcmode="lin" valueType="num">
                                      <p:cBhvr>
                                        <p:cTn id="33" dur="500" fill="hold"/>
                                        <p:tgtEl>
                                          <p:spTgt spid="7"/>
                                        </p:tgtEl>
                                        <p:attrNameLst>
                                          <p:attrName>ppt_h</p:attrName>
                                        </p:attrNameLst>
                                      </p:cBhvr>
                                      <p:tavLst>
                                        <p:tav tm="0">
                                          <p:val>
                                            <p:fltVal val="0"/>
                                          </p:val>
                                        </p:tav>
                                        <p:tav tm="100000">
                                          <p:val>
                                            <p:strVal val="#ppt_h"/>
                                          </p:val>
                                        </p:tav>
                                      </p:tavLst>
                                    </p:anim>
                                    <p:animEffect transition="in" filter="fade">
                                      <p:cBhvr>
                                        <p:cTn id="3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a:spLocks noChangeArrowheads="1"/>
          </p:cNvSpPr>
          <p:nvPr/>
        </p:nvSpPr>
        <p:spPr bwMode="auto">
          <a:xfrm>
            <a:off x="762000" y="2286000"/>
            <a:ext cx="64008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sz="3200" b="1" u="sng" dirty="0" err="1">
                <a:latin typeface=".VnTime" pitchFamily="34" charset="0"/>
              </a:rPr>
              <a:t>Ghi</a:t>
            </a:r>
            <a:r>
              <a:rPr lang="en-US" sz="3200" b="1" u="sng" dirty="0">
                <a:latin typeface=".VnTime" pitchFamily="34" charset="0"/>
              </a:rPr>
              <a:t> </a:t>
            </a:r>
            <a:r>
              <a:rPr lang="en-US" sz="3200" b="1" u="sng" dirty="0" err="1">
                <a:latin typeface=".VnTime" pitchFamily="34" charset="0"/>
              </a:rPr>
              <a:t>nhí</a:t>
            </a:r>
            <a:r>
              <a:rPr lang="en-US" sz="3200" b="1" u="sng" dirty="0">
                <a:latin typeface=".VnTime" pitchFamily="34" charset="0"/>
              </a:rPr>
              <a:t>:</a:t>
            </a:r>
          </a:p>
          <a:p>
            <a:endParaRPr lang="en-US" sz="3200" dirty="0">
              <a:latin typeface=".VnTime" pitchFamily="34" charset="0"/>
            </a:endParaRPr>
          </a:p>
        </p:txBody>
      </p:sp>
      <p:sp>
        <p:nvSpPr>
          <p:cNvPr id="7" name="Rectangle 4"/>
          <p:cNvSpPr>
            <a:spLocks noChangeArrowheads="1"/>
          </p:cNvSpPr>
          <p:nvPr/>
        </p:nvSpPr>
        <p:spPr bwMode="auto">
          <a:xfrm>
            <a:off x="762000" y="3429000"/>
            <a:ext cx="7924800" cy="259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Là</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một</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nước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thành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viên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của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Liên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hợp</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quốc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chúng</a:t>
            </a:r>
            <a:r>
              <a:rPr lang="en-US" sz="3200" b="1" dirty="0">
                <a:latin typeface="Times New Roman" pitchFamily="18" charset="0"/>
                <a:cs typeface="Times New Roman" pitchFamily="18" charset="0"/>
              </a:rPr>
              <a:t> ta </a:t>
            </a:r>
            <a:r>
              <a:rPr lang="en-US" sz="3200" b="1" dirty="0" err="1">
                <a:latin typeface="Times New Roman" pitchFamily="18" charset="0"/>
                <a:cs typeface="Times New Roman" pitchFamily="18" charset="0"/>
              </a:rPr>
              <a:t>cần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tôn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trọng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và</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hợp</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tác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với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các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cơ</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quan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Liên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hợp</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quốc</a:t>
            </a:r>
            <a:r>
              <a:rPr lang="en-US" sz="3200" b="1" dirty="0">
                <a:latin typeface="Times New Roman" pitchFamily="18" charset="0"/>
                <a:cs typeface="Times New Roman" pitchFamily="18" charset="0"/>
              </a:rPr>
              <a:t> ở </a:t>
            </a:r>
            <a:r>
              <a:rPr lang="en-US" sz="3200" b="1" dirty="0" err="1">
                <a:latin typeface="Times New Roman" pitchFamily="18" charset="0"/>
                <a:cs typeface="Times New Roman" pitchFamily="18" charset="0"/>
              </a:rPr>
              <a:t>Việt</a:t>
            </a:r>
            <a:r>
              <a:rPr lang="en-US" sz="3200" b="1" dirty="0">
                <a:latin typeface="Times New Roman" pitchFamily="18" charset="0"/>
                <a:cs typeface="Times New Roman" pitchFamily="18" charset="0"/>
              </a:rPr>
              <a:t> Nam </a:t>
            </a:r>
            <a:r>
              <a:rPr lang="en-US" sz="3200" b="1" dirty="0" err="1">
                <a:latin typeface="Times New Roman" pitchFamily="18" charset="0"/>
                <a:cs typeface="Times New Roman" pitchFamily="18" charset="0"/>
              </a:rPr>
              <a:t>thực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hiện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các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hoạt</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động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vì</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hòa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bình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công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bằng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và</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tiến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bộ</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xã</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hội</a:t>
            </a:r>
            <a:r>
              <a:rPr lang="en-US" sz="3200" b="1">
                <a:latin typeface="Times New Roman" pitchFamily="18" charset="0"/>
                <a:cs typeface="Times New Roman" pitchFamily="18" charset="0"/>
              </a:rPr>
              <a:t>.</a:t>
            </a:r>
            <a:endParaRPr lang="en-US" sz="3200" b="1" dirty="0">
              <a:latin typeface="Times New Roman" pitchFamily="18" charset="0"/>
              <a:cs typeface="Times New Roman" pitchFamily="18" charset="0"/>
            </a:endParaRPr>
          </a:p>
        </p:txBody>
      </p:sp>
    </p:spTree>
    <p:extLst>
      <p:ext uri="{BB962C8B-B14F-4D97-AF65-F5344CB8AC3E}">
        <p14:creationId xmlns:p14="http://schemas.microsoft.com/office/powerpoint/2010/main" val="2489706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grpId="0" nodeType="clickEffect">
                                  <p:stCondLst>
                                    <p:cond delay="500"/>
                                  </p:stCondLst>
                                  <p:iterate type="lt">
                                    <p:tmPct val="50000"/>
                                  </p:iterate>
                                  <p:childTnLst>
                                    <p:set>
                                      <p:cBhvr>
                                        <p:cTn id="11" dur="1" fill="hold">
                                          <p:stCondLst>
                                            <p:cond delay="0"/>
                                          </p:stCondLst>
                                        </p:cTn>
                                        <p:tgtEl>
                                          <p:spTgt spid="7"/>
                                        </p:tgtEl>
                                        <p:attrNameLst>
                                          <p:attrName>style.visibility</p:attrName>
                                        </p:attrNameLst>
                                      </p:cBhvr>
                                      <p:to>
                                        <p:strVal val="visible"/>
                                      </p:to>
                                    </p:set>
                                    <p:anim calcmode="discrete" valueType="clr">
                                      <p:cBhvr override="childStyle">
                                        <p:cTn id="12" dur="80"/>
                                        <p:tgtEl>
                                          <p:spTgt spid="7"/>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7"/>
                                        </p:tgtEl>
                                        <p:attrNameLst>
                                          <p:attrName>fillcolor</p:attrName>
                                        </p:attrNameLst>
                                      </p:cBhvr>
                                      <p:tavLst>
                                        <p:tav tm="0">
                                          <p:val>
                                            <p:clrVal>
                                              <a:schemeClr val="accent2"/>
                                            </p:clrVal>
                                          </p:val>
                                        </p:tav>
                                        <p:tav tm="50000">
                                          <p:val>
                                            <p:clrVal>
                                              <a:schemeClr val="hlink"/>
                                            </p:clrVal>
                                          </p:val>
                                        </p:tav>
                                      </p:tavLst>
                                    </p:anim>
                                    <p:set>
                                      <p:cBhvr>
                                        <p:cTn id="14" dur="80"/>
                                        <p:tgtEl>
                                          <p:spTgt spid="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457200" y="2408237"/>
            <a:ext cx="8229600" cy="49831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Tx/>
              <a:buNone/>
            </a:pPr>
            <a:r>
              <a:rPr lang="en-US" b="1" dirty="0">
                <a:latin typeface="Times New Roman" pitchFamily="18" charset="0"/>
              </a:rPr>
              <a:t>   </a:t>
            </a:r>
            <a:r>
              <a:rPr lang="en-US" sz="4000" b="1" dirty="0" err="1">
                <a:latin typeface="Times New Roman" pitchFamily="18" charset="0"/>
              </a:rPr>
              <a:t>Các</a:t>
            </a:r>
            <a:r>
              <a:rPr lang="en-US" sz="4000" b="1" dirty="0">
                <a:latin typeface="Times New Roman" pitchFamily="18" charset="0"/>
              </a:rPr>
              <a:t> </a:t>
            </a:r>
            <a:r>
              <a:rPr lang="en-US" sz="4000" b="1" dirty="0" err="1">
                <a:latin typeface="Times New Roman" pitchFamily="18" charset="0"/>
              </a:rPr>
              <a:t>em</a:t>
            </a:r>
            <a:r>
              <a:rPr lang="en-US" sz="4000" b="1" dirty="0">
                <a:latin typeface="Times New Roman" pitchFamily="18" charset="0"/>
              </a:rPr>
              <a:t> </a:t>
            </a:r>
            <a:r>
              <a:rPr lang="en-US" sz="4000" b="1" dirty="0" err="1">
                <a:latin typeface="Times New Roman" pitchFamily="18" charset="0"/>
              </a:rPr>
              <a:t>về</a:t>
            </a:r>
            <a:r>
              <a:rPr lang="en-US" sz="4000" b="1" dirty="0">
                <a:latin typeface="Times New Roman" pitchFamily="18" charset="0"/>
              </a:rPr>
              <a:t> </a:t>
            </a:r>
            <a:r>
              <a:rPr lang="en-US" sz="4000" b="1" dirty="0" err="1">
                <a:latin typeface="Times New Roman" pitchFamily="18" charset="0"/>
              </a:rPr>
              <a:t>nhà</a:t>
            </a:r>
            <a:r>
              <a:rPr lang="en-US" sz="4000" b="1" dirty="0">
                <a:latin typeface="Times New Roman" pitchFamily="18" charset="0"/>
              </a:rPr>
              <a:t> </a:t>
            </a:r>
            <a:r>
              <a:rPr lang="en-US" sz="4000" b="1" dirty="0" err="1">
                <a:latin typeface="Times New Roman" pitchFamily="18" charset="0"/>
              </a:rPr>
              <a:t>hãy</a:t>
            </a:r>
            <a:r>
              <a:rPr lang="en-US" sz="4000" b="1" dirty="0">
                <a:latin typeface="Times New Roman" pitchFamily="18" charset="0"/>
              </a:rPr>
              <a:t> </a:t>
            </a:r>
            <a:r>
              <a:rPr lang="en-US" sz="4000" b="1" dirty="0" err="1">
                <a:latin typeface="Times New Roman" pitchFamily="18" charset="0"/>
              </a:rPr>
              <a:t>sưu</a:t>
            </a:r>
            <a:r>
              <a:rPr lang="en-US" sz="4000" b="1" dirty="0">
                <a:latin typeface="Times New Roman" pitchFamily="18" charset="0"/>
              </a:rPr>
              <a:t> </a:t>
            </a:r>
            <a:r>
              <a:rPr lang="en-US" sz="4000" b="1" dirty="0" err="1">
                <a:latin typeface="Times New Roman" pitchFamily="18" charset="0"/>
              </a:rPr>
              <a:t>tầm</a:t>
            </a:r>
            <a:r>
              <a:rPr lang="en-US" sz="4000" b="1" dirty="0">
                <a:latin typeface="Times New Roman" pitchFamily="18" charset="0"/>
              </a:rPr>
              <a:t> </a:t>
            </a:r>
            <a:r>
              <a:rPr lang="en-US" sz="4000" b="1" dirty="0" err="1">
                <a:latin typeface="Times New Roman" pitchFamily="18" charset="0"/>
              </a:rPr>
              <a:t>trên</a:t>
            </a:r>
            <a:r>
              <a:rPr lang="en-US" sz="4000" b="1" dirty="0">
                <a:latin typeface="Times New Roman" pitchFamily="18" charset="0"/>
              </a:rPr>
              <a:t> </a:t>
            </a:r>
            <a:r>
              <a:rPr lang="en-US" sz="4000" b="1" dirty="0" err="1">
                <a:latin typeface="Times New Roman" pitchFamily="18" charset="0"/>
              </a:rPr>
              <a:t>sách</a:t>
            </a:r>
            <a:r>
              <a:rPr lang="en-US" sz="4000" b="1" dirty="0">
                <a:latin typeface="Times New Roman" pitchFamily="18" charset="0"/>
              </a:rPr>
              <a:t> </a:t>
            </a:r>
            <a:r>
              <a:rPr lang="en-US" sz="4000" b="1" dirty="0" err="1">
                <a:latin typeface="Times New Roman" pitchFamily="18" charset="0"/>
              </a:rPr>
              <a:t>báo</a:t>
            </a:r>
            <a:r>
              <a:rPr lang="en-US" sz="4000" b="1" dirty="0">
                <a:latin typeface="Times New Roman" pitchFamily="18" charset="0"/>
              </a:rPr>
              <a:t>, </a:t>
            </a:r>
            <a:r>
              <a:rPr lang="en-US" sz="4000" b="1" dirty="0" err="1">
                <a:latin typeface="Times New Roman" pitchFamily="18" charset="0"/>
              </a:rPr>
              <a:t>tivi</a:t>
            </a:r>
            <a:r>
              <a:rPr lang="en-US" sz="4000" b="1" dirty="0">
                <a:latin typeface="Times New Roman" pitchFamily="18" charset="0"/>
              </a:rPr>
              <a:t> </a:t>
            </a:r>
            <a:r>
              <a:rPr lang="en-US" sz="4000" b="1" dirty="0" err="1">
                <a:latin typeface="Times New Roman" pitchFamily="18" charset="0"/>
              </a:rPr>
              <a:t>một</a:t>
            </a:r>
            <a:r>
              <a:rPr lang="en-US" sz="4000" b="1" dirty="0">
                <a:latin typeface="Times New Roman" pitchFamily="18" charset="0"/>
              </a:rPr>
              <a:t> </a:t>
            </a:r>
            <a:r>
              <a:rPr lang="en-US" sz="4000" b="1" dirty="0" err="1">
                <a:latin typeface="Times New Roman" pitchFamily="18" charset="0"/>
              </a:rPr>
              <a:t>vài</a:t>
            </a:r>
            <a:r>
              <a:rPr lang="en-US" sz="4000" b="1" dirty="0">
                <a:latin typeface="Times New Roman" pitchFamily="18" charset="0"/>
              </a:rPr>
              <a:t> </a:t>
            </a:r>
            <a:r>
              <a:rPr lang="en-US" sz="4000" b="1" dirty="0" err="1">
                <a:latin typeface="Times New Roman" pitchFamily="18" charset="0"/>
              </a:rPr>
              <a:t>hoạt</a:t>
            </a:r>
            <a:r>
              <a:rPr lang="en-US" sz="4000" b="1" dirty="0">
                <a:latin typeface="Times New Roman" pitchFamily="18" charset="0"/>
              </a:rPr>
              <a:t> </a:t>
            </a:r>
            <a:r>
              <a:rPr lang="en-US" sz="4000" b="1" dirty="0" err="1">
                <a:latin typeface="Times New Roman" pitchFamily="18" charset="0"/>
              </a:rPr>
              <a:t>động</a:t>
            </a:r>
            <a:r>
              <a:rPr lang="en-US" sz="4000" b="1" dirty="0">
                <a:latin typeface="Times New Roman" pitchFamily="18" charset="0"/>
              </a:rPr>
              <a:t> </a:t>
            </a:r>
            <a:r>
              <a:rPr lang="en-US" sz="4000" b="1" dirty="0" err="1">
                <a:latin typeface="Times New Roman" pitchFamily="18" charset="0"/>
              </a:rPr>
              <a:t>của</a:t>
            </a:r>
            <a:r>
              <a:rPr lang="en-US" sz="4000" b="1" dirty="0">
                <a:latin typeface="Times New Roman" pitchFamily="18" charset="0"/>
              </a:rPr>
              <a:t> </a:t>
            </a:r>
            <a:r>
              <a:rPr lang="en-US" sz="4000" b="1" dirty="0" err="1">
                <a:latin typeface="Times New Roman" pitchFamily="18" charset="0"/>
              </a:rPr>
              <a:t>Liên</a:t>
            </a:r>
            <a:r>
              <a:rPr lang="en-US" sz="4000" b="1" dirty="0">
                <a:latin typeface="Times New Roman" pitchFamily="18" charset="0"/>
              </a:rPr>
              <a:t> </a:t>
            </a:r>
            <a:r>
              <a:rPr lang="en-US" sz="4000" b="1" dirty="0" err="1">
                <a:latin typeface="Times New Roman" pitchFamily="18" charset="0"/>
              </a:rPr>
              <a:t>Hợp</a:t>
            </a:r>
            <a:r>
              <a:rPr lang="en-US" sz="4000" b="1" dirty="0">
                <a:latin typeface="Times New Roman" pitchFamily="18" charset="0"/>
              </a:rPr>
              <a:t> </a:t>
            </a:r>
            <a:r>
              <a:rPr lang="en-US" sz="4000" b="1" dirty="0" err="1">
                <a:latin typeface="Times New Roman" pitchFamily="18" charset="0"/>
              </a:rPr>
              <a:t>Quốc</a:t>
            </a:r>
            <a:r>
              <a:rPr lang="en-US" sz="4000" b="1" dirty="0">
                <a:latin typeface="Times New Roman" pitchFamily="18" charset="0"/>
              </a:rPr>
              <a:t> ở </a:t>
            </a:r>
            <a:r>
              <a:rPr lang="en-US" sz="4000" b="1" dirty="0" err="1">
                <a:latin typeface="Times New Roman" pitchFamily="18" charset="0"/>
              </a:rPr>
              <a:t>nước</a:t>
            </a:r>
            <a:r>
              <a:rPr lang="en-US" sz="4000" b="1" dirty="0">
                <a:latin typeface="Times New Roman" pitchFamily="18" charset="0"/>
              </a:rPr>
              <a:t> ta </a:t>
            </a:r>
            <a:r>
              <a:rPr lang="en-US" sz="4000" b="1" dirty="0" err="1">
                <a:latin typeface="Times New Roman" pitchFamily="18" charset="0"/>
              </a:rPr>
              <a:t>hoặc</a:t>
            </a:r>
            <a:r>
              <a:rPr lang="en-US" sz="4000" b="1" dirty="0">
                <a:latin typeface="Times New Roman" pitchFamily="18" charset="0"/>
              </a:rPr>
              <a:t> </a:t>
            </a:r>
            <a:r>
              <a:rPr lang="en-US" sz="4000" b="1" dirty="0" err="1">
                <a:latin typeface="Times New Roman" pitchFamily="18" charset="0"/>
              </a:rPr>
              <a:t>trên</a:t>
            </a:r>
            <a:r>
              <a:rPr lang="en-US" sz="4000" b="1" dirty="0">
                <a:latin typeface="Times New Roman" pitchFamily="18" charset="0"/>
              </a:rPr>
              <a:t> </a:t>
            </a:r>
            <a:r>
              <a:rPr lang="en-US" sz="4000" b="1" dirty="0" err="1">
                <a:latin typeface="Times New Roman" pitchFamily="18" charset="0"/>
              </a:rPr>
              <a:t>thế</a:t>
            </a:r>
            <a:r>
              <a:rPr lang="en-US" sz="4000" b="1" dirty="0">
                <a:latin typeface="Times New Roman" pitchFamily="18" charset="0"/>
              </a:rPr>
              <a:t> </a:t>
            </a:r>
            <a:r>
              <a:rPr lang="en-US" sz="4000" b="1" dirty="0" err="1">
                <a:latin typeface="Times New Roman" pitchFamily="18" charset="0"/>
              </a:rPr>
              <a:t>giới</a:t>
            </a:r>
            <a:r>
              <a:rPr lang="en-US" sz="4000" b="1" dirty="0">
                <a:latin typeface="Times New Roman" pitchFamily="18" charset="0"/>
              </a:rPr>
              <a:t> </a:t>
            </a:r>
            <a:r>
              <a:rPr lang="en-US" sz="4000" b="1" dirty="0" err="1">
                <a:latin typeface="Times New Roman" pitchFamily="18" charset="0"/>
              </a:rPr>
              <a:t>và</a:t>
            </a:r>
            <a:r>
              <a:rPr lang="en-US" sz="4000" b="1" dirty="0">
                <a:latin typeface="Times New Roman" pitchFamily="18" charset="0"/>
              </a:rPr>
              <a:t> </a:t>
            </a:r>
            <a:r>
              <a:rPr lang="en-US" sz="4000" b="1" dirty="0" err="1">
                <a:latin typeface="Times New Roman" pitchFamily="18" charset="0"/>
              </a:rPr>
              <a:t>kể</a:t>
            </a:r>
            <a:r>
              <a:rPr lang="en-US" sz="4000" b="1" dirty="0">
                <a:latin typeface="Times New Roman" pitchFamily="18" charset="0"/>
              </a:rPr>
              <a:t> </a:t>
            </a:r>
            <a:r>
              <a:rPr lang="en-US" sz="4000" b="1" dirty="0" err="1">
                <a:latin typeface="Times New Roman" pitchFamily="18" charset="0"/>
              </a:rPr>
              <a:t>lại</a:t>
            </a:r>
            <a:r>
              <a:rPr lang="en-US" sz="4000" b="1" dirty="0">
                <a:latin typeface="Times New Roman" pitchFamily="18" charset="0"/>
              </a:rPr>
              <a:t> </a:t>
            </a:r>
            <a:r>
              <a:rPr lang="en-US" sz="4000" b="1" dirty="0" err="1">
                <a:latin typeface="Times New Roman" pitchFamily="18" charset="0"/>
              </a:rPr>
              <a:t>cho</a:t>
            </a:r>
            <a:r>
              <a:rPr lang="en-US" sz="4000" b="1" dirty="0">
                <a:latin typeface="Times New Roman" pitchFamily="18" charset="0"/>
              </a:rPr>
              <a:t> </a:t>
            </a:r>
            <a:r>
              <a:rPr lang="en-US" sz="4000" b="1" dirty="0" err="1">
                <a:latin typeface="Times New Roman" pitchFamily="18" charset="0"/>
              </a:rPr>
              <a:t>các</a:t>
            </a:r>
            <a:r>
              <a:rPr lang="en-US" sz="4000" b="1" dirty="0">
                <a:latin typeface="Times New Roman" pitchFamily="18" charset="0"/>
              </a:rPr>
              <a:t> </a:t>
            </a:r>
            <a:r>
              <a:rPr lang="en-US" sz="4000" b="1" dirty="0" err="1">
                <a:latin typeface="Times New Roman" pitchFamily="18" charset="0"/>
              </a:rPr>
              <a:t>bạn</a:t>
            </a:r>
            <a:r>
              <a:rPr lang="en-US" sz="4000" b="1" dirty="0">
                <a:latin typeface="Times New Roman" pitchFamily="18" charset="0"/>
              </a:rPr>
              <a:t> </a:t>
            </a:r>
            <a:r>
              <a:rPr lang="en-US" sz="4000" b="1" dirty="0" err="1">
                <a:latin typeface="Times New Roman" pitchFamily="18" charset="0"/>
              </a:rPr>
              <a:t>cùng</a:t>
            </a:r>
            <a:r>
              <a:rPr lang="en-US" sz="4000" b="1" dirty="0">
                <a:latin typeface="Times New Roman" pitchFamily="18" charset="0"/>
              </a:rPr>
              <a:t> </a:t>
            </a:r>
            <a:r>
              <a:rPr lang="en-US" sz="4000" b="1" dirty="0" err="1">
                <a:latin typeface="Times New Roman" pitchFamily="18" charset="0"/>
              </a:rPr>
              <a:t>nghe</a:t>
            </a:r>
            <a:r>
              <a:rPr lang="en-US" sz="4000" b="1" dirty="0">
                <a:latin typeface="Times New Roman" pitchFamily="18" charset="0"/>
              </a:rPr>
              <a:t>. ( ở </a:t>
            </a:r>
            <a:r>
              <a:rPr lang="en-US" sz="4000" b="1" dirty="0" err="1">
                <a:latin typeface="Times New Roman" pitchFamily="18" charset="0"/>
              </a:rPr>
              <a:t>tiết</a:t>
            </a:r>
            <a:r>
              <a:rPr lang="en-US" sz="4000" b="1" dirty="0">
                <a:latin typeface="Times New Roman" pitchFamily="18" charset="0"/>
              </a:rPr>
              <a:t> </a:t>
            </a:r>
            <a:r>
              <a:rPr lang="en-US" sz="4000" b="1" dirty="0" err="1">
                <a:latin typeface="Times New Roman" pitchFamily="18" charset="0"/>
              </a:rPr>
              <a:t>sau</a:t>
            </a:r>
            <a:r>
              <a:rPr lang="en-US" sz="4000" b="1" dirty="0">
                <a:latin typeface="Times New Roman" pitchFamily="18" charset="0"/>
              </a:rPr>
              <a:t> )</a:t>
            </a:r>
          </a:p>
        </p:txBody>
      </p:sp>
    </p:spTree>
    <p:extLst>
      <p:ext uri="{BB962C8B-B14F-4D97-AF65-F5344CB8AC3E}">
        <p14:creationId xmlns:p14="http://schemas.microsoft.com/office/powerpoint/2010/main" val="6055783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WordArt 6"/>
          <p:cNvSpPr>
            <a:spLocks noChangeArrowheads="1" noChangeShapeType="1" noTextEdit="1"/>
          </p:cNvSpPr>
          <p:nvPr/>
        </p:nvSpPr>
        <p:spPr bwMode="auto">
          <a:xfrm>
            <a:off x="419100" y="1524000"/>
            <a:ext cx="8305800" cy="3124200"/>
          </a:xfrm>
          <a:prstGeom prst="rect">
            <a:avLst/>
          </a:prstGeom>
        </p:spPr>
        <p:txBody>
          <a:bodyPr wrap="none" fromWordArt="1">
            <a:prstTxWarp prst="textDoubleWave1">
              <a:avLst>
                <a:gd name="adj1" fmla="val 6500"/>
                <a:gd name="adj2" fmla="val 0"/>
              </a:avLst>
            </a:prstTxWarp>
          </a:bodyPr>
          <a:lstStyle/>
          <a:p>
            <a:pPr algn="ctr"/>
            <a:r>
              <a:rPr lang="en-US" sz="3600" kern="10" spc="-360" dirty="0">
                <a:ln w="12700">
                  <a:solidFill>
                    <a:srgbClr val="000099"/>
                  </a:solidFill>
                  <a:round/>
                  <a:headEnd/>
                  <a:tailEnd/>
                </a:ln>
                <a:solidFill>
                  <a:srgbClr val="FF0000"/>
                </a:solidFill>
                <a:effectLst>
                  <a:outerShdw dist="125724" dir="18900000" algn="ctr" rotWithShape="0">
                    <a:srgbClr val="000099"/>
                  </a:outerShdw>
                </a:effectLst>
                <a:latin typeface="Arial"/>
                <a:cs typeface="Arial"/>
              </a:rPr>
              <a:t>CHÀO </a:t>
            </a:r>
          </a:p>
          <a:p>
            <a:pPr algn="ctr"/>
            <a:r>
              <a:rPr lang="en-US" sz="3600" kern="10" spc="-360" dirty="0">
                <a:ln w="12700">
                  <a:solidFill>
                    <a:srgbClr val="000099"/>
                  </a:solidFill>
                  <a:round/>
                  <a:headEnd/>
                  <a:tailEnd/>
                </a:ln>
                <a:solidFill>
                  <a:srgbClr val="FF0000"/>
                </a:solidFill>
                <a:effectLst>
                  <a:outerShdw dist="125724" dir="18900000" algn="ctr" rotWithShape="0">
                    <a:srgbClr val="000099"/>
                  </a:outerShdw>
                </a:effectLst>
                <a:latin typeface="Arial"/>
                <a:cs typeface="Arial"/>
              </a:rPr>
              <a:t> CÁC EM HỌC SINH</a:t>
            </a:r>
          </a:p>
        </p:txBody>
      </p:sp>
    </p:spTree>
    <p:extLst>
      <p:ext uri="{BB962C8B-B14F-4D97-AF65-F5344CB8AC3E}">
        <p14:creationId xmlns:p14="http://schemas.microsoft.com/office/powerpoint/2010/main" val="1314243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0" fill="hold"/>
                                        <p:tgtEl>
                                          <p:spTgt spid="8"/>
                                        </p:tgtEl>
                                        <p:attrNameLst>
                                          <p:attrName>ppt_w</p:attrName>
                                        </p:attrNameLst>
                                      </p:cBhvr>
                                      <p:tavLst>
                                        <p:tav tm="0" fmla="#ppt_w*sin(2.5*pi*$)">
                                          <p:val>
                                            <p:fltVal val="0"/>
                                          </p:val>
                                        </p:tav>
                                        <p:tav tm="100000">
                                          <p:val>
                                            <p:fltVal val="1"/>
                                          </p:val>
                                        </p:tav>
                                      </p:tavLst>
                                    </p:anim>
                                    <p:anim calcmode="lin" valueType="num">
                                      <p:cBhvr>
                                        <p:cTn id="8" dur="5000" fill="hold"/>
                                        <p:tgtEl>
                                          <p:spTgt spid="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981200"/>
            <a:ext cx="7086600" cy="838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b="1" dirty="0"/>
              <a:t>I. </a:t>
            </a:r>
            <a:r>
              <a:rPr lang="en-US" b="1" dirty="0" err="1"/>
              <a:t>Kiểm</a:t>
            </a:r>
            <a:r>
              <a:rPr lang="en-US" b="1" dirty="0"/>
              <a:t> </a:t>
            </a:r>
            <a:r>
              <a:rPr lang="en-US" b="1" dirty="0" err="1"/>
              <a:t>tra</a:t>
            </a:r>
            <a:r>
              <a:rPr lang="en-US" b="1" dirty="0"/>
              <a:t> </a:t>
            </a:r>
            <a:r>
              <a:rPr lang="en-US" b="1" dirty="0" err="1"/>
              <a:t>bài</a:t>
            </a:r>
            <a:r>
              <a:rPr lang="en-US" b="1" dirty="0"/>
              <a:t> </a:t>
            </a:r>
            <a:r>
              <a:rPr lang="en-US" b="1" dirty="0" err="1"/>
              <a:t>cũ</a:t>
            </a:r>
            <a:r>
              <a:rPr lang="en-US" b="1" dirty="0"/>
              <a:t>:</a:t>
            </a:r>
          </a:p>
        </p:txBody>
      </p:sp>
    </p:spTree>
    <p:extLst>
      <p:ext uri="{BB962C8B-B14F-4D97-AF65-F5344CB8AC3E}">
        <p14:creationId xmlns:p14="http://schemas.microsoft.com/office/powerpoint/2010/main" val="24587721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10" descr="hoacuctra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2863"/>
            <a:ext cx="9144000" cy="677227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5"/>
          <p:cNvSpPr txBox="1">
            <a:spLocks noChangeArrowheads="1"/>
          </p:cNvSpPr>
          <p:nvPr/>
        </p:nvSpPr>
        <p:spPr bwMode="auto">
          <a:xfrm>
            <a:off x="457200" y="274638"/>
            <a:ext cx="8229600" cy="1249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ctr" anchorCtr="0" compatLnSpc="1">
            <a:prstTxWarp prst="textNoShape">
              <a:avLst/>
            </a:prstTxWarp>
          </a:bodyPr>
          <a:lst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8" charset="0"/>
              </a:defRPr>
            </a:lvl2pPr>
            <a:lvl3pPr algn="ctr" rtl="0" fontAlgn="base">
              <a:spcBef>
                <a:spcPct val="0"/>
              </a:spcBef>
              <a:spcAft>
                <a:spcPct val="0"/>
              </a:spcAft>
              <a:defRPr sz="4400">
                <a:solidFill>
                  <a:schemeClr val="tx2"/>
                </a:solidFill>
                <a:latin typeface="Times New Roman" pitchFamily="18" charset="0"/>
              </a:defRPr>
            </a:lvl3pPr>
            <a:lvl4pPr algn="ctr" rtl="0" fontAlgn="base">
              <a:spcBef>
                <a:spcPct val="0"/>
              </a:spcBef>
              <a:spcAft>
                <a:spcPct val="0"/>
              </a:spcAft>
              <a:defRPr sz="4400">
                <a:solidFill>
                  <a:schemeClr val="tx2"/>
                </a:solidFill>
                <a:latin typeface="Times New Roman" pitchFamily="18" charset="0"/>
              </a:defRPr>
            </a:lvl4pPr>
            <a:lvl5pPr algn="ctr" rtl="0" fontAlgn="base">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lgn="l"/>
            <a:r>
              <a:rPr lang="en-US" sz="3500"/>
              <a:t>CÂU 1: Nối các từ ở cột 1 với cột 2 để có đáp án đúng:</a:t>
            </a:r>
          </a:p>
        </p:txBody>
      </p:sp>
      <p:sp>
        <p:nvSpPr>
          <p:cNvPr id="6" name="Rectangle 7"/>
          <p:cNvSpPr txBox="1">
            <a:spLocks noChangeArrowheads="1"/>
          </p:cNvSpPr>
          <p:nvPr/>
        </p:nvSpPr>
        <p:spPr bwMode="auto">
          <a:xfrm>
            <a:off x="457200" y="1905000"/>
            <a:ext cx="4038600" cy="4221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tx2"/>
              </a:buClr>
              <a:buFont typeface="Wingdings" pitchFamily="2" charset="2"/>
              <a:buChar char="w"/>
              <a:defRPr sz="3200">
                <a:solidFill>
                  <a:schemeClr val="tx1"/>
                </a:solidFill>
                <a:latin typeface="+mn-lt"/>
                <a:ea typeface="+mn-ea"/>
                <a:cs typeface="+mn-cs"/>
              </a:defRPr>
            </a:lvl1pPr>
            <a:lvl2pPr marL="742950" indent="-285750" algn="l" rtl="0" fontAlgn="base">
              <a:spcBef>
                <a:spcPct val="20000"/>
              </a:spcBef>
              <a:spcAft>
                <a:spcPct val="0"/>
              </a:spcAft>
              <a:buSzPct val="95000"/>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nSpc>
                <a:spcPct val="90000"/>
              </a:lnSpc>
            </a:pPr>
            <a:r>
              <a:rPr lang="en-US"/>
              <a:t>1. Chiến tranh</a:t>
            </a:r>
          </a:p>
          <a:p>
            <a:pPr>
              <a:lnSpc>
                <a:spcPct val="90000"/>
              </a:lnSpc>
            </a:pPr>
            <a:r>
              <a:rPr lang="en-US"/>
              <a:t>2. Trẻ em</a:t>
            </a:r>
          </a:p>
          <a:p>
            <a:pPr>
              <a:lnSpc>
                <a:spcPct val="90000"/>
              </a:lnSpc>
            </a:pPr>
            <a:r>
              <a:rPr lang="en-US"/>
              <a:t>3. Hoà bình</a:t>
            </a:r>
          </a:p>
        </p:txBody>
      </p:sp>
      <p:sp>
        <p:nvSpPr>
          <p:cNvPr id="7" name="Rectangle 8"/>
          <p:cNvSpPr txBox="1">
            <a:spLocks noChangeArrowheads="1"/>
          </p:cNvSpPr>
          <p:nvPr/>
        </p:nvSpPr>
        <p:spPr>
          <a:xfrm>
            <a:off x="3657600" y="1828800"/>
            <a:ext cx="5029200" cy="4297363"/>
          </a:xfrm>
          <a:prstGeom prst="rect">
            <a:avLst/>
          </a:prstGeom>
        </p:spPr>
        <p:txBody>
          <a:bodyPr/>
          <a:lstStyle>
            <a:lvl1pPr marL="342900" indent="-342900" algn="l" rtl="0" fontAlgn="base">
              <a:spcBef>
                <a:spcPct val="20000"/>
              </a:spcBef>
              <a:spcAft>
                <a:spcPct val="0"/>
              </a:spcAft>
              <a:buClr>
                <a:schemeClr val="tx2"/>
              </a:buClr>
              <a:buFont typeface="Wingdings" pitchFamily="2" charset="2"/>
              <a:buChar char="w"/>
              <a:defRPr sz="3200">
                <a:solidFill>
                  <a:schemeClr val="tx1"/>
                </a:solidFill>
                <a:latin typeface="+mn-lt"/>
                <a:ea typeface="+mn-ea"/>
                <a:cs typeface="+mn-cs"/>
              </a:defRPr>
            </a:lvl1pPr>
            <a:lvl2pPr marL="742950" indent="-285750" algn="l" rtl="0" fontAlgn="base">
              <a:spcBef>
                <a:spcPct val="20000"/>
              </a:spcBef>
              <a:spcAft>
                <a:spcPct val="0"/>
              </a:spcAft>
              <a:buSzPct val="95000"/>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nSpc>
                <a:spcPct val="90000"/>
              </a:lnSpc>
            </a:pPr>
            <a:r>
              <a:rPr lang="en-US"/>
              <a:t>a. Có quyền được sống trong hoà bình, có trách nhiệm tham gia bảo vệ hoà bình.</a:t>
            </a:r>
          </a:p>
          <a:p>
            <a:pPr>
              <a:lnSpc>
                <a:spcPct val="90000"/>
              </a:lnSpc>
            </a:pPr>
            <a:r>
              <a:rPr lang="en-US"/>
              <a:t>b. Mang lại cuộc sống ấm no hạnh phúc cho trẻ em và cho mọi người.</a:t>
            </a:r>
          </a:p>
          <a:p>
            <a:pPr>
              <a:lnSpc>
                <a:spcPct val="90000"/>
              </a:lnSpc>
            </a:pPr>
            <a:r>
              <a:rPr lang="en-US"/>
              <a:t>c. Gây ra đổ nát, chết chóc, bệnh tật đói nghèo thất học…</a:t>
            </a:r>
            <a:endParaRPr lang="en-US" dirty="0"/>
          </a:p>
        </p:txBody>
      </p:sp>
      <p:sp>
        <p:nvSpPr>
          <p:cNvPr id="8" name="Line 9"/>
          <p:cNvSpPr>
            <a:spLocks noChangeShapeType="1"/>
          </p:cNvSpPr>
          <p:nvPr/>
        </p:nvSpPr>
        <p:spPr bwMode="auto">
          <a:xfrm>
            <a:off x="3581400" y="1752600"/>
            <a:ext cx="0" cy="4648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 name="Line 11"/>
          <p:cNvSpPr>
            <a:spLocks noChangeShapeType="1"/>
          </p:cNvSpPr>
          <p:nvPr/>
        </p:nvSpPr>
        <p:spPr bwMode="auto">
          <a:xfrm>
            <a:off x="3200400" y="2209800"/>
            <a:ext cx="609600" cy="312420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 name="Line 12"/>
          <p:cNvSpPr>
            <a:spLocks noChangeShapeType="1"/>
          </p:cNvSpPr>
          <p:nvPr/>
        </p:nvSpPr>
        <p:spPr bwMode="auto">
          <a:xfrm flipV="1">
            <a:off x="2476500" y="2057400"/>
            <a:ext cx="1409700" cy="68580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 name="Line 13"/>
          <p:cNvSpPr>
            <a:spLocks noChangeShapeType="1"/>
          </p:cNvSpPr>
          <p:nvPr/>
        </p:nvSpPr>
        <p:spPr bwMode="auto">
          <a:xfrm>
            <a:off x="2819400" y="3276600"/>
            <a:ext cx="1066800" cy="70088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438848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5" descr="hoacuctra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2863"/>
            <a:ext cx="9144000" cy="677227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txBox="1">
            <a:spLocks noChangeArrowheads="1"/>
          </p:cNvSpPr>
          <p:nvPr/>
        </p:nvSpPr>
        <p:spPr bwMode="auto">
          <a:xfrm>
            <a:off x="457200" y="533400"/>
            <a:ext cx="8229600" cy="5592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tx2"/>
              </a:buClr>
              <a:buFont typeface="Wingdings" pitchFamily="2" charset="2"/>
              <a:buChar char="w"/>
              <a:defRPr sz="3200">
                <a:solidFill>
                  <a:schemeClr val="tx1"/>
                </a:solidFill>
                <a:latin typeface="+mn-lt"/>
                <a:ea typeface="+mn-ea"/>
                <a:cs typeface="+mn-cs"/>
              </a:defRPr>
            </a:lvl1pPr>
            <a:lvl2pPr marL="742950" indent="-285750" algn="l" rtl="0" fontAlgn="base">
              <a:spcBef>
                <a:spcPct val="20000"/>
              </a:spcBef>
              <a:spcAft>
                <a:spcPct val="0"/>
              </a:spcAft>
              <a:buSzPct val="95000"/>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en-US"/>
              <a:t>Câu 2: Để thế giới không còn chiến tranh, để mọi người đều được sống trong hoà bình, chúng ta cần phải sát cánh bên nhau và nhân dân tiến bộ trên thế giới để bảo vệ hoà bình, chống lại chiến tranh.</a:t>
            </a:r>
          </a:p>
          <a:p>
            <a:r>
              <a:rPr lang="en-US"/>
              <a:t>a. Đúng</a:t>
            </a:r>
          </a:p>
          <a:p>
            <a:r>
              <a:rPr lang="en-US"/>
              <a:t>b. Sai</a:t>
            </a:r>
            <a:endParaRPr lang="en-US" dirty="0"/>
          </a:p>
        </p:txBody>
      </p:sp>
      <p:sp>
        <p:nvSpPr>
          <p:cNvPr id="6" name="Oval 4"/>
          <p:cNvSpPr>
            <a:spLocks noChangeArrowheads="1"/>
          </p:cNvSpPr>
          <p:nvPr/>
        </p:nvSpPr>
        <p:spPr bwMode="auto">
          <a:xfrm>
            <a:off x="-2743200" y="4495800"/>
            <a:ext cx="2514600" cy="1066800"/>
          </a:xfrm>
          <a:prstGeom prst="ellipse">
            <a:avLst/>
          </a:prstGeom>
          <a:solidFill>
            <a:schemeClr val="folHlink"/>
          </a:solidFill>
          <a:ln w="9525">
            <a:solidFill>
              <a:schemeClr val="fo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3200">
                <a:latin typeface="Arial" charset="0"/>
              </a:rPr>
              <a:t>Đáp án: a</a:t>
            </a:r>
          </a:p>
        </p:txBody>
      </p:sp>
    </p:spTree>
    <p:extLst>
      <p:ext uri="{BB962C8B-B14F-4D97-AF65-F5344CB8AC3E}">
        <p14:creationId xmlns:p14="http://schemas.microsoft.com/office/powerpoint/2010/main" val="1502763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additive="base">
                                        <p:cTn id="7"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 calcmode="lin" valueType="num">
                                      <p:cBhvr additive="base">
                                        <p:cTn id="13"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63" presetClass="path" presetSubtype="0" accel="50000" decel="50000" fill="hold" grpId="1" nodeType="clickEffect">
                                  <p:stCondLst>
                                    <p:cond delay="0"/>
                                  </p:stCondLst>
                                  <p:childTnLst>
                                    <p:animMotion origin="layout" path="M -2.77556E-17 3.77254E-6 L 0.6375 3.77254E-6 " pathEditMode="relative" rAng="0" ptsTypes="AA">
                                      <p:cBhvr>
                                        <p:cTn id="18" dur="2000" fill="hold"/>
                                        <p:tgtEl>
                                          <p:spTgt spid="6"/>
                                        </p:tgtEl>
                                        <p:attrNameLst>
                                          <p:attrName>ppt_x</p:attrName>
                                          <p:attrName>ppt_y</p:attrName>
                                        </p:attrNameLst>
                                      </p:cBhvr>
                                      <p:rCtr x="31875"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461211" y="513746"/>
            <a:ext cx="8229600" cy="1143000"/>
          </a:xfrm>
        </p:spPr>
        <p:txBody>
          <a:bodyPr>
            <a:noAutofit/>
          </a:bodyPr>
          <a:lstStyle/>
          <a:p>
            <a:br>
              <a:rPr lang="en-US" sz="3600" b="1" dirty="0">
                <a:latin typeface="Times New Roman" pitchFamily="18" charset="0"/>
                <a:cs typeface="Times New Roman" pitchFamily="18" charset="0"/>
              </a:rPr>
            </a:br>
            <a:r>
              <a:rPr lang="en-US" sz="3600" b="1" u="sng" dirty="0" err="1">
                <a:latin typeface="Times New Roman" pitchFamily="18" charset="0"/>
                <a:cs typeface="Times New Roman" pitchFamily="18" charset="0"/>
              </a:rPr>
              <a:t>Đạo</a:t>
            </a:r>
            <a:r>
              <a:rPr lang="en-US" sz="3600" b="1" u="sng" dirty="0">
                <a:latin typeface="Times New Roman" pitchFamily="18" charset="0"/>
                <a:cs typeface="Times New Roman" pitchFamily="18" charset="0"/>
              </a:rPr>
              <a:t> </a:t>
            </a:r>
            <a:r>
              <a:rPr lang="en-US" sz="3600" b="1" u="sng" dirty="0" err="1">
                <a:latin typeface="Times New Roman" pitchFamily="18" charset="0"/>
                <a:cs typeface="Times New Roman" pitchFamily="18" charset="0"/>
              </a:rPr>
              <a:t>đức</a:t>
            </a:r>
            <a:br>
              <a:rPr lang="vi-VN" sz="3600" b="1" u="sng" dirty="0">
                <a:latin typeface="Times New Roman" pitchFamily="18" charset="0"/>
                <a:cs typeface="Times New Roman" pitchFamily="18" charset="0"/>
              </a:rPr>
            </a:br>
            <a:endParaRPr lang="en-US" sz="3600" b="1" u="sng" dirty="0">
              <a:latin typeface="Times New Roman" pitchFamily="18" charset="0"/>
              <a:cs typeface="Times New Roman" pitchFamily="18" charset="0"/>
            </a:endParaRPr>
          </a:p>
        </p:txBody>
      </p:sp>
      <p:sp>
        <p:nvSpPr>
          <p:cNvPr id="10" name="TextBox 9"/>
          <p:cNvSpPr txBox="1"/>
          <p:nvPr/>
        </p:nvSpPr>
        <p:spPr>
          <a:xfrm>
            <a:off x="766011" y="1656746"/>
            <a:ext cx="7924800" cy="584775"/>
          </a:xfrm>
          <a:prstGeom prst="rect">
            <a:avLst/>
          </a:prstGeom>
          <a:noFill/>
        </p:spPr>
        <p:txBody>
          <a:bodyPr wrap="square" rtlCol="0">
            <a:spAutoFit/>
          </a:bodyPr>
          <a:lstStyle/>
          <a:p>
            <a:pPr algn="ctr"/>
            <a:r>
              <a:rPr lang="en-US" sz="3200" b="1" dirty="0">
                <a:solidFill>
                  <a:srgbClr val="FF0000"/>
                </a:solidFill>
                <a:latin typeface="Times New Roman" pitchFamily="18" charset="0"/>
                <a:cs typeface="Times New Roman" pitchFamily="18" charset="0"/>
              </a:rPr>
              <a:t>EM TÌM HIỂU V</a:t>
            </a:r>
            <a:r>
              <a:rPr lang="vi-VN" sz="3200" b="1" dirty="0">
                <a:solidFill>
                  <a:srgbClr val="FF0000"/>
                </a:solidFill>
                <a:latin typeface="Times New Roman" pitchFamily="18" charset="0"/>
                <a:cs typeface="Times New Roman" pitchFamily="18" charset="0"/>
              </a:rPr>
              <a:t>Ê</a:t>
            </a:r>
            <a:r>
              <a:rPr lang="en-US" sz="3200" b="1" dirty="0">
                <a:solidFill>
                  <a:srgbClr val="FF0000"/>
                </a:solidFill>
                <a:latin typeface="Times New Roman" pitchFamily="18" charset="0"/>
                <a:cs typeface="Times New Roman" pitchFamily="18" charset="0"/>
              </a:rPr>
              <a:t> LIÊN HỢP QUỐC</a:t>
            </a:r>
          </a:p>
        </p:txBody>
      </p:sp>
      <p:sp>
        <p:nvSpPr>
          <p:cNvPr id="12" name="TextBox 11"/>
          <p:cNvSpPr txBox="1"/>
          <p:nvPr/>
        </p:nvSpPr>
        <p:spPr>
          <a:xfrm>
            <a:off x="381000" y="2667000"/>
            <a:ext cx="4267200" cy="523220"/>
          </a:xfrm>
          <a:prstGeom prst="rect">
            <a:avLst/>
          </a:prstGeom>
          <a:noFill/>
        </p:spPr>
        <p:txBody>
          <a:bodyPr wrap="square" rtlCol="0">
            <a:spAutoFit/>
          </a:bodyPr>
          <a:lstStyle/>
          <a:p>
            <a:r>
              <a:rPr lang="en-US" sz="2800" b="1" dirty="0" err="1">
                <a:latin typeface="Times New Roman" pitchFamily="18" charset="0"/>
                <a:cs typeface="Times New Roman" pitchFamily="18" charset="0"/>
              </a:rPr>
              <a:t>Câu</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hỏi</a:t>
            </a:r>
            <a:r>
              <a:rPr lang="en-US" sz="2800" b="1" dirty="0">
                <a:latin typeface="Times New Roman" pitchFamily="18" charset="0"/>
                <a:cs typeface="Times New Roman" pitchFamily="18" charset="0"/>
              </a:rPr>
              <a:t>:</a:t>
            </a:r>
          </a:p>
        </p:txBody>
      </p:sp>
      <p:sp>
        <p:nvSpPr>
          <p:cNvPr id="13" name="TextBox 12"/>
          <p:cNvSpPr txBox="1"/>
          <p:nvPr/>
        </p:nvSpPr>
        <p:spPr>
          <a:xfrm>
            <a:off x="381000" y="3276600"/>
            <a:ext cx="8229600" cy="954107"/>
          </a:xfrm>
          <a:prstGeom prst="rect">
            <a:avLst/>
          </a:prstGeom>
          <a:noFill/>
        </p:spPr>
        <p:txBody>
          <a:bodyPr wrap="square" rtlCol="0">
            <a:spAutoFit/>
          </a:bodyPr>
          <a:lstStyle/>
          <a:p>
            <a:r>
              <a:rPr lang="en-US" sz="2800" b="1" dirty="0">
                <a:latin typeface="Times New Roman" pitchFamily="18" charset="0"/>
                <a:cs typeface="Times New Roman" pitchFamily="18" charset="0"/>
              </a:rPr>
              <a:t>1. </a:t>
            </a:r>
            <a:r>
              <a:rPr lang="en-US" sz="2800" b="1" dirty="0" err="1">
                <a:latin typeface="Times New Roman" pitchFamily="18" charset="0"/>
                <a:cs typeface="Times New Roman" pitchFamily="18" charset="0"/>
              </a:rPr>
              <a:t>Em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biết</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gì</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về</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tổ</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chức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Liên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hợp</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quốc</a:t>
            </a:r>
            <a:r>
              <a:rPr lang="en-US" sz="2800" b="1" dirty="0">
                <a:latin typeface="Times New Roman" pitchFamily="18" charset="0"/>
                <a:cs typeface="Times New Roman" pitchFamily="18" charset="0"/>
              </a:rPr>
              <a:t> qua </a:t>
            </a:r>
            <a:r>
              <a:rPr lang="en-US" sz="2800" b="1" dirty="0" err="1">
                <a:latin typeface="Times New Roman" pitchFamily="18" charset="0"/>
                <a:cs typeface="Times New Roman" pitchFamily="18" charset="0"/>
              </a:rPr>
              <a:t>các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thông</a:t>
            </a:r>
            <a:r>
              <a:rPr lang="en-US" sz="2800" b="1" dirty="0">
                <a:latin typeface="Times New Roman" pitchFamily="18" charset="0"/>
                <a:cs typeface="Times New Roman" pitchFamily="18" charset="0"/>
              </a:rPr>
              <a:t> tin </a:t>
            </a:r>
            <a:r>
              <a:rPr lang="en-US" sz="2800" b="1" dirty="0" err="1">
                <a:latin typeface="Times New Roman" pitchFamily="18" charset="0"/>
                <a:cs typeface="Times New Roman" pitchFamily="18" charset="0"/>
              </a:rPr>
              <a:t>trên</a:t>
            </a:r>
            <a:r>
              <a:rPr lang="en-US" sz="2800" b="1" dirty="0">
                <a:latin typeface="Times New Roman" pitchFamily="18" charset="0"/>
                <a:cs typeface="Times New Roman" pitchFamily="18" charset="0"/>
              </a:rPr>
              <a:t>? </a:t>
            </a:r>
          </a:p>
        </p:txBody>
      </p:sp>
      <p:sp>
        <p:nvSpPr>
          <p:cNvPr id="14" name="TextBox 13"/>
          <p:cNvSpPr txBox="1"/>
          <p:nvPr/>
        </p:nvSpPr>
        <p:spPr>
          <a:xfrm>
            <a:off x="381000" y="4267200"/>
            <a:ext cx="8229600" cy="954107"/>
          </a:xfrm>
          <a:prstGeom prst="rect">
            <a:avLst/>
          </a:prstGeom>
          <a:noFill/>
        </p:spPr>
        <p:txBody>
          <a:bodyPr wrap="square" rtlCol="0">
            <a:spAutoFit/>
          </a:bodyPr>
          <a:lstStyle/>
          <a:p>
            <a:r>
              <a:rPr lang="en-US" sz="2800" b="1" dirty="0">
                <a:latin typeface="Times New Roman" pitchFamily="18" charset="0"/>
                <a:cs typeface="Times New Roman" pitchFamily="18" charset="0"/>
              </a:rPr>
              <a:t>2. </a:t>
            </a:r>
            <a:r>
              <a:rPr lang="en-US" sz="2800" b="1" dirty="0" err="1">
                <a:latin typeface="Times New Roman" pitchFamily="18" charset="0"/>
                <a:cs typeface="Times New Roman" pitchFamily="18" charset="0"/>
              </a:rPr>
              <a:t>Nước</a:t>
            </a:r>
            <a:r>
              <a:rPr lang="en-US" sz="2800" b="1" dirty="0">
                <a:latin typeface="Times New Roman" pitchFamily="18" charset="0"/>
                <a:cs typeface="Times New Roman" pitchFamily="18" charset="0"/>
              </a:rPr>
              <a:t> ta </a:t>
            </a:r>
            <a:r>
              <a:rPr lang="en-US" sz="2800" b="1" dirty="0" err="1">
                <a:latin typeface="Times New Roman" pitchFamily="18" charset="0"/>
                <a:cs typeface="Times New Roman" pitchFamily="18" charset="0"/>
              </a:rPr>
              <a:t>có</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mối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quan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hệ</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như</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thế</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nào</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với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Liên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hợp</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quốc</a:t>
            </a:r>
            <a:r>
              <a:rPr lang="en-US" sz="2800" b="1" dirty="0">
                <a:latin typeface="Times New Roman" pitchFamily="18" charset="0"/>
                <a:cs typeface="Times New Roman" pitchFamily="18" charset="0"/>
              </a:rPr>
              <a:t>?</a:t>
            </a:r>
          </a:p>
        </p:txBody>
      </p:sp>
    </p:spTree>
    <p:extLst>
      <p:ext uri="{BB962C8B-B14F-4D97-AF65-F5344CB8AC3E}">
        <p14:creationId xmlns:p14="http://schemas.microsoft.com/office/powerpoint/2010/main" val="3706691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12">
                                            <p:txEl>
                                              <p:pRg st="0" end="0"/>
                                            </p:txEl>
                                          </p:spTgt>
                                        </p:tgtEl>
                                        <p:attrNameLst>
                                          <p:attrName>style.visibility</p:attrName>
                                        </p:attrNameLst>
                                      </p:cBhvr>
                                      <p:to>
                                        <p:strVal val="visible"/>
                                      </p:to>
                                    </p:set>
                                    <p:anim calcmode="lin" valueType="num">
                                      <p:cBhvr>
                                        <p:cTn id="12" dur="10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12">
                                            <p:txEl>
                                              <p:pRg st="0" end="0"/>
                                            </p:txEl>
                                          </p:spTgt>
                                        </p:tgtEl>
                                        <p:attrNameLst>
                                          <p:attrName>ppt_h</p:attrName>
                                        </p:attrNameLst>
                                      </p:cBhvr>
                                      <p:tavLst>
                                        <p:tav tm="0">
                                          <p:val>
                                            <p:fltVal val="0"/>
                                          </p:val>
                                        </p:tav>
                                        <p:tav tm="100000">
                                          <p:val>
                                            <p:strVal val="#ppt_h"/>
                                          </p:val>
                                        </p:tav>
                                      </p:tavLst>
                                    </p:anim>
                                    <p:anim calcmode="lin" valueType="num">
                                      <p:cBhvr>
                                        <p:cTn id="14" dur="1000" fill="hold"/>
                                        <p:tgtEl>
                                          <p:spTgt spid="12">
                                            <p:txEl>
                                              <p:pRg st="0" end="0"/>
                                            </p:txEl>
                                          </p:spTgt>
                                        </p:tgtEl>
                                        <p:attrNameLst>
                                          <p:attrName>style.rotation</p:attrName>
                                        </p:attrNameLst>
                                      </p:cBhvr>
                                      <p:tavLst>
                                        <p:tav tm="0">
                                          <p:val>
                                            <p:fltVal val="90"/>
                                          </p:val>
                                        </p:tav>
                                        <p:tav tm="100000">
                                          <p:val>
                                            <p:fltVal val="0"/>
                                          </p:val>
                                        </p:tav>
                                      </p:tavLst>
                                    </p:anim>
                                    <p:animEffect transition="in" filter="fade">
                                      <p:cBhvr>
                                        <p:cTn id="15" dur="1000"/>
                                        <p:tgtEl>
                                          <p:spTgt spid="12">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barn(inVertical)">
                                      <p:cBhvr>
                                        <p:cTn id="20" dur="500"/>
                                        <p:tgtEl>
                                          <p:spTgt spid="13"/>
                                        </p:tgtEl>
                                      </p:cBhvr>
                                    </p:animEffect>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box(in)">
                                      <p:cBhvr>
                                        <p:cTn id="25"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3" grpId="0"/>
      <p:bldP spid="1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UnitedNationsLogo(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685800"/>
            <a:ext cx="6096000" cy="6096000"/>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p:nvSpPr>
        <p:spPr>
          <a:xfrm>
            <a:off x="657726" y="381000"/>
            <a:ext cx="8458200" cy="1077218"/>
          </a:xfrm>
          <a:prstGeom prst="rect">
            <a:avLst/>
          </a:prstGeom>
          <a:noFill/>
        </p:spPr>
        <p:txBody>
          <a:bodyPr wrap="square" rtlCol="0">
            <a:spAutoFit/>
          </a:bodyPr>
          <a:lstStyle/>
          <a:p>
            <a:pPr algn="ctr"/>
            <a:endParaRPr lang="en-US" sz="3200" b="1" dirty="0">
              <a:solidFill>
                <a:srgbClr val="FF0000"/>
              </a:solidFill>
              <a:latin typeface="Times New Roman" pitchFamily="18" charset="0"/>
              <a:cs typeface="Times New Roman" pitchFamily="18" charset="0"/>
            </a:endParaRPr>
          </a:p>
          <a:p>
            <a:pPr algn="ctr"/>
            <a:r>
              <a:rPr lang="en-US" sz="3200" b="1" dirty="0">
                <a:solidFill>
                  <a:srgbClr val="FF0000"/>
                </a:solidFill>
                <a:latin typeface="Times New Roman" pitchFamily="18" charset="0"/>
                <a:cs typeface="Times New Roman" pitchFamily="18" charset="0"/>
              </a:rPr>
              <a:t>EM TÌM HIỂU VỀ LIÊN HỢP QUỐC</a:t>
            </a:r>
          </a:p>
        </p:txBody>
      </p:sp>
    </p:spTree>
    <p:extLst>
      <p:ext uri="{BB962C8B-B14F-4D97-AF65-F5344CB8AC3E}">
        <p14:creationId xmlns:p14="http://schemas.microsoft.com/office/powerpoint/2010/main" val="2053624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UnitedNationsLogo(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0"/>
            <a:ext cx="6096000" cy="609600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2"/>
          <p:cNvSpPr>
            <a:spLocks noGrp="1" noChangeArrowheads="1"/>
          </p:cNvSpPr>
          <p:nvPr>
            <p:ph type="title"/>
          </p:nvPr>
        </p:nvSpPr>
        <p:spPr>
          <a:xfrm>
            <a:off x="609600" y="5410200"/>
            <a:ext cx="8229600" cy="1143000"/>
          </a:xfrm>
        </p:spPr>
        <p:txBody>
          <a:bodyPr/>
          <a:lstStyle/>
          <a:p>
            <a:r>
              <a:rPr lang="en-US" sz="2400" b="1" dirty="0" err="1">
                <a:latin typeface=".VnTime" pitchFamily="34" charset="0"/>
              </a:rPr>
              <a:t>Trô</a:t>
            </a:r>
            <a:r>
              <a:rPr lang="en-US" sz="2400" b="1" dirty="0">
                <a:latin typeface=".VnTime" pitchFamily="34" charset="0"/>
              </a:rPr>
              <a:t> </a:t>
            </a:r>
            <a:r>
              <a:rPr lang="en-US" sz="2400" b="1" dirty="0" err="1">
                <a:latin typeface=".VnTime" pitchFamily="34" charset="0"/>
              </a:rPr>
              <a:t>së</a:t>
            </a:r>
            <a:r>
              <a:rPr lang="en-US" sz="2400" b="1" dirty="0">
                <a:latin typeface=".VnTime" pitchFamily="34" charset="0"/>
              </a:rPr>
              <a:t> </a:t>
            </a:r>
            <a:r>
              <a:rPr lang="en-US" sz="2400" b="1" dirty="0" err="1">
                <a:latin typeface=".VnTime" pitchFamily="34" charset="0"/>
              </a:rPr>
              <a:t>Liªn</a:t>
            </a:r>
            <a:r>
              <a:rPr lang="en-US" sz="2400" b="1" dirty="0">
                <a:latin typeface=".VnTime" pitchFamily="34" charset="0"/>
              </a:rPr>
              <a:t> </a:t>
            </a:r>
            <a:r>
              <a:rPr lang="en-US" sz="2400" b="1" dirty="0" err="1">
                <a:latin typeface=".VnTime" pitchFamily="34" charset="0"/>
              </a:rPr>
              <a:t>Hîp</a:t>
            </a:r>
            <a:r>
              <a:rPr lang="en-US" sz="2400" b="1" dirty="0">
                <a:latin typeface=".VnTime" pitchFamily="34" charset="0"/>
              </a:rPr>
              <a:t> </a:t>
            </a:r>
            <a:r>
              <a:rPr lang="en-US" sz="2400" b="1" dirty="0" err="1">
                <a:latin typeface=".VnTime" pitchFamily="34" charset="0"/>
              </a:rPr>
              <a:t>Quèc</a:t>
            </a:r>
            <a:r>
              <a:rPr lang="en-US" sz="2400" b="1" dirty="0">
                <a:latin typeface=".VnTime" pitchFamily="34" charset="0"/>
              </a:rPr>
              <a:t> t¹i </a:t>
            </a:r>
            <a:r>
              <a:rPr lang="en-US" sz="2400" b="1" dirty="0" err="1">
                <a:latin typeface=".VnTime" pitchFamily="34" charset="0"/>
              </a:rPr>
              <a:t>Niu</a:t>
            </a:r>
            <a:r>
              <a:rPr lang="en-US" sz="2400" b="1" dirty="0">
                <a:latin typeface=".VnTime" pitchFamily="34" charset="0"/>
              </a:rPr>
              <a:t> </a:t>
            </a:r>
            <a:r>
              <a:rPr lang="en-US" sz="2400" b="1" dirty="0" err="1">
                <a:latin typeface="Times New Roman" pitchFamily="18" charset="0"/>
                <a:cs typeface="Times New Roman" pitchFamily="18" charset="0"/>
              </a:rPr>
              <a:t>Oóc</a:t>
            </a:r>
            <a:r>
              <a:rPr lang="en-US" sz="2400" b="1" dirty="0">
                <a:latin typeface="Times New Roman" pitchFamily="18" charset="0"/>
                <a:cs typeface="Times New Roman" pitchFamily="18" charset="0"/>
              </a:rPr>
              <a:t> ( </a:t>
            </a:r>
            <a:r>
              <a:rPr lang="en-US" sz="2400" b="1" dirty="0" err="1">
                <a:latin typeface="Times New Roman" pitchFamily="18" charset="0"/>
                <a:cs typeface="Times New Roman" pitchFamily="18" charset="0"/>
              </a:rPr>
              <a:t>Hoa</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Kì</a:t>
            </a:r>
            <a:r>
              <a:rPr lang="en-US" sz="2400" b="1" dirty="0">
                <a:latin typeface="Times New Roman" pitchFamily="18" charset="0"/>
                <a:cs typeface="Times New Roman" pitchFamily="18" charset="0"/>
              </a:rPr>
              <a:t>)</a:t>
            </a:r>
            <a:endParaRPr lang="en-US" sz="2400" b="1" dirty="0">
              <a:latin typeface=".VnTime" pitchFamily="34" charset="0"/>
            </a:endParaRPr>
          </a:p>
        </p:txBody>
      </p:sp>
      <p:pic>
        <p:nvPicPr>
          <p:cNvPr id="6" name="Picture 4" descr="Picture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685800"/>
            <a:ext cx="8258175" cy="44465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2907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iterate type="lt">
                                    <p:tmAbs val="75"/>
                                  </p:iterate>
                                  <p:childTnLst>
                                    <p:set>
                                      <p:cBhvr>
                                        <p:cTn id="6" dur="1" fill="hold">
                                          <p:stCondLst>
                                            <p:cond delay="74"/>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UnitedNationsLogo(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0"/>
            <a:ext cx="6096000" cy="609600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2"/>
          <p:cNvSpPr>
            <a:spLocks noGrp="1" noChangeArrowheads="1"/>
          </p:cNvSpPr>
          <p:nvPr>
            <p:ph type="title"/>
          </p:nvPr>
        </p:nvSpPr>
        <p:spPr>
          <a:xfrm>
            <a:off x="1066800" y="5334000"/>
            <a:ext cx="7086600" cy="1143000"/>
          </a:xfrm>
        </p:spPr>
        <p:txBody>
          <a:bodyPr>
            <a:normAutofit fontScale="90000"/>
          </a:bodyPr>
          <a:lstStyle/>
          <a:p>
            <a:r>
              <a:rPr lang="en-US" sz="2400">
                <a:latin typeface=".VnTime" pitchFamily="34" charset="0"/>
              </a:rPr>
              <a:t>Nh©n viªn Liªn Hîp Quèc ®Õn I r¾c ®Ó gióp gi¶i quyÕt xung ®ét v× nÒn hoµ b×nh Trung §«ng</a:t>
            </a:r>
            <a:br>
              <a:rPr lang="en-US" sz="2400">
                <a:latin typeface=".VnTime" pitchFamily="34" charset="0"/>
              </a:rPr>
            </a:br>
            <a:endParaRPr lang="en-US" sz="2400">
              <a:latin typeface=".VnTime" pitchFamily="34" charset="0"/>
            </a:endParaRPr>
          </a:p>
        </p:txBody>
      </p:sp>
      <p:pic>
        <p:nvPicPr>
          <p:cNvPr id="6" name="Picture 5" descr="Picture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381000"/>
            <a:ext cx="7200900" cy="457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2760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afterEffect">
                                  <p:stCondLst>
                                    <p:cond delay="0"/>
                                  </p:stCondLst>
                                  <p:iterate type="lt">
                                    <p:tmPct val="100000"/>
                                  </p:iterate>
                                  <p:childTnLst>
                                    <p:set>
                                      <p:cBhvr>
                                        <p:cTn id="6" dur="1" fill="hold">
                                          <p:stCondLst>
                                            <p:cond delay="0"/>
                                          </p:stCondLst>
                                        </p:cTn>
                                        <p:tgtEl>
                                          <p:spTgt spid="5"/>
                                        </p:tgtEl>
                                        <p:attrNameLst>
                                          <p:attrName>style.visibility</p:attrName>
                                        </p:attrNameLst>
                                      </p:cBhvr>
                                      <p:to>
                                        <p:strVal val="visible"/>
                                      </p:to>
                                    </p:set>
                                    <p:anim calcmode="lin" valueType="num">
                                      <p:cBhvr additive="base">
                                        <p:cTn id="7" dur="75" fill="hold"/>
                                        <p:tgtEl>
                                          <p:spTgt spid="5"/>
                                        </p:tgtEl>
                                        <p:attrNameLst>
                                          <p:attrName>ppt_x</p:attrName>
                                        </p:attrNameLst>
                                      </p:cBhvr>
                                      <p:tavLst>
                                        <p:tav tm="0">
                                          <p:val>
                                            <p:strVal val="0-#ppt_w/2"/>
                                          </p:val>
                                        </p:tav>
                                        <p:tav tm="100000">
                                          <p:val>
                                            <p:strVal val="#ppt_x"/>
                                          </p:val>
                                        </p:tav>
                                      </p:tavLst>
                                    </p:anim>
                                    <p:anim calcmode="lin" valueType="num">
                                      <p:cBhvr additive="base">
                                        <p:cTn id="8" dur="75" fill="hold"/>
                                        <p:tgtEl>
                                          <p:spTgt spid="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57200" y="53340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dirty="0" err="1">
                <a:latin typeface=".VnTime" pitchFamily="34" charset="0"/>
              </a:rPr>
              <a:t>Lùc</a:t>
            </a:r>
            <a:r>
              <a:rPr lang="en-US" sz="2400" dirty="0">
                <a:latin typeface=".VnTime" pitchFamily="34" charset="0"/>
              </a:rPr>
              <a:t> </a:t>
            </a:r>
            <a:r>
              <a:rPr lang="en-US" sz="2000" dirty="0" err="1">
                <a:latin typeface="Times New Roman" pitchFamily="18" charset="0"/>
                <a:cs typeface="Times New Roman" pitchFamily="18" charset="0"/>
              </a:rPr>
              <a:t>lượng</a:t>
            </a:r>
            <a:r>
              <a:rPr lang="en-US" sz="2400" dirty="0">
                <a:latin typeface=".VnTime" pitchFamily="34" charset="0"/>
              </a:rPr>
              <a:t> </a:t>
            </a:r>
            <a:r>
              <a:rPr lang="en-US" sz="2400" dirty="0" err="1">
                <a:latin typeface=".VnTime" pitchFamily="34" charset="0"/>
              </a:rPr>
              <a:t>g×n</a:t>
            </a:r>
            <a:r>
              <a:rPr lang="en-US" sz="2400" dirty="0">
                <a:latin typeface=".VnTime" pitchFamily="34" charset="0"/>
              </a:rPr>
              <a:t> </a:t>
            </a:r>
            <a:r>
              <a:rPr lang="en-US" sz="2400" dirty="0" err="1">
                <a:latin typeface=".VnTime" pitchFamily="34" charset="0"/>
              </a:rPr>
              <a:t>gi</a:t>
            </a:r>
            <a:r>
              <a:rPr lang="en-US" sz="2400" dirty="0">
                <a:latin typeface=".VnTime" pitchFamily="34" charset="0"/>
              </a:rPr>
              <a:t>÷ hoµ </a:t>
            </a:r>
            <a:r>
              <a:rPr lang="en-US" sz="2400" dirty="0" err="1">
                <a:latin typeface=".VnTime" pitchFamily="34" charset="0"/>
              </a:rPr>
              <a:t>b×nh</a:t>
            </a:r>
            <a:r>
              <a:rPr lang="en-US" sz="2400" dirty="0">
                <a:latin typeface=".VnTime" pitchFamily="34" charset="0"/>
              </a:rPr>
              <a:t> </a:t>
            </a:r>
            <a:r>
              <a:rPr lang="en-US" sz="2400" dirty="0" err="1">
                <a:latin typeface=".VnTime" pitchFamily="34" charset="0"/>
              </a:rPr>
              <a:t>cña</a:t>
            </a:r>
            <a:r>
              <a:rPr lang="en-US" sz="2400" dirty="0">
                <a:latin typeface=".VnTime" pitchFamily="34" charset="0"/>
              </a:rPr>
              <a:t> </a:t>
            </a:r>
            <a:r>
              <a:rPr lang="en-US" sz="2400" dirty="0" err="1">
                <a:latin typeface=".VnTime" pitchFamily="34" charset="0"/>
              </a:rPr>
              <a:t>Liªn</a:t>
            </a:r>
            <a:r>
              <a:rPr lang="en-US" sz="2400" dirty="0">
                <a:latin typeface=".VnTime" pitchFamily="34" charset="0"/>
              </a:rPr>
              <a:t> </a:t>
            </a:r>
            <a:r>
              <a:rPr lang="en-US" sz="2400" dirty="0" err="1">
                <a:latin typeface=".VnTime" pitchFamily="34" charset="0"/>
              </a:rPr>
              <a:t>Hîp</a:t>
            </a:r>
            <a:r>
              <a:rPr lang="en-US" sz="2400" dirty="0">
                <a:latin typeface=".VnTime" pitchFamily="34" charset="0"/>
              </a:rPr>
              <a:t> </a:t>
            </a:r>
            <a:r>
              <a:rPr lang="en-US" sz="2400" dirty="0" err="1">
                <a:latin typeface=".VnTime" pitchFamily="34" charset="0"/>
              </a:rPr>
              <a:t>Quèc</a:t>
            </a:r>
            <a:br>
              <a:rPr lang="en-US" sz="2400" dirty="0">
                <a:latin typeface=".VnTime" pitchFamily="34" charset="0"/>
              </a:rPr>
            </a:br>
            <a:endParaRPr lang="en-US" sz="2400" dirty="0">
              <a:latin typeface=".VnTime" pitchFamily="34" charset="0"/>
            </a:endParaRPr>
          </a:p>
        </p:txBody>
      </p:sp>
      <p:pic>
        <p:nvPicPr>
          <p:cNvPr id="5" name="Picture 4" descr="Picture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533400"/>
            <a:ext cx="6705600" cy="457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3476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utoUpdateAnimBg="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TotalTime>
  <Words>685</Words>
  <Application>Microsoft Office PowerPoint</Application>
  <PresentationFormat>On-screen Show (4:3)</PresentationFormat>
  <Paragraphs>56</Paragraphs>
  <Slides>19</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.VnBahamasBH</vt:lpstr>
      <vt:lpstr>.VnHelvetInsH</vt:lpstr>
      <vt:lpstr>.VnTime</vt:lpstr>
      <vt:lpstr>Arial</vt:lpstr>
      <vt:lpstr>Calibri</vt:lpstr>
      <vt:lpstr>Times New Roman</vt:lpstr>
      <vt:lpstr>Wingdings</vt:lpstr>
      <vt:lpstr>Office Theme</vt:lpstr>
      <vt:lpstr>PowerPoint Presentation</vt:lpstr>
      <vt:lpstr>PowerPoint Presentation</vt:lpstr>
      <vt:lpstr>PowerPoint Presentation</vt:lpstr>
      <vt:lpstr>PowerPoint Presentation</vt:lpstr>
      <vt:lpstr> Đạo đức </vt:lpstr>
      <vt:lpstr>PowerPoint Presentation</vt:lpstr>
      <vt:lpstr>Trô së Liªn Hîp Quèc t¹i Niu Oóc ( Hoa Kì)</vt:lpstr>
      <vt:lpstr>Nh©n viªn Liªn Hîp Quèc ®Õn I r¾c ®Ó gióp gi¶i quyÕt xung ®ét v× nÒn hoµ b×nh Trung §«ng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Hoang Nguyen</cp:lastModifiedBy>
  <cp:revision>27</cp:revision>
  <dcterms:created xsi:type="dcterms:W3CDTF">2016-03-14T07:22:22Z</dcterms:created>
  <dcterms:modified xsi:type="dcterms:W3CDTF">2023-03-27T14:29:23Z</dcterms:modified>
</cp:coreProperties>
</file>