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0" r:id="rId4"/>
    <p:sldId id="261" r:id="rId5"/>
    <p:sldId id="276" r:id="rId6"/>
    <p:sldId id="269" r:id="rId7"/>
    <p:sldId id="277" r:id="rId8"/>
    <p:sldId id="282" r:id="rId9"/>
  </p:sldIdLst>
  <p:sldSz cx="18288000" cy="10287000"/>
  <p:notesSz cx="6858000" cy="9144000"/>
  <p:embeddedFontLst>
    <p:embeddedFont>
      <p:font typeface="Cambria Italics" panose="020B0604020202020204" charset="0"/>
      <p:regular r:id="rId10"/>
      <p:italic r:id="rId11"/>
    </p:embeddedFont>
    <p:embeddedFont>
      <p:font typeface="Cambria" panose="02040503050406030204" pitchFamily="18" charset="0"/>
      <p:regular r:id="rId12"/>
      <p:bold r:id="rId13"/>
      <p:italic r:id="rId14"/>
      <p:boldItalic r:id="rId15"/>
    </p:embeddedFont>
    <p:embeddedFont>
      <p:font typeface="Calibri" panose="020F0502020204030204" pitchFamily="34"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82" autoAdjust="0"/>
    <p:restoredTop sz="94640" autoAdjust="0"/>
  </p:normalViewPr>
  <p:slideViewPr>
    <p:cSldViewPr>
      <p:cViewPr varScale="1">
        <p:scale>
          <a:sx n="54" d="100"/>
          <a:sy n="54" d="100"/>
        </p:scale>
        <p:origin x="461"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tableStyles" Target="tableStyles.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pic>
        <p:nvPicPr>
          <p:cNvPr id="17" name="Picture 16">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1.png"/><Relationship Id="rId26" Type="http://schemas.openxmlformats.org/officeDocument/2006/relationships/image" Target="../media/image15.png"/><Relationship Id="rId39" Type="http://schemas.openxmlformats.org/officeDocument/2006/relationships/image" Target="../media/image40.svg"/><Relationship Id="rId21" Type="http://schemas.openxmlformats.org/officeDocument/2006/relationships/image" Target="../media/image22.svg"/><Relationship Id="rId34" Type="http://schemas.openxmlformats.org/officeDocument/2006/relationships/image" Target="../media/image19.png"/><Relationship Id="rId7" Type="http://schemas.openxmlformats.org/officeDocument/2006/relationships/image" Target="../media/image8.svg"/><Relationship Id="rId2" Type="http://schemas.openxmlformats.org/officeDocument/2006/relationships/image" Target="../media/image3.png"/><Relationship Id="rId16" Type="http://schemas.openxmlformats.org/officeDocument/2006/relationships/image" Target="../media/image10.png"/><Relationship Id="rId20" Type="http://schemas.openxmlformats.org/officeDocument/2006/relationships/image" Target="../media/image12.png"/><Relationship Id="rId29" Type="http://schemas.openxmlformats.org/officeDocument/2006/relationships/image" Target="../media/image30.svg"/><Relationship Id="rId41"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24" Type="http://schemas.openxmlformats.org/officeDocument/2006/relationships/image" Target="../media/image14.png"/><Relationship Id="rId32" Type="http://schemas.openxmlformats.org/officeDocument/2006/relationships/image" Target="../media/image18.png"/><Relationship Id="rId37" Type="http://schemas.openxmlformats.org/officeDocument/2006/relationships/image" Target="../media/image38.svg"/><Relationship Id="rId40" Type="http://schemas.openxmlformats.org/officeDocument/2006/relationships/image" Target="../media/image22.png"/><Relationship Id="rId5" Type="http://schemas.openxmlformats.org/officeDocument/2006/relationships/image" Target="../media/image6.svg"/><Relationship Id="rId15" Type="http://schemas.openxmlformats.org/officeDocument/2006/relationships/image" Target="../media/image16.svg"/><Relationship Id="rId23" Type="http://schemas.openxmlformats.org/officeDocument/2006/relationships/image" Target="../media/image24.svg"/><Relationship Id="rId28" Type="http://schemas.openxmlformats.org/officeDocument/2006/relationships/image" Target="../media/image16.png"/><Relationship Id="rId36" Type="http://schemas.openxmlformats.org/officeDocument/2006/relationships/image" Target="../media/image20.png"/><Relationship Id="rId10" Type="http://schemas.openxmlformats.org/officeDocument/2006/relationships/image" Target="../media/image7.png"/><Relationship Id="rId19" Type="http://schemas.openxmlformats.org/officeDocument/2006/relationships/image" Target="../media/image20.svg"/><Relationship Id="rId31" Type="http://schemas.openxmlformats.org/officeDocument/2006/relationships/image" Target="../media/image32.sv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9.png"/><Relationship Id="rId22" Type="http://schemas.openxmlformats.org/officeDocument/2006/relationships/image" Target="../media/image13.png"/><Relationship Id="rId27" Type="http://schemas.openxmlformats.org/officeDocument/2006/relationships/image" Target="../media/image28.svg"/><Relationship Id="rId30" Type="http://schemas.openxmlformats.org/officeDocument/2006/relationships/image" Target="../media/image17.png"/><Relationship Id="rId35" Type="http://schemas.openxmlformats.org/officeDocument/2006/relationships/image" Target="../media/image36.svg"/><Relationship Id="rId8" Type="http://schemas.openxmlformats.org/officeDocument/2006/relationships/image" Target="../media/image6.png"/><Relationship Id="rId3" Type="http://schemas.openxmlformats.org/officeDocument/2006/relationships/image" Target="../media/image4.svg"/><Relationship Id="rId12" Type="http://schemas.openxmlformats.org/officeDocument/2006/relationships/image" Target="../media/image8.png"/><Relationship Id="rId17" Type="http://schemas.openxmlformats.org/officeDocument/2006/relationships/image" Target="../media/image18.svg"/><Relationship Id="rId25" Type="http://schemas.openxmlformats.org/officeDocument/2006/relationships/image" Target="../media/image26.svg"/><Relationship Id="rId33" Type="http://schemas.openxmlformats.org/officeDocument/2006/relationships/image" Target="../media/image34.svg"/><Relationship Id="rId38"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78.svg"/></Relationships>
</file>

<file path=ppt/slides/_rels/slide5.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1.png"/><Relationship Id="rId26" Type="http://schemas.openxmlformats.org/officeDocument/2006/relationships/image" Target="../media/image15.png"/><Relationship Id="rId39" Type="http://schemas.openxmlformats.org/officeDocument/2006/relationships/image" Target="../media/image40.svg"/><Relationship Id="rId21" Type="http://schemas.openxmlformats.org/officeDocument/2006/relationships/image" Target="../media/image22.svg"/><Relationship Id="rId34" Type="http://schemas.openxmlformats.org/officeDocument/2006/relationships/image" Target="../media/image19.png"/><Relationship Id="rId7" Type="http://schemas.openxmlformats.org/officeDocument/2006/relationships/image" Target="../media/image8.svg"/><Relationship Id="rId12" Type="http://schemas.openxmlformats.org/officeDocument/2006/relationships/image" Target="../media/image8.png"/><Relationship Id="rId17" Type="http://schemas.openxmlformats.org/officeDocument/2006/relationships/image" Target="../media/image18.svg"/><Relationship Id="rId25" Type="http://schemas.openxmlformats.org/officeDocument/2006/relationships/image" Target="../media/image26.svg"/><Relationship Id="rId33" Type="http://schemas.openxmlformats.org/officeDocument/2006/relationships/image" Target="../media/image34.svg"/><Relationship Id="rId38" Type="http://schemas.openxmlformats.org/officeDocument/2006/relationships/image" Target="../media/image21.png"/><Relationship Id="rId2" Type="http://schemas.openxmlformats.org/officeDocument/2006/relationships/image" Target="../media/image3.png"/><Relationship Id="rId16" Type="http://schemas.openxmlformats.org/officeDocument/2006/relationships/image" Target="../media/image10.png"/><Relationship Id="rId20" Type="http://schemas.openxmlformats.org/officeDocument/2006/relationships/image" Target="../media/image12.png"/><Relationship Id="rId29"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24" Type="http://schemas.openxmlformats.org/officeDocument/2006/relationships/image" Target="../media/image14.png"/><Relationship Id="rId32" Type="http://schemas.openxmlformats.org/officeDocument/2006/relationships/image" Target="../media/image18.png"/><Relationship Id="rId37" Type="http://schemas.openxmlformats.org/officeDocument/2006/relationships/image" Target="../media/image38.svg"/><Relationship Id="rId40" Type="http://schemas.openxmlformats.org/officeDocument/2006/relationships/image" Target="../media/image35.png"/><Relationship Id="rId5" Type="http://schemas.openxmlformats.org/officeDocument/2006/relationships/image" Target="../media/image6.svg"/><Relationship Id="rId15" Type="http://schemas.openxmlformats.org/officeDocument/2006/relationships/image" Target="../media/image16.svg"/><Relationship Id="rId23" Type="http://schemas.openxmlformats.org/officeDocument/2006/relationships/image" Target="../media/image24.svg"/><Relationship Id="rId28" Type="http://schemas.openxmlformats.org/officeDocument/2006/relationships/image" Target="../media/image16.png"/><Relationship Id="rId36" Type="http://schemas.openxmlformats.org/officeDocument/2006/relationships/image" Target="../media/image20.png"/><Relationship Id="rId10" Type="http://schemas.openxmlformats.org/officeDocument/2006/relationships/image" Target="../media/image7.png"/><Relationship Id="rId19" Type="http://schemas.openxmlformats.org/officeDocument/2006/relationships/image" Target="../media/image20.svg"/><Relationship Id="rId31" Type="http://schemas.openxmlformats.org/officeDocument/2006/relationships/image" Target="../media/image32.sv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9.png"/><Relationship Id="rId22" Type="http://schemas.openxmlformats.org/officeDocument/2006/relationships/image" Target="../media/image13.png"/><Relationship Id="rId27" Type="http://schemas.openxmlformats.org/officeDocument/2006/relationships/image" Target="../media/image28.svg"/><Relationship Id="rId30" Type="http://schemas.openxmlformats.org/officeDocument/2006/relationships/image" Target="../media/image17.png"/><Relationship Id="rId35" Type="http://schemas.openxmlformats.org/officeDocument/2006/relationships/image" Target="../media/image36.svg"/><Relationship Id="rId8" Type="http://schemas.openxmlformats.org/officeDocument/2006/relationships/image" Target="../media/image6.png"/><Relationship Id="rId3"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sp>
        <p:nvSpPr>
          <p:cNvPr id="3" name="AutoShape 3"/>
          <p:cNvSpPr/>
          <p:nvPr/>
        </p:nvSpPr>
        <p:spPr>
          <a:xfrm>
            <a:off x="6570378" y="7865455"/>
            <a:ext cx="6484180" cy="2542534"/>
          </a:xfrm>
          <a:prstGeom prst="rect">
            <a:avLst/>
          </a:prstGeom>
          <a:solidFill>
            <a:srgbClr val="FDE0A0"/>
          </a:solidFill>
        </p:spPr>
      </p:sp>
      <p:sp>
        <p:nvSpPr>
          <p:cNvPr id="4" name="AutoShape 4"/>
          <p:cNvSpPr/>
          <p:nvPr/>
        </p:nvSpPr>
        <p:spPr>
          <a:xfrm>
            <a:off x="10400018" y="6655231"/>
            <a:ext cx="4955853" cy="3631769"/>
          </a:xfrm>
          <a:prstGeom prst="rect">
            <a:avLst/>
          </a:prstGeom>
          <a:solidFill>
            <a:srgbClr val="FDE0A0"/>
          </a:solidFill>
        </p:spPr>
      </p:sp>
      <p:sp>
        <p:nvSpPr>
          <p:cNvPr id="5" name="AutoShape 5"/>
          <p:cNvSpPr/>
          <p:nvPr/>
        </p:nvSpPr>
        <p:spPr>
          <a:xfrm>
            <a:off x="13926856" y="7161873"/>
            <a:ext cx="3104152" cy="3949700"/>
          </a:xfrm>
          <a:prstGeom prst="rect">
            <a:avLst/>
          </a:prstGeom>
          <a:solidFill>
            <a:srgbClr val="829B62"/>
          </a:solidFill>
        </p:spPr>
      </p:sp>
      <p:sp>
        <p:nvSpPr>
          <p:cNvPr id="6" name="AutoShape 6"/>
          <p:cNvSpPr/>
          <p:nvPr/>
        </p:nvSpPr>
        <p:spPr>
          <a:xfrm>
            <a:off x="15338163" y="6654399"/>
            <a:ext cx="3225740" cy="3753590"/>
          </a:xfrm>
          <a:prstGeom prst="rect">
            <a:avLst/>
          </a:prstGeom>
          <a:solidFill>
            <a:srgbClr val="829B62"/>
          </a:solidFill>
        </p:spPr>
      </p:sp>
      <p:sp>
        <p:nvSpPr>
          <p:cNvPr id="7" name="AutoShape 7"/>
          <p:cNvSpPr/>
          <p:nvPr/>
        </p:nvSpPr>
        <p:spPr>
          <a:xfrm>
            <a:off x="14648888" y="826478"/>
            <a:ext cx="3905035" cy="3241166"/>
          </a:xfrm>
          <a:prstGeom prst="rect">
            <a:avLst/>
          </a:prstGeom>
          <a:solidFill>
            <a:srgbClr val="FFCE5C"/>
          </a:solidFill>
        </p:spPr>
      </p:sp>
      <p:sp>
        <p:nvSpPr>
          <p:cNvPr id="8" name="Freeform 8"/>
          <p:cNvSpPr/>
          <p:nvPr/>
        </p:nvSpPr>
        <p:spPr>
          <a:xfrm flipH="1">
            <a:off x="11356046" y="6437406"/>
            <a:ext cx="5078084" cy="4470145"/>
          </a:xfrm>
          <a:custGeom>
            <a:avLst/>
            <a:gdLst/>
            <a:ahLst/>
            <a:cxnLst/>
            <a:rect l="l" t="t" r="r" b="b"/>
            <a:pathLst>
              <a:path w="5078084" h="4470145">
                <a:moveTo>
                  <a:pt x="5078085" y="0"/>
                </a:moveTo>
                <a:lnTo>
                  <a:pt x="0" y="0"/>
                </a:lnTo>
                <a:lnTo>
                  <a:pt x="0" y="4470144"/>
                </a:lnTo>
                <a:lnTo>
                  <a:pt x="5078085" y="4470144"/>
                </a:lnTo>
                <a:lnTo>
                  <a:pt x="5078085"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AutoShape 9"/>
          <p:cNvSpPr/>
          <p:nvPr/>
        </p:nvSpPr>
        <p:spPr>
          <a:xfrm>
            <a:off x="15338163" y="3740854"/>
            <a:ext cx="3215760" cy="2914377"/>
          </a:xfrm>
          <a:prstGeom prst="rect">
            <a:avLst/>
          </a:prstGeom>
          <a:solidFill>
            <a:srgbClr val="829B62"/>
          </a:solidFill>
        </p:spPr>
      </p:sp>
      <p:sp>
        <p:nvSpPr>
          <p:cNvPr id="10" name="Freeform 10"/>
          <p:cNvSpPr/>
          <p:nvPr/>
        </p:nvSpPr>
        <p:spPr>
          <a:xfrm>
            <a:off x="11781990" y="8293099"/>
            <a:ext cx="1312985" cy="1687247"/>
          </a:xfrm>
          <a:custGeom>
            <a:avLst/>
            <a:gdLst/>
            <a:ahLst/>
            <a:cxnLst/>
            <a:rect l="l" t="t" r="r" b="b"/>
            <a:pathLst>
              <a:path w="1312985" h="1687247">
                <a:moveTo>
                  <a:pt x="0" y="0"/>
                </a:moveTo>
                <a:lnTo>
                  <a:pt x="1312985" y="0"/>
                </a:lnTo>
                <a:lnTo>
                  <a:pt x="1312985" y="1687247"/>
                </a:lnTo>
                <a:lnTo>
                  <a:pt x="0" y="16872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rot="-10800000">
            <a:off x="9434527" y="3785298"/>
            <a:ext cx="1434967" cy="2869933"/>
          </a:xfrm>
          <a:custGeom>
            <a:avLst/>
            <a:gdLst/>
            <a:ahLst/>
            <a:cxnLst/>
            <a:rect l="l" t="t" r="r" b="b"/>
            <a:pathLst>
              <a:path w="1434967" h="2869933">
                <a:moveTo>
                  <a:pt x="0" y="0"/>
                </a:moveTo>
                <a:lnTo>
                  <a:pt x="1434966" y="0"/>
                </a:lnTo>
                <a:lnTo>
                  <a:pt x="1434966" y="2869933"/>
                </a:lnTo>
                <a:lnTo>
                  <a:pt x="0" y="2869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AutoShape 12"/>
          <p:cNvSpPr/>
          <p:nvPr/>
        </p:nvSpPr>
        <p:spPr>
          <a:xfrm>
            <a:off x="10851786" y="3785298"/>
            <a:ext cx="4486377" cy="2869933"/>
          </a:xfrm>
          <a:prstGeom prst="rect">
            <a:avLst/>
          </a:prstGeom>
          <a:solidFill>
            <a:srgbClr val="6BB9D4"/>
          </a:solidFill>
        </p:spPr>
      </p:sp>
      <p:sp>
        <p:nvSpPr>
          <p:cNvPr id="13" name="Freeform 13"/>
          <p:cNvSpPr/>
          <p:nvPr/>
        </p:nvSpPr>
        <p:spPr>
          <a:xfrm rot="-10800000">
            <a:off x="13292787" y="826478"/>
            <a:ext cx="1484661" cy="2969323"/>
          </a:xfrm>
          <a:custGeom>
            <a:avLst/>
            <a:gdLst/>
            <a:ahLst/>
            <a:cxnLst/>
            <a:rect l="l" t="t" r="r" b="b"/>
            <a:pathLst>
              <a:path w="1484661" h="2969323">
                <a:moveTo>
                  <a:pt x="0" y="0"/>
                </a:moveTo>
                <a:lnTo>
                  <a:pt x="1484661" y="0"/>
                </a:lnTo>
                <a:lnTo>
                  <a:pt x="1484661" y="2969322"/>
                </a:lnTo>
                <a:lnTo>
                  <a:pt x="0" y="29693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a:off x="14648888" y="6154042"/>
            <a:ext cx="5078084" cy="4470145"/>
          </a:xfrm>
          <a:custGeom>
            <a:avLst/>
            <a:gdLst/>
            <a:ahLst/>
            <a:cxnLst/>
            <a:rect l="l" t="t" r="r" b="b"/>
            <a:pathLst>
              <a:path w="5078084" h="4470145">
                <a:moveTo>
                  <a:pt x="0" y="0"/>
                </a:moveTo>
                <a:lnTo>
                  <a:pt x="5078085" y="0"/>
                </a:lnTo>
                <a:lnTo>
                  <a:pt x="5078085" y="4470145"/>
                </a:lnTo>
                <a:lnTo>
                  <a:pt x="0" y="447014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3352287" y="7638849"/>
            <a:ext cx="1085604" cy="1395052"/>
          </a:xfrm>
          <a:custGeom>
            <a:avLst/>
            <a:gdLst/>
            <a:ahLst/>
            <a:cxnLst/>
            <a:rect l="l" t="t" r="r" b="b"/>
            <a:pathLst>
              <a:path w="1085604" h="1395052">
                <a:moveTo>
                  <a:pt x="0" y="0"/>
                </a:moveTo>
                <a:lnTo>
                  <a:pt x="1085604" y="0"/>
                </a:lnTo>
                <a:lnTo>
                  <a:pt x="1085604" y="1395052"/>
                </a:lnTo>
                <a:lnTo>
                  <a:pt x="0" y="13950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14046261" y="2183922"/>
            <a:ext cx="4507661" cy="4491270"/>
          </a:xfrm>
          <a:custGeom>
            <a:avLst/>
            <a:gdLst/>
            <a:ahLst/>
            <a:cxnLst/>
            <a:rect l="l" t="t" r="r" b="b"/>
            <a:pathLst>
              <a:path w="4507661" h="4491270">
                <a:moveTo>
                  <a:pt x="0" y="0"/>
                </a:moveTo>
                <a:lnTo>
                  <a:pt x="4507662" y="0"/>
                </a:lnTo>
                <a:lnTo>
                  <a:pt x="4507662" y="4491270"/>
                </a:lnTo>
                <a:lnTo>
                  <a:pt x="0" y="44912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10679995" y="4819366"/>
            <a:ext cx="6097300" cy="1835033"/>
          </a:xfrm>
          <a:custGeom>
            <a:avLst/>
            <a:gdLst/>
            <a:ahLst/>
            <a:cxnLst/>
            <a:rect l="l" t="t" r="r" b="b"/>
            <a:pathLst>
              <a:path w="6097300" h="1835033">
                <a:moveTo>
                  <a:pt x="0" y="0"/>
                </a:moveTo>
                <a:lnTo>
                  <a:pt x="6097300" y="0"/>
                </a:lnTo>
                <a:lnTo>
                  <a:pt x="6097300" y="1835033"/>
                </a:lnTo>
                <a:lnTo>
                  <a:pt x="0" y="1835033"/>
                </a:lnTo>
                <a:lnTo>
                  <a:pt x="0" y="0"/>
                </a:lnTo>
                <a:close/>
              </a:path>
            </a:pathLst>
          </a:custGeom>
          <a:blipFill>
            <a:blip r:embed="rId14">
              <a:extLst>
                <a:ext uri="{96DAC541-7B7A-43D3-8B79-37D633B846F1}">
                  <asvg:svgBlip xmlns:asvg="http://schemas.microsoft.com/office/drawing/2016/SVG/main" xmlns="" r:embed="rId15"/>
                </a:ext>
              </a:extLst>
            </a:blip>
            <a:stretch>
              <a:fillRect r="-1075" b="-24540"/>
            </a:stretch>
          </a:blipFill>
        </p:spPr>
      </p:sp>
      <p:sp>
        <p:nvSpPr>
          <p:cNvPr id="18" name="Freeform 18"/>
          <p:cNvSpPr/>
          <p:nvPr/>
        </p:nvSpPr>
        <p:spPr>
          <a:xfrm>
            <a:off x="11396463" y="1637493"/>
            <a:ext cx="3397023" cy="3341435"/>
          </a:xfrm>
          <a:custGeom>
            <a:avLst/>
            <a:gdLst/>
            <a:ahLst/>
            <a:cxnLst/>
            <a:rect l="l" t="t" r="r" b="b"/>
            <a:pathLst>
              <a:path w="3397023" h="3341435">
                <a:moveTo>
                  <a:pt x="0" y="0"/>
                </a:moveTo>
                <a:lnTo>
                  <a:pt x="3397023" y="0"/>
                </a:lnTo>
                <a:lnTo>
                  <a:pt x="3397023" y="3341434"/>
                </a:lnTo>
                <a:lnTo>
                  <a:pt x="0" y="334143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13292787" y="1746488"/>
            <a:ext cx="3270567" cy="1183351"/>
          </a:xfrm>
          <a:custGeom>
            <a:avLst/>
            <a:gdLst/>
            <a:ahLst/>
            <a:cxnLst/>
            <a:rect l="l" t="t" r="r" b="b"/>
            <a:pathLst>
              <a:path w="3270567" h="1183351">
                <a:moveTo>
                  <a:pt x="0" y="0"/>
                </a:moveTo>
                <a:lnTo>
                  <a:pt x="3270567" y="0"/>
                </a:lnTo>
                <a:lnTo>
                  <a:pt x="3270567" y="1183351"/>
                </a:lnTo>
                <a:lnTo>
                  <a:pt x="0" y="118335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0" name="Freeform 20"/>
          <p:cNvSpPr/>
          <p:nvPr/>
        </p:nvSpPr>
        <p:spPr>
          <a:xfrm>
            <a:off x="16946043" y="2775297"/>
            <a:ext cx="3571812" cy="1292347"/>
          </a:xfrm>
          <a:custGeom>
            <a:avLst/>
            <a:gdLst/>
            <a:ahLst/>
            <a:cxnLst/>
            <a:rect l="l" t="t" r="r" b="b"/>
            <a:pathLst>
              <a:path w="3571812" h="1292347">
                <a:moveTo>
                  <a:pt x="0" y="0"/>
                </a:moveTo>
                <a:lnTo>
                  <a:pt x="3571812" y="0"/>
                </a:lnTo>
                <a:lnTo>
                  <a:pt x="3571812" y="1292347"/>
                </a:lnTo>
                <a:lnTo>
                  <a:pt x="0" y="1292347"/>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1" name="Freeform 21"/>
          <p:cNvSpPr/>
          <p:nvPr/>
        </p:nvSpPr>
        <p:spPr>
          <a:xfrm>
            <a:off x="7988532" y="5339043"/>
            <a:ext cx="4822973" cy="2630712"/>
          </a:xfrm>
          <a:custGeom>
            <a:avLst/>
            <a:gdLst/>
            <a:ahLst/>
            <a:cxnLst/>
            <a:rect l="l" t="t" r="r" b="b"/>
            <a:pathLst>
              <a:path w="4822973" h="2630712">
                <a:moveTo>
                  <a:pt x="0" y="0"/>
                </a:moveTo>
                <a:lnTo>
                  <a:pt x="4822972" y="0"/>
                </a:lnTo>
                <a:lnTo>
                  <a:pt x="4822972" y="2630712"/>
                </a:lnTo>
                <a:lnTo>
                  <a:pt x="0" y="263071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2" name="Freeform 22"/>
          <p:cNvSpPr/>
          <p:nvPr/>
        </p:nvSpPr>
        <p:spPr>
          <a:xfrm flipH="1">
            <a:off x="8204654" y="8163567"/>
            <a:ext cx="1761406" cy="2728939"/>
          </a:xfrm>
          <a:custGeom>
            <a:avLst/>
            <a:gdLst/>
            <a:ahLst/>
            <a:cxnLst/>
            <a:rect l="l" t="t" r="r" b="b"/>
            <a:pathLst>
              <a:path w="1761406" h="2728939">
                <a:moveTo>
                  <a:pt x="1761407" y="0"/>
                </a:moveTo>
                <a:lnTo>
                  <a:pt x="0" y="0"/>
                </a:lnTo>
                <a:lnTo>
                  <a:pt x="0" y="2728940"/>
                </a:lnTo>
                <a:lnTo>
                  <a:pt x="1761407" y="2728940"/>
                </a:lnTo>
                <a:lnTo>
                  <a:pt x="1761407"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3" name="Freeform 23"/>
          <p:cNvSpPr/>
          <p:nvPr/>
        </p:nvSpPr>
        <p:spPr>
          <a:xfrm>
            <a:off x="9513500" y="7175295"/>
            <a:ext cx="2114945" cy="3276675"/>
          </a:xfrm>
          <a:custGeom>
            <a:avLst/>
            <a:gdLst/>
            <a:ahLst/>
            <a:cxnLst/>
            <a:rect l="l" t="t" r="r" b="b"/>
            <a:pathLst>
              <a:path w="2114945" h="3276675">
                <a:moveTo>
                  <a:pt x="0" y="0"/>
                </a:moveTo>
                <a:lnTo>
                  <a:pt x="2114945" y="0"/>
                </a:lnTo>
                <a:lnTo>
                  <a:pt x="2114945" y="3276675"/>
                </a:lnTo>
                <a:lnTo>
                  <a:pt x="0" y="327667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4890523" y="5853832"/>
            <a:ext cx="588408" cy="1127612"/>
          </a:xfrm>
          <a:custGeom>
            <a:avLst/>
            <a:gdLst/>
            <a:ahLst/>
            <a:cxnLst/>
            <a:rect l="l" t="t" r="r" b="b"/>
            <a:pathLst>
              <a:path w="588408" h="1127612">
                <a:moveTo>
                  <a:pt x="0" y="0"/>
                </a:moveTo>
                <a:lnTo>
                  <a:pt x="588408" y="0"/>
                </a:lnTo>
                <a:lnTo>
                  <a:pt x="588408" y="1127612"/>
                </a:lnTo>
                <a:lnTo>
                  <a:pt x="0" y="112761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a:off x="14035117" y="5896761"/>
            <a:ext cx="720456" cy="1380664"/>
          </a:xfrm>
          <a:custGeom>
            <a:avLst/>
            <a:gdLst/>
            <a:ahLst/>
            <a:cxnLst/>
            <a:rect l="l" t="t" r="r" b="b"/>
            <a:pathLst>
              <a:path w="720456" h="1380664">
                <a:moveTo>
                  <a:pt x="0" y="0"/>
                </a:moveTo>
                <a:lnTo>
                  <a:pt x="720456" y="0"/>
                </a:lnTo>
                <a:lnTo>
                  <a:pt x="720456" y="1380665"/>
                </a:lnTo>
                <a:lnTo>
                  <a:pt x="0" y="1380665"/>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16892336" y="7033028"/>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7" name="Freeform 27"/>
          <p:cNvSpPr/>
          <p:nvPr/>
        </p:nvSpPr>
        <p:spPr>
          <a:xfrm>
            <a:off x="14716405" y="7033028"/>
            <a:ext cx="2234628" cy="1892555"/>
          </a:xfrm>
          <a:custGeom>
            <a:avLst/>
            <a:gdLst/>
            <a:ahLst/>
            <a:cxnLst/>
            <a:rect l="l" t="t" r="r" b="b"/>
            <a:pathLst>
              <a:path w="2234628" h="1892555">
                <a:moveTo>
                  <a:pt x="0" y="0"/>
                </a:moveTo>
                <a:lnTo>
                  <a:pt x="2234628" y="0"/>
                </a:lnTo>
                <a:lnTo>
                  <a:pt x="2234628" y="1892555"/>
                </a:lnTo>
                <a:lnTo>
                  <a:pt x="0" y="1892555"/>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28" name="Freeform 28"/>
          <p:cNvSpPr/>
          <p:nvPr/>
        </p:nvSpPr>
        <p:spPr>
          <a:xfrm>
            <a:off x="16233417" y="6396797"/>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9" name="Freeform 29"/>
          <p:cNvSpPr/>
          <p:nvPr/>
        </p:nvSpPr>
        <p:spPr>
          <a:xfrm rot="-10800000">
            <a:off x="5044489" y="7865455"/>
            <a:ext cx="1535414" cy="3070828"/>
          </a:xfrm>
          <a:custGeom>
            <a:avLst/>
            <a:gdLst/>
            <a:ahLst/>
            <a:cxnLst/>
            <a:rect l="l" t="t" r="r" b="b"/>
            <a:pathLst>
              <a:path w="1535414" h="3070828">
                <a:moveTo>
                  <a:pt x="0" y="0"/>
                </a:moveTo>
                <a:lnTo>
                  <a:pt x="1535414" y="0"/>
                </a:lnTo>
                <a:lnTo>
                  <a:pt x="1535414" y="3070829"/>
                </a:lnTo>
                <a:lnTo>
                  <a:pt x="0" y="3070829"/>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0" name="Freeform 30"/>
          <p:cNvSpPr/>
          <p:nvPr/>
        </p:nvSpPr>
        <p:spPr>
          <a:xfrm>
            <a:off x="6018468" y="7381288"/>
            <a:ext cx="2379417" cy="1652613"/>
          </a:xfrm>
          <a:custGeom>
            <a:avLst/>
            <a:gdLst/>
            <a:ahLst/>
            <a:cxnLst/>
            <a:rect l="l" t="t" r="r" b="b"/>
            <a:pathLst>
              <a:path w="2379417" h="1652613">
                <a:moveTo>
                  <a:pt x="0" y="0"/>
                </a:moveTo>
                <a:lnTo>
                  <a:pt x="2379416" y="0"/>
                </a:lnTo>
                <a:lnTo>
                  <a:pt x="2379416" y="1652613"/>
                </a:lnTo>
                <a:lnTo>
                  <a:pt x="0" y="1652613"/>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31" name="Freeform 31"/>
          <p:cNvSpPr/>
          <p:nvPr/>
        </p:nvSpPr>
        <p:spPr>
          <a:xfrm rot="806744">
            <a:off x="7368475" y="8135682"/>
            <a:ext cx="1169152" cy="1516589"/>
          </a:xfrm>
          <a:custGeom>
            <a:avLst/>
            <a:gdLst/>
            <a:ahLst/>
            <a:cxnLst/>
            <a:rect l="l" t="t" r="r" b="b"/>
            <a:pathLst>
              <a:path w="1169152" h="1516589">
                <a:moveTo>
                  <a:pt x="0" y="0"/>
                </a:moveTo>
                <a:lnTo>
                  <a:pt x="1169153" y="0"/>
                </a:lnTo>
                <a:lnTo>
                  <a:pt x="1169153" y="1516589"/>
                </a:lnTo>
                <a:lnTo>
                  <a:pt x="0" y="1516589"/>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32" name="Freeform 32"/>
          <p:cNvSpPr/>
          <p:nvPr/>
        </p:nvSpPr>
        <p:spPr>
          <a:xfrm rot="-1585154">
            <a:off x="6507558" y="8494450"/>
            <a:ext cx="1169152" cy="1516589"/>
          </a:xfrm>
          <a:custGeom>
            <a:avLst/>
            <a:gdLst/>
            <a:ahLst/>
            <a:cxnLst/>
            <a:rect l="l" t="t" r="r" b="b"/>
            <a:pathLst>
              <a:path w="1169152" h="1516589">
                <a:moveTo>
                  <a:pt x="0" y="0"/>
                </a:moveTo>
                <a:lnTo>
                  <a:pt x="1169153" y="0"/>
                </a:lnTo>
                <a:lnTo>
                  <a:pt x="1169153" y="1516590"/>
                </a:lnTo>
                <a:lnTo>
                  <a:pt x="0" y="1516590"/>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sp>
      <p:sp>
        <p:nvSpPr>
          <p:cNvPr id="33" name="Freeform 33"/>
          <p:cNvSpPr/>
          <p:nvPr/>
        </p:nvSpPr>
        <p:spPr>
          <a:xfrm>
            <a:off x="12669729" y="7309462"/>
            <a:ext cx="643625" cy="827089"/>
          </a:xfrm>
          <a:custGeom>
            <a:avLst/>
            <a:gdLst/>
            <a:ahLst/>
            <a:cxnLst/>
            <a:rect l="l" t="t" r="r" b="b"/>
            <a:pathLst>
              <a:path w="643625" h="827089">
                <a:moveTo>
                  <a:pt x="0" y="0"/>
                </a:moveTo>
                <a:lnTo>
                  <a:pt x="643626" y="0"/>
                </a:lnTo>
                <a:lnTo>
                  <a:pt x="643626" y="827089"/>
                </a:lnTo>
                <a:lnTo>
                  <a:pt x="0" y="8270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4" name="AutoShape 34"/>
          <p:cNvSpPr/>
          <p:nvPr/>
        </p:nvSpPr>
        <p:spPr>
          <a:xfrm>
            <a:off x="13195940" y="9767415"/>
            <a:ext cx="3104152" cy="519585"/>
          </a:xfrm>
          <a:prstGeom prst="rect">
            <a:avLst/>
          </a:prstGeom>
          <a:solidFill>
            <a:srgbClr val="829B62"/>
          </a:solidFill>
        </p:spPr>
      </p:sp>
      <p:sp>
        <p:nvSpPr>
          <p:cNvPr id="36" name="Freeform 36"/>
          <p:cNvSpPr/>
          <p:nvPr/>
        </p:nvSpPr>
        <p:spPr>
          <a:xfrm>
            <a:off x="15725293" y="0"/>
            <a:ext cx="2451481" cy="2451481"/>
          </a:xfrm>
          <a:custGeom>
            <a:avLst/>
            <a:gdLst/>
            <a:ahLst/>
            <a:cxnLst/>
            <a:rect l="l" t="t" r="r" b="b"/>
            <a:pathLst>
              <a:path w="2451481" h="2451481">
                <a:moveTo>
                  <a:pt x="0" y="0"/>
                </a:moveTo>
                <a:lnTo>
                  <a:pt x="2451481" y="0"/>
                </a:lnTo>
                <a:lnTo>
                  <a:pt x="2451481" y="2451481"/>
                </a:lnTo>
                <a:lnTo>
                  <a:pt x="0" y="2451481"/>
                </a:lnTo>
                <a:lnTo>
                  <a:pt x="0" y="0"/>
                </a:lnTo>
                <a:close/>
              </a:path>
            </a:pathLst>
          </a:custGeom>
          <a:blipFill>
            <a:blip r:embed="rId40"/>
            <a:stretch>
              <a:fillRect/>
            </a:stretch>
          </a:blipFill>
        </p:spPr>
      </p:sp>
      <p:pic>
        <p:nvPicPr>
          <p:cNvPr id="43" name="Picture 42"/>
          <p:cNvPicPr>
            <a:picLocks noChangeAspect="1"/>
          </p:cNvPicPr>
          <p:nvPr/>
        </p:nvPicPr>
        <p:blipFill rotWithShape="1">
          <a:blip r:embed="rId41"/>
          <a:srcRect r="8343"/>
          <a:stretch/>
        </p:blipFill>
        <p:spPr>
          <a:xfrm>
            <a:off x="-3165" y="-373167"/>
            <a:ext cx="18852702" cy="11309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Scale>
                                      <p:cBhvr>
                                        <p:cTn id="7"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3"/>
                                        </p:tgtEl>
                                        <p:attrNameLst>
                                          <p:attrName>ppt_x</p:attrName>
                                          <p:attrName>ppt_y</p:attrName>
                                        </p:attrNameLst>
                                      </p:cBhvr>
                                    </p:animMotion>
                                    <p:animEffect transition="in" filter="fade">
                                      <p:cBhvr>
                                        <p:cTn id="9"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030" name="Picture 6" descr="vietnamese new year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08528">
            <a:off x="11474013" y="606112"/>
            <a:ext cx="6191250" cy="3810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4"/>
          <a:stretch>
            <a:fillRect/>
          </a:stretch>
        </p:blipFill>
        <p:spPr>
          <a:xfrm>
            <a:off x="1219200" y="679675"/>
            <a:ext cx="11607790" cy="49625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FD4E1"/>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4"/>
          <a:stretch>
            <a:fillRect/>
          </a:stretch>
        </p:blipFill>
        <p:spPr>
          <a:xfrm>
            <a:off x="6226011" y="103498"/>
            <a:ext cx="14241490" cy="2993395"/>
          </a:xfrm>
          <a:prstGeom prst="rect">
            <a:avLst/>
          </a:prstGeom>
        </p:spPr>
      </p:pic>
      <p:pic>
        <p:nvPicPr>
          <p:cNvPr id="26" name="Picture 25"/>
          <p:cNvPicPr>
            <a:picLocks noChangeAspect="1"/>
          </p:cNvPicPr>
          <p:nvPr/>
        </p:nvPicPr>
        <p:blipFill>
          <a:blip r:embed="rId5"/>
          <a:stretch>
            <a:fillRect/>
          </a:stretch>
        </p:blipFill>
        <p:spPr>
          <a:xfrm>
            <a:off x="163489" y="1688623"/>
            <a:ext cx="12333277" cy="3535986"/>
          </a:xfrm>
          <a:prstGeom prst="rect">
            <a:avLst/>
          </a:prstGeom>
        </p:spPr>
      </p:pic>
      <p:pic>
        <p:nvPicPr>
          <p:cNvPr id="27" name="Picture 26"/>
          <p:cNvPicPr>
            <a:picLocks noChangeAspect="1"/>
          </p:cNvPicPr>
          <p:nvPr/>
        </p:nvPicPr>
        <p:blipFill>
          <a:blip r:embed="rId6"/>
          <a:stretch>
            <a:fillRect/>
          </a:stretch>
        </p:blipFill>
        <p:spPr>
          <a:xfrm>
            <a:off x="6661415" y="3390459"/>
            <a:ext cx="11510246" cy="40176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par>
                                <p:cTn id="13" presetID="14" presetClass="entr" presetSubtype="1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subTnLst>
                                    <p:audio>
                                      <p:cMediaNode>
                                        <p:cTn display="0" masterRel="sameClick">
                                          <p:stCondLst>
                                            <p:cond evt="begin" delay="0">
                                              <p:tn val="13"/>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sp>
        <p:nvSpPr>
          <p:cNvPr id="2" name="Freeform 2"/>
          <p:cNvSpPr/>
          <p:nvPr/>
        </p:nvSpPr>
        <p:spPr>
          <a:xfrm>
            <a:off x="5364300" y="2092138"/>
            <a:ext cx="12243822" cy="7661323"/>
          </a:xfrm>
          <a:custGeom>
            <a:avLst/>
            <a:gdLst/>
            <a:ahLst/>
            <a:cxnLst/>
            <a:rect l="l" t="t" r="r" b="b"/>
            <a:pathLst>
              <a:path w="12243822" h="7866656">
                <a:moveTo>
                  <a:pt x="0" y="0"/>
                </a:moveTo>
                <a:lnTo>
                  <a:pt x="12243822" y="0"/>
                </a:lnTo>
                <a:lnTo>
                  <a:pt x="12243822" y="7866656"/>
                </a:lnTo>
                <a:lnTo>
                  <a:pt x="0" y="78666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3"/>
          <p:cNvSpPr txBox="1"/>
          <p:nvPr/>
        </p:nvSpPr>
        <p:spPr>
          <a:xfrm>
            <a:off x="5634627" y="2724509"/>
            <a:ext cx="11624673" cy="6181725"/>
          </a:xfrm>
          <a:prstGeom prst="rect">
            <a:avLst/>
          </a:prstGeom>
        </p:spPr>
        <p:txBody>
          <a:bodyPr lIns="0" tIns="0" rIns="0" bIns="0" rtlCol="0" anchor="t">
            <a:spAutoFit/>
          </a:bodyPr>
          <a:lstStyle/>
          <a:p>
            <a:pPr algn="just">
              <a:lnSpc>
                <a:spcPts val="6135"/>
              </a:lnSpc>
            </a:pPr>
            <a:r>
              <a:rPr lang="en-US" sz="5112" spc="51" dirty="0" err="1">
                <a:solidFill>
                  <a:srgbClr val="062424"/>
                </a:solidFill>
                <a:latin typeface="Cambria"/>
              </a:rPr>
              <a:t>Đọc</a:t>
            </a:r>
            <a:r>
              <a:rPr lang="en-US" sz="5112" spc="51" dirty="0">
                <a:solidFill>
                  <a:srgbClr val="062424"/>
                </a:solidFill>
                <a:latin typeface="Cambria"/>
              </a:rPr>
              <a:t> </a:t>
            </a:r>
            <a:r>
              <a:rPr lang="en-US" sz="5112" spc="51" dirty="0" err="1">
                <a:solidFill>
                  <a:srgbClr val="062424"/>
                </a:solidFill>
                <a:latin typeface="Cambria"/>
              </a:rPr>
              <a:t>thông</a:t>
            </a:r>
            <a:r>
              <a:rPr lang="en-US" sz="5112" spc="51" dirty="0">
                <a:solidFill>
                  <a:srgbClr val="062424"/>
                </a:solidFill>
                <a:latin typeface="Cambria"/>
              </a:rPr>
              <a:t> tin </a:t>
            </a:r>
            <a:r>
              <a:rPr lang="en-US" sz="5112" spc="51" dirty="0" err="1">
                <a:solidFill>
                  <a:srgbClr val="062424"/>
                </a:solidFill>
                <a:latin typeface="Cambria"/>
              </a:rPr>
              <a:t>và</a:t>
            </a:r>
            <a:r>
              <a:rPr lang="en-US" sz="5112" spc="51" dirty="0">
                <a:solidFill>
                  <a:srgbClr val="062424"/>
                </a:solidFill>
                <a:latin typeface="Cambria"/>
              </a:rPr>
              <a:t> </a:t>
            </a:r>
            <a:r>
              <a:rPr lang="en-US" sz="5112" spc="51" dirty="0" err="1">
                <a:solidFill>
                  <a:srgbClr val="062424"/>
                </a:solidFill>
                <a:latin typeface="Cambria"/>
              </a:rPr>
              <a:t>dựa</a:t>
            </a:r>
            <a:r>
              <a:rPr lang="en-US" sz="5112" spc="51" dirty="0">
                <a:solidFill>
                  <a:srgbClr val="062424"/>
                </a:solidFill>
                <a:latin typeface="Cambria"/>
              </a:rPr>
              <a:t> </a:t>
            </a:r>
            <a:r>
              <a:rPr lang="en-US" sz="5112" spc="51" dirty="0" err="1">
                <a:solidFill>
                  <a:srgbClr val="062424"/>
                </a:solidFill>
                <a:latin typeface="Cambria"/>
              </a:rPr>
              <a:t>vào</a:t>
            </a:r>
            <a:r>
              <a:rPr lang="en-US" sz="5112" spc="51" dirty="0">
                <a:solidFill>
                  <a:srgbClr val="062424"/>
                </a:solidFill>
                <a:latin typeface="Cambria"/>
              </a:rPr>
              <a:t> </a:t>
            </a:r>
            <a:r>
              <a:rPr lang="en-US" sz="5112" spc="51" dirty="0" err="1">
                <a:solidFill>
                  <a:srgbClr val="062424"/>
                </a:solidFill>
                <a:latin typeface="Cambria Italics"/>
              </a:rPr>
              <a:t>Tài</a:t>
            </a:r>
            <a:r>
              <a:rPr lang="en-US" sz="5112" spc="51" dirty="0">
                <a:solidFill>
                  <a:srgbClr val="062424"/>
                </a:solidFill>
                <a:latin typeface="Cambria Italics"/>
              </a:rPr>
              <a:t> </a:t>
            </a:r>
            <a:r>
              <a:rPr lang="en-US" sz="5112" spc="51" dirty="0" err="1">
                <a:solidFill>
                  <a:srgbClr val="062424"/>
                </a:solidFill>
                <a:latin typeface="Cambria Italics"/>
              </a:rPr>
              <a:t>liệu</a:t>
            </a:r>
            <a:r>
              <a:rPr lang="en-US" sz="5112" spc="51" dirty="0">
                <a:solidFill>
                  <a:srgbClr val="062424"/>
                </a:solidFill>
                <a:latin typeface="Cambria Italics"/>
              </a:rPr>
              <a:t> </a:t>
            </a:r>
            <a:r>
              <a:rPr lang="en-US" sz="5112" spc="51" dirty="0" err="1">
                <a:solidFill>
                  <a:srgbClr val="062424"/>
                </a:solidFill>
                <a:latin typeface="Cambria Italics"/>
              </a:rPr>
              <a:t>giáo</a:t>
            </a:r>
            <a:r>
              <a:rPr lang="en-US" sz="5112" spc="51" dirty="0">
                <a:solidFill>
                  <a:srgbClr val="062424"/>
                </a:solidFill>
                <a:latin typeface="Cambria Italics"/>
              </a:rPr>
              <a:t> </a:t>
            </a:r>
            <a:r>
              <a:rPr lang="en-US" sz="5112" spc="51" dirty="0" err="1">
                <a:solidFill>
                  <a:srgbClr val="062424"/>
                </a:solidFill>
                <a:latin typeface="Cambria Italics"/>
              </a:rPr>
              <a:t>dục</a:t>
            </a:r>
            <a:r>
              <a:rPr lang="en-US" sz="5112" spc="51" dirty="0">
                <a:solidFill>
                  <a:srgbClr val="062424"/>
                </a:solidFill>
                <a:latin typeface="Cambria Italics"/>
              </a:rPr>
              <a:t> </a:t>
            </a:r>
            <a:r>
              <a:rPr lang="en-US" sz="5112" spc="51" dirty="0" err="1">
                <a:solidFill>
                  <a:srgbClr val="062424"/>
                </a:solidFill>
                <a:latin typeface="Cambria Italics"/>
              </a:rPr>
              <a:t>địa</a:t>
            </a:r>
            <a:r>
              <a:rPr lang="en-US" sz="5112" spc="51" dirty="0">
                <a:solidFill>
                  <a:srgbClr val="062424"/>
                </a:solidFill>
                <a:latin typeface="Cambria Italics"/>
              </a:rPr>
              <a:t> </a:t>
            </a:r>
            <a:r>
              <a:rPr lang="en-US" sz="5112" spc="51" dirty="0" err="1">
                <a:solidFill>
                  <a:srgbClr val="062424"/>
                </a:solidFill>
                <a:latin typeface="Cambria Italics"/>
              </a:rPr>
              <a:t>phương</a:t>
            </a:r>
            <a:r>
              <a:rPr lang="en-US" sz="5112" spc="51" dirty="0">
                <a:solidFill>
                  <a:srgbClr val="062424"/>
                </a:solidFill>
                <a:latin typeface="Cambria Italics"/>
              </a:rPr>
              <a:t> </a:t>
            </a:r>
            <a:r>
              <a:rPr lang="en-US" sz="5112" spc="51" dirty="0" err="1">
                <a:solidFill>
                  <a:srgbClr val="062424"/>
                </a:solidFill>
                <a:latin typeface="Cambria Italics"/>
              </a:rPr>
              <a:t>lớp</a:t>
            </a:r>
            <a:r>
              <a:rPr lang="en-US" sz="5112" spc="51" dirty="0">
                <a:solidFill>
                  <a:srgbClr val="062424"/>
                </a:solidFill>
                <a:latin typeface="Cambria Italics"/>
              </a:rPr>
              <a:t> 4</a:t>
            </a:r>
            <a:r>
              <a:rPr lang="en-US" sz="5112" spc="51" dirty="0">
                <a:solidFill>
                  <a:srgbClr val="062424"/>
                </a:solidFill>
                <a:latin typeface="Cambria"/>
              </a:rPr>
              <a:t>, </a:t>
            </a:r>
            <a:r>
              <a:rPr lang="en-US" sz="5112" spc="51" dirty="0" err="1">
                <a:solidFill>
                  <a:srgbClr val="062424"/>
                </a:solidFill>
                <a:latin typeface="Cambria"/>
              </a:rPr>
              <a:t>em</a:t>
            </a:r>
            <a:r>
              <a:rPr lang="en-US" sz="5112" spc="51" dirty="0">
                <a:solidFill>
                  <a:srgbClr val="062424"/>
                </a:solidFill>
                <a:latin typeface="Cambria"/>
              </a:rPr>
              <a:t> </a:t>
            </a:r>
            <a:r>
              <a:rPr lang="en-US" sz="5112" spc="51" dirty="0" err="1">
                <a:solidFill>
                  <a:srgbClr val="062424"/>
                </a:solidFill>
                <a:latin typeface="Cambria"/>
              </a:rPr>
              <a:t>hãy</a:t>
            </a:r>
            <a:r>
              <a:rPr lang="en-US" sz="5112" spc="51" dirty="0">
                <a:solidFill>
                  <a:srgbClr val="062424"/>
                </a:solidFill>
                <a:latin typeface="Cambria"/>
              </a:rPr>
              <a:t>:</a:t>
            </a:r>
          </a:p>
          <a:p>
            <a:pPr marL="1103827" lvl="1" indent="-551913" algn="just">
              <a:lnSpc>
                <a:spcPts val="6135"/>
              </a:lnSpc>
              <a:buFont typeface="Arial"/>
              <a:buChar char="•"/>
            </a:pPr>
            <a:r>
              <a:rPr lang="en-US" sz="5112" spc="51" dirty="0" err="1">
                <a:solidFill>
                  <a:srgbClr val="062424"/>
                </a:solidFill>
                <a:latin typeface="Cambria Italics"/>
              </a:rPr>
              <a:t>Kể</a:t>
            </a:r>
            <a:r>
              <a:rPr lang="en-US" sz="5112" spc="51" dirty="0">
                <a:solidFill>
                  <a:srgbClr val="062424"/>
                </a:solidFill>
                <a:latin typeface="Cambria Italics"/>
              </a:rPr>
              <a:t> </a:t>
            </a:r>
            <a:r>
              <a:rPr lang="en-US" sz="5112" spc="51" dirty="0" err="1">
                <a:solidFill>
                  <a:srgbClr val="062424"/>
                </a:solidFill>
                <a:latin typeface="Cambria Italics"/>
              </a:rPr>
              <a:t>tên</a:t>
            </a:r>
            <a:r>
              <a:rPr lang="en-US" sz="5112" spc="51" dirty="0">
                <a:solidFill>
                  <a:srgbClr val="062424"/>
                </a:solidFill>
                <a:latin typeface="Cambria Italics"/>
              </a:rPr>
              <a:t> </a:t>
            </a:r>
            <a:r>
              <a:rPr lang="en-US" sz="5112" spc="51" dirty="0" err="1">
                <a:solidFill>
                  <a:srgbClr val="062424"/>
                </a:solidFill>
                <a:latin typeface="Cambria Italics"/>
              </a:rPr>
              <a:t>một</a:t>
            </a:r>
            <a:r>
              <a:rPr lang="en-US" sz="5112" spc="51" dirty="0">
                <a:solidFill>
                  <a:srgbClr val="062424"/>
                </a:solidFill>
                <a:latin typeface="Cambria Italics"/>
              </a:rPr>
              <a:t> </a:t>
            </a:r>
            <a:r>
              <a:rPr lang="en-US" sz="5112" spc="51" dirty="0" err="1">
                <a:solidFill>
                  <a:srgbClr val="062424"/>
                </a:solidFill>
                <a:latin typeface="Cambria Italics"/>
              </a:rPr>
              <a:t>số</a:t>
            </a:r>
            <a:r>
              <a:rPr lang="en-US" sz="5112" spc="51" dirty="0">
                <a:solidFill>
                  <a:srgbClr val="062424"/>
                </a:solidFill>
                <a:latin typeface="Cambria Italics"/>
              </a:rPr>
              <a:t> </a:t>
            </a:r>
            <a:r>
              <a:rPr lang="en-US" sz="5112" spc="51" dirty="0" err="1">
                <a:solidFill>
                  <a:srgbClr val="062424"/>
                </a:solidFill>
                <a:latin typeface="Cambria Italics"/>
              </a:rPr>
              <a:t>phong</a:t>
            </a:r>
            <a:r>
              <a:rPr lang="en-US" sz="5112" spc="51" dirty="0">
                <a:solidFill>
                  <a:srgbClr val="062424"/>
                </a:solidFill>
                <a:latin typeface="Cambria Italics"/>
              </a:rPr>
              <a:t> </a:t>
            </a:r>
            <a:r>
              <a:rPr lang="en-US" sz="5112" spc="51" dirty="0" err="1">
                <a:solidFill>
                  <a:srgbClr val="062424"/>
                </a:solidFill>
                <a:latin typeface="Cambria Italics"/>
              </a:rPr>
              <a:t>tục</a:t>
            </a:r>
            <a:r>
              <a:rPr lang="en-US" sz="5112" spc="51" dirty="0">
                <a:solidFill>
                  <a:srgbClr val="062424"/>
                </a:solidFill>
                <a:latin typeface="Cambria Italics"/>
              </a:rPr>
              <a:t>, </a:t>
            </a:r>
            <a:r>
              <a:rPr lang="en-US" sz="5112" spc="51" dirty="0" err="1">
                <a:solidFill>
                  <a:srgbClr val="062424"/>
                </a:solidFill>
                <a:latin typeface="Cambria Italics"/>
              </a:rPr>
              <a:t>tập</a:t>
            </a:r>
            <a:r>
              <a:rPr lang="en-US" sz="5112" spc="51" dirty="0">
                <a:solidFill>
                  <a:srgbClr val="062424"/>
                </a:solidFill>
                <a:latin typeface="Cambria Italics"/>
              </a:rPr>
              <a:t> </a:t>
            </a:r>
            <a:r>
              <a:rPr lang="en-US" sz="5112" spc="51" dirty="0" err="1">
                <a:solidFill>
                  <a:srgbClr val="062424"/>
                </a:solidFill>
                <a:latin typeface="Cambria Italics"/>
              </a:rPr>
              <a:t>quán</a:t>
            </a:r>
            <a:r>
              <a:rPr lang="en-US" sz="5112" spc="51" dirty="0">
                <a:solidFill>
                  <a:srgbClr val="062424"/>
                </a:solidFill>
                <a:latin typeface="Cambria Italics"/>
              </a:rPr>
              <a:t>, </a:t>
            </a:r>
            <a:r>
              <a:rPr lang="en-US" sz="5112" spc="51" dirty="0" err="1">
                <a:solidFill>
                  <a:srgbClr val="062424"/>
                </a:solidFill>
                <a:latin typeface="Cambria Italics"/>
              </a:rPr>
              <a:t>nhà</a:t>
            </a:r>
            <a:r>
              <a:rPr lang="en-US" sz="5112" spc="51" dirty="0">
                <a:solidFill>
                  <a:srgbClr val="062424"/>
                </a:solidFill>
                <a:latin typeface="Cambria Italics"/>
              </a:rPr>
              <a:t> ở, </a:t>
            </a:r>
            <a:r>
              <a:rPr lang="en-US" sz="5112" spc="51" dirty="0" err="1">
                <a:solidFill>
                  <a:srgbClr val="062424"/>
                </a:solidFill>
                <a:latin typeface="Cambria Italics"/>
              </a:rPr>
              <a:t>lễ</a:t>
            </a:r>
            <a:r>
              <a:rPr lang="en-US" sz="5112" spc="51" dirty="0">
                <a:solidFill>
                  <a:srgbClr val="062424"/>
                </a:solidFill>
                <a:latin typeface="Cambria Italics"/>
              </a:rPr>
              <a:t> </a:t>
            </a:r>
            <a:r>
              <a:rPr lang="en-US" sz="5112" spc="51" dirty="0" err="1">
                <a:solidFill>
                  <a:srgbClr val="062424"/>
                </a:solidFill>
                <a:latin typeface="Cambria Italics"/>
              </a:rPr>
              <a:t>hội</a:t>
            </a:r>
            <a:r>
              <a:rPr lang="en-US" sz="5112" spc="51" dirty="0">
                <a:solidFill>
                  <a:srgbClr val="062424"/>
                </a:solidFill>
                <a:latin typeface="Cambria Italics"/>
              </a:rPr>
              <a:t> </a:t>
            </a:r>
            <a:r>
              <a:rPr lang="en-US" sz="5112" spc="51" dirty="0" err="1">
                <a:solidFill>
                  <a:srgbClr val="062424"/>
                </a:solidFill>
                <a:latin typeface="Cambria Italics"/>
              </a:rPr>
              <a:t>và</a:t>
            </a:r>
            <a:r>
              <a:rPr lang="en-US" sz="5112" spc="51" dirty="0">
                <a:solidFill>
                  <a:srgbClr val="062424"/>
                </a:solidFill>
                <a:latin typeface="Cambria Italics"/>
              </a:rPr>
              <a:t> </a:t>
            </a:r>
            <a:r>
              <a:rPr lang="en-US" sz="5112" spc="51" dirty="0" err="1">
                <a:solidFill>
                  <a:srgbClr val="062424"/>
                </a:solidFill>
                <a:latin typeface="Cambria Italics"/>
              </a:rPr>
              <a:t>món</a:t>
            </a:r>
            <a:r>
              <a:rPr lang="en-US" sz="5112" spc="51" dirty="0">
                <a:solidFill>
                  <a:srgbClr val="062424"/>
                </a:solidFill>
                <a:latin typeface="Cambria Italics"/>
              </a:rPr>
              <a:t> </a:t>
            </a:r>
            <a:r>
              <a:rPr lang="en-US" sz="5112" spc="51" dirty="0" err="1">
                <a:solidFill>
                  <a:srgbClr val="062424"/>
                </a:solidFill>
                <a:latin typeface="Cambria Italics"/>
              </a:rPr>
              <a:t>ăn</a:t>
            </a:r>
            <a:r>
              <a:rPr lang="en-US" sz="5112" spc="51" dirty="0">
                <a:solidFill>
                  <a:srgbClr val="062424"/>
                </a:solidFill>
                <a:latin typeface="Cambria Italics"/>
              </a:rPr>
              <a:t> ở </a:t>
            </a:r>
            <a:r>
              <a:rPr lang="en-US" sz="5112" spc="51" dirty="0" err="1">
                <a:solidFill>
                  <a:srgbClr val="062424"/>
                </a:solidFill>
                <a:latin typeface="Cambria Italics"/>
              </a:rPr>
              <a:t>địa</a:t>
            </a:r>
            <a:r>
              <a:rPr lang="en-US" sz="5112" spc="51" dirty="0">
                <a:solidFill>
                  <a:srgbClr val="062424"/>
                </a:solidFill>
                <a:latin typeface="Cambria Italics"/>
              </a:rPr>
              <a:t> </a:t>
            </a:r>
            <a:r>
              <a:rPr lang="en-US" sz="5112" spc="51" dirty="0" err="1">
                <a:solidFill>
                  <a:srgbClr val="062424"/>
                </a:solidFill>
                <a:latin typeface="Cambria Italics"/>
              </a:rPr>
              <a:t>phương</a:t>
            </a:r>
            <a:r>
              <a:rPr lang="en-US" sz="5112" spc="51" dirty="0">
                <a:solidFill>
                  <a:srgbClr val="062424"/>
                </a:solidFill>
                <a:latin typeface="Cambria Italics"/>
              </a:rPr>
              <a:t> </a:t>
            </a:r>
            <a:r>
              <a:rPr lang="en-US" sz="5112" spc="51" dirty="0" err="1">
                <a:solidFill>
                  <a:srgbClr val="062424"/>
                </a:solidFill>
                <a:latin typeface="Cambria Italics"/>
              </a:rPr>
              <a:t>em</a:t>
            </a:r>
            <a:r>
              <a:rPr lang="en-US" sz="5112" spc="51" dirty="0">
                <a:solidFill>
                  <a:srgbClr val="062424"/>
                </a:solidFill>
                <a:latin typeface="Cambria Italics"/>
              </a:rPr>
              <a:t>.</a:t>
            </a:r>
          </a:p>
          <a:p>
            <a:pPr marL="1103827" lvl="1" indent="-551913" algn="just">
              <a:lnSpc>
                <a:spcPts val="6135"/>
              </a:lnSpc>
              <a:buFont typeface="Arial"/>
              <a:buChar char="•"/>
            </a:pPr>
            <a:r>
              <a:rPr lang="en-US" sz="5112" spc="51" dirty="0" err="1">
                <a:solidFill>
                  <a:srgbClr val="062424"/>
                </a:solidFill>
                <a:latin typeface="Cambria Italics"/>
              </a:rPr>
              <a:t>Giới</a:t>
            </a:r>
            <a:r>
              <a:rPr lang="en-US" sz="5112" spc="51" dirty="0">
                <a:solidFill>
                  <a:srgbClr val="062424"/>
                </a:solidFill>
                <a:latin typeface="Cambria Italics"/>
              </a:rPr>
              <a:t> </a:t>
            </a:r>
            <a:r>
              <a:rPr lang="en-US" sz="5112" spc="51" dirty="0" err="1">
                <a:solidFill>
                  <a:srgbClr val="062424"/>
                </a:solidFill>
                <a:latin typeface="Cambria Italics"/>
              </a:rPr>
              <a:t>thiệu</a:t>
            </a:r>
            <a:r>
              <a:rPr lang="en-US" sz="5112" spc="51" dirty="0">
                <a:solidFill>
                  <a:srgbClr val="062424"/>
                </a:solidFill>
                <a:latin typeface="Cambria Italics"/>
              </a:rPr>
              <a:t> </a:t>
            </a:r>
            <a:r>
              <a:rPr lang="en-US" sz="5112" spc="51" dirty="0" err="1">
                <a:solidFill>
                  <a:srgbClr val="062424"/>
                </a:solidFill>
                <a:latin typeface="Cambria Italics"/>
              </a:rPr>
              <a:t>với</a:t>
            </a:r>
            <a:r>
              <a:rPr lang="en-US" sz="5112" spc="51" dirty="0">
                <a:solidFill>
                  <a:srgbClr val="062424"/>
                </a:solidFill>
                <a:latin typeface="Cambria Italics"/>
              </a:rPr>
              <a:t> </a:t>
            </a:r>
            <a:r>
              <a:rPr lang="en-US" sz="5112" spc="51" dirty="0" err="1">
                <a:solidFill>
                  <a:srgbClr val="062424"/>
                </a:solidFill>
                <a:latin typeface="Cambria Italics"/>
              </a:rPr>
              <a:t>bạn</a:t>
            </a:r>
            <a:r>
              <a:rPr lang="en-US" sz="5112" spc="51" dirty="0">
                <a:solidFill>
                  <a:srgbClr val="062424"/>
                </a:solidFill>
                <a:latin typeface="Cambria Italics"/>
              </a:rPr>
              <a:t> </a:t>
            </a:r>
            <a:r>
              <a:rPr lang="en-US" sz="5112" spc="51" dirty="0" err="1">
                <a:solidFill>
                  <a:srgbClr val="062424"/>
                </a:solidFill>
                <a:latin typeface="Cambria Italics"/>
              </a:rPr>
              <a:t>về</a:t>
            </a:r>
            <a:r>
              <a:rPr lang="en-US" sz="5112" spc="51" dirty="0">
                <a:solidFill>
                  <a:srgbClr val="062424"/>
                </a:solidFill>
                <a:latin typeface="Cambria Italics"/>
              </a:rPr>
              <a:t> </a:t>
            </a:r>
            <a:r>
              <a:rPr lang="en-US" sz="5112" spc="51" dirty="0" err="1">
                <a:solidFill>
                  <a:srgbClr val="062424"/>
                </a:solidFill>
                <a:latin typeface="Cambria Italics"/>
              </a:rPr>
              <a:t>một</a:t>
            </a:r>
            <a:r>
              <a:rPr lang="en-US" sz="5112" spc="51" dirty="0">
                <a:solidFill>
                  <a:srgbClr val="062424"/>
                </a:solidFill>
                <a:latin typeface="Cambria Italics"/>
              </a:rPr>
              <a:t> </a:t>
            </a:r>
            <a:r>
              <a:rPr lang="en-US" sz="5112" spc="51" dirty="0" err="1">
                <a:solidFill>
                  <a:srgbClr val="062424"/>
                </a:solidFill>
                <a:latin typeface="Cambria Italics"/>
              </a:rPr>
              <a:t>loại</a:t>
            </a:r>
            <a:r>
              <a:rPr lang="en-US" sz="5112" spc="51" dirty="0">
                <a:solidFill>
                  <a:srgbClr val="062424"/>
                </a:solidFill>
                <a:latin typeface="Cambria Italics"/>
              </a:rPr>
              <a:t> </a:t>
            </a:r>
            <a:r>
              <a:rPr lang="en-US" sz="5112" spc="51" dirty="0" err="1">
                <a:solidFill>
                  <a:srgbClr val="062424"/>
                </a:solidFill>
                <a:latin typeface="Cambria Italics"/>
              </a:rPr>
              <a:t>trang</a:t>
            </a:r>
            <a:r>
              <a:rPr lang="en-US" sz="5112" spc="51" dirty="0">
                <a:solidFill>
                  <a:srgbClr val="062424"/>
                </a:solidFill>
                <a:latin typeface="Cambria Italics"/>
              </a:rPr>
              <a:t> </a:t>
            </a:r>
            <a:r>
              <a:rPr lang="en-US" sz="5112" spc="51" dirty="0" err="1">
                <a:solidFill>
                  <a:srgbClr val="062424"/>
                </a:solidFill>
                <a:latin typeface="Cambria Italics"/>
              </a:rPr>
              <a:t>phục</a:t>
            </a:r>
            <a:r>
              <a:rPr lang="en-US" sz="5112" spc="51" dirty="0">
                <a:solidFill>
                  <a:srgbClr val="062424"/>
                </a:solidFill>
                <a:latin typeface="Cambria Italics"/>
              </a:rPr>
              <a:t>, </a:t>
            </a:r>
            <a:r>
              <a:rPr lang="en-US" sz="5112" spc="51" dirty="0" err="1">
                <a:solidFill>
                  <a:srgbClr val="062424"/>
                </a:solidFill>
                <a:latin typeface="Cambria Italics"/>
              </a:rPr>
              <a:t>một</a:t>
            </a:r>
            <a:r>
              <a:rPr lang="en-US" sz="5112" spc="51" dirty="0">
                <a:solidFill>
                  <a:srgbClr val="062424"/>
                </a:solidFill>
                <a:latin typeface="Cambria Italics"/>
              </a:rPr>
              <a:t> </a:t>
            </a:r>
            <a:r>
              <a:rPr lang="en-US" sz="5112" spc="51" dirty="0" err="1">
                <a:solidFill>
                  <a:srgbClr val="062424"/>
                </a:solidFill>
                <a:latin typeface="Cambria Italics"/>
              </a:rPr>
              <a:t>món</a:t>
            </a:r>
            <a:r>
              <a:rPr lang="en-US" sz="5112" spc="51" dirty="0">
                <a:solidFill>
                  <a:srgbClr val="062424"/>
                </a:solidFill>
                <a:latin typeface="Cambria Italics"/>
              </a:rPr>
              <a:t> </a:t>
            </a:r>
            <a:r>
              <a:rPr lang="en-US" sz="5112" spc="51" dirty="0" err="1">
                <a:solidFill>
                  <a:srgbClr val="062424"/>
                </a:solidFill>
                <a:latin typeface="Cambria Italics"/>
              </a:rPr>
              <a:t>ăn</a:t>
            </a:r>
            <a:r>
              <a:rPr lang="en-US" sz="5112" spc="51" dirty="0">
                <a:solidFill>
                  <a:srgbClr val="062424"/>
                </a:solidFill>
                <a:latin typeface="Cambria Italics"/>
              </a:rPr>
              <a:t> </a:t>
            </a:r>
            <a:r>
              <a:rPr lang="en-US" sz="5112" spc="51" dirty="0" err="1">
                <a:solidFill>
                  <a:srgbClr val="062424"/>
                </a:solidFill>
                <a:latin typeface="Cambria Italics"/>
              </a:rPr>
              <a:t>hoặc</a:t>
            </a:r>
            <a:r>
              <a:rPr lang="en-US" sz="5112" spc="51" dirty="0">
                <a:solidFill>
                  <a:srgbClr val="062424"/>
                </a:solidFill>
                <a:latin typeface="Cambria Italics"/>
              </a:rPr>
              <a:t> </a:t>
            </a:r>
            <a:r>
              <a:rPr lang="en-US" sz="5112" spc="51" dirty="0" err="1">
                <a:solidFill>
                  <a:srgbClr val="062424"/>
                </a:solidFill>
                <a:latin typeface="Cambria Italics"/>
              </a:rPr>
              <a:t>một</a:t>
            </a:r>
            <a:r>
              <a:rPr lang="en-US" sz="5112" spc="51" dirty="0">
                <a:solidFill>
                  <a:srgbClr val="062424"/>
                </a:solidFill>
                <a:latin typeface="Cambria Italics"/>
              </a:rPr>
              <a:t> </a:t>
            </a:r>
            <a:r>
              <a:rPr lang="en-US" sz="5112" spc="51" dirty="0" err="1">
                <a:solidFill>
                  <a:srgbClr val="062424"/>
                </a:solidFill>
                <a:latin typeface="Cambria Italics"/>
              </a:rPr>
              <a:t>lễ</a:t>
            </a:r>
            <a:r>
              <a:rPr lang="en-US" sz="5112" spc="51" dirty="0">
                <a:solidFill>
                  <a:srgbClr val="062424"/>
                </a:solidFill>
                <a:latin typeface="Cambria Italics"/>
              </a:rPr>
              <a:t> </a:t>
            </a:r>
            <a:r>
              <a:rPr lang="en-US" sz="5112" spc="51" dirty="0" err="1">
                <a:solidFill>
                  <a:srgbClr val="062424"/>
                </a:solidFill>
                <a:latin typeface="Cambria Italics"/>
              </a:rPr>
              <a:t>hội</a:t>
            </a:r>
            <a:r>
              <a:rPr lang="en-US" sz="5112" spc="51" dirty="0">
                <a:solidFill>
                  <a:srgbClr val="062424"/>
                </a:solidFill>
                <a:latin typeface="Cambria Italics"/>
              </a:rPr>
              <a:t> </a:t>
            </a:r>
            <a:r>
              <a:rPr lang="en-US" sz="5112" spc="51" dirty="0" err="1">
                <a:solidFill>
                  <a:srgbClr val="062424"/>
                </a:solidFill>
                <a:latin typeface="Cambria Italics"/>
              </a:rPr>
              <a:t>tiêu</a:t>
            </a:r>
            <a:r>
              <a:rPr lang="en-US" sz="5112" spc="51" dirty="0">
                <a:solidFill>
                  <a:srgbClr val="062424"/>
                </a:solidFill>
                <a:latin typeface="Cambria Italics"/>
              </a:rPr>
              <a:t> </a:t>
            </a:r>
            <a:r>
              <a:rPr lang="en-US" sz="5112" spc="51" dirty="0" err="1">
                <a:solidFill>
                  <a:srgbClr val="062424"/>
                </a:solidFill>
                <a:latin typeface="Cambria Italics"/>
              </a:rPr>
              <a:t>biểu</a:t>
            </a:r>
            <a:r>
              <a:rPr lang="en-US" sz="5112" spc="51" dirty="0">
                <a:solidFill>
                  <a:srgbClr val="062424"/>
                </a:solidFill>
                <a:latin typeface="Cambria Italics"/>
              </a:rPr>
              <a:t> ở </a:t>
            </a:r>
            <a:r>
              <a:rPr lang="en-US" sz="5112" spc="51" dirty="0" err="1">
                <a:solidFill>
                  <a:srgbClr val="062424"/>
                </a:solidFill>
                <a:latin typeface="Cambria Italics"/>
              </a:rPr>
              <a:t>địa</a:t>
            </a:r>
            <a:r>
              <a:rPr lang="en-US" sz="5112" spc="51" dirty="0">
                <a:solidFill>
                  <a:srgbClr val="062424"/>
                </a:solidFill>
                <a:latin typeface="Cambria Italics"/>
              </a:rPr>
              <a:t> </a:t>
            </a:r>
            <a:r>
              <a:rPr lang="en-US" sz="5112" spc="51" dirty="0" err="1">
                <a:solidFill>
                  <a:srgbClr val="062424"/>
                </a:solidFill>
                <a:latin typeface="Cambria Italics"/>
              </a:rPr>
              <a:t>phương</a:t>
            </a:r>
            <a:r>
              <a:rPr lang="en-US" sz="5112" spc="51" dirty="0">
                <a:solidFill>
                  <a:srgbClr val="062424"/>
                </a:solidFill>
                <a:latin typeface="Cambria Italics"/>
              </a:rPr>
              <a:t> </a:t>
            </a:r>
            <a:r>
              <a:rPr lang="en-US" sz="5112" spc="51" dirty="0" err="1">
                <a:solidFill>
                  <a:srgbClr val="062424"/>
                </a:solidFill>
                <a:latin typeface="Cambria Italics"/>
              </a:rPr>
              <a:t>em</a:t>
            </a:r>
            <a:endParaRPr lang="en-US" sz="5112" spc="51" dirty="0">
              <a:solidFill>
                <a:srgbClr val="062424"/>
              </a:solidFill>
              <a:latin typeface="Cambria Italics"/>
            </a:endParaRPr>
          </a:p>
        </p:txBody>
      </p:sp>
      <p:pic>
        <p:nvPicPr>
          <p:cNvPr id="31" name="Picture 30"/>
          <p:cNvPicPr>
            <a:picLocks noChangeAspect="1"/>
          </p:cNvPicPr>
          <p:nvPr/>
        </p:nvPicPr>
        <p:blipFill>
          <a:blip r:embed="rId5"/>
          <a:stretch>
            <a:fillRect/>
          </a:stretch>
        </p:blipFill>
        <p:spPr>
          <a:xfrm>
            <a:off x="9144000" y="191366"/>
            <a:ext cx="8955800" cy="18899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Freeform 2"/>
          <p:cNvSpPr/>
          <p:nvPr/>
        </p:nvSpPr>
        <p:spPr>
          <a:xfrm>
            <a:off x="9714062" y="8420100"/>
            <a:ext cx="8133056" cy="1385024"/>
          </a:xfrm>
          <a:custGeom>
            <a:avLst/>
            <a:gdLst/>
            <a:ahLst/>
            <a:cxnLst/>
            <a:rect l="l" t="t" r="r" b="b"/>
            <a:pathLst>
              <a:path w="12243822" h="7866656">
                <a:moveTo>
                  <a:pt x="0" y="0"/>
                </a:moveTo>
                <a:lnTo>
                  <a:pt x="12243822" y="0"/>
                </a:lnTo>
                <a:lnTo>
                  <a:pt x="12243822" y="7866656"/>
                </a:lnTo>
                <a:lnTo>
                  <a:pt x="0" y="78666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4" name="TextBox 3"/>
          <p:cNvSpPr txBox="1"/>
          <p:nvPr/>
        </p:nvSpPr>
        <p:spPr>
          <a:xfrm>
            <a:off x="10084890" y="8721479"/>
            <a:ext cx="7391400" cy="782265"/>
          </a:xfrm>
          <a:prstGeom prst="rect">
            <a:avLst/>
          </a:prstGeom>
        </p:spPr>
        <p:txBody>
          <a:bodyPr wrap="square" lIns="0" tIns="0" rIns="0" bIns="0" rtlCol="0" anchor="t">
            <a:spAutoFit/>
          </a:bodyPr>
          <a:lstStyle/>
          <a:p>
            <a:pPr>
              <a:lnSpc>
                <a:spcPts val="6135"/>
              </a:lnSpc>
            </a:pPr>
            <a:r>
              <a:rPr lang="en-US" sz="4800" i="1" spc="51" dirty="0" err="1">
                <a:latin typeface="Cambria"/>
              </a:rPr>
              <a:t>Một</a:t>
            </a:r>
            <a:r>
              <a:rPr lang="en-US" sz="4800" i="1" spc="51" dirty="0">
                <a:latin typeface="Cambria"/>
              </a:rPr>
              <a:t> </a:t>
            </a:r>
            <a:r>
              <a:rPr lang="en-US" sz="4800" i="1" spc="51" dirty="0" err="1">
                <a:latin typeface="Cambria"/>
              </a:rPr>
              <a:t>số</a:t>
            </a:r>
            <a:r>
              <a:rPr lang="en-US" sz="4800" i="1" spc="51" dirty="0">
                <a:latin typeface="Cambria"/>
              </a:rPr>
              <a:t> </a:t>
            </a:r>
            <a:r>
              <a:rPr lang="en-US" sz="4800" i="1" spc="51" dirty="0" err="1">
                <a:latin typeface="Cambria"/>
              </a:rPr>
              <a:t>danh</a:t>
            </a:r>
            <a:r>
              <a:rPr lang="en-US" sz="4800" i="1" spc="51" dirty="0">
                <a:latin typeface="Cambria"/>
              </a:rPr>
              <a:t> </a:t>
            </a:r>
            <a:r>
              <a:rPr lang="en-US" sz="4800" i="1" spc="51" dirty="0" err="1">
                <a:latin typeface="Cambria"/>
              </a:rPr>
              <a:t>nhân</a:t>
            </a:r>
            <a:r>
              <a:rPr lang="en-US" sz="4800" i="1" spc="51" dirty="0">
                <a:latin typeface="Cambria"/>
              </a:rPr>
              <a:t> </a:t>
            </a:r>
            <a:r>
              <a:rPr lang="en-US" sz="4800" i="1" spc="51" dirty="0" err="1">
                <a:latin typeface="Cambria"/>
              </a:rPr>
              <a:t>tiêu</a:t>
            </a:r>
            <a:r>
              <a:rPr lang="en-US" sz="4800" i="1" spc="51" dirty="0">
                <a:latin typeface="Cambria"/>
              </a:rPr>
              <a:t> </a:t>
            </a:r>
            <a:r>
              <a:rPr lang="en-US" sz="4800" i="1" spc="51" dirty="0" err="1">
                <a:latin typeface="Cambria"/>
              </a:rPr>
              <a:t>biểu</a:t>
            </a:r>
            <a:endParaRPr lang="en-US" sz="4800" i="1" spc="51" dirty="0">
              <a:latin typeface="Cambria Italics"/>
            </a:endParaRPr>
          </a:p>
        </p:txBody>
      </p:sp>
      <p:pic>
        <p:nvPicPr>
          <p:cNvPr id="3074" name="Picture 2" descr="Infographics] Một số danh nhân, người nổi tiếng tuổi Tý | Phong cách |  Vietnam+ (VietnamPlus)"/>
          <p:cNvPicPr>
            <a:picLocks noChangeAspect="1" noChangeArrowheads="1"/>
          </p:cNvPicPr>
          <p:nvPr/>
        </p:nvPicPr>
        <p:blipFill rotWithShape="1">
          <a:blip r:embed="rId4">
            <a:extLst>
              <a:ext uri="{28A0092B-C50C-407E-A947-70E740481C1C}">
                <a14:useLocalDpi xmlns:a14="http://schemas.microsoft.com/office/drawing/2010/main" val="0"/>
              </a:ext>
            </a:extLst>
          </a:blip>
          <a:srcRect t="9857"/>
          <a:stretch/>
        </p:blipFill>
        <p:spPr bwMode="auto">
          <a:xfrm>
            <a:off x="374304" y="495300"/>
            <a:ext cx="8713840" cy="93098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hững danh nhân tuổi Dần của dân tộc Việt Nam"/>
          <p:cNvPicPr>
            <a:picLocks noChangeAspect="1" noChangeArrowheads="1"/>
          </p:cNvPicPr>
          <p:nvPr/>
        </p:nvPicPr>
        <p:blipFill rotWithShape="1">
          <a:blip r:embed="rId5">
            <a:extLst>
              <a:ext uri="{28A0092B-C50C-407E-A947-70E740481C1C}">
                <a14:useLocalDpi xmlns:a14="http://schemas.microsoft.com/office/drawing/2010/main" val="0"/>
              </a:ext>
            </a:extLst>
          </a:blip>
          <a:srcRect l="1000" t="43721" r="-1000" b="29116"/>
          <a:stretch/>
        </p:blipFill>
        <p:spPr bwMode="auto">
          <a:xfrm>
            <a:off x="9372600" y="1562100"/>
            <a:ext cx="8815980" cy="6202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8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nodeType="with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randombar(horizontal)">
                                      <p:cBhvr>
                                        <p:cTn id="18"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FD4E1"/>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240685" y="2165924"/>
            <a:ext cx="18301778" cy="3566469"/>
          </a:xfrm>
          <a:prstGeom prst="rect">
            <a:avLst/>
          </a:prstGeom>
        </p:spPr>
      </p:pic>
    </p:spTree>
    <p:extLst>
      <p:ext uri="{BB962C8B-B14F-4D97-AF65-F5344CB8AC3E}">
        <p14:creationId xmlns:p14="http://schemas.microsoft.com/office/powerpoint/2010/main" val="392289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34" name="Table 33"/>
          <p:cNvGraphicFramePr>
            <a:graphicFrameLocks noGrp="1"/>
          </p:cNvGraphicFramePr>
          <p:nvPr>
            <p:extLst>
              <p:ext uri="{D42A27DB-BD31-4B8C-83A1-F6EECF244321}">
                <p14:modId xmlns:p14="http://schemas.microsoft.com/office/powerpoint/2010/main" val="2273991161"/>
              </p:ext>
            </p:extLst>
          </p:nvPr>
        </p:nvGraphicFramePr>
        <p:xfrm>
          <a:off x="2209801" y="190501"/>
          <a:ext cx="15544800" cy="6595047"/>
        </p:xfrm>
        <a:graphic>
          <a:graphicData uri="http://schemas.openxmlformats.org/drawingml/2006/table">
            <a:tbl>
              <a:tblPr/>
              <a:tblGrid>
                <a:gridCol w="3218527">
                  <a:extLst>
                    <a:ext uri="{9D8B030D-6E8A-4147-A177-3AD203B41FA5}">
                      <a16:colId xmlns:a16="http://schemas.microsoft.com/office/drawing/2014/main" xmlns="" val="149285312"/>
                    </a:ext>
                  </a:extLst>
                </a:gridCol>
                <a:gridCol w="2888359">
                  <a:extLst>
                    <a:ext uri="{9D8B030D-6E8A-4147-A177-3AD203B41FA5}">
                      <a16:colId xmlns:a16="http://schemas.microsoft.com/office/drawing/2014/main" xmlns="" val="2315235341"/>
                    </a:ext>
                  </a:extLst>
                </a:gridCol>
                <a:gridCol w="9437914">
                  <a:extLst>
                    <a:ext uri="{9D8B030D-6E8A-4147-A177-3AD203B41FA5}">
                      <a16:colId xmlns:a16="http://schemas.microsoft.com/office/drawing/2014/main" xmlns="" val="2840027435"/>
                    </a:ext>
                  </a:extLst>
                </a:gridCol>
              </a:tblGrid>
              <a:tr h="431785">
                <a:tc>
                  <a:txBody>
                    <a:bodyPr/>
                    <a:lstStyle/>
                    <a:p>
                      <a:pPr fontAlgn="t"/>
                      <a:r>
                        <a:rPr lang="en-US" sz="2800" b="1" dirty="0" err="1">
                          <a:solidFill>
                            <a:schemeClr val="bg1"/>
                          </a:solidFill>
                          <a:effectLst/>
                          <a:latin typeface="Cambria" panose="02040503050406030204" pitchFamily="18" charset="0"/>
                          <a:ea typeface="Cambria" panose="02040503050406030204" pitchFamily="18" charset="0"/>
                        </a:rPr>
                        <a:t>Lĩnh</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vực</a:t>
                      </a:r>
                      <a:endParaRPr lang="en-US" sz="2800" b="1" dirty="0">
                        <a:solidFill>
                          <a:schemeClr val="bg1"/>
                        </a:solidFill>
                        <a:effectLst/>
                        <a:latin typeface="Cambria" panose="02040503050406030204" pitchFamily="18" charset="0"/>
                        <a:ea typeface="Cambria" panose="02040503050406030204" pitchFamily="18" charset="0"/>
                      </a:endParaRPr>
                    </a:p>
                  </a:txBody>
                  <a:tcPr marL="11148" marR="11148" marT="11148" marB="11148">
                    <a:lnL w="12700" cap="flat" cmpd="sng" algn="ctr">
                      <a:solidFill>
                        <a:srgbClr val="F07E4E"/>
                      </a:solidFill>
                      <a:prstDash val="solid"/>
                      <a:round/>
                      <a:headEnd type="none" w="med" len="med"/>
                      <a:tailEnd type="none" w="med" len="med"/>
                    </a:lnL>
                    <a:lnR w="12700" cap="flat" cmpd="sng" algn="ctr">
                      <a:solidFill>
                        <a:srgbClr val="F07E4E"/>
                      </a:solidFill>
                      <a:prstDash val="solid"/>
                      <a:round/>
                      <a:headEnd type="none" w="med" len="med"/>
                      <a:tailEnd type="none" w="med" len="med"/>
                    </a:lnR>
                    <a:lnT w="12700" cap="flat" cmpd="sng" algn="ctr">
                      <a:solidFill>
                        <a:srgbClr val="F07E4E"/>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fontAlgn="t"/>
                      <a:r>
                        <a:rPr lang="en-US" sz="2800" b="1" dirty="0" err="1">
                          <a:solidFill>
                            <a:schemeClr val="bg1"/>
                          </a:solidFill>
                          <a:effectLst/>
                          <a:latin typeface="Cambria" panose="02040503050406030204" pitchFamily="18" charset="0"/>
                          <a:ea typeface="Cambria" panose="02040503050406030204" pitchFamily="18" charset="0"/>
                        </a:rPr>
                        <a:t>Tên</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gọi</a:t>
                      </a:r>
                      <a:endParaRPr lang="en-US" sz="2800" b="1" dirty="0">
                        <a:solidFill>
                          <a:schemeClr val="bg1"/>
                        </a:solidFill>
                        <a:effectLst/>
                        <a:latin typeface="Cambria" panose="02040503050406030204" pitchFamily="18" charset="0"/>
                        <a:ea typeface="Cambria" panose="02040503050406030204" pitchFamily="18" charset="0"/>
                      </a:endParaRPr>
                    </a:p>
                  </a:txBody>
                  <a:tcPr marL="11148" marR="11148" marT="11148" marB="11148">
                    <a:lnL w="12700" cap="flat" cmpd="sng" algn="ctr">
                      <a:solidFill>
                        <a:srgbClr val="F07E4E"/>
                      </a:solidFill>
                      <a:prstDash val="solid"/>
                      <a:round/>
                      <a:headEnd type="none" w="med" len="med"/>
                      <a:tailEnd type="none" w="med" len="med"/>
                    </a:lnL>
                    <a:lnR w="12700" cap="flat" cmpd="sng" algn="ctr">
                      <a:solidFill>
                        <a:srgbClr val="F07E4E"/>
                      </a:solidFill>
                      <a:prstDash val="solid"/>
                      <a:round/>
                      <a:headEnd type="none" w="med" len="med"/>
                      <a:tailEnd type="none" w="med" len="med"/>
                    </a:lnR>
                    <a:lnT w="12700" cap="flat" cmpd="sng" algn="ctr">
                      <a:solidFill>
                        <a:srgbClr val="F07E4E"/>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fontAlgn="t"/>
                      <a:r>
                        <a:rPr lang="en-US" sz="2800" b="1" dirty="0" err="1">
                          <a:solidFill>
                            <a:schemeClr val="bg1"/>
                          </a:solidFill>
                          <a:effectLst/>
                          <a:latin typeface="Cambria" panose="02040503050406030204" pitchFamily="18" charset="0"/>
                          <a:ea typeface="Cambria" panose="02040503050406030204" pitchFamily="18" charset="0"/>
                        </a:rPr>
                        <a:t>Mô</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tả</a:t>
                      </a:r>
                      <a:endParaRPr lang="en-US" sz="2800" b="1" dirty="0">
                        <a:solidFill>
                          <a:schemeClr val="bg1"/>
                        </a:solidFill>
                        <a:effectLst/>
                        <a:latin typeface="Cambria" panose="02040503050406030204" pitchFamily="18" charset="0"/>
                        <a:ea typeface="Cambria" panose="02040503050406030204" pitchFamily="18" charset="0"/>
                      </a:endParaRPr>
                    </a:p>
                  </a:txBody>
                  <a:tcPr marL="11148" marR="11148" marT="11148" marB="11148">
                    <a:lnL w="12700" cap="flat" cmpd="sng" algn="ctr">
                      <a:solidFill>
                        <a:srgbClr val="F07E4E"/>
                      </a:solidFill>
                      <a:prstDash val="solid"/>
                      <a:round/>
                      <a:headEnd type="none" w="med" len="med"/>
                      <a:tailEnd type="none" w="med" len="med"/>
                    </a:lnL>
                    <a:lnR w="12700" cap="flat" cmpd="sng" algn="ctr">
                      <a:solidFill>
                        <a:srgbClr val="F07E4E"/>
                      </a:solidFill>
                      <a:prstDash val="solid"/>
                      <a:round/>
                      <a:headEnd type="none" w="med" len="med"/>
                      <a:tailEnd type="none" w="med" len="med"/>
                    </a:lnR>
                    <a:lnT w="12700" cap="flat" cmpd="sng" algn="ctr">
                      <a:solidFill>
                        <a:srgbClr val="F07E4E"/>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xmlns="" val="1843976143"/>
                  </a:ext>
                </a:extLst>
              </a:tr>
              <a:tr h="842130">
                <a:tc>
                  <a:txBody>
                    <a:bodyPr/>
                    <a:lstStyle/>
                    <a:p>
                      <a:pPr fontAlgn="t"/>
                      <a:r>
                        <a:rPr lang="en-US" sz="2800" b="0" dirty="0" err="1">
                          <a:effectLst/>
                          <a:latin typeface="Cambria" panose="02040503050406030204" pitchFamily="18" charset="0"/>
                          <a:ea typeface="Cambria" panose="02040503050406030204" pitchFamily="18" charset="0"/>
                        </a:rPr>
                        <a:t>Lễ</a:t>
                      </a:r>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hội</a:t>
                      </a:r>
                      <a:endParaRPr lang="en-US" sz="2800" b="0" dirty="0">
                        <a:effectLst/>
                        <a:latin typeface="Cambria" panose="02040503050406030204" pitchFamily="18" charset="0"/>
                        <a:ea typeface="Cambria" panose="02040503050406030204" pitchFamily="18" charset="0"/>
                      </a:endParaRPr>
                    </a:p>
                  </a:txBody>
                  <a:tcPr marL="11148" marR="11148" marT="11148" marB="1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t"/>
                      <a:r>
                        <a:rPr lang="en-US" sz="2800" smtClean="0">
                          <a:effectLst/>
                          <a:latin typeface="Cambria" panose="02040503050406030204" pitchFamily="18" charset="0"/>
                          <a:ea typeface="Cambria" panose="02040503050406030204" pitchFamily="18" charset="0"/>
                        </a:rPr>
                        <a:t>Lễ</a:t>
                      </a:r>
                      <a:r>
                        <a:rPr lang="en-US" sz="2800" baseline="0" smtClean="0">
                          <a:effectLst/>
                          <a:latin typeface="Cambria" panose="02040503050406030204" pitchFamily="18" charset="0"/>
                          <a:ea typeface="Cambria" panose="02040503050406030204" pitchFamily="18" charset="0"/>
                        </a:rPr>
                        <a:t> hội Gióng</a:t>
                      </a:r>
                      <a:endParaRPr lang="en-US" sz="2800" dirty="0">
                        <a:effectLst/>
                        <a:latin typeface="Cambria" panose="02040503050406030204" pitchFamily="18" charset="0"/>
                        <a:ea typeface="Cambria" panose="02040503050406030204" pitchFamily="18" charset="0"/>
                      </a:endParaRPr>
                    </a:p>
                  </a:txBody>
                  <a:tcPr marL="11148" marR="11148" marT="11148" marB="1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fontAlgn="t"/>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nghệ</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nhân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mặc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trang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phục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truyền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thống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cầm</a:t>
                      </a:r>
                      <a:r>
                        <a:rPr lang="en-US" sz="2800" dirty="0">
                          <a:effectLst/>
                          <a:latin typeface="Cambria" panose="02040503050406030204" pitchFamily="18" charset="0"/>
                          <a:ea typeface="Cambria" panose="02040503050406030204" pitchFamily="18" charset="0"/>
                        </a:rPr>
                        <a:t> 1 </a:t>
                      </a:r>
                      <a:r>
                        <a:rPr lang="en-US" sz="2800" dirty="0" err="1">
                          <a:effectLst/>
                          <a:latin typeface="Cambria" panose="02040503050406030204" pitchFamily="18" charset="0"/>
                          <a:ea typeface="Cambria" panose="02040503050406030204" pitchFamily="18" charset="0"/>
                        </a:rPr>
                        <a:t>chiếc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cồng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chiêng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theo</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nhịp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điệu</a:t>
                      </a:r>
                      <a:r>
                        <a:rPr lang="en-US" sz="2800" dirty="0">
                          <a:effectLst/>
                          <a:latin typeface="Cambria" panose="02040503050406030204" pitchFamily="18" charset="0"/>
                          <a:ea typeface="Cambria" panose="02040503050406030204" pitchFamily="18" charset="0"/>
                        </a:rPr>
                        <a:t>.</a:t>
                      </a:r>
                    </a:p>
                  </a:txBody>
                  <a:tcPr marL="11148" marR="11148" marT="11148" marB="1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386666697"/>
                  </a:ext>
                </a:extLst>
              </a:tr>
              <a:tr h="842130">
                <a:tc>
                  <a:txBody>
                    <a:bodyPr/>
                    <a:lstStyle/>
                    <a:p>
                      <a:pPr fontAlgn="t"/>
                      <a:r>
                        <a:rPr lang="en-US" sz="2800" b="0" dirty="0" err="1">
                          <a:effectLst/>
                          <a:latin typeface="Cambria" panose="02040503050406030204" pitchFamily="18" charset="0"/>
                          <a:ea typeface="Cambria" panose="02040503050406030204" pitchFamily="18" charset="0"/>
                        </a:rPr>
                        <a:t>Món</a:t>
                      </a:r>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ăn</a:t>
                      </a:r>
                      <a:endParaRPr lang="en-US" sz="2800" b="0" dirty="0">
                        <a:effectLst/>
                        <a:latin typeface="Cambria" panose="02040503050406030204" pitchFamily="18" charset="0"/>
                        <a:ea typeface="Cambria" panose="02040503050406030204" pitchFamily="18" charset="0"/>
                      </a:endParaRPr>
                    </a:p>
                  </a:txBody>
                  <a:tcPr marL="11148" marR="11148" marT="11148" marB="1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t"/>
                      <a:r>
                        <a:rPr lang="en-US" sz="2800" smtClean="0">
                          <a:effectLst/>
                          <a:latin typeface="Cambria" panose="02040503050406030204" pitchFamily="18" charset="0"/>
                          <a:ea typeface="Cambria" panose="02040503050406030204" pitchFamily="18" charset="0"/>
                        </a:rPr>
                        <a:t>Cốm</a:t>
                      </a:r>
                      <a:endParaRPr lang="en-US" sz="2800" dirty="0">
                        <a:effectLst/>
                        <a:latin typeface="Cambria" panose="02040503050406030204" pitchFamily="18" charset="0"/>
                        <a:ea typeface="Cambria" panose="02040503050406030204" pitchFamily="18" charset="0"/>
                      </a:endParaRPr>
                    </a:p>
                  </a:txBody>
                  <a:tcPr marL="11148" marR="11148" marT="11148" marB="1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fontAlgn="t"/>
                      <a:r>
                        <a:rPr lang="vi-VN" sz="2800">
                          <a:effectLst/>
                          <a:latin typeface="Cambria" panose="02040503050406030204" pitchFamily="18" charset="0"/>
                          <a:ea typeface="Cambria" panose="02040503050406030204" pitchFamily="18" charset="0"/>
                        </a:rPr>
                        <a:t>Món thịt trâu được chế biến sạch sẽ, tẩm ướp gia vị và treo lên gác bếp đến khi khô lại.</a:t>
                      </a:r>
                    </a:p>
                  </a:txBody>
                  <a:tcPr marL="11148" marR="11148" marT="11148" marB="1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1908316819"/>
                  </a:ext>
                </a:extLst>
              </a:tr>
              <a:tr h="842130">
                <a:tc>
                  <a:txBody>
                    <a:bodyPr/>
                    <a:lstStyle/>
                    <a:p>
                      <a:pPr fontAlgn="t"/>
                      <a:r>
                        <a:rPr lang="en-US" sz="2800" b="0" dirty="0" err="1">
                          <a:effectLst/>
                          <a:latin typeface="Cambria" panose="02040503050406030204" pitchFamily="18" charset="0"/>
                          <a:ea typeface="Cambria" panose="02040503050406030204" pitchFamily="18" charset="0"/>
                        </a:rPr>
                        <a:t>Phong</a:t>
                      </a:r>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tục</a:t>
                      </a:r>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tập</a:t>
                      </a:r>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quán</a:t>
                      </a:r>
                      <a:endParaRPr lang="en-US" sz="2800" b="0" dirty="0">
                        <a:effectLst/>
                        <a:latin typeface="Cambria" panose="02040503050406030204" pitchFamily="18" charset="0"/>
                        <a:ea typeface="Cambria" panose="02040503050406030204" pitchFamily="18" charset="0"/>
                      </a:endParaRPr>
                    </a:p>
                  </a:txBody>
                  <a:tcPr marL="11148" marR="11148" marT="11148" marB="1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t"/>
                      <a:r>
                        <a:rPr lang="vi-VN" sz="2800" dirty="0">
                          <a:effectLst/>
                          <a:latin typeface="Cambria" panose="02040503050406030204" pitchFamily="18" charset="0"/>
                          <a:ea typeface="Cambria" panose="02040503050406030204" pitchFamily="18" charset="0"/>
                        </a:rPr>
                        <a:t>Phong tục ăn trầu của người lớn tuổi</a:t>
                      </a:r>
                    </a:p>
                  </a:txBody>
                  <a:tcPr marL="11148" marR="11148" marT="11148" marB="1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fontAlgn="t"/>
                      <a:r>
                        <a:rPr lang="en-US" sz="2800" dirty="0" err="1">
                          <a:effectLst/>
                          <a:latin typeface="Cambria" panose="02040503050406030204" pitchFamily="18" charset="0"/>
                          <a:ea typeface="Cambria" panose="02040503050406030204" pitchFamily="18" charset="0"/>
                        </a:rPr>
                        <a:t>Dùng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miếng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vôi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quét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lên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lá</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cau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và</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nhai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đến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nào</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ra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màu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đỏ</a:t>
                      </a:r>
                      <a:endParaRPr lang="en-US" sz="2800" dirty="0">
                        <a:effectLst/>
                        <a:latin typeface="Cambria" panose="02040503050406030204" pitchFamily="18" charset="0"/>
                        <a:ea typeface="Cambria" panose="02040503050406030204" pitchFamily="18" charset="0"/>
                      </a:endParaRPr>
                    </a:p>
                  </a:txBody>
                  <a:tcPr marL="11148" marR="11148" marT="11148" marB="1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1575866562"/>
                  </a:ext>
                </a:extLst>
              </a:tr>
              <a:tr h="3518823">
                <a:tc>
                  <a:txBody>
                    <a:bodyPr/>
                    <a:lstStyle/>
                    <a:p>
                      <a:pPr fontAlgn="t"/>
                      <a:r>
                        <a:rPr lang="en-US" sz="2800" b="0" dirty="0" err="1">
                          <a:effectLst/>
                          <a:latin typeface="Cambria" panose="02040503050406030204" pitchFamily="18" charset="0"/>
                          <a:ea typeface="Cambria" panose="02040503050406030204" pitchFamily="18" charset="0"/>
                        </a:rPr>
                        <a:t>Trang</a:t>
                      </a:r>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phục</a:t>
                      </a:r>
                      <a:endParaRPr lang="en-US" sz="2800" b="0" dirty="0">
                        <a:effectLst/>
                        <a:latin typeface="Cambria" panose="02040503050406030204" pitchFamily="18" charset="0"/>
                        <a:ea typeface="Cambria" panose="02040503050406030204" pitchFamily="18" charset="0"/>
                      </a:endParaRPr>
                    </a:p>
                  </a:txBody>
                  <a:tcPr marL="11148" marR="11148" marT="11148" marB="1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t"/>
                      <a:r>
                        <a:rPr lang="en-US" sz="2800" smtClean="0">
                          <a:effectLst/>
                          <a:latin typeface="Cambria" panose="02040503050406030204" pitchFamily="18" charset="0"/>
                          <a:ea typeface="Cambria" panose="02040503050406030204" pitchFamily="18" charset="0"/>
                        </a:rPr>
                        <a:t>Áo</a:t>
                      </a:r>
                      <a:r>
                        <a:rPr lang="en-US" sz="2800" baseline="0" smtClean="0">
                          <a:effectLst/>
                          <a:latin typeface="Cambria" panose="02040503050406030204" pitchFamily="18" charset="0"/>
                          <a:ea typeface="Cambria" panose="02040503050406030204" pitchFamily="18" charset="0"/>
                        </a:rPr>
                        <a:t> dài</a:t>
                      </a:r>
                      <a:endParaRPr lang="vi-VN" sz="2800" dirty="0">
                        <a:effectLst/>
                        <a:latin typeface="Cambria" panose="02040503050406030204" pitchFamily="18" charset="0"/>
                        <a:ea typeface="Cambria" panose="02040503050406030204" pitchFamily="18" charset="0"/>
                      </a:endParaRPr>
                    </a:p>
                  </a:txBody>
                  <a:tcPr marL="11148" marR="11148" marT="11148" marB="1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fontAlgn="t"/>
                      <a:r>
                        <a:rPr lang="vi-VN" sz="2800" dirty="0">
                          <a:effectLst/>
                          <a:latin typeface="Cambria" panose="02040503050406030204" pitchFamily="18" charset="0"/>
                          <a:ea typeface="Cambria" panose="02040503050406030204" pitchFamily="18" charset="0"/>
                        </a:rPr>
                        <a:t>Chiếc khăn trắng thắt trên đầu, (áo ngắn) có độ dài vừa chấm eo lưng; Áo chùng, tương tự như áo ngắn nhưng được kéo dài xuống ngang đầu gối, phía dưới hơi xoè rộng, hai vạt áo buông tự do, tạo cảm giác mềm mại (ngày nay thường chỉ thấy trong các lễ hội); Yếm; Váy, gồm hai phần chính là cạp váy và chân váy, cạp váy có màu sắc rực rỡ, được dệt rất công phu và là bộ phận nổi bật trên trang phục; Bộ tênh (khăn thắt ở eo) và đồ trang sức</a:t>
                      </a:r>
                    </a:p>
                  </a:txBody>
                  <a:tcPr marL="11148" marR="11148" marT="11148" marB="1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22508842"/>
                  </a:ext>
                </a:extLst>
              </a:tr>
            </a:tbl>
          </a:graphicData>
        </a:graphic>
      </p:graphicFrame>
    </p:spTree>
    <p:extLst>
      <p:ext uri="{BB962C8B-B14F-4D97-AF65-F5344CB8AC3E}">
        <p14:creationId xmlns:p14="http://schemas.microsoft.com/office/powerpoint/2010/main" val="224710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sp>
        <p:nvSpPr>
          <p:cNvPr id="3" name="AutoShape 3"/>
          <p:cNvSpPr/>
          <p:nvPr/>
        </p:nvSpPr>
        <p:spPr>
          <a:xfrm>
            <a:off x="6570378" y="7865455"/>
            <a:ext cx="6484180" cy="2542534"/>
          </a:xfrm>
          <a:prstGeom prst="rect">
            <a:avLst/>
          </a:prstGeom>
          <a:solidFill>
            <a:srgbClr val="FDE0A0"/>
          </a:solidFill>
        </p:spPr>
      </p:sp>
      <p:sp>
        <p:nvSpPr>
          <p:cNvPr id="4" name="AutoShape 4"/>
          <p:cNvSpPr/>
          <p:nvPr/>
        </p:nvSpPr>
        <p:spPr>
          <a:xfrm>
            <a:off x="10400018" y="6655231"/>
            <a:ext cx="4955853" cy="3631769"/>
          </a:xfrm>
          <a:prstGeom prst="rect">
            <a:avLst/>
          </a:prstGeom>
          <a:solidFill>
            <a:srgbClr val="FDE0A0"/>
          </a:solidFill>
        </p:spPr>
      </p:sp>
      <p:sp>
        <p:nvSpPr>
          <p:cNvPr id="5" name="AutoShape 5"/>
          <p:cNvSpPr/>
          <p:nvPr/>
        </p:nvSpPr>
        <p:spPr>
          <a:xfrm>
            <a:off x="13926856" y="7161873"/>
            <a:ext cx="3104152" cy="3949700"/>
          </a:xfrm>
          <a:prstGeom prst="rect">
            <a:avLst/>
          </a:prstGeom>
          <a:solidFill>
            <a:srgbClr val="829B62"/>
          </a:solidFill>
        </p:spPr>
      </p:sp>
      <p:sp>
        <p:nvSpPr>
          <p:cNvPr id="6" name="AutoShape 6"/>
          <p:cNvSpPr/>
          <p:nvPr/>
        </p:nvSpPr>
        <p:spPr>
          <a:xfrm>
            <a:off x="15338163" y="6654399"/>
            <a:ext cx="3225740" cy="3753590"/>
          </a:xfrm>
          <a:prstGeom prst="rect">
            <a:avLst/>
          </a:prstGeom>
          <a:solidFill>
            <a:srgbClr val="829B62"/>
          </a:solidFill>
        </p:spPr>
      </p:sp>
      <p:sp>
        <p:nvSpPr>
          <p:cNvPr id="7" name="AutoShape 7"/>
          <p:cNvSpPr/>
          <p:nvPr/>
        </p:nvSpPr>
        <p:spPr>
          <a:xfrm>
            <a:off x="14648888" y="826478"/>
            <a:ext cx="3905035" cy="3241166"/>
          </a:xfrm>
          <a:prstGeom prst="rect">
            <a:avLst/>
          </a:prstGeom>
          <a:solidFill>
            <a:srgbClr val="FFCE5C"/>
          </a:solidFill>
        </p:spPr>
      </p:sp>
      <p:sp>
        <p:nvSpPr>
          <p:cNvPr id="8" name="Freeform 8"/>
          <p:cNvSpPr/>
          <p:nvPr/>
        </p:nvSpPr>
        <p:spPr>
          <a:xfrm flipH="1">
            <a:off x="11356046" y="6437406"/>
            <a:ext cx="5078084" cy="4470145"/>
          </a:xfrm>
          <a:custGeom>
            <a:avLst/>
            <a:gdLst/>
            <a:ahLst/>
            <a:cxnLst/>
            <a:rect l="l" t="t" r="r" b="b"/>
            <a:pathLst>
              <a:path w="5078084" h="4470145">
                <a:moveTo>
                  <a:pt x="5078085" y="0"/>
                </a:moveTo>
                <a:lnTo>
                  <a:pt x="0" y="0"/>
                </a:lnTo>
                <a:lnTo>
                  <a:pt x="0" y="4470144"/>
                </a:lnTo>
                <a:lnTo>
                  <a:pt x="5078085" y="4470144"/>
                </a:lnTo>
                <a:lnTo>
                  <a:pt x="5078085"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AutoShape 9"/>
          <p:cNvSpPr/>
          <p:nvPr/>
        </p:nvSpPr>
        <p:spPr>
          <a:xfrm>
            <a:off x="15338163" y="3740854"/>
            <a:ext cx="3215760" cy="2914377"/>
          </a:xfrm>
          <a:prstGeom prst="rect">
            <a:avLst/>
          </a:prstGeom>
          <a:solidFill>
            <a:srgbClr val="829B62"/>
          </a:solidFill>
        </p:spPr>
      </p:sp>
      <p:sp>
        <p:nvSpPr>
          <p:cNvPr id="10" name="Freeform 10"/>
          <p:cNvSpPr/>
          <p:nvPr/>
        </p:nvSpPr>
        <p:spPr>
          <a:xfrm>
            <a:off x="11781990" y="8293099"/>
            <a:ext cx="1312985" cy="1687247"/>
          </a:xfrm>
          <a:custGeom>
            <a:avLst/>
            <a:gdLst/>
            <a:ahLst/>
            <a:cxnLst/>
            <a:rect l="l" t="t" r="r" b="b"/>
            <a:pathLst>
              <a:path w="1312985" h="1687247">
                <a:moveTo>
                  <a:pt x="0" y="0"/>
                </a:moveTo>
                <a:lnTo>
                  <a:pt x="1312985" y="0"/>
                </a:lnTo>
                <a:lnTo>
                  <a:pt x="1312985" y="1687247"/>
                </a:lnTo>
                <a:lnTo>
                  <a:pt x="0" y="16872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rot="-10800000">
            <a:off x="9434527" y="3785298"/>
            <a:ext cx="1434967" cy="2869933"/>
          </a:xfrm>
          <a:custGeom>
            <a:avLst/>
            <a:gdLst/>
            <a:ahLst/>
            <a:cxnLst/>
            <a:rect l="l" t="t" r="r" b="b"/>
            <a:pathLst>
              <a:path w="1434967" h="2869933">
                <a:moveTo>
                  <a:pt x="0" y="0"/>
                </a:moveTo>
                <a:lnTo>
                  <a:pt x="1434966" y="0"/>
                </a:lnTo>
                <a:lnTo>
                  <a:pt x="1434966" y="2869933"/>
                </a:lnTo>
                <a:lnTo>
                  <a:pt x="0" y="2869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AutoShape 12"/>
          <p:cNvSpPr/>
          <p:nvPr/>
        </p:nvSpPr>
        <p:spPr>
          <a:xfrm>
            <a:off x="10851786" y="3785298"/>
            <a:ext cx="4486377" cy="2869933"/>
          </a:xfrm>
          <a:prstGeom prst="rect">
            <a:avLst/>
          </a:prstGeom>
          <a:solidFill>
            <a:srgbClr val="6BB9D4"/>
          </a:solidFill>
        </p:spPr>
      </p:sp>
      <p:sp>
        <p:nvSpPr>
          <p:cNvPr id="13" name="Freeform 13"/>
          <p:cNvSpPr/>
          <p:nvPr/>
        </p:nvSpPr>
        <p:spPr>
          <a:xfrm rot="-10800000">
            <a:off x="13292787" y="826478"/>
            <a:ext cx="1484661" cy="2969323"/>
          </a:xfrm>
          <a:custGeom>
            <a:avLst/>
            <a:gdLst/>
            <a:ahLst/>
            <a:cxnLst/>
            <a:rect l="l" t="t" r="r" b="b"/>
            <a:pathLst>
              <a:path w="1484661" h="2969323">
                <a:moveTo>
                  <a:pt x="0" y="0"/>
                </a:moveTo>
                <a:lnTo>
                  <a:pt x="1484661" y="0"/>
                </a:lnTo>
                <a:lnTo>
                  <a:pt x="1484661" y="2969322"/>
                </a:lnTo>
                <a:lnTo>
                  <a:pt x="0" y="29693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a:off x="14648888" y="6154042"/>
            <a:ext cx="5078084" cy="4470145"/>
          </a:xfrm>
          <a:custGeom>
            <a:avLst/>
            <a:gdLst/>
            <a:ahLst/>
            <a:cxnLst/>
            <a:rect l="l" t="t" r="r" b="b"/>
            <a:pathLst>
              <a:path w="5078084" h="4470145">
                <a:moveTo>
                  <a:pt x="0" y="0"/>
                </a:moveTo>
                <a:lnTo>
                  <a:pt x="5078085" y="0"/>
                </a:lnTo>
                <a:lnTo>
                  <a:pt x="5078085" y="4470145"/>
                </a:lnTo>
                <a:lnTo>
                  <a:pt x="0" y="447014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3352287" y="7638849"/>
            <a:ext cx="1085604" cy="1395052"/>
          </a:xfrm>
          <a:custGeom>
            <a:avLst/>
            <a:gdLst/>
            <a:ahLst/>
            <a:cxnLst/>
            <a:rect l="l" t="t" r="r" b="b"/>
            <a:pathLst>
              <a:path w="1085604" h="1395052">
                <a:moveTo>
                  <a:pt x="0" y="0"/>
                </a:moveTo>
                <a:lnTo>
                  <a:pt x="1085604" y="0"/>
                </a:lnTo>
                <a:lnTo>
                  <a:pt x="1085604" y="1395052"/>
                </a:lnTo>
                <a:lnTo>
                  <a:pt x="0" y="13950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14046261" y="2183922"/>
            <a:ext cx="4507661" cy="4491270"/>
          </a:xfrm>
          <a:custGeom>
            <a:avLst/>
            <a:gdLst/>
            <a:ahLst/>
            <a:cxnLst/>
            <a:rect l="l" t="t" r="r" b="b"/>
            <a:pathLst>
              <a:path w="4507661" h="4491270">
                <a:moveTo>
                  <a:pt x="0" y="0"/>
                </a:moveTo>
                <a:lnTo>
                  <a:pt x="4507662" y="0"/>
                </a:lnTo>
                <a:lnTo>
                  <a:pt x="4507662" y="4491270"/>
                </a:lnTo>
                <a:lnTo>
                  <a:pt x="0" y="44912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10679995" y="4819366"/>
            <a:ext cx="6097300" cy="1835033"/>
          </a:xfrm>
          <a:custGeom>
            <a:avLst/>
            <a:gdLst/>
            <a:ahLst/>
            <a:cxnLst/>
            <a:rect l="l" t="t" r="r" b="b"/>
            <a:pathLst>
              <a:path w="6097300" h="1835033">
                <a:moveTo>
                  <a:pt x="0" y="0"/>
                </a:moveTo>
                <a:lnTo>
                  <a:pt x="6097300" y="0"/>
                </a:lnTo>
                <a:lnTo>
                  <a:pt x="6097300" y="1835033"/>
                </a:lnTo>
                <a:lnTo>
                  <a:pt x="0" y="1835033"/>
                </a:lnTo>
                <a:lnTo>
                  <a:pt x="0" y="0"/>
                </a:lnTo>
                <a:close/>
              </a:path>
            </a:pathLst>
          </a:custGeom>
          <a:blipFill>
            <a:blip r:embed="rId14">
              <a:extLst>
                <a:ext uri="{96DAC541-7B7A-43D3-8B79-37D633B846F1}">
                  <asvg:svgBlip xmlns:asvg="http://schemas.microsoft.com/office/drawing/2016/SVG/main" xmlns="" r:embed="rId15"/>
                </a:ext>
              </a:extLst>
            </a:blip>
            <a:stretch>
              <a:fillRect r="-1075" b="-24540"/>
            </a:stretch>
          </a:blipFill>
        </p:spPr>
      </p:sp>
      <p:sp>
        <p:nvSpPr>
          <p:cNvPr id="18" name="Freeform 18"/>
          <p:cNvSpPr/>
          <p:nvPr/>
        </p:nvSpPr>
        <p:spPr>
          <a:xfrm>
            <a:off x="11396463" y="1637493"/>
            <a:ext cx="3397023" cy="3341435"/>
          </a:xfrm>
          <a:custGeom>
            <a:avLst/>
            <a:gdLst/>
            <a:ahLst/>
            <a:cxnLst/>
            <a:rect l="l" t="t" r="r" b="b"/>
            <a:pathLst>
              <a:path w="3397023" h="3341435">
                <a:moveTo>
                  <a:pt x="0" y="0"/>
                </a:moveTo>
                <a:lnTo>
                  <a:pt x="3397023" y="0"/>
                </a:lnTo>
                <a:lnTo>
                  <a:pt x="3397023" y="3341434"/>
                </a:lnTo>
                <a:lnTo>
                  <a:pt x="0" y="334143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13292787" y="1746488"/>
            <a:ext cx="3270567" cy="1183351"/>
          </a:xfrm>
          <a:custGeom>
            <a:avLst/>
            <a:gdLst/>
            <a:ahLst/>
            <a:cxnLst/>
            <a:rect l="l" t="t" r="r" b="b"/>
            <a:pathLst>
              <a:path w="3270567" h="1183351">
                <a:moveTo>
                  <a:pt x="0" y="0"/>
                </a:moveTo>
                <a:lnTo>
                  <a:pt x="3270567" y="0"/>
                </a:lnTo>
                <a:lnTo>
                  <a:pt x="3270567" y="1183351"/>
                </a:lnTo>
                <a:lnTo>
                  <a:pt x="0" y="118335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0" name="Freeform 20"/>
          <p:cNvSpPr/>
          <p:nvPr/>
        </p:nvSpPr>
        <p:spPr>
          <a:xfrm>
            <a:off x="16946043" y="2775297"/>
            <a:ext cx="3571812" cy="1292347"/>
          </a:xfrm>
          <a:custGeom>
            <a:avLst/>
            <a:gdLst/>
            <a:ahLst/>
            <a:cxnLst/>
            <a:rect l="l" t="t" r="r" b="b"/>
            <a:pathLst>
              <a:path w="3571812" h="1292347">
                <a:moveTo>
                  <a:pt x="0" y="0"/>
                </a:moveTo>
                <a:lnTo>
                  <a:pt x="3571812" y="0"/>
                </a:lnTo>
                <a:lnTo>
                  <a:pt x="3571812" y="1292347"/>
                </a:lnTo>
                <a:lnTo>
                  <a:pt x="0" y="1292347"/>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1" name="Freeform 21"/>
          <p:cNvSpPr/>
          <p:nvPr/>
        </p:nvSpPr>
        <p:spPr>
          <a:xfrm>
            <a:off x="7988532" y="5339043"/>
            <a:ext cx="4822973" cy="2630712"/>
          </a:xfrm>
          <a:custGeom>
            <a:avLst/>
            <a:gdLst/>
            <a:ahLst/>
            <a:cxnLst/>
            <a:rect l="l" t="t" r="r" b="b"/>
            <a:pathLst>
              <a:path w="4822973" h="2630712">
                <a:moveTo>
                  <a:pt x="0" y="0"/>
                </a:moveTo>
                <a:lnTo>
                  <a:pt x="4822972" y="0"/>
                </a:lnTo>
                <a:lnTo>
                  <a:pt x="4822972" y="2630712"/>
                </a:lnTo>
                <a:lnTo>
                  <a:pt x="0" y="263071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2" name="Freeform 22"/>
          <p:cNvSpPr/>
          <p:nvPr/>
        </p:nvSpPr>
        <p:spPr>
          <a:xfrm flipH="1">
            <a:off x="8204654" y="8163567"/>
            <a:ext cx="1761406" cy="2728939"/>
          </a:xfrm>
          <a:custGeom>
            <a:avLst/>
            <a:gdLst/>
            <a:ahLst/>
            <a:cxnLst/>
            <a:rect l="l" t="t" r="r" b="b"/>
            <a:pathLst>
              <a:path w="1761406" h="2728939">
                <a:moveTo>
                  <a:pt x="1761407" y="0"/>
                </a:moveTo>
                <a:lnTo>
                  <a:pt x="0" y="0"/>
                </a:lnTo>
                <a:lnTo>
                  <a:pt x="0" y="2728940"/>
                </a:lnTo>
                <a:lnTo>
                  <a:pt x="1761407" y="2728940"/>
                </a:lnTo>
                <a:lnTo>
                  <a:pt x="1761407"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3" name="Freeform 23"/>
          <p:cNvSpPr/>
          <p:nvPr/>
        </p:nvSpPr>
        <p:spPr>
          <a:xfrm>
            <a:off x="9513500" y="7175295"/>
            <a:ext cx="2114945" cy="3276675"/>
          </a:xfrm>
          <a:custGeom>
            <a:avLst/>
            <a:gdLst/>
            <a:ahLst/>
            <a:cxnLst/>
            <a:rect l="l" t="t" r="r" b="b"/>
            <a:pathLst>
              <a:path w="2114945" h="3276675">
                <a:moveTo>
                  <a:pt x="0" y="0"/>
                </a:moveTo>
                <a:lnTo>
                  <a:pt x="2114945" y="0"/>
                </a:lnTo>
                <a:lnTo>
                  <a:pt x="2114945" y="3276675"/>
                </a:lnTo>
                <a:lnTo>
                  <a:pt x="0" y="327667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4890523" y="5853832"/>
            <a:ext cx="588408" cy="1127612"/>
          </a:xfrm>
          <a:custGeom>
            <a:avLst/>
            <a:gdLst/>
            <a:ahLst/>
            <a:cxnLst/>
            <a:rect l="l" t="t" r="r" b="b"/>
            <a:pathLst>
              <a:path w="588408" h="1127612">
                <a:moveTo>
                  <a:pt x="0" y="0"/>
                </a:moveTo>
                <a:lnTo>
                  <a:pt x="588408" y="0"/>
                </a:lnTo>
                <a:lnTo>
                  <a:pt x="588408" y="1127612"/>
                </a:lnTo>
                <a:lnTo>
                  <a:pt x="0" y="112761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a:off x="14035117" y="5896761"/>
            <a:ext cx="720456" cy="1380664"/>
          </a:xfrm>
          <a:custGeom>
            <a:avLst/>
            <a:gdLst/>
            <a:ahLst/>
            <a:cxnLst/>
            <a:rect l="l" t="t" r="r" b="b"/>
            <a:pathLst>
              <a:path w="720456" h="1380664">
                <a:moveTo>
                  <a:pt x="0" y="0"/>
                </a:moveTo>
                <a:lnTo>
                  <a:pt x="720456" y="0"/>
                </a:lnTo>
                <a:lnTo>
                  <a:pt x="720456" y="1380665"/>
                </a:lnTo>
                <a:lnTo>
                  <a:pt x="0" y="1380665"/>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16892336" y="7033028"/>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7" name="Freeform 27"/>
          <p:cNvSpPr/>
          <p:nvPr/>
        </p:nvSpPr>
        <p:spPr>
          <a:xfrm>
            <a:off x="14716405" y="7033028"/>
            <a:ext cx="2234628" cy="1892555"/>
          </a:xfrm>
          <a:custGeom>
            <a:avLst/>
            <a:gdLst/>
            <a:ahLst/>
            <a:cxnLst/>
            <a:rect l="l" t="t" r="r" b="b"/>
            <a:pathLst>
              <a:path w="2234628" h="1892555">
                <a:moveTo>
                  <a:pt x="0" y="0"/>
                </a:moveTo>
                <a:lnTo>
                  <a:pt x="2234628" y="0"/>
                </a:lnTo>
                <a:lnTo>
                  <a:pt x="2234628" y="1892555"/>
                </a:lnTo>
                <a:lnTo>
                  <a:pt x="0" y="1892555"/>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28" name="Freeform 28"/>
          <p:cNvSpPr/>
          <p:nvPr/>
        </p:nvSpPr>
        <p:spPr>
          <a:xfrm>
            <a:off x="16233417" y="6396797"/>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9" name="Freeform 29"/>
          <p:cNvSpPr/>
          <p:nvPr/>
        </p:nvSpPr>
        <p:spPr>
          <a:xfrm rot="-10800000">
            <a:off x="5044489" y="7865455"/>
            <a:ext cx="1535414" cy="3070828"/>
          </a:xfrm>
          <a:custGeom>
            <a:avLst/>
            <a:gdLst/>
            <a:ahLst/>
            <a:cxnLst/>
            <a:rect l="l" t="t" r="r" b="b"/>
            <a:pathLst>
              <a:path w="1535414" h="3070828">
                <a:moveTo>
                  <a:pt x="0" y="0"/>
                </a:moveTo>
                <a:lnTo>
                  <a:pt x="1535414" y="0"/>
                </a:lnTo>
                <a:lnTo>
                  <a:pt x="1535414" y="3070829"/>
                </a:lnTo>
                <a:lnTo>
                  <a:pt x="0" y="3070829"/>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0" name="Freeform 30"/>
          <p:cNvSpPr/>
          <p:nvPr/>
        </p:nvSpPr>
        <p:spPr>
          <a:xfrm>
            <a:off x="6018468" y="7381288"/>
            <a:ext cx="2379417" cy="1652613"/>
          </a:xfrm>
          <a:custGeom>
            <a:avLst/>
            <a:gdLst/>
            <a:ahLst/>
            <a:cxnLst/>
            <a:rect l="l" t="t" r="r" b="b"/>
            <a:pathLst>
              <a:path w="2379417" h="1652613">
                <a:moveTo>
                  <a:pt x="0" y="0"/>
                </a:moveTo>
                <a:lnTo>
                  <a:pt x="2379416" y="0"/>
                </a:lnTo>
                <a:lnTo>
                  <a:pt x="2379416" y="1652613"/>
                </a:lnTo>
                <a:lnTo>
                  <a:pt x="0" y="1652613"/>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31" name="Freeform 31"/>
          <p:cNvSpPr/>
          <p:nvPr/>
        </p:nvSpPr>
        <p:spPr>
          <a:xfrm rot="806744">
            <a:off x="7368475" y="8135682"/>
            <a:ext cx="1169152" cy="1516589"/>
          </a:xfrm>
          <a:custGeom>
            <a:avLst/>
            <a:gdLst/>
            <a:ahLst/>
            <a:cxnLst/>
            <a:rect l="l" t="t" r="r" b="b"/>
            <a:pathLst>
              <a:path w="1169152" h="1516589">
                <a:moveTo>
                  <a:pt x="0" y="0"/>
                </a:moveTo>
                <a:lnTo>
                  <a:pt x="1169153" y="0"/>
                </a:lnTo>
                <a:lnTo>
                  <a:pt x="1169153" y="1516589"/>
                </a:lnTo>
                <a:lnTo>
                  <a:pt x="0" y="1516589"/>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32" name="Freeform 32"/>
          <p:cNvSpPr/>
          <p:nvPr/>
        </p:nvSpPr>
        <p:spPr>
          <a:xfrm rot="-1585154">
            <a:off x="6507558" y="8494450"/>
            <a:ext cx="1169152" cy="1516589"/>
          </a:xfrm>
          <a:custGeom>
            <a:avLst/>
            <a:gdLst/>
            <a:ahLst/>
            <a:cxnLst/>
            <a:rect l="l" t="t" r="r" b="b"/>
            <a:pathLst>
              <a:path w="1169152" h="1516589">
                <a:moveTo>
                  <a:pt x="0" y="0"/>
                </a:moveTo>
                <a:lnTo>
                  <a:pt x="1169153" y="0"/>
                </a:lnTo>
                <a:lnTo>
                  <a:pt x="1169153" y="1516590"/>
                </a:lnTo>
                <a:lnTo>
                  <a:pt x="0" y="1516590"/>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sp>
      <p:sp>
        <p:nvSpPr>
          <p:cNvPr id="33" name="Freeform 33"/>
          <p:cNvSpPr/>
          <p:nvPr/>
        </p:nvSpPr>
        <p:spPr>
          <a:xfrm>
            <a:off x="12669729" y="7309462"/>
            <a:ext cx="643625" cy="827089"/>
          </a:xfrm>
          <a:custGeom>
            <a:avLst/>
            <a:gdLst/>
            <a:ahLst/>
            <a:cxnLst/>
            <a:rect l="l" t="t" r="r" b="b"/>
            <a:pathLst>
              <a:path w="643625" h="827089">
                <a:moveTo>
                  <a:pt x="0" y="0"/>
                </a:moveTo>
                <a:lnTo>
                  <a:pt x="643626" y="0"/>
                </a:lnTo>
                <a:lnTo>
                  <a:pt x="643626" y="827089"/>
                </a:lnTo>
                <a:lnTo>
                  <a:pt x="0" y="8270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4" name="AutoShape 34"/>
          <p:cNvSpPr/>
          <p:nvPr/>
        </p:nvSpPr>
        <p:spPr>
          <a:xfrm>
            <a:off x="13195940" y="9767415"/>
            <a:ext cx="3104152" cy="519585"/>
          </a:xfrm>
          <a:prstGeom prst="rect">
            <a:avLst/>
          </a:prstGeom>
          <a:solidFill>
            <a:srgbClr val="829B62"/>
          </a:solidFill>
        </p:spPr>
      </p:sp>
      <p:pic>
        <p:nvPicPr>
          <p:cNvPr id="35" name="Picture 34"/>
          <p:cNvPicPr>
            <a:picLocks noChangeAspect="1"/>
          </p:cNvPicPr>
          <p:nvPr/>
        </p:nvPicPr>
        <p:blipFill>
          <a:blip r:embed="rId40"/>
          <a:stretch>
            <a:fillRect/>
          </a:stretch>
        </p:blipFill>
        <p:spPr>
          <a:xfrm>
            <a:off x="-895537" y="-599396"/>
            <a:ext cx="11778493" cy="11156647"/>
          </a:xfrm>
          <a:prstGeom prst="rect">
            <a:avLst/>
          </a:prstGeom>
        </p:spPr>
      </p:pic>
    </p:spTree>
    <p:extLst>
      <p:ext uri="{BB962C8B-B14F-4D97-AF65-F5344CB8AC3E}">
        <p14:creationId xmlns:p14="http://schemas.microsoft.com/office/powerpoint/2010/main" val="27116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707</TotalTime>
  <Words>273</Words>
  <Application>Microsoft Office PowerPoint</Application>
  <PresentationFormat>Custom</PresentationFormat>
  <Paragraphs>19</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Cambria Italics</vt:lpstr>
      <vt:lpstr>Cambria</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T3_LSDL_Bai3_MNT</dc:title>
  <dc:creator>Dell</dc:creator>
  <cp:lastModifiedBy>Admin</cp:lastModifiedBy>
  <cp:revision>27</cp:revision>
  <dcterms:created xsi:type="dcterms:W3CDTF">2006-08-16T00:00:00Z</dcterms:created>
  <dcterms:modified xsi:type="dcterms:W3CDTF">2023-09-23T10:17:51Z</dcterms:modified>
  <dc:identifier>DAFn7bRzfzI</dc:identifier>
</cp:coreProperties>
</file>