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301" r:id="rId3"/>
    <p:sldId id="305" r:id="rId4"/>
    <p:sldId id="310" r:id="rId5"/>
    <p:sldId id="311" r:id="rId6"/>
    <p:sldId id="317" r:id="rId7"/>
    <p:sldId id="318" r:id="rId8"/>
    <p:sldId id="312" r:id="rId9"/>
    <p:sldId id="319" r:id="rId10"/>
    <p:sldId id="320" r:id="rId11"/>
    <p:sldId id="321" r:id="rId12"/>
    <p:sldId id="323" r:id="rId13"/>
    <p:sldId id="314" r:id="rId14"/>
    <p:sldId id="326" r:id="rId15"/>
    <p:sldId id="316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xmlns="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xmlns="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xmlns="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xmlns="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xmlns="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xmlns="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xmlns="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xmlns="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xmlns="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xmlns="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246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阿里巴巴普惠体</vt:lpstr>
      <vt:lpstr>微软雅黑</vt:lpstr>
      <vt:lpstr>Arial</vt:lpstr>
      <vt:lpstr>标小智龙珠体</vt:lpstr>
      <vt:lpstr>Cambria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36</cp:revision>
  <dcterms:created xsi:type="dcterms:W3CDTF">2023-06-19T12:29:22Z</dcterms:created>
  <dcterms:modified xsi:type="dcterms:W3CDTF">2023-09-23T09:25:36Z</dcterms:modified>
</cp:coreProperties>
</file>