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62" r:id="rId5"/>
    <p:sldId id="264" r:id="rId6"/>
    <p:sldId id="266" r:id="rId7"/>
    <p:sldId id="267" r:id="rId8"/>
    <p:sldId id="281" r:id="rId9"/>
    <p:sldId id="269" r:id="rId10"/>
    <p:sldId id="282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2FB2C-28B9-4D50-9689-806B3FF422B2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90F9-D7A6-4430-BEE5-C81B9B5C7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11BB-7F36-DC68-23E9-CCFD025EF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FF9F3-10D1-4958-9E38-BBB8F3269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616C8-EB14-5685-3C92-05CCD62A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E7185-5DAE-E1EF-0928-ED614FF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DB37-443B-5B71-36BA-7E2EDFDC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11BB-7F36-DC68-23E9-CCFD025EF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FF9F3-10D1-4958-9E38-BBB8F3269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616C8-EB14-5685-3C92-05CCD62A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E7185-5DAE-E1EF-0928-ED614FF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DB37-443B-5B71-36BA-7E2EDFDC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9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C0E3-9A03-B4CD-1B5A-23D50DD2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B628-F957-4CAF-D011-7053BD6B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1F5F-F244-5DB2-41A4-B3A21D63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7D45-AB59-A48D-0C9E-E96013A3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D713-D8BB-2C93-8F47-A18CA40D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2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43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7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C0E3-9A03-B4CD-1B5A-23D50DD2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B628-F957-4CAF-D011-7053BD6B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1F5F-F244-5DB2-41A4-B3A21D63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7D45-AB59-A48D-0C9E-E96013A3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D713-D8BB-2C93-8F47-A18CA40D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1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3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3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66DD5BF-B34F-FC97-276C-1088D2DD9F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49530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03400-3F08-E73B-044B-2DB9B275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E9BDD-2AAF-8BBC-4214-D4146F952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A5EB3-0B0A-267D-BB53-5DE1A9A29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CED6-A648-48CD-9FF6-3FFC0627EED8}" type="datetimeFigureOut">
              <a:rPr lang="en-US" smtClean="0"/>
              <a:t>22/12/2023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DBDAC-91EA-332D-2FBA-2D7AF9A58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E7BCE-5E1F-A568-540D-405EE038F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4427E-DCD1-E126-2C7D-049A2E21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121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C0FBD00F-B010-4B4B-9448-2B7C3BD31B12}"/>
              </a:ext>
            </a:extLst>
          </p:cNvPr>
          <p:cNvSpPr/>
          <p:nvPr/>
        </p:nvSpPr>
        <p:spPr>
          <a:xfrm>
            <a:off x="1582993" y="0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9F7004F9-BEA9-F2A0-44F2-7A42F02DC49B}"/>
              </a:ext>
            </a:extLst>
          </p:cNvPr>
          <p:cNvSpPr txBox="1"/>
          <p:nvPr/>
        </p:nvSpPr>
        <p:spPr>
          <a:xfrm>
            <a:off x="4495418" y="730774"/>
            <a:ext cx="523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kumimoji="0" lang="vi-V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kumimoji="0" lang="vi-V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năm 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5515290-0D37-9B1F-B92B-7B2D12D09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5" b="89984" l="9989" r="89984">
                        <a14:foregroundMark x1="30186" y1="60218" x2="33498" y2="63651"/>
                        <a14:foregroundMark x1="38342" y1="58078" x2="43213" y2="67973"/>
                        <a14:foregroundMark x1="52053" y1="53352" x2="54187" y2="54321"/>
                        <a14:foregroundMark x1="57198" y1="8885" x2="59332" y2="8885"/>
                        <a14:backgroundMark x1="11631" y1="37561" x2="19704" y2="57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835" y="2705100"/>
            <a:ext cx="6782806" cy="45953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0AB04A-76DF-AA39-B3F3-DF8A68124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386" y="1379564"/>
            <a:ext cx="3639627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7141A-0003-B2CC-83FA-30309C8FB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706" y="2455436"/>
            <a:ext cx="7309738" cy="2499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45DFEF-9DF3-68AA-AAB6-8A819DEEC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279" y="1423734"/>
            <a:ext cx="1682642" cy="1438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921294" y="460323"/>
            <a:ext cx="1719587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3971 -0.511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3CAFB3-D99D-2E51-E190-E54EE685F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27" y="1783711"/>
            <a:ext cx="6066046" cy="3023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4398" y="460323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>
            <a:extLst>
              <a:ext uri="{FF2B5EF4-FFF2-40B4-BE49-F238E27FC236}">
                <a16:creationId xmlns:a16="http://schemas.microsoft.com/office/drawing/2014/main" id="{089BD9C6-5526-0C7D-EC7B-E6B29CFB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885" y="844229"/>
            <a:ext cx="6602850" cy="582560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4DB291-B68F-8EC6-AEFC-5C8957316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12" b="75859" l="52814" r="87290">
                        <a14:foregroundMark x1="64780" y1="38860" x2="66138" y2="38860"/>
                        <a14:foregroundMark x1="74062" y1="39588" x2="78072" y2="42297"/>
                        <a14:foregroundMark x1="68790" y1="19652" x2="76940" y2="20946"/>
                        <a14:foregroundMark x1="69599" y1="56207" x2="70731" y2="52487"/>
                        <a14:foregroundMark x1="70860" y1="52608" x2="70860" y2="57784"/>
                        <a14:foregroundMark x1="63389" y1="53053" x2="66818" y2="57218"/>
                        <a14:foregroundMark x1="65556" y1="51314" x2="66365" y2="53336"/>
                        <a14:foregroundMark x1="52846" y1="42014" x2="54916" y2="43025"/>
                        <a14:foregroundMark x1="65686" y1="75859" x2="65686" y2="71816"/>
                        <a14:foregroundMark x1="72671" y1="74687" x2="71313" y2="70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054" r="8521" b="22074"/>
          <a:stretch/>
        </p:blipFill>
        <p:spPr>
          <a:xfrm>
            <a:off x="6340029" y="1901702"/>
            <a:ext cx="4225678" cy="5123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19A983-6B83-0135-8F4B-00F69F81C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63" y="1641976"/>
            <a:ext cx="6633023" cy="3078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94398" y="460323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963E0-5AFC-614F-8088-4F16668D1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4" b="94179" l="9994" r="89974">
                        <a14:foregroundMark x1="57471" y1="54204" x2="55789" y2="63177"/>
                        <a14:foregroundMark x1="55789" y1="63177" x2="55498" y2="58084"/>
                        <a14:foregroundMark x1="47251" y1="88440" x2="50582" y2="70978"/>
                        <a14:foregroundMark x1="33021" y1="93775" x2="37743" y2="94179"/>
                        <a14:backgroundMark x1="30951" y1="21504" x2="49321" y2="20776"/>
                        <a14:backgroundMark x1="49321" y1="20776" x2="49644" y2="20776"/>
                        <a14:backgroundMark x1="52070" y1="15764" x2="80207" y2="58771"/>
                        <a14:backgroundMark x1="80207" y1="58771" x2="80401" y2="58771"/>
                        <a14:backgroundMark x1="74774" y1="76112" x2="70763" y2="99353"/>
                        <a14:backgroundMark x1="70860" y1="57357" x2="75097" y2="67057"/>
                        <a14:backgroundMark x1="75097" y1="67057" x2="78202" y2="7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6315" y="2939845"/>
            <a:ext cx="5435395" cy="43483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9611FF-559D-9322-D2AC-E297A66F634D}"/>
              </a:ext>
            </a:extLst>
          </p:cNvPr>
          <p:cNvSpPr/>
          <p:nvPr/>
        </p:nvSpPr>
        <p:spPr>
          <a:xfrm>
            <a:off x="828675" y="1638300"/>
            <a:ext cx="9315450" cy="1427339"/>
          </a:xfrm>
          <a:custGeom>
            <a:avLst/>
            <a:gdLst>
              <a:gd name="connsiteX0" fmla="*/ 0 w 9315450"/>
              <a:gd name="connsiteY0" fmla="*/ 237895 h 1427339"/>
              <a:gd name="connsiteX1" fmla="*/ 237895 w 9315450"/>
              <a:gd name="connsiteY1" fmla="*/ 0 h 1427339"/>
              <a:gd name="connsiteX2" fmla="*/ 9077555 w 9315450"/>
              <a:gd name="connsiteY2" fmla="*/ 0 h 1427339"/>
              <a:gd name="connsiteX3" fmla="*/ 9315450 w 9315450"/>
              <a:gd name="connsiteY3" fmla="*/ 237895 h 1427339"/>
              <a:gd name="connsiteX4" fmla="*/ 9315450 w 9315450"/>
              <a:gd name="connsiteY4" fmla="*/ 1189444 h 1427339"/>
              <a:gd name="connsiteX5" fmla="*/ 9077555 w 9315450"/>
              <a:gd name="connsiteY5" fmla="*/ 1427339 h 1427339"/>
              <a:gd name="connsiteX6" fmla="*/ 237895 w 9315450"/>
              <a:gd name="connsiteY6" fmla="*/ 1427339 h 1427339"/>
              <a:gd name="connsiteX7" fmla="*/ 0 w 9315450"/>
              <a:gd name="connsiteY7" fmla="*/ 1189444 h 1427339"/>
              <a:gd name="connsiteX8" fmla="*/ 0 w 9315450"/>
              <a:gd name="connsiteY8" fmla="*/ 237895 h 142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5450" h="1427339" fill="none" extrusionOk="0">
                <a:moveTo>
                  <a:pt x="0" y="237895"/>
                </a:moveTo>
                <a:cubicBezTo>
                  <a:pt x="-8618" y="126334"/>
                  <a:pt x="105861" y="13012"/>
                  <a:pt x="237895" y="0"/>
                </a:cubicBezTo>
                <a:cubicBezTo>
                  <a:pt x="2692591" y="53328"/>
                  <a:pt x="7904057" y="17429"/>
                  <a:pt x="9077555" y="0"/>
                </a:cubicBezTo>
                <a:cubicBezTo>
                  <a:pt x="9204884" y="-2842"/>
                  <a:pt x="9320640" y="92526"/>
                  <a:pt x="9315450" y="237895"/>
                </a:cubicBezTo>
                <a:cubicBezTo>
                  <a:pt x="9324521" y="457329"/>
                  <a:pt x="9232126" y="966457"/>
                  <a:pt x="9315450" y="1189444"/>
                </a:cubicBezTo>
                <a:cubicBezTo>
                  <a:pt x="9307225" y="1333859"/>
                  <a:pt x="9212981" y="1431280"/>
                  <a:pt x="9077555" y="1427339"/>
                </a:cubicBezTo>
                <a:cubicBezTo>
                  <a:pt x="6554707" y="1354080"/>
                  <a:pt x="1771415" y="1440337"/>
                  <a:pt x="237895" y="1427339"/>
                </a:cubicBezTo>
                <a:cubicBezTo>
                  <a:pt x="83463" y="1427171"/>
                  <a:pt x="12348" y="1311565"/>
                  <a:pt x="0" y="1189444"/>
                </a:cubicBezTo>
                <a:cubicBezTo>
                  <a:pt x="62272" y="736243"/>
                  <a:pt x="-28165" y="385095"/>
                  <a:pt x="0" y="237895"/>
                </a:cubicBezTo>
                <a:close/>
              </a:path>
              <a:path w="9315450" h="1427339" stroke="0" extrusionOk="0">
                <a:moveTo>
                  <a:pt x="0" y="237895"/>
                </a:moveTo>
                <a:cubicBezTo>
                  <a:pt x="-11731" y="96097"/>
                  <a:pt x="110626" y="11336"/>
                  <a:pt x="237895" y="0"/>
                </a:cubicBezTo>
                <a:cubicBezTo>
                  <a:pt x="2184539" y="-106828"/>
                  <a:pt x="7195779" y="-116700"/>
                  <a:pt x="9077555" y="0"/>
                </a:cubicBezTo>
                <a:cubicBezTo>
                  <a:pt x="9214790" y="21226"/>
                  <a:pt x="9314859" y="108854"/>
                  <a:pt x="9315450" y="237895"/>
                </a:cubicBezTo>
                <a:cubicBezTo>
                  <a:pt x="9399999" y="385149"/>
                  <a:pt x="9342472" y="1071051"/>
                  <a:pt x="9315450" y="1189444"/>
                </a:cubicBezTo>
                <a:cubicBezTo>
                  <a:pt x="9334018" y="1319282"/>
                  <a:pt x="9206505" y="1416289"/>
                  <a:pt x="9077555" y="1427339"/>
                </a:cubicBezTo>
                <a:cubicBezTo>
                  <a:pt x="6384609" y="1326836"/>
                  <a:pt x="1134077" y="1365064"/>
                  <a:pt x="237895" y="1427339"/>
                </a:cubicBezTo>
                <a:cubicBezTo>
                  <a:pt x="98828" y="1428544"/>
                  <a:pt x="-19960" y="1316135"/>
                  <a:pt x="0" y="1189444"/>
                </a:cubicBezTo>
                <a:cubicBezTo>
                  <a:pt x="60928" y="1015645"/>
                  <a:pt x="64948" y="708097"/>
                  <a:pt x="0" y="23789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598488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Em muốn kể lại câu chuyện nào? Em đã đọc hay được nghe kể câu chuyện đó?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37AF62-5F36-3527-5B1E-46F5F43B9EF5}"/>
              </a:ext>
            </a:extLst>
          </p:cNvPr>
          <p:cNvSpPr/>
          <p:nvPr/>
        </p:nvSpPr>
        <p:spPr>
          <a:xfrm>
            <a:off x="561975" y="3629025"/>
            <a:ext cx="8763000" cy="1427339"/>
          </a:xfrm>
          <a:custGeom>
            <a:avLst/>
            <a:gdLst>
              <a:gd name="connsiteX0" fmla="*/ 0 w 8763000"/>
              <a:gd name="connsiteY0" fmla="*/ 237895 h 1427339"/>
              <a:gd name="connsiteX1" fmla="*/ 237895 w 8763000"/>
              <a:gd name="connsiteY1" fmla="*/ 0 h 1427339"/>
              <a:gd name="connsiteX2" fmla="*/ 8525105 w 8763000"/>
              <a:gd name="connsiteY2" fmla="*/ 0 h 1427339"/>
              <a:gd name="connsiteX3" fmla="*/ 8763000 w 8763000"/>
              <a:gd name="connsiteY3" fmla="*/ 237895 h 1427339"/>
              <a:gd name="connsiteX4" fmla="*/ 8763000 w 8763000"/>
              <a:gd name="connsiteY4" fmla="*/ 1189444 h 1427339"/>
              <a:gd name="connsiteX5" fmla="*/ 8525105 w 8763000"/>
              <a:gd name="connsiteY5" fmla="*/ 1427339 h 1427339"/>
              <a:gd name="connsiteX6" fmla="*/ 237895 w 8763000"/>
              <a:gd name="connsiteY6" fmla="*/ 1427339 h 1427339"/>
              <a:gd name="connsiteX7" fmla="*/ 0 w 8763000"/>
              <a:gd name="connsiteY7" fmla="*/ 1189444 h 1427339"/>
              <a:gd name="connsiteX8" fmla="*/ 0 w 8763000"/>
              <a:gd name="connsiteY8" fmla="*/ 237895 h 142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3000" h="1427339" fill="none" extrusionOk="0">
                <a:moveTo>
                  <a:pt x="0" y="237895"/>
                </a:moveTo>
                <a:cubicBezTo>
                  <a:pt x="-8618" y="126334"/>
                  <a:pt x="105861" y="13012"/>
                  <a:pt x="237895" y="0"/>
                </a:cubicBezTo>
                <a:cubicBezTo>
                  <a:pt x="2188911" y="53328"/>
                  <a:pt x="7397972" y="17429"/>
                  <a:pt x="8525105" y="0"/>
                </a:cubicBezTo>
                <a:cubicBezTo>
                  <a:pt x="8652434" y="-2842"/>
                  <a:pt x="8768190" y="92526"/>
                  <a:pt x="8763000" y="237895"/>
                </a:cubicBezTo>
                <a:cubicBezTo>
                  <a:pt x="8772071" y="457329"/>
                  <a:pt x="8679676" y="966457"/>
                  <a:pt x="8763000" y="1189444"/>
                </a:cubicBezTo>
                <a:cubicBezTo>
                  <a:pt x="8754775" y="1333859"/>
                  <a:pt x="8660531" y="1431280"/>
                  <a:pt x="8525105" y="1427339"/>
                </a:cubicBezTo>
                <a:cubicBezTo>
                  <a:pt x="5407882" y="1354080"/>
                  <a:pt x="2379480" y="1440337"/>
                  <a:pt x="237895" y="1427339"/>
                </a:cubicBezTo>
                <a:cubicBezTo>
                  <a:pt x="83463" y="1427171"/>
                  <a:pt x="12348" y="1311565"/>
                  <a:pt x="0" y="1189444"/>
                </a:cubicBezTo>
                <a:cubicBezTo>
                  <a:pt x="62272" y="736243"/>
                  <a:pt x="-28165" y="385095"/>
                  <a:pt x="0" y="237895"/>
                </a:cubicBezTo>
                <a:close/>
              </a:path>
              <a:path w="8763000" h="1427339" stroke="0" extrusionOk="0">
                <a:moveTo>
                  <a:pt x="0" y="237895"/>
                </a:moveTo>
                <a:cubicBezTo>
                  <a:pt x="-11731" y="96097"/>
                  <a:pt x="110626" y="11336"/>
                  <a:pt x="237895" y="0"/>
                </a:cubicBezTo>
                <a:cubicBezTo>
                  <a:pt x="3008774" y="-106828"/>
                  <a:pt x="7134799" y="-116700"/>
                  <a:pt x="8525105" y="0"/>
                </a:cubicBezTo>
                <a:cubicBezTo>
                  <a:pt x="8662340" y="21226"/>
                  <a:pt x="8762409" y="108854"/>
                  <a:pt x="8763000" y="237895"/>
                </a:cubicBezTo>
                <a:cubicBezTo>
                  <a:pt x="8847549" y="385149"/>
                  <a:pt x="8790022" y="1071051"/>
                  <a:pt x="8763000" y="1189444"/>
                </a:cubicBezTo>
                <a:cubicBezTo>
                  <a:pt x="8781568" y="1319282"/>
                  <a:pt x="8654055" y="1416289"/>
                  <a:pt x="8525105" y="1427339"/>
                </a:cubicBezTo>
                <a:cubicBezTo>
                  <a:pt x="5902204" y="1326836"/>
                  <a:pt x="3070242" y="1365064"/>
                  <a:pt x="237895" y="1427339"/>
                </a:cubicBezTo>
                <a:cubicBezTo>
                  <a:pt x="98828" y="1428544"/>
                  <a:pt x="-19960" y="1316135"/>
                  <a:pt x="0" y="1189444"/>
                </a:cubicBezTo>
                <a:cubicBezTo>
                  <a:pt x="60928" y="1015645"/>
                  <a:pt x="64948" y="708097"/>
                  <a:pt x="0" y="23789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598488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Trong câu chuyện có những sự việc nào? Trình tự của các sự việc đó ra sao?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94398" y="460323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034CE8ED-267A-8C8C-C715-4E55C1FBA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96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22C04D-F9AA-4217-22B7-68D41D54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35" y="465085"/>
            <a:ext cx="9169179" cy="26702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94398" y="460323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7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EEB68CB-A8AA-E451-7B96-52BDF7A77591}"/>
              </a:ext>
            </a:extLst>
          </p:cNvPr>
          <p:cNvSpPr/>
          <p:nvPr/>
        </p:nvSpPr>
        <p:spPr>
          <a:xfrm>
            <a:off x="1007806" y="275303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31AEB-556D-EB21-39EF-D0447515F85D}"/>
              </a:ext>
            </a:extLst>
          </p:cNvPr>
          <p:cNvSpPr txBox="1"/>
          <p:nvPr/>
        </p:nvSpPr>
        <p:spPr>
          <a:xfrm>
            <a:off x="3737794" y="2155854"/>
            <a:ext cx="7148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Lập</a:t>
            </a:r>
            <a:r>
              <a:rPr kumimoji="0" lang="en-US" sz="13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138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dàn</a:t>
            </a:r>
            <a:r>
              <a:rPr kumimoji="0" lang="en-US" sz="13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ý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2" name="Picture 1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8C1D0C5D-5729-0BF3-7FBB-D575DB7DB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4" b="89976" l="8987" r="91085">
                        <a14:foregroundMark x1="62621" y1="6144" x2="65199" y2="10428"/>
                        <a14:foregroundMark x1="57429" y1="84802" x2="60186" y2="85206"/>
                        <a14:foregroundMark x1="62621" y1="82094" x2="62800" y2="84236"/>
                        <a14:foregroundMark x1="80881" y1="84802" x2="85714" y2="83266"/>
                        <a14:foregroundMark x1="77086" y1="29911" x2="82277" y2="30275"/>
                        <a14:foregroundMark x1="61404" y1="35327" x2="63480" y2="41188"/>
                        <a14:foregroundMark x1="91085" y1="80315" x2="90548" y2="81285"/>
                        <a14:foregroundMark x1="85392" y1="84802" x2="90727" y2="81487"/>
                        <a14:foregroundMark x1="59506" y1="85004" x2="72431" y2="87146"/>
                        <a14:foregroundMark x1="16899" y1="11964" x2="23272" y2="79790"/>
                        <a14:foregroundMark x1="23272" y1="79790" x2="25886" y2="83266"/>
                        <a14:foregroundMark x1="8987" y1="36904" x2="19334" y2="48181"/>
                        <a14:foregroundMark x1="22413" y1="10792" x2="31472" y2="31851"/>
                        <a14:foregroundMark x1="31472" y1="31851" x2="32080" y2="34559"/>
                        <a14:foregroundMark x1="29323" y1="30679" x2="32259" y2="41188"/>
                        <a14:foregroundMark x1="31579" y1="88723" x2="25349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651635" cy="4119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E26B0-D4EB-C6EA-0B0E-4B105DF99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997" y="970330"/>
            <a:ext cx="4730906" cy="1774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94398" y="460323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034CE8ED-267A-8C8C-C715-4E55C1FBA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96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63479-175F-FAA5-600C-DCD31900F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58380" y="2748578"/>
            <a:ext cx="2328034" cy="205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C2925-C840-B122-191E-F313EA0B2657}"/>
              </a:ext>
            </a:extLst>
          </p:cNvPr>
          <p:cNvSpPr txBox="1"/>
          <p:nvPr/>
        </p:nvSpPr>
        <p:spPr>
          <a:xfrm>
            <a:off x="3244393" y="3311265"/>
            <a:ext cx="1422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32FF0-1E34-9946-E792-9370869BF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85" y="284110"/>
            <a:ext cx="9169179" cy="26702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894398" y="460323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28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EEB68CB-A8AA-E451-7B96-52BDF7A77591}"/>
              </a:ext>
            </a:extLst>
          </p:cNvPr>
          <p:cNvSpPr/>
          <p:nvPr/>
        </p:nvSpPr>
        <p:spPr>
          <a:xfrm>
            <a:off x="1007806" y="275303"/>
            <a:ext cx="10412362" cy="6489290"/>
          </a:xfrm>
          <a:prstGeom prst="cloud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31AEB-556D-EB21-39EF-D0447515F85D}"/>
              </a:ext>
            </a:extLst>
          </p:cNvPr>
          <p:cNvSpPr txBox="1"/>
          <p:nvPr/>
        </p:nvSpPr>
        <p:spPr>
          <a:xfrm>
            <a:off x="3823519" y="2546379"/>
            <a:ext cx="7148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Góp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ý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và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chỉnh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sửa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dàn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ý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2" name="Picture 1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8C1D0C5D-5729-0BF3-7FBB-D575DB7DB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4" b="89976" l="8987" r="91085">
                        <a14:foregroundMark x1="62621" y1="6144" x2="65199" y2="10428"/>
                        <a14:foregroundMark x1="57429" y1="84802" x2="60186" y2="85206"/>
                        <a14:foregroundMark x1="62621" y1="82094" x2="62800" y2="84236"/>
                        <a14:foregroundMark x1="80881" y1="84802" x2="85714" y2="83266"/>
                        <a14:foregroundMark x1="77086" y1="29911" x2="82277" y2="30275"/>
                        <a14:foregroundMark x1="61404" y1="35327" x2="63480" y2="41188"/>
                        <a14:foregroundMark x1="91085" y1="80315" x2="90548" y2="81285"/>
                        <a14:foregroundMark x1="85392" y1="84802" x2="90727" y2="81487"/>
                        <a14:foregroundMark x1="59506" y1="85004" x2="72431" y2="87146"/>
                        <a14:foregroundMark x1="16899" y1="11964" x2="23272" y2="79790"/>
                        <a14:foregroundMark x1="23272" y1="79790" x2="25886" y2="83266"/>
                        <a14:foregroundMark x1="8987" y1="36904" x2="19334" y2="48181"/>
                        <a14:foregroundMark x1="22413" y1="10792" x2="31472" y2="31851"/>
                        <a14:foregroundMark x1="31472" y1="31851" x2="32080" y2="34559"/>
                        <a14:foregroundMark x1="29323" y1="30679" x2="32259" y2="41188"/>
                        <a14:foregroundMark x1="31579" y1="88723" x2="25349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736"/>
            <a:ext cx="5362151" cy="4748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78316-B0F6-B005-8E00-56F88F5F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90" y="1170355"/>
            <a:ext cx="470652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9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ADA7B7-2181-C5D3-29B3-B0AD81D69E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C31C513-E6A6-D236-0E00-44C720DDB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3048" l="9994" r="89942">
                        <a14:foregroundMark x1="40589" y1="92199" x2="39327" y2="87874"/>
                        <a14:foregroundMark x1="69049" y1="93048" x2="69049" y2="92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68" y="2758440"/>
            <a:ext cx="5702095" cy="4561676"/>
          </a:xfrm>
          <a:prstGeom prst="rect">
            <a:avLst/>
          </a:prstGeom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D37E2D2F-621D-1167-6C8E-AB4C952A8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69858" y="983226"/>
            <a:ext cx="5889521" cy="2809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D1F8E5-5C1B-22F8-58A9-621553C89DD7}"/>
              </a:ext>
            </a:extLst>
          </p:cNvPr>
          <p:cNvSpPr txBox="1"/>
          <p:nvPr/>
        </p:nvSpPr>
        <p:spPr>
          <a:xfrm>
            <a:off x="5982928" y="1148282"/>
            <a:ext cx="53143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ổi vở cho bạn cùng bàn, đọc dàn ý và đóng góp ý kiến cho nhau.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E3998B24-5F44-FEEC-0E6A-267892018B1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" y="106999"/>
            <a:ext cx="4011561" cy="3695651"/>
          </a:xfrm>
          <a:prstGeom prst="rect">
            <a:avLst/>
          </a:prstGeom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D4FD200B-56B4-4E3D-ACF1-3533510DBA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004" y="3191452"/>
            <a:ext cx="5570271" cy="36956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D09BD1-F038-8139-28FC-DB7A467FE779}"/>
              </a:ext>
            </a:extLst>
          </p:cNvPr>
          <p:cNvSpPr txBox="1"/>
          <p:nvPr/>
        </p:nvSpPr>
        <p:spPr>
          <a:xfrm>
            <a:off x="666181" y="832439"/>
            <a:ext cx="3143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tin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E48FA0-E538-39D2-A730-D2A9E08E580F}"/>
              </a:ext>
            </a:extLst>
          </p:cNvPr>
          <p:cNvSpPr txBox="1"/>
          <p:nvPr/>
        </p:nvSpPr>
        <p:spPr>
          <a:xfrm>
            <a:off x="852744" y="3891613"/>
            <a:ext cx="4090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sự việc trong câu chuyện được sắp xếp theo trình tự hợp lí.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907845" y="492499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722A78-CE70-8886-5B7A-B1447EA02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03" y="-656107"/>
            <a:ext cx="7692887" cy="34473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4A91D0-09DF-2F38-0E23-085ECB963D53}"/>
              </a:ext>
            </a:extLst>
          </p:cNvPr>
          <p:cNvGrpSpPr/>
          <p:nvPr/>
        </p:nvGrpSpPr>
        <p:grpSpPr>
          <a:xfrm>
            <a:off x="1184280" y="2723624"/>
            <a:ext cx="3850755" cy="1700806"/>
            <a:chOff x="2132467" y="2501311"/>
            <a:chExt cx="3850754" cy="17008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5BD4FB-EB2C-FC2D-03F4-08CC13D25165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BC30E82-8526-6ECE-9DD6-0CC8D901410C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 dirty="0">
                  <a:solidFill>
                    <a:srgbClr val="1725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Arial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441EDC5-01B3-1FAD-83BD-EB936582B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6BA73C3B-840D-C26C-CBA3-E68393927F0C}"/>
                </a:ext>
              </a:extLst>
            </p:cNvPr>
            <p:cNvSpPr txBox="1"/>
            <p:nvPr/>
          </p:nvSpPr>
          <p:spPr>
            <a:xfrm>
              <a:off x="2494060" y="3146916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rgbClr val="17253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GV ĐIỀN VÀO ĐÂY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D0B3B-93AF-862D-6EAE-39AD78D95F19}"/>
              </a:ext>
            </a:extLst>
          </p:cNvPr>
          <p:cNvGrpSpPr/>
          <p:nvPr/>
        </p:nvGrpSpPr>
        <p:grpSpPr>
          <a:xfrm>
            <a:off x="1161089" y="4457606"/>
            <a:ext cx="3850755" cy="1700806"/>
            <a:chOff x="2132467" y="2501311"/>
            <a:chExt cx="3850754" cy="17008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EE078D-C83D-57F3-0D32-EE19C134D415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6F886BB-4368-61B4-64B3-C13C70B19915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 dirty="0">
                  <a:solidFill>
                    <a:srgbClr val="1725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Arial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990ECFB-A356-1B70-5D17-57B21DCA9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EFBE8A28-D5B1-C222-B8FB-8EA38E579FCD}"/>
                </a:ext>
              </a:extLst>
            </p:cNvPr>
            <p:cNvSpPr txBox="1"/>
            <p:nvPr/>
          </p:nvSpPr>
          <p:spPr>
            <a:xfrm>
              <a:off x="2494060" y="3146916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rgbClr val="17253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GV ĐIỀN VÀO ĐÂY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0BB24E-9DA1-E2C5-78B5-890D92E99E80}"/>
              </a:ext>
            </a:extLst>
          </p:cNvPr>
          <p:cNvGrpSpPr/>
          <p:nvPr/>
        </p:nvGrpSpPr>
        <p:grpSpPr>
          <a:xfrm>
            <a:off x="7303992" y="2835809"/>
            <a:ext cx="3850755" cy="1700806"/>
            <a:chOff x="2132467" y="2501311"/>
            <a:chExt cx="3850754" cy="17008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591B20-E0AA-4F3A-7917-267982729F14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3C24E70-8187-223D-AD2C-495F564567A2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 dirty="0">
                  <a:solidFill>
                    <a:srgbClr val="1725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Arial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0E88469-BA4F-AB45-BEAF-F1994E7D0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29ED17C2-87E3-BC5C-B788-0BDB5BF0D1E8}"/>
                </a:ext>
              </a:extLst>
            </p:cNvPr>
            <p:cNvSpPr txBox="1"/>
            <p:nvPr/>
          </p:nvSpPr>
          <p:spPr>
            <a:xfrm>
              <a:off x="2494060" y="3146916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rgbClr val="17253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GV ĐIỀN VÀO ĐÂY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6EFB50-B7F8-A4A7-B961-72F69071A683}"/>
              </a:ext>
            </a:extLst>
          </p:cNvPr>
          <p:cNvGrpSpPr/>
          <p:nvPr/>
        </p:nvGrpSpPr>
        <p:grpSpPr>
          <a:xfrm>
            <a:off x="7303992" y="4662405"/>
            <a:ext cx="3850755" cy="1700806"/>
            <a:chOff x="2132467" y="2501311"/>
            <a:chExt cx="3850754" cy="17008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FEFE12-49A7-FBF1-B68D-46AE13CA2228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00DB2ED-243D-10BC-2EF4-FD55D300A5D1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 dirty="0">
                  <a:solidFill>
                    <a:srgbClr val="1725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Arial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EDF07A0-F003-4EBA-187A-59D2CEB2B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87FC34CB-7B47-0FE0-039B-4E08EB5F1817}"/>
                </a:ext>
              </a:extLst>
            </p:cNvPr>
            <p:cNvSpPr txBox="1"/>
            <p:nvPr/>
          </p:nvSpPr>
          <p:spPr>
            <a:xfrm>
              <a:off x="2494060" y="3146916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rgbClr val="17253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GV ĐIỀN VÀO ĐÂY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44CB7C6-F464-5192-232D-E1D9C4F27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406" y="568762"/>
            <a:ext cx="6498899" cy="18289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1894398" y="460323"/>
            <a:ext cx="1598564" cy="1682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0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119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</cp:lastModifiedBy>
  <cp:revision>21</cp:revision>
  <dcterms:created xsi:type="dcterms:W3CDTF">2023-08-06T13:31:04Z</dcterms:created>
  <dcterms:modified xsi:type="dcterms:W3CDTF">2023-12-22T06:41:02Z</dcterms:modified>
</cp:coreProperties>
</file>