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409" r:id="rId2"/>
    <p:sldId id="411" r:id="rId3"/>
    <p:sldId id="430" r:id="rId4"/>
    <p:sldId id="431" r:id="rId5"/>
    <p:sldId id="434" r:id="rId6"/>
    <p:sldId id="439" r:id="rId7"/>
    <p:sldId id="429" r:id="rId8"/>
  </p:sldIdLst>
  <p:sldSz cx="12192000" cy="6858000"/>
  <p:notesSz cx="6858000" cy="9144000"/>
  <p:embeddedFontLst>
    <p:embeddedFont>
      <p:font typeface="#9Slide07 HoneyCream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Vogue-ExtraBold" panose="020B0500000000000000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019"/>
    <a:srgbClr val="E27849"/>
    <a:srgbClr val="AFEAFF"/>
    <a:srgbClr val="F6A29C"/>
    <a:srgbClr val="719DFF"/>
    <a:srgbClr val="8F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84" d="100"/>
          <a:sy n="84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89DF4-45DA-4014-A65A-31FDBE0A1DC1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079D1-C4F7-4784-BB7D-311D0879F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9CBC-CBC0-18C6-38E9-631568B0A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D28CA7-DA6D-FE34-1D67-53132D4EB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E2D6-6697-2AA1-0B78-B60DE09C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58559-B21E-AE23-756F-A60F64C0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CE787-49C8-A284-50B0-8DFE0F41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21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E39B-17E2-4B4A-5DAC-F5156E93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F49C4-75E7-4A06-926F-E99186091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F638-245B-5A53-3EC6-71086EEB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561D2-BA03-37B9-F316-D269644A5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916C5-188F-8FA5-C884-D002C512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DA1F2-C6E3-51A8-2C78-85EE64F18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92B3-D8DD-9267-84DD-F50F4120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D636-624A-BA51-B55D-F912860D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3E73-F61F-C65E-242C-E2F7B6EED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A0BDD-BE77-6FB3-A571-208E3E59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0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cee593e7ab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grpSp>
        <p:nvGrpSpPr>
          <p:cNvPr id="5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3" name="圆角矩形 2"/>
            <p:cNvSpPr/>
            <p:nvPr>
              <p:custDataLst>
                <p:tags r:id="rId2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2" name="圆角矩形 1"/>
            <p:cNvSpPr/>
            <p:nvPr>
              <p:custDataLst>
                <p:tags r:id="rId3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BB183C30-8C97-56C7-F209-2AC9092D99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535595-88DD-0A1A-5742-E9460CB07BD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3D880-7B19-5B5B-C271-E323E8177B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6229F-50EA-25A3-82D3-E33246A224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67DBB-F453-2A7D-FAE8-A11A768A3F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D0B7C1-B46A-282C-0624-E5E1C7B7D1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78376FF-D62A-7BC6-F90E-1CABFEE1238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0A93CB-8EDB-A961-FB8A-4C266762C52E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9F845-6EEC-7F2D-9149-5ADE2BEC9F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BD88A7-2481-2C33-D3EB-D9BD3E27A75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1E2C-800A-AD5D-451D-E0BE9462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2DFC-45C6-7D4B-427F-C607E4DE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E3C6-099F-4DCC-5B80-16195DDF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4B64-1B19-D33C-7F0C-ED392C0C1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CCE8-2DCE-620B-153A-9CECDE7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5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661D-E178-FA5F-E940-3EFBD78D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25B56-FDA5-24A5-73DE-3E4AFF27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EACA7-DA11-C817-32FF-0D495A7D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A9946-57ED-75FC-091C-95C2AAC6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5CEB-8C48-5DA7-9180-573366277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4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650B-0142-774D-E1E1-73D34A3E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EB16-7A4A-9089-780A-BB57EBB88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A1019D-B5B3-B9E2-B574-505A89AF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5DD49-C652-9A68-1AAD-D94D21D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1B7B8-4311-AF39-6C33-95B2DD27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24825-86C5-17D0-43CB-7A6AB4ED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FDF8-519A-C7F3-8871-4A6232B5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5B603-72BE-47F7-5CF7-3C2E09D8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7300-85DD-74BA-7057-9A67FF2FB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DE114-C11D-9229-F417-39CC16524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7A62F-A4E7-B68E-51BE-8905ED6C46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3FFCDD-9CC3-A47A-0FEB-D9DC2ABF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95F06-2194-7461-CE43-6EB84049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D8854-36A6-BFB0-AFE5-DB3BD894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9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7F9D-1541-833A-0A2D-EF92A5A2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9D0A83-4409-1B2C-A23A-0E8E1FC1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DDFC-913B-2758-213B-F1FB0300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F3692-8848-3F3E-5CE1-17101C83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4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F0E9CE-95CE-9684-C5C3-25F6456B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5204B-FF56-A295-D9BF-B590AEAE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C90C0-9C49-EE98-D894-A27BBA0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AEE0D-9B01-E764-BCBD-9D1A51FC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5980-D6B4-43A2-5C59-69185DAA2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CB659-905A-44CC-252E-EE23837B3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8AD86-C6D6-644D-3D14-D4E78A50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1D0F5-B4AB-7703-F7B9-88A3C4A1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F331F-1E53-8E47-596A-9DB85E8F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6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0971-F34B-27B2-D5D0-8AA49C45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6F567-0B3F-4C48-9255-3E1885962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D1C69-5683-0F01-09FA-60FD15709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30F5-58CD-9011-ACD6-6F279F6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F4253-DC9F-5AD5-9C5D-33A047EE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E9BB7-7257-6991-49E4-D1589E7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82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C6D100-274B-13F1-0C76-6AA78F5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63E2-43F4-B803-6CE9-03C5EFB3D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E0DCE-27A1-DA60-F26F-DB52706B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5CCB-7DBA-4DE1-A714-0E89E30E3268}" type="datetimeFigureOut">
              <a:rPr lang="en-US" smtClean="0"/>
              <a:t>22/12/2023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C9B7A-25F5-78D5-9E50-B58E33915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D29C-BBA3-5590-4D71-51D3B5A72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28B5C-5126-40FD-A024-59D631D419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15050D-95A8-124A-DCDE-D811F7750FE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896FB7-C374-2D04-C43C-3D871B96F05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C3306-D80B-DD0F-017A-DF441B8B1D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E5C8C-4268-63BD-36B6-080B071CF8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D3150-4B64-2F2C-2CB3-3BC8AD0CE19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12516C-59BB-D237-CAEA-F7E9217829B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8B421CE-B795-FAFA-EC23-9180BDD7A97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A79375-39C8-1154-BF0F-83E605303641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1744A-1E96-A49F-859F-F93A67E9E6B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E5E4B8-34B0-F2CB-A0C4-6E2AF159D1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tags" Target="../tags/tag6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tags" Target="../tags/tag9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3.png"/><Relationship Id="rId4" Type="http://schemas.openxmlformats.org/officeDocument/2006/relationships/tags" Target="../tags/tag10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tags" Target="../tags/tag13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3.png"/><Relationship Id="rId4" Type="http://schemas.openxmlformats.org/officeDocument/2006/relationships/tags" Target="../tags/tag14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5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4.png"/><Relationship Id="rId2" Type="http://schemas.openxmlformats.org/officeDocument/2006/relationships/tags" Target="../tags/tag16.xml"/><Relationship Id="rId16" Type="http://schemas.openxmlformats.org/officeDocument/2006/relationships/image" Target="../media/image21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3.png"/><Relationship Id="rId5" Type="http://schemas.openxmlformats.org/officeDocument/2006/relationships/tags" Target="../tags/tag1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图形"/>
          <p:cNvGrpSpPr/>
          <p:nvPr/>
        </p:nvGrpSpPr>
        <p:grpSpPr>
          <a:xfrm>
            <a:off x="-10160" y="0"/>
            <a:ext cx="12202160" cy="6858000"/>
            <a:chOff x="-15" y="0"/>
            <a:chExt cx="19216" cy="10800"/>
          </a:xfrm>
        </p:grpSpPr>
        <p:pic>
          <p:nvPicPr>
            <p:cNvPr id="4" name="图形" descr="5ccee593e7ab4"/>
            <p:cNvPicPr>
              <a:picLocks noChangeAspect="1"/>
            </p:cNvPicPr>
            <p:nvPr/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/>
          </p:nvPicPr>
          <p:blipFill>
            <a:blip r:embed="rId7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18" name="图形" descr="5cbd2efc09b3b"/>
            <p:cNvPicPr>
              <a:picLocks noChangeAspect="1"/>
            </p:cNvPicPr>
            <p:nvPr/>
          </p:nvPicPr>
          <p:blipFill>
            <a:blip r:embed="rId9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/>
          </p:nvPicPr>
          <p:blipFill>
            <a:blip r:embed="rId10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0" name="图形" descr="5ce8f767eed3c"/>
            <p:cNvPicPr>
              <a:picLocks noChangeAspect="1"/>
            </p:cNvPicPr>
            <p:nvPr/>
          </p:nvPicPr>
          <p:blipFill>
            <a:blip r:embed="rId10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sp>
        <p:nvSpPr>
          <p:cNvPr id="13" name="图形"/>
          <p:cNvSpPr/>
          <p:nvPr/>
        </p:nvSpPr>
        <p:spPr>
          <a:xfrm>
            <a:off x="4009390" y="1625600"/>
            <a:ext cx="4347614" cy="534670"/>
          </a:xfrm>
          <a:prstGeom prst="roundRect">
            <a:avLst>
              <a:gd name="adj" fmla="val 50000"/>
            </a:avLst>
          </a:prstGeom>
          <a:solidFill>
            <a:srgbClr val="71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Luyện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từ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và</a:t>
            </a:r>
            <a:r>
              <a:rPr lang="en-US" altLang="zh-CN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câu</a:t>
            </a:r>
            <a:endParaRPr lang="zh-CN" altLang="en-US" sz="40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E850B8-9C1A-30D3-0BEA-8BFD1EAA7082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C7C070-C8FD-451E-9D66-A18218C075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165A0-BAD7-A7FC-9387-658A5E0E69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415ABC-98A3-B16A-88D2-BF10D376A0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A9D24-9CA8-6304-3A19-8A30FD4B9FF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98A17E-8E2B-75DD-978B-992C3365E4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975" y="2279131"/>
            <a:ext cx="7413379" cy="31823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282" y="-134058"/>
            <a:ext cx="1718072" cy="17180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5549149"/>
            <a:ext cx="932769" cy="957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AB43C38-11E7-D2BD-3CFE-2CB479A1BB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0438" y="2162292"/>
            <a:ext cx="8364437" cy="25666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图形"/>
          <p:cNvGrpSpPr/>
          <p:nvPr/>
        </p:nvGrpSpPr>
        <p:grpSpPr>
          <a:xfrm>
            <a:off x="-1963" y="0"/>
            <a:ext cx="12438380" cy="7059295"/>
            <a:chOff x="0" y="0"/>
            <a:chExt cx="19588" cy="11117"/>
          </a:xfrm>
        </p:grpSpPr>
        <p:pic>
          <p:nvPicPr>
            <p:cNvPr id="4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8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3257" y="986"/>
              <a:ext cx="13224" cy="8877"/>
              <a:chOff x="2410" y="-450"/>
              <a:chExt cx="14302" cy="11010"/>
            </a:xfrm>
          </p:grpSpPr>
          <p:pic>
            <p:nvPicPr>
              <p:cNvPr id="6" name="图形" descr="5c8a35b8b500d-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3" name="图形" descr="5c8a35b8b500d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0" y="-450"/>
                <a:ext cx="14302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680" y="5146"/>
              <a:ext cx="5908" cy="5971"/>
            </a:xfrm>
            <a:prstGeom prst="rect">
              <a:avLst/>
            </a:prstGeom>
          </p:spPr>
        </p:pic>
        <p:pic>
          <p:nvPicPr>
            <p:cNvPr id="15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 rot="11276522">
              <a:off x="3659" y="7029"/>
              <a:ext cx="7186" cy="3609"/>
            </a:xfrm>
            <a:prstGeom prst="rect">
              <a:avLst/>
            </a:prstGeom>
          </p:spPr>
        </p:pic>
        <p:pic>
          <p:nvPicPr>
            <p:cNvPr id="19" name="图形" descr="5ce8f767eed3c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  <p:pic>
          <p:nvPicPr>
            <p:cNvPr id="13" name="图形" descr="5cbd2efc09a0e"/>
            <p:cNvPicPr>
              <a:picLocks noChangeAspect="1"/>
            </p:cNvPicPr>
            <p:nvPr/>
          </p:nvPicPr>
          <p:blipFill>
            <a:blip r:embed="rId12"/>
            <a:srcRect t="4880" r="2994" b="6037"/>
            <a:stretch>
              <a:fillRect/>
            </a:stretch>
          </p:blipFill>
          <p:spPr>
            <a:xfrm>
              <a:off x="112" y="6147"/>
              <a:ext cx="5130" cy="388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3E2D4AD-487C-4FE5-57A0-BA3A20E1A0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2174" y="2145681"/>
            <a:ext cx="8224217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85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0595B-C12B-E32E-526E-05BA8BE212E1}"/>
              </a:ext>
            </a:extLst>
          </p:cNvPr>
          <p:cNvSpPr txBox="1"/>
          <p:nvPr/>
        </p:nvSpPr>
        <p:spPr>
          <a:xfrm>
            <a:off x="2506075" y="360984"/>
            <a:ext cx="618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CE9A-808D-FCAE-3B5E-0F7D18646825}"/>
              </a:ext>
            </a:extLst>
          </p:cNvPr>
          <p:cNvSpPr txBox="1"/>
          <p:nvPr/>
        </p:nvSpPr>
        <p:spPr>
          <a:xfrm>
            <a:off x="691434" y="1059422"/>
            <a:ext cx="10029117" cy="402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a. Chứa tiếng “yêu"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</a:rPr>
              <a:t>yêu quý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b. Chứa tiếng “thương”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thương mến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c. Chứa tiếng “nhớ”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 </a:t>
            </a:r>
            <a:r>
              <a:rPr lang="vi-VN" sz="4400" dirty="0">
                <a:latin typeface="Cambria" panose="02040503050406030204" pitchFamily="18" charset="0"/>
              </a:rPr>
              <a:t>nhớ m</a:t>
            </a:r>
            <a:r>
              <a:rPr lang="en-US" sz="4400" dirty="0">
                <a:latin typeface="Cambria" panose="02040503050406030204" pitchFamily="18" charset="0"/>
              </a:rPr>
              <a:t>o</a:t>
            </a:r>
            <a:r>
              <a:rPr lang="vi-VN" sz="4400" dirty="0">
                <a:latin typeface="Cambria" panose="02040503050406030204" pitchFamily="18" charset="0"/>
              </a:rPr>
              <a:t>ng </a:t>
            </a:r>
          </a:p>
          <a:p>
            <a:pPr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</a:rPr>
              <a:t>d. Chứa tiếng “tiếc"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M:</a:t>
            </a:r>
            <a:r>
              <a:rPr lang="vi-VN" sz="4400" dirty="0">
                <a:latin typeface="Cambria" panose="02040503050406030204" pitchFamily="18" charset="0"/>
              </a:rPr>
              <a:t> tiếc nuối</a:t>
            </a:r>
            <a:endParaRPr lang="en-US" sz="4400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C7032-A737-034E-6F94-18208329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9" y="222027"/>
            <a:ext cx="24569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2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1742221-CED4-10CF-4729-3865B2A6F9A4}"/>
              </a:ext>
            </a:extLst>
          </p:cNvPr>
          <p:cNvSpPr txBox="1"/>
          <p:nvPr/>
        </p:nvSpPr>
        <p:spPr>
          <a:xfrm>
            <a:off x="521372" y="1244353"/>
            <a:ext cx="1070657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Mẹ ơi!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nhớ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quá! Sao mẹ đi công tác lâu thế? Tối nào em Chi cũng khóc đòi mẹ.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thương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em lắm. Chúng con rất mong mẹ về.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Hôm nay con vừa giành được giải Nhất cuộc thi cờ vua mẹ ạ. Ai cũng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kh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âm</a:t>
            </a:r>
            <a:r>
              <a:rPr lang="en-US" sz="3200" b="1" dirty="0">
                <a:solidFill>
                  <a:srgbClr val="DE401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DE4019"/>
                </a:solidFill>
                <a:latin typeface="Cambria" panose="02040503050406030204" pitchFamily="18" charset="0"/>
              </a:rPr>
              <a:t>phục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con. Còn con, con rất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biết 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bác Dũng đã dạy con học cờ. Thế mà hồi xưa khi mới học cờ, con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chán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môn này thế. Con còn </a:t>
            </a:r>
            <a:r>
              <a:rPr lang="en-US" sz="3200" b="1" i="0" dirty="0" err="1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dỗi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 vì mẹ cứ thuyết phục con học. Bây giờ thì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thích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cờ vua lắm.</a:t>
            </a:r>
          </a:p>
          <a:p>
            <a:pPr algn="just" rtl="0" latinLnBrk="0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Mai con lại nhắn tin tiếp cho mẹ nhé. Con </a:t>
            </a:r>
            <a:r>
              <a:rPr lang="vi-VN" sz="3200" b="1" i="0" dirty="0">
                <a:solidFill>
                  <a:srgbClr val="DE4019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mẹ!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  <a:p>
            <a:pPr algn="r" rtl="0" latinLnBrk="0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</a:rPr>
              <a:t>gái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B0167-85C0-9A9D-6D08-147F525BE970}"/>
              </a:ext>
            </a:extLst>
          </p:cNvPr>
          <p:cNvSpPr txBox="1"/>
          <p:nvPr/>
        </p:nvSpPr>
        <p:spPr>
          <a:xfrm>
            <a:off x="2323193" y="287642"/>
            <a:ext cx="961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xúc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thay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bông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mỗi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lần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E1477F-C7DA-53FF-7474-B0D5537FAE94}"/>
              </a:ext>
            </a:extLst>
          </p:cNvPr>
          <p:cNvGrpSpPr/>
          <p:nvPr/>
        </p:nvGrpSpPr>
        <p:grpSpPr>
          <a:xfrm>
            <a:off x="1805988" y="1716864"/>
            <a:ext cx="881833" cy="561482"/>
            <a:chOff x="-528110" y="4223226"/>
            <a:chExt cx="881833" cy="5614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81AB5A-1157-6ADD-73D6-706081E58F98}"/>
                </a:ext>
              </a:extLst>
            </p:cNvPr>
            <p:cNvSpPr/>
            <p:nvPr/>
          </p:nvSpPr>
          <p:spPr>
            <a:xfrm>
              <a:off x="-528110" y="4291264"/>
              <a:ext cx="881833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E39AFB-B90C-B1F0-0936-C43A409F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82248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CC9C4-7E3A-4AC3-1F47-BBD4532EC49C}"/>
              </a:ext>
            </a:extLst>
          </p:cNvPr>
          <p:cNvGrpSpPr/>
          <p:nvPr/>
        </p:nvGrpSpPr>
        <p:grpSpPr>
          <a:xfrm>
            <a:off x="5511099" y="2259850"/>
            <a:ext cx="1480251" cy="561482"/>
            <a:chOff x="-382248" y="4252655"/>
            <a:chExt cx="1480251" cy="5614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8374994-DEF9-4E75-8A39-1FEA74DB49FA}"/>
                </a:ext>
              </a:extLst>
            </p:cNvPr>
            <p:cNvSpPr/>
            <p:nvPr/>
          </p:nvSpPr>
          <p:spPr>
            <a:xfrm>
              <a:off x="-382248" y="4322571"/>
              <a:ext cx="1480251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05500B-F02D-1440-8004-D7C3FB0AB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3" y="4252655"/>
              <a:ext cx="590107" cy="5614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47CF0-3EA7-C3F3-356E-E71D8B76BF01}"/>
              </a:ext>
            </a:extLst>
          </p:cNvPr>
          <p:cNvGrpSpPr/>
          <p:nvPr/>
        </p:nvGrpSpPr>
        <p:grpSpPr>
          <a:xfrm>
            <a:off x="2561420" y="3680734"/>
            <a:ext cx="2186095" cy="565259"/>
            <a:chOff x="-528110" y="4291264"/>
            <a:chExt cx="2186095" cy="56525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5B9C22-24BE-9DF3-C32A-7437434B2E48}"/>
                </a:ext>
              </a:extLst>
            </p:cNvPr>
            <p:cNvSpPr/>
            <p:nvPr/>
          </p:nvSpPr>
          <p:spPr>
            <a:xfrm>
              <a:off x="-528110" y="4291264"/>
              <a:ext cx="2186095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008FAE-96CF-F608-0D11-3860DD82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0C9C4-EA91-F69B-2781-7F087107FD50}"/>
              </a:ext>
            </a:extLst>
          </p:cNvPr>
          <p:cNvGrpSpPr/>
          <p:nvPr/>
        </p:nvGrpSpPr>
        <p:grpSpPr>
          <a:xfrm>
            <a:off x="8947134" y="3703046"/>
            <a:ext cx="1396337" cy="565259"/>
            <a:chOff x="-92841" y="4291264"/>
            <a:chExt cx="1396337" cy="56525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281FAF-BEAD-23F6-1D96-45ADA4ABA09B}"/>
                </a:ext>
              </a:extLst>
            </p:cNvPr>
            <p:cNvSpPr/>
            <p:nvPr/>
          </p:nvSpPr>
          <p:spPr>
            <a:xfrm>
              <a:off x="-92841" y="4291264"/>
              <a:ext cx="1396337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A9C12BB-D041-5012-F226-E87CB200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646" y="4295041"/>
              <a:ext cx="590106" cy="5614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BDD99F-2906-4EEF-D34D-C58B44222CE5}"/>
              </a:ext>
            </a:extLst>
          </p:cNvPr>
          <p:cNvGrpSpPr/>
          <p:nvPr/>
        </p:nvGrpSpPr>
        <p:grpSpPr>
          <a:xfrm>
            <a:off x="598580" y="4696805"/>
            <a:ext cx="944593" cy="561482"/>
            <a:chOff x="-92841" y="4291264"/>
            <a:chExt cx="944593" cy="56148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5FB5C75-5C45-681E-6460-1E3679528B47}"/>
                </a:ext>
              </a:extLst>
            </p:cNvPr>
            <p:cNvSpPr/>
            <p:nvPr/>
          </p:nvSpPr>
          <p:spPr>
            <a:xfrm>
              <a:off x="-92841" y="4291264"/>
              <a:ext cx="944593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A32E5FF-009D-AEB7-83A6-971D6C4E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200562-7C72-0DF6-9923-4D2444649C1D}"/>
              </a:ext>
            </a:extLst>
          </p:cNvPr>
          <p:cNvGrpSpPr/>
          <p:nvPr/>
        </p:nvGrpSpPr>
        <p:grpSpPr>
          <a:xfrm>
            <a:off x="5426454" y="4729024"/>
            <a:ext cx="590106" cy="561482"/>
            <a:chOff x="84402" y="4291264"/>
            <a:chExt cx="590106" cy="56148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12BD126-123F-174E-12DE-798A0BEB789B}"/>
                </a:ext>
              </a:extLst>
            </p:cNvPr>
            <p:cNvSpPr/>
            <p:nvPr/>
          </p:nvSpPr>
          <p:spPr>
            <a:xfrm>
              <a:off x="84402" y="4291264"/>
              <a:ext cx="590106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A68028-F18C-FEE6-4EA9-339C8A1B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02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66F61D6-8F8A-BF64-BCD7-8FA1FC5208C1}"/>
              </a:ext>
            </a:extLst>
          </p:cNvPr>
          <p:cNvGrpSpPr/>
          <p:nvPr/>
        </p:nvGrpSpPr>
        <p:grpSpPr>
          <a:xfrm>
            <a:off x="3984540" y="5198927"/>
            <a:ext cx="1050918" cy="561482"/>
            <a:chOff x="-92841" y="4291264"/>
            <a:chExt cx="1050918" cy="56148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FE2027E-BD05-7250-0BAE-648AA75D42F0}"/>
                </a:ext>
              </a:extLst>
            </p:cNvPr>
            <p:cNvSpPr/>
            <p:nvPr/>
          </p:nvSpPr>
          <p:spPr>
            <a:xfrm>
              <a:off x="-92841" y="4291264"/>
              <a:ext cx="1050918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0F2B23E-2B10-4D5C-114C-51207030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079" y="4291264"/>
              <a:ext cx="590106" cy="56148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C3A339-C7BA-44C7-0993-F47E3B7CEDF7}"/>
              </a:ext>
            </a:extLst>
          </p:cNvPr>
          <p:cNvGrpSpPr/>
          <p:nvPr/>
        </p:nvGrpSpPr>
        <p:grpSpPr>
          <a:xfrm>
            <a:off x="8159935" y="5651747"/>
            <a:ext cx="767349" cy="561482"/>
            <a:chOff x="-92841" y="4291264"/>
            <a:chExt cx="767349" cy="56148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5404007-9D93-9E70-31CC-4B57DF171CFE}"/>
                </a:ext>
              </a:extLst>
            </p:cNvPr>
            <p:cNvSpPr/>
            <p:nvPr/>
          </p:nvSpPr>
          <p:spPr>
            <a:xfrm>
              <a:off x="-92841" y="4291264"/>
              <a:ext cx="767349" cy="5614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F006FBC-12AB-E467-CA04-0D81531B7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4772" y="4291264"/>
              <a:ext cx="590106" cy="56148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B6BC5C5-E4D7-5FAA-1022-83D0C63D0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" y="92387"/>
            <a:ext cx="245690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" descr="5c8a35b8b500d">
            <a:extLst>
              <a:ext uri="{FF2B5EF4-FFF2-40B4-BE49-F238E27FC236}">
                <a16:creationId xmlns:a16="http://schemas.microsoft.com/office/drawing/2014/main" id="{7539C5DA-85C6-8DA6-1661-E00CF615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4" y="301809"/>
            <a:ext cx="9498272" cy="625438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FC18A-E231-BC3E-2DA3-7314578FBD18}"/>
              </a:ext>
            </a:extLst>
          </p:cNvPr>
          <p:cNvSpPr txBox="1"/>
          <p:nvPr/>
        </p:nvSpPr>
        <p:spPr>
          <a:xfrm>
            <a:off x="2590799" y="2428435"/>
            <a:ext cx="7982557" cy="182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mới</a:t>
            </a:r>
            <a:endParaRPr lang="en-US" sz="4000" b="1" dirty="0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形" descr="5cbd2efc09a0e">
            <a:extLst>
              <a:ext uri="{FF2B5EF4-FFF2-40B4-BE49-F238E27FC236}">
                <a16:creationId xmlns:a16="http://schemas.microsoft.com/office/drawing/2014/main" id="{68504EFF-6867-A859-4EAE-DD49E684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80" r="2994" b="6037"/>
          <a:stretch>
            <a:fillRect/>
          </a:stretch>
        </p:blipFill>
        <p:spPr>
          <a:xfrm>
            <a:off x="7579663" y="3429000"/>
            <a:ext cx="4237628" cy="320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FDA65-8CDF-3F31-7479-FD55EC0B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83" y="1126039"/>
            <a:ext cx="643183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图形"/>
          <p:cNvGrpSpPr/>
          <p:nvPr/>
        </p:nvGrpSpPr>
        <p:grpSpPr>
          <a:xfrm>
            <a:off x="-9525" y="0"/>
            <a:ext cx="12202160" cy="6858000"/>
            <a:chOff x="-15" y="0"/>
            <a:chExt cx="19216" cy="10800"/>
          </a:xfrm>
        </p:grpSpPr>
        <p:pic>
          <p:nvPicPr>
            <p:cNvPr id="12" name="图形" descr="5ccee593e7ab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7" name="图形" descr="5ccee593e7ab4-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21" name="图形" descr="5ccee593e7ab4-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22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23" name="图形" descr="5ccee593e7ab4-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24" name="图形" descr="5cbd2efc09b3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26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27" name="图形" descr="5ce8f767eed3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C238CD-6B81-5A3C-23CC-BE76AC92F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12866" y="1898314"/>
            <a:ext cx="8090093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223</Words>
  <Application>Microsoft Office PowerPoint</Application>
  <PresentationFormat>Widescreen</PresentationFormat>
  <Paragraphs>15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SVN-Newton</vt:lpstr>
      <vt:lpstr>Vogue-ExtraBold</vt:lpstr>
      <vt:lpstr>Times New Roman</vt:lpstr>
      <vt:lpstr>Calibri Light</vt:lpstr>
      <vt:lpstr>#9Slide07 HoneyCream</vt:lpstr>
      <vt:lpstr>Cambria</vt:lpstr>
      <vt:lpstr>Calibri</vt:lpstr>
      <vt:lpstr>SVN-Ready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Thu Trang</cp:lastModifiedBy>
  <cp:revision>24</cp:revision>
  <dcterms:created xsi:type="dcterms:W3CDTF">2023-06-29T12:54:31Z</dcterms:created>
  <dcterms:modified xsi:type="dcterms:W3CDTF">2023-12-22T06:42:27Z</dcterms:modified>
</cp:coreProperties>
</file>